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5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6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7.xml" ContentType="application/vnd.openxmlformats-officedocument.theme+xml"/>
  <Override PartName="/ppt/slideLayouts/slideLayout125.xml" ContentType="application/vnd.openxmlformats-officedocument.presentationml.slideLayout+xml"/>
  <Override PartName="/ppt/theme/theme8.xml" ContentType="application/vnd.openxmlformats-officedocument.theme+xml"/>
  <Override PartName="/ppt/slideLayouts/slideLayout12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6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7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8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9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charts/chart1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804" r:id="rId5"/>
    <p:sldMasterId id="2147483822" r:id="rId6"/>
    <p:sldMasterId id="2147483881" r:id="rId7"/>
    <p:sldMasterId id="2147483900" r:id="rId8"/>
    <p:sldMasterId id="2147483914" r:id="rId9"/>
    <p:sldMasterId id="2147483934" r:id="rId10"/>
    <p:sldMasterId id="2147483946" r:id="rId11"/>
    <p:sldMasterId id="2147483953" r:id="rId12"/>
  </p:sldMasterIdLst>
  <p:notesMasterIdLst>
    <p:notesMasterId r:id="rId78"/>
  </p:notesMasterIdLst>
  <p:handoutMasterIdLst>
    <p:handoutMasterId r:id="rId79"/>
  </p:handoutMasterIdLst>
  <p:sldIdLst>
    <p:sldId id="380" r:id="rId13"/>
    <p:sldId id="1394" r:id="rId14"/>
    <p:sldId id="1395" r:id="rId15"/>
    <p:sldId id="1503" r:id="rId16"/>
    <p:sldId id="1501" r:id="rId17"/>
    <p:sldId id="1404" r:id="rId18"/>
    <p:sldId id="1405" r:id="rId19"/>
    <p:sldId id="1406" r:id="rId20"/>
    <p:sldId id="1407" r:id="rId21"/>
    <p:sldId id="1409" r:id="rId22"/>
    <p:sldId id="1410" r:id="rId23"/>
    <p:sldId id="1411" r:id="rId24"/>
    <p:sldId id="1452" r:id="rId25"/>
    <p:sldId id="1261" r:id="rId26"/>
    <p:sldId id="1438" r:id="rId27"/>
    <p:sldId id="1415" r:id="rId28"/>
    <p:sldId id="1416" r:id="rId29"/>
    <p:sldId id="1453" r:id="rId30"/>
    <p:sldId id="1496" r:id="rId31"/>
    <p:sldId id="1504" r:id="rId32"/>
    <p:sldId id="1491" r:id="rId33"/>
    <p:sldId id="262" r:id="rId34"/>
    <p:sldId id="287" r:id="rId35"/>
    <p:sldId id="409" r:id="rId36"/>
    <p:sldId id="265" r:id="rId37"/>
    <p:sldId id="272" r:id="rId38"/>
    <p:sldId id="269" r:id="rId39"/>
    <p:sldId id="410" r:id="rId40"/>
    <p:sldId id="565" r:id="rId41"/>
    <p:sldId id="281" r:id="rId42"/>
    <p:sldId id="568" r:id="rId43"/>
    <p:sldId id="566" r:id="rId44"/>
    <p:sldId id="567" r:id="rId45"/>
    <p:sldId id="894" r:id="rId46"/>
    <p:sldId id="1399" r:id="rId47"/>
    <p:sldId id="900" r:id="rId48"/>
    <p:sldId id="901" r:id="rId49"/>
    <p:sldId id="1421" r:id="rId50"/>
    <p:sldId id="1423" r:id="rId51"/>
    <p:sldId id="1474" r:id="rId52"/>
    <p:sldId id="1475" r:id="rId53"/>
    <p:sldId id="1041" r:id="rId54"/>
    <p:sldId id="1429" r:id="rId55"/>
    <p:sldId id="1051" r:id="rId56"/>
    <p:sldId id="1430" r:id="rId57"/>
    <p:sldId id="975" r:id="rId58"/>
    <p:sldId id="1053" r:id="rId59"/>
    <p:sldId id="1462" r:id="rId60"/>
    <p:sldId id="1492" r:id="rId61"/>
    <p:sldId id="1431" r:id="rId62"/>
    <p:sldId id="1505" r:id="rId63"/>
    <p:sldId id="1494" r:id="rId64"/>
    <p:sldId id="258" r:id="rId65"/>
    <p:sldId id="259" r:id="rId66"/>
    <p:sldId id="1392" r:id="rId67"/>
    <p:sldId id="1495" r:id="rId68"/>
    <p:sldId id="260" r:id="rId69"/>
    <p:sldId id="1493" r:id="rId70"/>
    <p:sldId id="1420" r:id="rId71"/>
    <p:sldId id="1441" r:id="rId72"/>
    <p:sldId id="1443" r:id="rId73"/>
    <p:sldId id="997" r:id="rId74"/>
    <p:sldId id="1324" r:id="rId75"/>
    <p:sldId id="1327" r:id="rId76"/>
    <p:sldId id="389" r:id="rId7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B793"/>
    <a:srgbClr val="FF9966"/>
    <a:srgbClr val="FE0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14FE9D-3FDC-4FC9-84BB-CDA1A5A917A6}" v="19" dt="2021-10-20T13:22:59.6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microsoft.com/office/2016/11/relationships/changesInfo" Target="changesInfos/changesInfo1.xml"/><Relationship Id="rId16" Type="http://schemas.openxmlformats.org/officeDocument/2006/relationships/slide" Target="slides/slide4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slide" Target="slides/slide65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presProps" Target="presProps.xml"/><Relationship Id="rId85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9.xml"/><Relationship Id="rId2" Type="http://schemas.openxmlformats.org/officeDocument/2006/relationships/customXml" Target="../customXml/item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61" Type="http://schemas.openxmlformats.org/officeDocument/2006/relationships/slide" Target="slides/slide49.xml"/><Relationship Id="rId8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ne, Kathleen" userId="d8586a00-d571-4eeb-bfc3-f42bf250439e" providerId="ADAL" clId="{F19BD485-36AC-469E-903C-54999DAE6326}"/>
    <pc:docChg chg="undo custSel addSld delSld modSld sldOrd addMainMaster delMainMaster">
      <pc:chgData name="Lane, Kathleen" userId="d8586a00-d571-4eeb-bfc3-f42bf250439e" providerId="ADAL" clId="{F19BD485-36AC-469E-903C-54999DAE6326}" dt="2021-10-18T16:08:16.316" v="571" actId="20577"/>
      <pc:docMkLst>
        <pc:docMk/>
      </pc:docMkLst>
      <pc:sldChg chg="modSp mod">
        <pc:chgData name="Lane, Kathleen" userId="d8586a00-d571-4eeb-bfc3-f42bf250439e" providerId="ADAL" clId="{F19BD485-36AC-469E-903C-54999DAE6326}" dt="2021-10-18T13:53:14.543" v="502" actId="20577"/>
        <pc:sldMkLst>
          <pc:docMk/>
          <pc:sldMk cId="25972479" sldId="257"/>
        </pc:sldMkLst>
        <pc:spChg chg="mod">
          <ac:chgData name="Lane, Kathleen" userId="d8586a00-d571-4eeb-bfc3-f42bf250439e" providerId="ADAL" clId="{F19BD485-36AC-469E-903C-54999DAE6326}" dt="2021-10-18T13:53:14.543" v="502" actId="20577"/>
          <ac:spMkLst>
            <pc:docMk/>
            <pc:sldMk cId="25972479" sldId="257"/>
            <ac:spMk id="2" creationId="{D6CC65A1-F8C2-435D-BD56-582B506CDC18}"/>
          </ac:spMkLst>
        </pc:spChg>
        <pc:spChg chg="mod">
          <ac:chgData name="Lane, Kathleen" userId="d8586a00-d571-4eeb-bfc3-f42bf250439e" providerId="ADAL" clId="{F19BD485-36AC-469E-903C-54999DAE6326}" dt="2021-09-28T21:49:55.557" v="159" actId="20577"/>
          <ac:spMkLst>
            <pc:docMk/>
            <pc:sldMk cId="25972479" sldId="257"/>
            <ac:spMk id="4" creationId="{3A74C436-694B-AD4B-AFE2-7598E61AD5C6}"/>
          </ac:spMkLst>
        </pc:spChg>
        <pc:spChg chg="mod">
          <ac:chgData name="Lane, Kathleen" userId="d8586a00-d571-4eeb-bfc3-f42bf250439e" providerId="ADAL" clId="{F19BD485-36AC-469E-903C-54999DAE6326}" dt="2021-09-28T21:48:54.834" v="71" actId="27636"/>
          <ac:spMkLst>
            <pc:docMk/>
            <pc:sldMk cId="25972479" sldId="257"/>
            <ac:spMk id="5" creationId="{6F14E7DB-DE9B-8E48-A42B-E922B410B0C7}"/>
          </ac:spMkLst>
        </pc:spChg>
      </pc:sldChg>
      <pc:sldChg chg="add del">
        <pc:chgData name="Lane, Kathleen" userId="d8586a00-d571-4eeb-bfc3-f42bf250439e" providerId="ADAL" clId="{F19BD485-36AC-469E-903C-54999DAE6326}" dt="2021-09-28T22:06:19.980" v="496" actId="47"/>
        <pc:sldMkLst>
          <pc:docMk/>
          <pc:sldMk cId="3458142676" sldId="258"/>
        </pc:sldMkLst>
      </pc:sldChg>
      <pc:sldChg chg="add del">
        <pc:chgData name="Lane, Kathleen" userId="d8586a00-d571-4eeb-bfc3-f42bf250439e" providerId="ADAL" clId="{F19BD485-36AC-469E-903C-54999DAE6326}" dt="2021-09-28T22:06:19.980" v="496" actId="47"/>
        <pc:sldMkLst>
          <pc:docMk/>
          <pc:sldMk cId="1622568869" sldId="259"/>
        </pc:sldMkLst>
      </pc:sldChg>
      <pc:sldChg chg="add del">
        <pc:chgData name="Lane, Kathleen" userId="d8586a00-d571-4eeb-bfc3-f42bf250439e" providerId="ADAL" clId="{F19BD485-36AC-469E-903C-54999DAE6326}" dt="2021-09-28T22:06:19.980" v="496" actId="47"/>
        <pc:sldMkLst>
          <pc:docMk/>
          <pc:sldMk cId="1675601071" sldId="260"/>
        </pc:sldMkLst>
      </pc:sldChg>
      <pc:sldChg chg="del">
        <pc:chgData name="Lane, Kathleen" userId="d8586a00-d571-4eeb-bfc3-f42bf250439e" providerId="ADAL" clId="{F19BD485-36AC-469E-903C-54999DAE6326}" dt="2021-09-28T21:52:28.092" v="218" actId="47"/>
        <pc:sldMkLst>
          <pc:docMk/>
          <pc:sldMk cId="2357373378" sldId="269"/>
        </pc:sldMkLst>
      </pc:sldChg>
      <pc:sldChg chg="del">
        <pc:chgData name="Lane, Kathleen" userId="d8586a00-d571-4eeb-bfc3-f42bf250439e" providerId="ADAL" clId="{F19BD485-36AC-469E-903C-54999DAE6326}" dt="2021-09-28T22:01:22.391" v="458" actId="47"/>
        <pc:sldMkLst>
          <pc:docMk/>
          <pc:sldMk cId="2969210843" sldId="273"/>
        </pc:sldMkLst>
      </pc:sldChg>
      <pc:sldChg chg="modSp mod">
        <pc:chgData name="Lane, Kathleen" userId="d8586a00-d571-4eeb-bfc3-f42bf250439e" providerId="ADAL" clId="{F19BD485-36AC-469E-903C-54999DAE6326}" dt="2021-09-28T21:54:36.692" v="338" actId="27636"/>
        <pc:sldMkLst>
          <pc:docMk/>
          <pc:sldMk cId="2359963236" sldId="281"/>
        </pc:sldMkLst>
        <pc:spChg chg="mod">
          <ac:chgData name="Lane, Kathleen" userId="d8586a00-d571-4eeb-bfc3-f42bf250439e" providerId="ADAL" clId="{F19BD485-36AC-469E-903C-54999DAE6326}" dt="2021-09-28T21:54:36.692" v="338" actId="27636"/>
          <ac:spMkLst>
            <pc:docMk/>
            <pc:sldMk cId="2359963236" sldId="281"/>
            <ac:spMk id="4" creationId="{9EA4A419-3E34-BB41-A0A7-CA411F0C6CAA}"/>
          </ac:spMkLst>
        </pc:spChg>
      </pc:sldChg>
      <pc:sldChg chg="del">
        <pc:chgData name="Lane, Kathleen" userId="d8586a00-d571-4eeb-bfc3-f42bf250439e" providerId="ADAL" clId="{F19BD485-36AC-469E-903C-54999DAE6326}" dt="2021-09-28T22:00:22.797" v="438" actId="47"/>
        <pc:sldMkLst>
          <pc:docMk/>
          <pc:sldMk cId="0" sldId="747"/>
        </pc:sldMkLst>
      </pc:sldChg>
      <pc:sldChg chg="del">
        <pc:chgData name="Lane, Kathleen" userId="d8586a00-d571-4eeb-bfc3-f42bf250439e" providerId="ADAL" clId="{F19BD485-36AC-469E-903C-54999DAE6326}" dt="2021-09-28T22:00:29.540" v="440" actId="47"/>
        <pc:sldMkLst>
          <pc:docMk/>
          <pc:sldMk cId="3258076138" sldId="855"/>
        </pc:sldMkLst>
      </pc:sldChg>
      <pc:sldChg chg="add del">
        <pc:chgData name="Lane, Kathleen" userId="d8586a00-d571-4eeb-bfc3-f42bf250439e" providerId="ADAL" clId="{F19BD485-36AC-469E-903C-54999DAE6326}" dt="2021-09-28T22:01:12.602" v="457" actId="47"/>
        <pc:sldMkLst>
          <pc:docMk/>
          <pc:sldMk cId="2700829615" sldId="899"/>
        </pc:sldMkLst>
      </pc:sldChg>
      <pc:sldChg chg="add del">
        <pc:chgData name="Lane, Kathleen" userId="d8586a00-d571-4eeb-bfc3-f42bf250439e" providerId="ADAL" clId="{F19BD485-36AC-469E-903C-54999DAE6326}" dt="2021-09-28T22:01:12.170" v="456" actId="47"/>
        <pc:sldMkLst>
          <pc:docMk/>
          <pc:sldMk cId="996688423" sldId="900"/>
        </pc:sldMkLst>
      </pc:sldChg>
      <pc:sldChg chg="add del">
        <pc:chgData name="Lane, Kathleen" userId="d8586a00-d571-4eeb-bfc3-f42bf250439e" providerId="ADAL" clId="{F19BD485-36AC-469E-903C-54999DAE6326}" dt="2021-09-28T22:01:11.650" v="455" actId="47"/>
        <pc:sldMkLst>
          <pc:docMk/>
          <pc:sldMk cId="1320747387" sldId="901"/>
        </pc:sldMkLst>
      </pc:sldChg>
      <pc:sldChg chg="del">
        <pc:chgData name="Lane, Kathleen" userId="d8586a00-d571-4eeb-bfc3-f42bf250439e" providerId="ADAL" clId="{F19BD485-36AC-469E-903C-54999DAE6326}" dt="2021-09-28T22:01:38.747" v="462" actId="47"/>
        <pc:sldMkLst>
          <pc:docMk/>
          <pc:sldMk cId="1022978265" sldId="923"/>
        </pc:sldMkLst>
      </pc:sldChg>
      <pc:sldChg chg="del">
        <pc:chgData name="Lane, Kathleen" userId="d8586a00-d571-4eeb-bfc3-f42bf250439e" providerId="ADAL" clId="{F19BD485-36AC-469E-903C-54999DAE6326}" dt="2021-09-28T22:01:40.223" v="463" actId="47"/>
        <pc:sldMkLst>
          <pc:docMk/>
          <pc:sldMk cId="3440273508" sldId="924"/>
        </pc:sldMkLst>
      </pc:sldChg>
      <pc:sldChg chg="del">
        <pc:chgData name="Lane, Kathleen" userId="d8586a00-d571-4eeb-bfc3-f42bf250439e" providerId="ADAL" clId="{F19BD485-36AC-469E-903C-54999DAE6326}" dt="2021-09-28T22:01:41.125" v="464" actId="47"/>
        <pc:sldMkLst>
          <pc:docMk/>
          <pc:sldMk cId="3909772280" sldId="925"/>
        </pc:sldMkLst>
      </pc:sldChg>
      <pc:sldChg chg="del">
        <pc:chgData name="Lane, Kathleen" userId="d8586a00-d571-4eeb-bfc3-f42bf250439e" providerId="ADAL" clId="{F19BD485-36AC-469E-903C-54999DAE6326}" dt="2021-09-28T22:01:45.526" v="465" actId="47"/>
        <pc:sldMkLst>
          <pc:docMk/>
          <pc:sldMk cId="3069423561" sldId="926"/>
        </pc:sldMkLst>
      </pc:sldChg>
      <pc:sldChg chg="del">
        <pc:chgData name="Lane, Kathleen" userId="d8586a00-d571-4eeb-bfc3-f42bf250439e" providerId="ADAL" clId="{F19BD485-36AC-469E-903C-54999DAE6326}" dt="2021-09-28T22:01:46.670" v="466" actId="47"/>
        <pc:sldMkLst>
          <pc:docMk/>
          <pc:sldMk cId="495112947" sldId="927"/>
        </pc:sldMkLst>
      </pc:sldChg>
      <pc:sldChg chg="del">
        <pc:chgData name="Lane, Kathleen" userId="d8586a00-d571-4eeb-bfc3-f42bf250439e" providerId="ADAL" clId="{F19BD485-36AC-469E-903C-54999DAE6326}" dt="2021-09-28T22:01:47.337" v="467" actId="47"/>
        <pc:sldMkLst>
          <pc:docMk/>
          <pc:sldMk cId="285110647" sldId="928"/>
        </pc:sldMkLst>
      </pc:sldChg>
      <pc:sldChg chg="del">
        <pc:chgData name="Lane, Kathleen" userId="d8586a00-d571-4eeb-bfc3-f42bf250439e" providerId="ADAL" clId="{F19BD485-36AC-469E-903C-54999DAE6326}" dt="2021-09-28T22:02:23.583" v="477" actId="47"/>
        <pc:sldMkLst>
          <pc:docMk/>
          <pc:sldMk cId="2436855566" sldId="986"/>
        </pc:sldMkLst>
      </pc:sldChg>
      <pc:sldChg chg="del">
        <pc:chgData name="Lane, Kathleen" userId="d8586a00-d571-4eeb-bfc3-f42bf250439e" providerId="ADAL" clId="{F19BD485-36AC-469E-903C-54999DAE6326}" dt="2021-09-28T22:02:40.252" v="481" actId="47"/>
        <pc:sldMkLst>
          <pc:docMk/>
          <pc:sldMk cId="3534703674" sldId="992"/>
        </pc:sldMkLst>
      </pc:sldChg>
      <pc:sldChg chg="del">
        <pc:chgData name="Lane, Kathleen" userId="d8586a00-d571-4eeb-bfc3-f42bf250439e" providerId="ADAL" clId="{F19BD485-36AC-469E-903C-54999DAE6326}" dt="2021-09-28T22:02:41.028" v="482" actId="47"/>
        <pc:sldMkLst>
          <pc:docMk/>
          <pc:sldMk cId="3856848019" sldId="993"/>
        </pc:sldMkLst>
      </pc:sldChg>
      <pc:sldChg chg="del">
        <pc:chgData name="Lane, Kathleen" userId="d8586a00-d571-4eeb-bfc3-f42bf250439e" providerId="ADAL" clId="{F19BD485-36AC-469E-903C-54999DAE6326}" dt="2021-09-28T22:02:41.705" v="483" actId="47"/>
        <pc:sldMkLst>
          <pc:docMk/>
          <pc:sldMk cId="2321959216" sldId="994"/>
        </pc:sldMkLst>
      </pc:sldChg>
      <pc:sldChg chg="del">
        <pc:chgData name="Lane, Kathleen" userId="d8586a00-d571-4eeb-bfc3-f42bf250439e" providerId="ADAL" clId="{F19BD485-36AC-469E-903C-54999DAE6326}" dt="2021-09-28T22:02:39.341" v="480" actId="47"/>
        <pc:sldMkLst>
          <pc:docMk/>
          <pc:sldMk cId="2988098953" sldId="1007"/>
        </pc:sldMkLst>
      </pc:sldChg>
      <pc:sldChg chg="add">
        <pc:chgData name="Lane, Kathleen" userId="d8586a00-d571-4eeb-bfc3-f42bf250439e" providerId="ADAL" clId="{F19BD485-36AC-469E-903C-54999DAE6326}" dt="2021-09-28T22:07:57.873" v="497"/>
        <pc:sldMkLst>
          <pc:docMk/>
          <pc:sldMk cId="3892325485" sldId="1261"/>
        </pc:sldMkLst>
      </pc:sldChg>
      <pc:sldChg chg="del">
        <pc:chgData name="Lane, Kathleen" userId="d8586a00-d571-4eeb-bfc3-f42bf250439e" providerId="ADAL" clId="{F19BD485-36AC-469E-903C-54999DAE6326}" dt="2021-09-28T22:02:59.344" v="489" actId="47"/>
        <pc:sldMkLst>
          <pc:docMk/>
          <pc:sldMk cId="1179422466" sldId="1320"/>
        </pc:sldMkLst>
      </pc:sldChg>
      <pc:sldChg chg="addSp delSp modSp mod">
        <pc:chgData name="Lane, Kathleen" userId="d8586a00-d571-4eeb-bfc3-f42bf250439e" providerId="ADAL" clId="{F19BD485-36AC-469E-903C-54999DAE6326}" dt="2021-09-28T21:52:13.751" v="217" actId="478"/>
        <pc:sldMkLst>
          <pc:docMk/>
          <pc:sldMk cId="2717033366" sldId="1392"/>
        </pc:sldMkLst>
        <pc:spChg chg="del">
          <ac:chgData name="Lane, Kathleen" userId="d8586a00-d571-4eeb-bfc3-f42bf250439e" providerId="ADAL" clId="{F19BD485-36AC-469E-903C-54999DAE6326}" dt="2021-09-28T21:52:13.751" v="217" actId="478"/>
          <ac:spMkLst>
            <pc:docMk/>
            <pc:sldMk cId="2717033366" sldId="1392"/>
            <ac:spMk id="6" creationId="{F23C8BAB-D229-409D-BC57-8FD2CDD9AD07}"/>
          </ac:spMkLst>
        </pc:spChg>
        <pc:spChg chg="mod">
          <ac:chgData name="Lane, Kathleen" userId="d8586a00-d571-4eeb-bfc3-f42bf250439e" providerId="ADAL" clId="{F19BD485-36AC-469E-903C-54999DAE6326}" dt="2021-09-28T21:52:04.926" v="214" actId="1076"/>
          <ac:spMkLst>
            <pc:docMk/>
            <pc:sldMk cId="2717033366" sldId="1392"/>
            <ac:spMk id="7" creationId="{59C11EDA-965E-429D-B825-A83A27D44574}"/>
          </ac:spMkLst>
        </pc:spChg>
        <pc:picChg chg="add del">
          <ac:chgData name="Lane, Kathleen" userId="d8586a00-d571-4eeb-bfc3-f42bf250439e" providerId="ADAL" clId="{F19BD485-36AC-469E-903C-54999DAE6326}" dt="2021-09-28T21:52:09.712" v="216" actId="478"/>
          <ac:picMkLst>
            <pc:docMk/>
            <pc:sldMk cId="2717033366" sldId="1392"/>
            <ac:picMk id="4" creationId="{00000000-0000-0000-0000-000000000000}"/>
          </ac:picMkLst>
        </pc:picChg>
      </pc:sldChg>
      <pc:sldChg chg="modSp mod">
        <pc:chgData name="Lane, Kathleen" userId="d8586a00-d571-4eeb-bfc3-f42bf250439e" providerId="ADAL" clId="{F19BD485-36AC-469E-903C-54999DAE6326}" dt="2021-10-18T16:08:16.316" v="571" actId="20577"/>
        <pc:sldMkLst>
          <pc:docMk/>
          <pc:sldMk cId="3065412809" sldId="1394"/>
        </pc:sldMkLst>
        <pc:spChg chg="mod">
          <ac:chgData name="Lane, Kathleen" userId="d8586a00-d571-4eeb-bfc3-f42bf250439e" providerId="ADAL" clId="{F19BD485-36AC-469E-903C-54999DAE6326}" dt="2021-10-18T16:08:16.316" v="571" actId="20577"/>
          <ac:spMkLst>
            <pc:docMk/>
            <pc:sldMk cId="3065412809" sldId="1394"/>
            <ac:spMk id="7" creationId="{00000000-0000-0000-0000-000000000000}"/>
          </ac:spMkLst>
        </pc:spChg>
      </pc:sldChg>
      <pc:sldChg chg="addSp delSp modSp mod">
        <pc:chgData name="Lane, Kathleen" userId="d8586a00-d571-4eeb-bfc3-f42bf250439e" providerId="ADAL" clId="{F19BD485-36AC-469E-903C-54999DAE6326}" dt="2021-09-28T21:52:51.711" v="220" actId="1076"/>
        <pc:sldMkLst>
          <pc:docMk/>
          <pc:sldMk cId="967635949" sldId="1395"/>
        </pc:sldMkLst>
        <pc:spChg chg="add mod">
          <ac:chgData name="Lane, Kathleen" userId="d8586a00-d571-4eeb-bfc3-f42bf250439e" providerId="ADAL" clId="{F19BD485-36AC-469E-903C-54999DAE6326}" dt="2021-09-28T21:52:51.711" v="220" actId="1076"/>
          <ac:spMkLst>
            <pc:docMk/>
            <pc:sldMk cId="967635949" sldId="1395"/>
            <ac:spMk id="3" creationId="{83806B33-AC54-4883-8CA1-C1BD5865049B}"/>
          </ac:spMkLst>
        </pc:spChg>
        <pc:spChg chg="del">
          <ac:chgData name="Lane, Kathleen" userId="d8586a00-d571-4eeb-bfc3-f42bf250439e" providerId="ADAL" clId="{F19BD485-36AC-469E-903C-54999DAE6326}" dt="2021-09-28T21:52:46.550" v="219" actId="478"/>
          <ac:spMkLst>
            <pc:docMk/>
            <pc:sldMk cId="967635949" sldId="1395"/>
            <ac:spMk id="19" creationId="{00000000-0000-0000-0000-000000000000}"/>
          </ac:spMkLst>
        </pc:spChg>
      </pc:sldChg>
      <pc:sldChg chg="del">
        <pc:chgData name="Lane, Kathleen" userId="d8586a00-d571-4eeb-bfc3-f42bf250439e" providerId="ADAL" clId="{F19BD485-36AC-469E-903C-54999DAE6326}" dt="2021-09-28T22:00:18.979" v="435" actId="47"/>
        <pc:sldMkLst>
          <pc:docMk/>
          <pc:sldMk cId="350288487" sldId="1396"/>
        </pc:sldMkLst>
      </pc:sldChg>
      <pc:sldChg chg="del">
        <pc:chgData name="Lane, Kathleen" userId="d8586a00-d571-4eeb-bfc3-f42bf250439e" providerId="ADAL" clId="{F19BD485-36AC-469E-903C-54999DAE6326}" dt="2021-09-28T22:00:19.797" v="436" actId="47"/>
        <pc:sldMkLst>
          <pc:docMk/>
          <pc:sldMk cId="172971010" sldId="1397"/>
        </pc:sldMkLst>
      </pc:sldChg>
      <pc:sldChg chg="del">
        <pc:chgData name="Lane, Kathleen" userId="d8586a00-d571-4eeb-bfc3-f42bf250439e" providerId="ADAL" clId="{F19BD485-36AC-469E-903C-54999DAE6326}" dt="2021-09-28T21:59:34.757" v="423" actId="47"/>
        <pc:sldMkLst>
          <pc:docMk/>
          <pc:sldMk cId="3517483035" sldId="1398"/>
        </pc:sldMkLst>
      </pc:sldChg>
      <pc:sldChg chg="ord">
        <pc:chgData name="Lane, Kathleen" userId="d8586a00-d571-4eeb-bfc3-f42bf250439e" providerId="ADAL" clId="{F19BD485-36AC-469E-903C-54999DAE6326}" dt="2021-09-28T22:00:00.496" v="434"/>
        <pc:sldMkLst>
          <pc:docMk/>
          <pc:sldMk cId="1166085262" sldId="1399"/>
        </pc:sldMkLst>
      </pc:sldChg>
      <pc:sldChg chg="del">
        <pc:chgData name="Lane, Kathleen" userId="d8586a00-d571-4eeb-bfc3-f42bf250439e" providerId="ADAL" clId="{F19BD485-36AC-469E-903C-54999DAE6326}" dt="2021-09-28T22:00:20.715" v="437" actId="47"/>
        <pc:sldMkLst>
          <pc:docMk/>
          <pc:sldMk cId="1212944075" sldId="1400"/>
        </pc:sldMkLst>
      </pc:sldChg>
      <pc:sldChg chg="del">
        <pc:chgData name="Lane, Kathleen" userId="d8586a00-d571-4eeb-bfc3-f42bf250439e" providerId="ADAL" clId="{F19BD485-36AC-469E-903C-54999DAE6326}" dt="2021-09-28T22:00:28.547" v="439" actId="47"/>
        <pc:sldMkLst>
          <pc:docMk/>
          <pc:sldMk cId="835041314" sldId="1401"/>
        </pc:sldMkLst>
      </pc:sldChg>
      <pc:sldChg chg="add del">
        <pc:chgData name="Lane, Kathleen" userId="d8586a00-d571-4eeb-bfc3-f42bf250439e" providerId="ADAL" clId="{F19BD485-36AC-469E-903C-54999DAE6326}" dt="2021-09-28T22:00:39.203" v="448" actId="47"/>
        <pc:sldMkLst>
          <pc:docMk/>
          <pc:sldMk cId="3174613799" sldId="1402"/>
        </pc:sldMkLst>
      </pc:sldChg>
      <pc:sldChg chg="add del">
        <pc:chgData name="Lane, Kathleen" userId="d8586a00-d571-4eeb-bfc3-f42bf250439e" providerId="ADAL" clId="{F19BD485-36AC-469E-903C-54999DAE6326}" dt="2021-09-28T22:00:37.655" v="447" actId="47"/>
        <pc:sldMkLst>
          <pc:docMk/>
          <pc:sldMk cId="225736081" sldId="1404"/>
        </pc:sldMkLst>
      </pc:sldChg>
      <pc:sldChg chg="add del">
        <pc:chgData name="Lane, Kathleen" userId="d8586a00-d571-4eeb-bfc3-f42bf250439e" providerId="ADAL" clId="{F19BD485-36AC-469E-903C-54999DAE6326}" dt="2021-09-28T22:00:36.768" v="446" actId="47"/>
        <pc:sldMkLst>
          <pc:docMk/>
          <pc:sldMk cId="3118121877" sldId="1405"/>
        </pc:sldMkLst>
      </pc:sldChg>
      <pc:sldChg chg="add del">
        <pc:chgData name="Lane, Kathleen" userId="d8586a00-d571-4eeb-bfc3-f42bf250439e" providerId="ADAL" clId="{F19BD485-36AC-469E-903C-54999DAE6326}" dt="2021-09-28T22:00:36.165" v="445" actId="47"/>
        <pc:sldMkLst>
          <pc:docMk/>
          <pc:sldMk cId="1425335312" sldId="1406"/>
        </pc:sldMkLst>
      </pc:sldChg>
      <pc:sldChg chg="del">
        <pc:chgData name="Lane, Kathleen" userId="d8586a00-d571-4eeb-bfc3-f42bf250439e" providerId="ADAL" clId="{F19BD485-36AC-469E-903C-54999DAE6326}" dt="2021-09-28T22:02:01.396" v="468" actId="47"/>
        <pc:sldMkLst>
          <pc:docMk/>
          <pc:sldMk cId="4229126640" sldId="1419"/>
        </pc:sldMkLst>
      </pc:sldChg>
      <pc:sldChg chg="del">
        <pc:chgData name="Lane, Kathleen" userId="d8586a00-d571-4eeb-bfc3-f42bf250439e" providerId="ADAL" clId="{F19BD485-36AC-469E-903C-54999DAE6326}" dt="2021-09-28T22:01:23.453" v="459" actId="47"/>
        <pc:sldMkLst>
          <pc:docMk/>
          <pc:sldMk cId="857368067" sldId="1426"/>
        </pc:sldMkLst>
      </pc:sldChg>
      <pc:sldChg chg="del">
        <pc:chgData name="Lane, Kathleen" userId="d8586a00-d571-4eeb-bfc3-f42bf250439e" providerId="ADAL" clId="{F19BD485-36AC-469E-903C-54999DAE6326}" dt="2021-09-28T22:01:28.014" v="460" actId="47"/>
        <pc:sldMkLst>
          <pc:docMk/>
          <pc:sldMk cId="1910891803" sldId="1427"/>
        </pc:sldMkLst>
      </pc:sldChg>
      <pc:sldChg chg="del">
        <pc:chgData name="Lane, Kathleen" userId="d8586a00-d571-4eeb-bfc3-f42bf250439e" providerId="ADAL" clId="{F19BD485-36AC-469E-903C-54999DAE6326}" dt="2021-09-28T22:01:28.782" v="461" actId="47"/>
        <pc:sldMkLst>
          <pc:docMk/>
          <pc:sldMk cId="3501217599" sldId="1428"/>
        </pc:sldMkLst>
      </pc:sldChg>
      <pc:sldChg chg="del">
        <pc:chgData name="Lane, Kathleen" userId="d8586a00-d571-4eeb-bfc3-f42bf250439e" providerId="ADAL" clId="{F19BD485-36AC-469E-903C-54999DAE6326}" dt="2021-09-28T22:02:04.383" v="470" actId="47"/>
        <pc:sldMkLst>
          <pc:docMk/>
          <pc:sldMk cId="2785685440" sldId="1432"/>
        </pc:sldMkLst>
      </pc:sldChg>
      <pc:sldChg chg="del">
        <pc:chgData name="Lane, Kathleen" userId="d8586a00-d571-4eeb-bfc3-f42bf250439e" providerId="ADAL" clId="{F19BD485-36AC-469E-903C-54999DAE6326}" dt="2021-09-28T22:02:07.103" v="471" actId="47"/>
        <pc:sldMkLst>
          <pc:docMk/>
          <pc:sldMk cId="3871816467" sldId="1433"/>
        </pc:sldMkLst>
      </pc:sldChg>
      <pc:sldChg chg="del">
        <pc:chgData name="Lane, Kathleen" userId="d8586a00-d571-4eeb-bfc3-f42bf250439e" providerId="ADAL" clId="{F19BD485-36AC-469E-903C-54999DAE6326}" dt="2021-09-28T22:02:14.650" v="472" actId="47"/>
        <pc:sldMkLst>
          <pc:docMk/>
          <pc:sldMk cId="1726117715" sldId="1434"/>
        </pc:sldMkLst>
      </pc:sldChg>
      <pc:sldChg chg="del">
        <pc:chgData name="Lane, Kathleen" userId="d8586a00-d571-4eeb-bfc3-f42bf250439e" providerId="ADAL" clId="{F19BD485-36AC-469E-903C-54999DAE6326}" dt="2021-09-28T22:02:15.461" v="473" actId="47"/>
        <pc:sldMkLst>
          <pc:docMk/>
          <pc:sldMk cId="4102360694" sldId="1435"/>
        </pc:sldMkLst>
      </pc:sldChg>
      <pc:sldChg chg="del">
        <pc:chgData name="Lane, Kathleen" userId="d8586a00-d571-4eeb-bfc3-f42bf250439e" providerId="ADAL" clId="{F19BD485-36AC-469E-903C-54999DAE6326}" dt="2021-09-28T22:02:16.279" v="474" actId="47"/>
        <pc:sldMkLst>
          <pc:docMk/>
          <pc:sldMk cId="3069959999" sldId="1436"/>
        </pc:sldMkLst>
      </pc:sldChg>
      <pc:sldChg chg="del">
        <pc:chgData name="Lane, Kathleen" userId="d8586a00-d571-4eeb-bfc3-f42bf250439e" providerId="ADAL" clId="{F19BD485-36AC-469E-903C-54999DAE6326}" dt="2021-09-28T22:02:19.532" v="475" actId="47"/>
        <pc:sldMkLst>
          <pc:docMk/>
          <pc:sldMk cId="3984426772" sldId="1437"/>
        </pc:sldMkLst>
      </pc:sldChg>
      <pc:sldChg chg="del">
        <pc:chgData name="Lane, Kathleen" userId="d8586a00-d571-4eeb-bfc3-f42bf250439e" providerId="ADAL" clId="{F19BD485-36AC-469E-903C-54999DAE6326}" dt="2021-09-28T22:02:22.599" v="476" actId="47"/>
        <pc:sldMkLst>
          <pc:docMk/>
          <pc:sldMk cId="931664867" sldId="1439"/>
        </pc:sldMkLst>
      </pc:sldChg>
      <pc:sldChg chg="del">
        <pc:chgData name="Lane, Kathleen" userId="d8586a00-d571-4eeb-bfc3-f42bf250439e" providerId="ADAL" clId="{F19BD485-36AC-469E-903C-54999DAE6326}" dt="2021-09-28T22:02:25.472" v="479" actId="47"/>
        <pc:sldMkLst>
          <pc:docMk/>
          <pc:sldMk cId="3229446840" sldId="1440"/>
        </pc:sldMkLst>
      </pc:sldChg>
      <pc:sldChg chg="del">
        <pc:chgData name="Lane, Kathleen" userId="d8586a00-d571-4eeb-bfc3-f42bf250439e" providerId="ADAL" clId="{F19BD485-36AC-469E-903C-54999DAE6326}" dt="2021-09-28T22:02:49.382" v="484" actId="47"/>
        <pc:sldMkLst>
          <pc:docMk/>
          <pc:sldMk cId="2533186945" sldId="1444"/>
        </pc:sldMkLst>
      </pc:sldChg>
      <pc:sldChg chg="del">
        <pc:chgData name="Lane, Kathleen" userId="d8586a00-d571-4eeb-bfc3-f42bf250439e" providerId="ADAL" clId="{F19BD485-36AC-469E-903C-54999DAE6326}" dt="2021-09-28T22:02:51.524" v="486" actId="47"/>
        <pc:sldMkLst>
          <pc:docMk/>
          <pc:sldMk cId="3322740395" sldId="1446"/>
        </pc:sldMkLst>
      </pc:sldChg>
      <pc:sldChg chg="del">
        <pc:chgData name="Lane, Kathleen" userId="d8586a00-d571-4eeb-bfc3-f42bf250439e" providerId="ADAL" clId="{F19BD485-36AC-469E-903C-54999DAE6326}" dt="2021-09-28T22:02:53.794" v="487" actId="47"/>
        <pc:sldMkLst>
          <pc:docMk/>
          <pc:sldMk cId="3976538283" sldId="1447"/>
        </pc:sldMkLst>
      </pc:sldChg>
      <pc:sldChg chg="del">
        <pc:chgData name="Lane, Kathleen" userId="d8586a00-d571-4eeb-bfc3-f42bf250439e" providerId="ADAL" clId="{F19BD485-36AC-469E-903C-54999DAE6326}" dt="2021-09-28T22:02:58.492" v="488" actId="47"/>
        <pc:sldMkLst>
          <pc:docMk/>
          <pc:sldMk cId="865480535" sldId="1451"/>
        </pc:sldMkLst>
      </pc:sldChg>
      <pc:sldChg chg="del">
        <pc:chgData name="Lane, Kathleen" userId="d8586a00-d571-4eeb-bfc3-f42bf250439e" providerId="ADAL" clId="{F19BD485-36AC-469E-903C-54999DAE6326}" dt="2021-09-28T21:59:35.548" v="424" actId="47"/>
        <pc:sldMkLst>
          <pc:docMk/>
          <pc:sldMk cId="1444708367" sldId="1455"/>
        </pc:sldMkLst>
      </pc:sldChg>
      <pc:sldChg chg="del">
        <pc:chgData name="Lane, Kathleen" userId="d8586a00-d571-4eeb-bfc3-f42bf250439e" providerId="ADAL" clId="{F19BD485-36AC-469E-903C-54999DAE6326}" dt="2021-09-28T21:59:36.287" v="425" actId="47"/>
        <pc:sldMkLst>
          <pc:docMk/>
          <pc:sldMk cId="2216128794" sldId="1456"/>
        </pc:sldMkLst>
      </pc:sldChg>
      <pc:sldChg chg="del">
        <pc:chgData name="Lane, Kathleen" userId="d8586a00-d571-4eeb-bfc3-f42bf250439e" providerId="ADAL" clId="{F19BD485-36AC-469E-903C-54999DAE6326}" dt="2021-09-28T21:59:39.085" v="428" actId="47"/>
        <pc:sldMkLst>
          <pc:docMk/>
          <pc:sldMk cId="399885830" sldId="1457"/>
        </pc:sldMkLst>
      </pc:sldChg>
      <pc:sldChg chg="del">
        <pc:chgData name="Lane, Kathleen" userId="d8586a00-d571-4eeb-bfc3-f42bf250439e" providerId="ADAL" clId="{F19BD485-36AC-469E-903C-54999DAE6326}" dt="2021-09-28T22:01:04.525" v="449" actId="47"/>
        <pc:sldMkLst>
          <pc:docMk/>
          <pc:sldMk cId="2637691652" sldId="1458"/>
        </pc:sldMkLst>
      </pc:sldChg>
      <pc:sldChg chg="del">
        <pc:chgData name="Lane, Kathleen" userId="d8586a00-d571-4eeb-bfc3-f42bf250439e" providerId="ADAL" clId="{F19BD485-36AC-469E-903C-54999DAE6326}" dt="2021-09-28T22:01:05.191" v="450" actId="47"/>
        <pc:sldMkLst>
          <pc:docMk/>
          <pc:sldMk cId="1723430665" sldId="1468"/>
        </pc:sldMkLst>
      </pc:sldChg>
      <pc:sldChg chg="del">
        <pc:chgData name="Lane, Kathleen" userId="d8586a00-d571-4eeb-bfc3-f42bf250439e" providerId="ADAL" clId="{F19BD485-36AC-469E-903C-54999DAE6326}" dt="2021-09-28T22:01:06.285" v="451" actId="47"/>
        <pc:sldMkLst>
          <pc:docMk/>
          <pc:sldMk cId="2132949550" sldId="1469"/>
        </pc:sldMkLst>
      </pc:sldChg>
      <pc:sldChg chg="del">
        <pc:chgData name="Lane, Kathleen" userId="d8586a00-d571-4eeb-bfc3-f42bf250439e" providerId="ADAL" clId="{F19BD485-36AC-469E-903C-54999DAE6326}" dt="2021-09-28T21:59:37.134" v="426" actId="47"/>
        <pc:sldMkLst>
          <pc:docMk/>
          <pc:sldMk cId="1790050317" sldId="1473"/>
        </pc:sldMkLst>
      </pc:sldChg>
      <pc:sldChg chg="del">
        <pc:chgData name="Lane, Kathleen" userId="d8586a00-d571-4eeb-bfc3-f42bf250439e" providerId="ADAL" clId="{F19BD485-36AC-469E-903C-54999DAE6326}" dt="2021-09-28T21:59:38.044" v="427" actId="47"/>
        <pc:sldMkLst>
          <pc:docMk/>
          <pc:sldMk cId="103988070" sldId="1479"/>
        </pc:sldMkLst>
      </pc:sldChg>
      <pc:sldChg chg="del">
        <pc:chgData name="Lane, Kathleen" userId="d8586a00-d571-4eeb-bfc3-f42bf250439e" providerId="ADAL" clId="{F19BD485-36AC-469E-903C-54999DAE6326}" dt="2021-09-28T21:59:39.624" v="429" actId="47"/>
        <pc:sldMkLst>
          <pc:docMk/>
          <pc:sldMk cId="2863787122" sldId="1480"/>
        </pc:sldMkLst>
      </pc:sldChg>
      <pc:sldChg chg="del">
        <pc:chgData name="Lane, Kathleen" userId="d8586a00-d571-4eeb-bfc3-f42bf250439e" providerId="ADAL" clId="{F19BD485-36AC-469E-903C-54999DAE6326}" dt="2021-09-28T21:59:40.210" v="430" actId="47"/>
        <pc:sldMkLst>
          <pc:docMk/>
          <pc:sldMk cId="2677067428" sldId="1481"/>
        </pc:sldMkLst>
      </pc:sldChg>
      <pc:sldChg chg="del">
        <pc:chgData name="Lane, Kathleen" userId="d8586a00-d571-4eeb-bfc3-f42bf250439e" providerId="ADAL" clId="{F19BD485-36AC-469E-903C-54999DAE6326}" dt="2021-09-28T21:59:41.370" v="431" actId="47"/>
        <pc:sldMkLst>
          <pc:docMk/>
          <pc:sldMk cId="3795058395" sldId="1482"/>
        </pc:sldMkLst>
      </pc:sldChg>
      <pc:sldChg chg="del">
        <pc:chgData name="Lane, Kathleen" userId="d8586a00-d571-4eeb-bfc3-f42bf250439e" providerId="ADAL" clId="{F19BD485-36AC-469E-903C-54999DAE6326}" dt="2021-09-28T21:59:42.038" v="432" actId="47"/>
        <pc:sldMkLst>
          <pc:docMk/>
          <pc:sldMk cId="1307248464" sldId="1483"/>
        </pc:sldMkLst>
      </pc:sldChg>
      <pc:sldChg chg="del">
        <pc:chgData name="Lane, Kathleen" userId="d8586a00-d571-4eeb-bfc3-f42bf250439e" providerId="ADAL" clId="{F19BD485-36AC-469E-903C-54999DAE6326}" dt="2021-09-28T22:02:24.402" v="478" actId="47"/>
        <pc:sldMkLst>
          <pc:docMk/>
          <pc:sldMk cId="1371207314" sldId="1488"/>
        </pc:sldMkLst>
      </pc:sldChg>
      <pc:sldChg chg="del">
        <pc:chgData name="Lane, Kathleen" userId="d8586a00-d571-4eeb-bfc3-f42bf250439e" providerId="ADAL" clId="{F19BD485-36AC-469E-903C-54999DAE6326}" dt="2021-09-28T22:02:50.231" v="485" actId="47"/>
        <pc:sldMkLst>
          <pc:docMk/>
          <pc:sldMk cId="2934944380" sldId="1489"/>
        </pc:sldMkLst>
      </pc:sldChg>
      <pc:sldChg chg="del">
        <pc:chgData name="Lane, Kathleen" userId="d8586a00-d571-4eeb-bfc3-f42bf250439e" providerId="ADAL" clId="{F19BD485-36AC-469E-903C-54999DAE6326}" dt="2021-09-28T22:02:02.921" v="469" actId="47"/>
        <pc:sldMkLst>
          <pc:docMk/>
          <pc:sldMk cId="1266845263" sldId="1490"/>
        </pc:sldMkLst>
      </pc:sldChg>
      <pc:sldChg chg="addSp delSp modSp new mod modClrScheme chgLayout">
        <pc:chgData name="Lane, Kathleen" userId="d8586a00-d571-4eeb-bfc3-f42bf250439e" providerId="ADAL" clId="{F19BD485-36AC-469E-903C-54999DAE6326}" dt="2021-10-18T13:53:40.447" v="503"/>
        <pc:sldMkLst>
          <pc:docMk/>
          <pc:sldMk cId="1380397825" sldId="1491"/>
        </pc:sldMkLst>
        <pc:spChg chg="del mod ord">
          <ac:chgData name="Lane, Kathleen" userId="d8586a00-d571-4eeb-bfc3-f42bf250439e" providerId="ADAL" clId="{F19BD485-36AC-469E-903C-54999DAE6326}" dt="2021-09-28T21:54:58.806" v="340" actId="700"/>
          <ac:spMkLst>
            <pc:docMk/>
            <pc:sldMk cId="1380397825" sldId="1491"/>
            <ac:spMk id="2" creationId="{A132B33D-D7C2-4567-8F3F-BF05ECED6FBC}"/>
          </ac:spMkLst>
        </pc:spChg>
        <pc:spChg chg="add mod ord">
          <ac:chgData name="Lane, Kathleen" userId="d8586a00-d571-4eeb-bfc3-f42bf250439e" providerId="ADAL" clId="{F19BD485-36AC-469E-903C-54999DAE6326}" dt="2021-09-28T21:55:27.055" v="386" actId="20577"/>
          <ac:spMkLst>
            <pc:docMk/>
            <pc:sldMk cId="1380397825" sldId="1491"/>
            <ac:spMk id="3" creationId="{DD4080F2-E484-46D3-9E6E-CE5293761FD0}"/>
          </ac:spMkLst>
        </pc:spChg>
        <pc:spChg chg="add mod ord">
          <ac:chgData name="Lane, Kathleen" userId="d8586a00-d571-4eeb-bfc3-f42bf250439e" providerId="ADAL" clId="{F19BD485-36AC-469E-903C-54999DAE6326}" dt="2021-10-18T13:53:40.447" v="503"/>
          <ac:spMkLst>
            <pc:docMk/>
            <pc:sldMk cId="1380397825" sldId="1491"/>
            <ac:spMk id="4" creationId="{22BC308A-5020-4BE4-9EEE-166644DFB58F}"/>
          </ac:spMkLst>
        </pc:spChg>
      </pc:sldChg>
      <pc:sldChg chg="modSp add mod">
        <pc:chgData name="Lane, Kathleen" userId="d8586a00-d571-4eeb-bfc3-f42bf250439e" providerId="ADAL" clId="{F19BD485-36AC-469E-903C-54999DAE6326}" dt="2021-09-28T21:57:07.178" v="397" actId="20577"/>
        <pc:sldMkLst>
          <pc:docMk/>
          <pc:sldMk cId="340268134" sldId="1492"/>
        </pc:sldMkLst>
        <pc:spChg chg="mod">
          <ac:chgData name="Lane, Kathleen" userId="d8586a00-d571-4eeb-bfc3-f42bf250439e" providerId="ADAL" clId="{F19BD485-36AC-469E-903C-54999DAE6326}" dt="2021-09-28T21:57:07.178" v="397" actId="20577"/>
          <ac:spMkLst>
            <pc:docMk/>
            <pc:sldMk cId="340268134" sldId="1492"/>
            <ac:spMk id="3" creationId="{DD4080F2-E484-46D3-9E6E-CE5293761FD0}"/>
          </ac:spMkLst>
        </pc:spChg>
      </pc:sldChg>
      <pc:sldChg chg="add del">
        <pc:chgData name="Lane, Kathleen" userId="d8586a00-d571-4eeb-bfc3-f42bf250439e" providerId="ADAL" clId="{F19BD485-36AC-469E-903C-54999DAE6326}" dt="2021-09-28T21:56:20.402" v="388"/>
        <pc:sldMkLst>
          <pc:docMk/>
          <pc:sldMk cId="2447461105" sldId="1492"/>
        </pc:sldMkLst>
      </pc:sldChg>
      <pc:sldChg chg="modSp add mod">
        <pc:chgData name="Lane, Kathleen" userId="d8586a00-d571-4eeb-bfc3-f42bf250439e" providerId="ADAL" clId="{F19BD485-36AC-469E-903C-54999DAE6326}" dt="2021-09-28T21:57:50.728" v="422" actId="20577"/>
        <pc:sldMkLst>
          <pc:docMk/>
          <pc:sldMk cId="3428971317" sldId="1493"/>
        </pc:sldMkLst>
        <pc:spChg chg="mod">
          <ac:chgData name="Lane, Kathleen" userId="d8586a00-d571-4eeb-bfc3-f42bf250439e" providerId="ADAL" clId="{F19BD485-36AC-469E-903C-54999DAE6326}" dt="2021-09-28T21:57:50.728" v="422" actId="20577"/>
          <ac:spMkLst>
            <pc:docMk/>
            <pc:sldMk cId="3428971317" sldId="1493"/>
            <ac:spMk id="3" creationId="{DD4080F2-E484-46D3-9E6E-CE5293761FD0}"/>
          </ac:spMkLst>
        </pc:spChg>
      </pc:sldChg>
      <pc:sldChg chg="add del">
        <pc:chgData name="Lane, Kathleen" userId="d8586a00-d571-4eeb-bfc3-f42bf250439e" providerId="ADAL" clId="{F19BD485-36AC-469E-903C-54999DAE6326}" dt="2021-09-28T22:06:18.511" v="495"/>
        <pc:sldMkLst>
          <pc:docMk/>
          <pc:sldMk cId="767256107" sldId="1494"/>
        </pc:sldMkLst>
      </pc:sldChg>
      <pc:sldChg chg="add del">
        <pc:chgData name="Lane, Kathleen" userId="d8586a00-d571-4eeb-bfc3-f42bf250439e" providerId="ADAL" clId="{F19BD485-36AC-469E-903C-54999DAE6326}" dt="2021-09-28T22:04:57.608" v="491"/>
        <pc:sldMkLst>
          <pc:docMk/>
          <pc:sldMk cId="2195442556" sldId="1494"/>
        </pc:sldMkLst>
      </pc:sldChg>
      <pc:sldChg chg="add del">
        <pc:chgData name="Lane, Kathleen" userId="d8586a00-d571-4eeb-bfc3-f42bf250439e" providerId="ADAL" clId="{F19BD485-36AC-469E-903C-54999DAE6326}" dt="2021-09-28T22:06:19.980" v="496" actId="47"/>
        <pc:sldMkLst>
          <pc:docMk/>
          <pc:sldMk cId="2840320137" sldId="1494"/>
        </pc:sldMkLst>
      </pc:sldChg>
      <pc:sldMasterChg chg="delSldLayout">
        <pc:chgData name="Lane, Kathleen" userId="d8586a00-d571-4eeb-bfc3-f42bf250439e" providerId="ADAL" clId="{F19BD485-36AC-469E-903C-54999DAE6326}" dt="2021-09-28T22:02:23.583" v="477" actId="47"/>
        <pc:sldMasterMkLst>
          <pc:docMk/>
          <pc:sldMasterMk cId="24103330" sldId="2147483822"/>
        </pc:sldMasterMkLst>
        <pc:sldLayoutChg chg="del">
          <pc:chgData name="Lane, Kathleen" userId="d8586a00-d571-4eeb-bfc3-f42bf250439e" providerId="ADAL" clId="{F19BD485-36AC-469E-903C-54999DAE6326}" dt="2021-09-28T22:01:23.453" v="459" actId="47"/>
          <pc:sldLayoutMkLst>
            <pc:docMk/>
            <pc:sldMasterMk cId="24103330" sldId="2147483822"/>
            <pc:sldLayoutMk cId="3153275386" sldId="2147483898"/>
          </pc:sldLayoutMkLst>
        </pc:sldLayoutChg>
        <pc:sldLayoutChg chg="del">
          <pc:chgData name="Lane, Kathleen" userId="d8586a00-d571-4eeb-bfc3-f42bf250439e" providerId="ADAL" clId="{F19BD485-36AC-469E-903C-54999DAE6326}" dt="2021-09-28T22:02:23.583" v="477" actId="47"/>
          <pc:sldLayoutMkLst>
            <pc:docMk/>
            <pc:sldMasterMk cId="24103330" sldId="2147483822"/>
            <pc:sldLayoutMk cId="2474583890" sldId="2147483933"/>
          </pc:sldLayoutMkLst>
        </pc:sldLayoutChg>
      </pc:sldMasterChg>
      <pc:sldMasterChg chg="add del addSldLayout delSldLayout">
        <pc:chgData name="Lane, Kathleen" userId="d8586a00-d571-4eeb-bfc3-f42bf250439e" providerId="ADAL" clId="{F19BD485-36AC-469E-903C-54999DAE6326}" dt="2021-09-28T22:06:19.980" v="496" actId="47"/>
        <pc:sldMasterMkLst>
          <pc:docMk/>
          <pc:sldMasterMk cId="1586079965" sldId="2147483946"/>
        </pc:sldMasterMkLst>
        <pc:sldLayoutChg chg="add del">
          <pc:chgData name="Lane, Kathleen" userId="d8586a00-d571-4eeb-bfc3-f42bf250439e" providerId="ADAL" clId="{F19BD485-36AC-469E-903C-54999DAE6326}" dt="2021-09-28T22:06:19.980" v="496" actId="47"/>
          <pc:sldLayoutMkLst>
            <pc:docMk/>
            <pc:sldMasterMk cId="1586079965" sldId="2147483946"/>
            <pc:sldLayoutMk cId="2001109639" sldId="2147483947"/>
          </pc:sldLayoutMkLst>
        </pc:sldLayoutChg>
        <pc:sldLayoutChg chg="add del">
          <pc:chgData name="Lane, Kathleen" userId="d8586a00-d571-4eeb-bfc3-f42bf250439e" providerId="ADAL" clId="{F19BD485-36AC-469E-903C-54999DAE6326}" dt="2021-09-28T22:06:19.980" v="496" actId="47"/>
          <pc:sldLayoutMkLst>
            <pc:docMk/>
            <pc:sldMasterMk cId="1586079965" sldId="2147483946"/>
            <pc:sldLayoutMk cId="3919302555" sldId="2147483948"/>
          </pc:sldLayoutMkLst>
        </pc:sldLayoutChg>
        <pc:sldLayoutChg chg="add del">
          <pc:chgData name="Lane, Kathleen" userId="d8586a00-d571-4eeb-bfc3-f42bf250439e" providerId="ADAL" clId="{F19BD485-36AC-469E-903C-54999DAE6326}" dt="2021-09-28T22:06:19.980" v="496" actId="47"/>
          <pc:sldLayoutMkLst>
            <pc:docMk/>
            <pc:sldMasterMk cId="1586079965" sldId="2147483946"/>
            <pc:sldLayoutMk cId="1826277538" sldId="2147483949"/>
          </pc:sldLayoutMkLst>
        </pc:sldLayoutChg>
        <pc:sldLayoutChg chg="add del">
          <pc:chgData name="Lane, Kathleen" userId="d8586a00-d571-4eeb-bfc3-f42bf250439e" providerId="ADAL" clId="{F19BD485-36AC-469E-903C-54999DAE6326}" dt="2021-09-28T22:06:19.980" v="496" actId="47"/>
          <pc:sldLayoutMkLst>
            <pc:docMk/>
            <pc:sldMasterMk cId="1586079965" sldId="2147483946"/>
            <pc:sldLayoutMk cId="3048234099" sldId="2147483950"/>
          </pc:sldLayoutMkLst>
        </pc:sldLayoutChg>
        <pc:sldLayoutChg chg="add del">
          <pc:chgData name="Lane, Kathleen" userId="d8586a00-d571-4eeb-bfc3-f42bf250439e" providerId="ADAL" clId="{F19BD485-36AC-469E-903C-54999DAE6326}" dt="2021-09-28T22:06:19.980" v="496" actId="47"/>
          <pc:sldLayoutMkLst>
            <pc:docMk/>
            <pc:sldMasterMk cId="1586079965" sldId="2147483946"/>
            <pc:sldLayoutMk cId="893256743" sldId="2147483951"/>
          </pc:sldLayoutMkLst>
        </pc:sldLayoutChg>
        <pc:sldLayoutChg chg="add del">
          <pc:chgData name="Lane, Kathleen" userId="d8586a00-d571-4eeb-bfc3-f42bf250439e" providerId="ADAL" clId="{F19BD485-36AC-469E-903C-54999DAE6326}" dt="2021-09-28T22:06:19.980" v="496" actId="47"/>
          <pc:sldLayoutMkLst>
            <pc:docMk/>
            <pc:sldMasterMk cId="1586079965" sldId="2147483946"/>
            <pc:sldLayoutMk cId="4284352924" sldId="2147483952"/>
          </pc:sldLayoutMkLst>
        </pc:sldLayoutChg>
        <pc:sldLayoutChg chg="add del">
          <pc:chgData name="Lane, Kathleen" userId="d8586a00-d571-4eeb-bfc3-f42bf250439e" providerId="ADAL" clId="{F19BD485-36AC-469E-903C-54999DAE6326}" dt="2021-09-28T22:06:19.980" v="496" actId="47"/>
          <pc:sldLayoutMkLst>
            <pc:docMk/>
            <pc:sldMasterMk cId="1586079965" sldId="2147483946"/>
            <pc:sldLayoutMk cId="4017668081" sldId="2147483953"/>
          </pc:sldLayoutMkLst>
        </pc:sldLayoutChg>
        <pc:sldLayoutChg chg="add del">
          <pc:chgData name="Lane, Kathleen" userId="d8586a00-d571-4eeb-bfc3-f42bf250439e" providerId="ADAL" clId="{F19BD485-36AC-469E-903C-54999DAE6326}" dt="2021-09-28T22:06:19.980" v="496" actId="47"/>
          <pc:sldLayoutMkLst>
            <pc:docMk/>
            <pc:sldMasterMk cId="1586079965" sldId="2147483946"/>
            <pc:sldLayoutMk cId="1747263595" sldId="2147483954"/>
          </pc:sldLayoutMkLst>
        </pc:sldLayoutChg>
        <pc:sldLayoutChg chg="add del">
          <pc:chgData name="Lane, Kathleen" userId="d8586a00-d571-4eeb-bfc3-f42bf250439e" providerId="ADAL" clId="{F19BD485-36AC-469E-903C-54999DAE6326}" dt="2021-09-28T22:06:19.980" v="496" actId="47"/>
          <pc:sldLayoutMkLst>
            <pc:docMk/>
            <pc:sldMasterMk cId="1586079965" sldId="2147483946"/>
            <pc:sldLayoutMk cId="4047397542" sldId="2147483955"/>
          </pc:sldLayoutMkLst>
        </pc:sldLayoutChg>
        <pc:sldLayoutChg chg="add del">
          <pc:chgData name="Lane, Kathleen" userId="d8586a00-d571-4eeb-bfc3-f42bf250439e" providerId="ADAL" clId="{F19BD485-36AC-469E-903C-54999DAE6326}" dt="2021-09-28T22:06:19.980" v="496" actId="47"/>
          <pc:sldLayoutMkLst>
            <pc:docMk/>
            <pc:sldMasterMk cId="1586079965" sldId="2147483946"/>
            <pc:sldLayoutMk cId="2701743436" sldId="2147483956"/>
          </pc:sldLayoutMkLst>
        </pc:sldLayoutChg>
        <pc:sldLayoutChg chg="add del">
          <pc:chgData name="Lane, Kathleen" userId="d8586a00-d571-4eeb-bfc3-f42bf250439e" providerId="ADAL" clId="{F19BD485-36AC-469E-903C-54999DAE6326}" dt="2021-09-28T22:06:19.980" v="496" actId="47"/>
          <pc:sldLayoutMkLst>
            <pc:docMk/>
            <pc:sldMasterMk cId="1586079965" sldId="2147483946"/>
            <pc:sldLayoutMk cId="3731173596" sldId="2147483957"/>
          </pc:sldLayoutMkLst>
        </pc:sldLayoutChg>
        <pc:sldLayoutChg chg="add del">
          <pc:chgData name="Lane, Kathleen" userId="d8586a00-d571-4eeb-bfc3-f42bf250439e" providerId="ADAL" clId="{F19BD485-36AC-469E-903C-54999DAE6326}" dt="2021-09-28T22:06:19.980" v="496" actId="47"/>
          <pc:sldLayoutMkLst>
            <pc:docMk/>
            <pc:sldMasterMk cId="1586079965" sldId="2147483946"/>
            <pc:sldLayoutMk cId="2156051315" sldId="2147483958"/>
          </pc:sldLayoutMkLst>
        </pc:sldLayoutChg>
        <pc:sldLayoutChg chg="add del">
          <pc:chgData name="Lane, Kathleen" userId="d8586a00-d571-4eeb-bfc3-f42bf250439e" providerId="ADAL" clId="{F19BD485-36AC-469E-903C-54999DAE6326}" dt="2021-09-28T22:06:19.980" v="496" actId="47"/>
          <pc:sldLayoutMkLst>
            <pc:docMk/>
            <pc:sldMasterMk cId="1586079965" sldId="2147483946"/>
            <pc:sldLayoutMk cId="16230811" sldId="2147483959"/>
          </pc:sldLayoutMkLst>
        </pc:sldLayoutChg>
        <pc:sldLayoutChg chg="add del">
          <pc:chgData name="Lane, Kathleen" userId="d8586a00-d571-4eeb-bfc3-f42bf250439e" providerId="ADAL" clId="{F19BD485-36AC-469E-903C-54999DAE6326}" dt="2021-09-28T22:06:19.980" v="496" actId="47"/>
          <pc:sldLayoutMkLst>
            <pc:docMk/>
            <pc:sldMasterMk cId="1586079965" sldId="2147483946"/>
            <pc:sldLayoutMk cId="2540918288" sldId="2147483960"/>
          </pc:sldLayoutMkLst>
        </pc:sldLayoutChg>
        <pc:sldLayoutChg chg="add del">
          <pc:chgData name="Lane, Kathleen" userId="d8586a00-d571-4eeb-bfc3-f42bf250439e" providerId="ADAL" clId="{F19BD485-36AC-469E-903C-54999DAE6326}" dt="2021-09-28T22:06:19.980" v="496" actId="47"/>
          <pc:sldLayoutMkLst>
            <pc:docMk/>
            <pc:sldMasterMk cId="1586079965" sldId="2147483946"/>
            <pc:sldLayoutMk cId="1603469400" sldId="2147483961"/>
          </pc:sldLayoutMkLst>
        </pc:sldLayoutChg>
        <pc:sldLayoutChg chg="add del">
          <pc:chgData name="Lane, Kathleen" userId="d8586a00-d571-4eeb-bfc3-f42bf250439e" providerId="ADAL" clId="{F19BD485-36AC-469E-903C-54999DAE6326}" dt="2021-09-28T22:06:19.980" v="496" actId="47"/>
          <pc:sldLayoutMkLst>
            <pc:docMk/>
            <pc:sldMasterMk cId="1586079965" sldId="2147483946"/>
            <pc:sldLayoutMk cId="4004919411" sldId="2147483962"/>
          </pc:sldLayoutMkLst>
        </pc:sldLayoutChg>
        <pc:sldLayoutChg chg="add del">
          <pc:chgData name="Lane, Kathleen" userId="d8586a00-d571-4eeb-bfc3-f42bf250439e" providerId="ADAL" clId="{F19BD485-36AC-469E-903C-54999DAE6326}" dt="2021-09-28T22:06:19.980" v="496" actId="47"/>
          <pc:sldLayoutMkLst>
            <pc:docMk/>
            <pc:sldMasterMk cId="1586079965" sldId="2147483946"/>
            <pc:sldLayoutMk cId="2578255398" sldId="2147483963"/>
          </pc:sldLayoutMkLst>
        </pc:sldLayoutChg>
        <pc:sldLayoutChg chg="add del">
          <pc:chgData name="Lane, Kathleen" userId="d8586a00-d571-4eeb-bfc3-f42bf250439e" providerId="ADAL" clId="{F19BD485-36AC-469E-903C-54999DAE6326}" dt="2021-09-28T22:06:19.980" v="496" actId="47"/>
          <pc:sldLayoutMkLst>
            <pc:docMk/>
            <pc:sldMasterMk cId="1586079965" sldId="2147483946"/>
            <pc:sldLayoutMk cId="2677750554" sldId="2147483964"/>
          </pc:sldLayoutMkLst>
        </pc:sldLayoutChg>
        <pc:sldLayoutChg chg="add del">
          <pc:chgData name="Lane, Kathleen" userId="d8586a00-d571-4eeb-bfc3-f42bf250439e" providerId="ADAL" clId="{F19BD485-36AC-469E-903C-54999DAE6326}" dt="2021-09-28T22:06:19.980" v="496" actId="47"/>
          <pc:sldLayoutMkLst>
            <pc:docMk/>
            <pc:sldMasterMk cId="1586079965" sldId="2147483946"/>
            <pc:sldLayoutMk cId="625589482" sldId="2147483965"/>
          </pc:sldLayoutMkLst>
        </pc:sldLayoutChg>
        <pc:sldLayoutChg chg="add del">
          <pc:chgData name="Lane, Kathleen" userId="d8586a00-d571-4eeb-bfc3-f42bf250439e" providerId="ADAL" clId="{F19BD485-36AC-469E-903C-54999DAE6326}" dt="2021-09-28T22:06:19.980" v="496" actId="47"/>
          <pc:sldLayoutMkLst>
            <pc:docMk/>
            <pc:sldMasterMk cId="1586079965" sldId="2147483946"/>
            <pc:sldLayoutMk cId="1087490377" sldId="2147483966"/>
          </pc:sldLayoutMkLst>
        </pc:sldLayoutChg>
        <pc:sldLayoutChg chg="add del">
          <pc:chgData name="Lane, Kathleen" userId="d8586a00-d571-4eeb-bfc3-f42bf250439e" providerId="ADAL" clId="{F19BD485-36AC-469E-903C-54999DAE6326}" dt="2021-09-28T22:06:19.980" v="496" actId="47"/>
          <pc:sldLayoutMkLst>
            <pc:docMk/>
            <pc:sldMasterMk cId="1586079965" sldId="2147483946"/>
            <pc:sldLayoutMk cId="1046187573" sldId="2147483967"/>
          </pc:sldLayoutMkLst>
        </pc:sldLayoutChg>
        <pc:sldLayoutChg chg="add del">
          <pc:chgData name="Lane, Kathleen" userId="d8586a00-d571-4eeb-bfc3-f42bf250439e" providerId="ADAL" clId="{F19BD485-36AC-469E-903C-54999DAE6326}" dt="2021-09-28T22:06:19.980" v="496" actId="47"/>
          <pc:sldLayoutMkLst>
            <pc:docMk/>
            <pc:sldMasterMk cId="1586079965" sldId="2147483946"/>
            <pc:sldLayoutMk cId="1225240500" sldId="2147483968"/>
          </pc:sldLayoutMkLst>
        </pc:sldLayoutChg>
        <pc:sldLayoutChg chg="add del">
          <pc:chgData name="Lane, Kathleen" userId="d8586a00-d571-4eeb-bfc3-f42bf250439e" providerId="ADAL" clId="{F19BD485-36AC-469E-903C-54999DAE6326}" dt="2021-09-28T22:06:19.980" v="496" actId="47"/>
          <pc:sldLayoutMkLst>
            <pc:docMk/>
            <pc:sldMasterMk cId="1586079965" sldId="2147483946"/>
            <pc:sldLayoutMk cId="157910095" sldId="2147483969"/>
          </pc:sldLayoutMkLst>
        </pc:sldLayoutChg>
        <pc:sldLayoutChg chg="add del">
          <pc:chgData name="Lane, Kathleen" userId="d8586a00-d571-4eeb-bfc3-f42bf250439e" providerId="ADAL" clId="{F19BD485-36AC-469E-903C-54999DAE6326}" dt="2021-09-28T22:06:19.980" v="496" actId="47"/>
          <pc:sldLayoutMkLst>
            <pc:docMk/>
            <pc:sldMasterMk cId="1586079965" sldId="2147483946"/>
            <pc:sldLayoutMk cId="475882065" sldId="2147483970"/>
          </pc:sldLayoutMkLst>
        </pc:sldLayoutChg>
        <pc:sldLayoutChg chg="add del">
          <pc:chgData name="Lane, Kathleen" userId="d8586a00-d571-4eeb-bfc3-f42bf250439e" providerId="ADAL" clId="{F19BD485-36AC-469E-903C-54999DAE6326}" dt="2021-09-28T22:06:19.980" v="496" actId="47"/>
          <pc:sldLayoutMkLst>
            <pc:docMk/>
            <pc:sldMasterMk cId="1586079965" sldId="2147483946"/>
            <pc:sldLayoutMk cId="1394615400" sldId="2147483971"/>
          </pc:sldLayoutMkLst>
        </pc:sldLayoutChg>
        <pc:sldLayoutChg chg="add del">
          <pc:chgData name="Lane, Kathleen" userId="d8586a00-d571-4eeb-bfc3-f42bf250439e" providerId="ADAL" clId="{F19BD485-36AC-469E-903C-54999DAE6326}" dt="2021-09-28T22:06:19.980" v="496" actId="47"/>
          <pc:sldLayoutMkLst>
            <pc:docMk/>
            <pc:sldMasterMk cId="1586079965" sldId="2147483946"/>
            <pc:sldLayoutMk cId="1415996911" sldId="2147483972"/>
          </pc:sldLayoutMkLst>
        </pc:sldLayoutChg>
        <pc:sldLayoutChg chg="add del">
          <pc:chgData name="Lane, Kathleen" userId="d8586a00-d571-4eeb-bfc3-f42bf250439e" providerId="ADAL" clId="{F19BD485-36AC-469E-903C-54999DAE6326}" dt="2021-09-28T22:06:19.980" v="496" actId="47"/>
          <pc:sldLayoutMkLst>
            <pc:docMk/>
            <pc:sldMasterMk cId="1586079965" sldId="2147483946"/>
            <pc:sldLayoutMk cId="1161722358" sldId="2147483973"/>
          </pc:sldLayoutMkLst>
        </pc:sldLayoutChg>
      </pc:sldMasterChg>
    </pc:docChg>
  </pc:docChgLst>
  <pc:docChgLst>
    <pc:chgData name="Lane, Kathleen" userId="d8586a00-d571-4eeb-bfc3-f42bf250439e" providerId="ADAL" clId="{0422CD83-68AA-4C3A-85E4-6934A696D9FD}"/>
    <pc:docChg chg="undo custSel addSld delSld modSld sldOrd delMainMaster">
      <pc:chgData name="Lane, Kathleen" userId="d8586a00-d571-4eeb-bfc3-f42bf250439e" providerId="ADAL" clId="{0422CD83-68AA-4C3A-85E4-6934A696D9FD}" dt="2021-09-29T14:35:47.471" v="222" actId="47"/>
      <pc:docMkLst>
        <pc:docMk/>
      </pc:docMkLst>
      <pc:sldChg chg="add">
        <pc:chgData name="Lane, Kathleen" userId="d8586a00-d571-4eeb-bfc3-f42bf250439e" providerId="ADAL" clId="{0422CD83-68AA-4C3A-85E4-6934A696D9FD}" dt="2021-09-29T14:33:57.138" v="209"/>
        <pc:sldMkLst>
          <pc:docMk/>
          <pc:sldMk cId="3068313298" sldId="258"/>
        </pc:sldMkLst>
      </pc:sldChg>
      <pc:sldChg chg="del">
        <pc:chgData name="Lane, Kathleen" userId="d8586a00-d571-4eeb-bfc3-f42bf250439e" providerId="ADAL" clId="{0422CD83-68AA-4C3A-85E4-6934A696D9FD}" dt="2021-09-29T14:33:53.412" v="208" actId="2696"/>
        <pc:sldMkLst>
          <pc:docMk/>
          <pc:sldMk cId="3458142676" sldId="258"/>
        </pc:sldMkLst>
      </pc:sldChg>
      <pc:sldChg chg="del">
        <pc:chgData name="Lane, Kathleen" userId="d8586a00-d571-4eeb-bfc3-f42bf250439e" providerId="ADAL" clId="{0422CD83-68AA-4C3A-85E4-6934A696D9FD}" dt="2021-09-29T14:33:53.412" v="208" actId="2696"/>
        <pc:sldMkLst>
          <pc:docMk/>
          <pc:sldMk cId="1622568869" sldId="259"/>
        </pc:sldMkLst>
      </pc:sldChg>
      <pc:sldChg chg="add">
        <pc:chgData name="Lane, Kathleen" userId="d8586a00-d571-4eeb-bfc3-f42bf250439e" providerId="ADAL" clId="{0422CD83-68AA-4C3A-85E4-6934A696D9FD}" dt="2021-09-29T14:33:57.138" v="209"/>
        <pc:sldMkLst>
          <pc:docMk/>
          <pc:sldMk cId="1853988708" sldId="259"/>
        </pc:sldMkLst>
      </pc:sldChg>
      <pc:sldChg chg="add">
        <pc:chgData name="Lane, Kathleen" userId="d8586a00-d571-4eeb-bfc3-f42bf250439e" providerId="ADAL" clId="{0422CD83-68AA-4C3A-85E4-6934A696D9FD}" dt="2021-09-29T14:33:57.138" v="209"/>
        <pc:sldMkLst>
          <pc:docMk/>
          <pc:sldMk cId="410422811" sldId="260"/>
        </pc:sldMkLst>
      </pc:sldChg>
      <pc:sldChg chg="modSp add del mod">
        <pc:chgData name="Lane, Kathleen" userId="d8586a00-d571-4eeb-bfc3-f42bf250439e" providerId="ADAL" clId="{0422CD83-68AA-4C3A-85E4-6934A696D9FD}" dt="2021-09-29T14:33:53.412" v="208" actId="2696"/>
        <pc:sldMkLst>
          <pc:docMk/>
          <pc:sldMk cId="1288689167" sldId="260"/>
        </pc:sldMkLst>
        <pc:picChg chg="mod">
          <ac:chgData name="Lane, Kathleen" userId="d8586a00-d571-4eeb-bfc3-f42bf250439e" providerId="ADAL" clId="{0422CD83-68AA-4C3A-85E4-6934A696D9FD}" dt="2021-09-29T13:35:03.227" v="3" actId="1076"/>
          <ac:picMkLst>
            <pc:docMk/>
            <pc:sldMk cId="1288689167" sldId="260"/>
            <ac:picMk id="8" creationId="{7ABB4BCF-8675-4DF9-BDF0-71A21B6AC47F}"/>
          </ac:picMkLst>
        </pc:picChg>
      </pc:sldChg>
      <pc:sldChg chg="del">
        <pc:chgData name="Lane, Kathleen" userId="d8586a00-d571-4eeb-bfc3-f42bf250439e" providerId="ADAL" clId="{0422CD83-68AA-4C3A-85E4-6934A696D9FD}" dt="2021-09-29T13:34:37.760" v="1" actId="2696"/>
        <pc:sldMkLst>
          <pc:docMk/>
          <pc:sldMk cId="1675601071" sldId="260"/>
        </pc:sldMkLst>
      </pc:sldChg>
      <pc:sldChg chg="del">
        <pc:chgData name="Lane, Kathleen" userId="d8586a00-d571-4eeb-bfc3-f42bf250439e" providerId="ADAL" clId="{0422CD83-68AA-4C3A-85E4-6934A696D9FD}" dt="2021-09-29T14:07:32.012" v="177" actId="47"/>
        <pc:sldMkLst>
          <pc:docMk/>
          <pc:sldMk cId="0" sldId="835"/>
        </pc:sldMkLst>
      </pc:sldChg>
      <pc:sldChg chg="del">
        <pc:chgData name="Lane, Kathleen" userId="d8586a00-d571-4eeb-bfc3-f42bf250439e" providerId="ADAL" clId="{0422CD83-68AA-4C3A-85E4-6934A696D9FD}" dt="2021-09-29T14:35:44.372" v="221" actId="47"/>
        <pc:sldMkLst>
          <pc:docMk/>
          <pc:sldMk cId="3917329744" sldId="863"/>
        </pc:sldMkLst>
      </pc:sldChg>
      <pc:sldChg chg="modSp mod ord">
        <pc:chgData name="Lane, Kathleen" userId="d8586a00-d571-4eeb-bfc3-f42bf250439e" providerId="ADAL" clId="{0422CD83-68AA-4C3A-85E4-6934A696D9FD}" dt="2021-09-29T14:35:08.026" v="217"/>
        <pc:sldMkLst>
          <pc:docMk/>
          <pc:sldMk cId="1854566191" sldId="894"/>
        </pc:sldMkLst>
        <pc:spChg chg="mod">
          <ac:chgData name="Lane, Kathleen" userId="d8586a00-d571-4eeb-bfc3-f42bf250439e" providerId="ADAL" clId="{0422CD83-68AA-4C3A-85E4-6934A696D9FD}" dt="2021-09-29T14:01:24.269" v="96" actId="20577"/>
          <ac:spMkLst>
            <pc:docMk/>
            <pc:sldMk cId="1854566191" sldId="894"/>
            <ac:spMk id="4" creationId="{00000000-0000-0000-0000-000000000000}"/>
          </ac:spMkLst>
        </pc:spChg>
      </pc:sldChg>
      <pc:sldChg chg="del">
        <pc:chgData name="Lane, Kathleen" userId="d8586a00-d571-4eeb-bfc3-f42bf250439e" providerId="ADAL" clId="{0422CD83-68AA-4C3A-85E4-6934A696D9FD}" dt="2021-09-29T13:58:59.758" v="38" actId="47"/>
        <pc:sldMkLst>
          <pc:docMk/>
          <pc:sldMk cId="2700829615" sldId="899"/>
        </pc:sldMkLst>
      </pc:sldChg>
      <pc:sldChg chg="del">
        <pc:chgData name="Lane, Kathleen" userId="d8586a00-d571-4eeb-bfc3-f42bf250439e" providerId="ADAL" clId="{0422CD83-68AA-4C3A-85E4-6934A696D9FD}" dt="2021-09-29T13:59:11.751" v="39" actId="47"/>
        <pc:sldMkLst>
          <pc:docMk/>
          <pc:sldMk cId="997981190" sldId="902"/>
        </pc:sldMkLst>
      </pc:sldChg>
      <pc:sldChg chg="del">
        <pc:chgData name="Lane, Kathleen" userId="d8586a00-d571-4eeb-bfc3-f42bf250439e" providerId="ADAL" clId="{0422CD83-68AA-4C3A-85E4-6934A696D9FD}" dt="2021-09-29T13:59:14.818" v="40" actId="47"/>
        <pc:sldMkLst>
          <pc:docMk/>
          <pc:sldMk cId="3713332335" sldId="911"/>
        </pc:sldMkLst>
      </pc:sldChg>
      <pc:sldChg chg="del">
        <pc:chgData name="Lane, Kathleen" userId="d8586a00-d571-4eeb-bfc3-f42bf250439e" providerId="ADAL" clId="{0422CD83-68AA-4C3A-85E4-6934A696D9FD}" dt="2021-09-29T14:07:29.926" v="174" actId="47"/>
        <pc:sldMkLst>
          <pc:docMk/>
          <pc:sldMk cId="1973233761" sldId="981"/>
        </pc:sldMkLst>
      </pc:sldChg>
      <pc:sldChg chg="del">
        <pc:chgData name="Lane, Kathleen" userId="d8586a00-d571-4eeb-bfc3-f42bf250439e" providerId="ADAL" clId="{0422CD83-68AA-4C3A-85E4-6934A696D9FD}" dt="2021-09-29T14:07:30.600" v="175" actId="47"/>
        <pc:sldMkLst>
          <pc:docMk/>
          <pc:sldMk cId="768686963" sldId="982"/>
        </pc:sldMkLst>
      </pc:sldChg>
      <pc:sldChg chg="del">
        <pc:chgData name="Lane, Kathleen" userId="d8586a00-d571-4eeb-bfc3-f42bf250439e" providerId="ADAL" clId="{0422CD83-68AA-4C3A-85E4-6934A696D9FD}" dt="2021-09-29T14:07:27.031" v="170" actId="47"/>
        <pc:sldMkLst>
          <pc:docMk/>
          <pc:sldMk cId="792570688" sldId="988"/>
        </pc:sldMkLst>
      </pc:sldChg>
      <pc:sldChg chg="del">
        <pc:chgData name="Lane, Kathleen" userId="d8586a00-d571-4eeb-bfc3-f42bf250439e" providerId="ADAL" clId="{0422CD83-68AA-4C3A-85E4-6934A696D9FD}" dt="2021-09-29T14:07:27.763" v="171" actId="47"/>
        <pc:sldMkLst>
          <pc:docMk/>
          <pc:sldMk cId="181225343" sldId="989"/>
        </pc:sldMkLst>
      </pc:sldChg>
      <pc:sldChg chg="del">
        <pc:chgData name="Lane, Kathleen" userId="d8586a00-d571-4eeb-bfc3-f42bf250439e" providerId="ADAL" clId="{0422CD83-68AA-4C3A-85E4-6934A696D9FD}" dt="2021-09-29T14:07:28.456" v="172" actId="47"/>
        <pc:sldMkLst>
          <pc:docMk/>
          <pc:sldMk cId="2043096197" sldId="990"/>
        </pc:sldMkLst>
      </pc:sldChg>
      <pc:sldChg chg="del">
        <pc:chgData name="Lane, Kathleen" userId="d8586a00-d571-4eeb-bfc3-f42bf250439e" providerId="ADAL" clId="{0422CD83-68AA-4C3A-85E4-6934A696D9FD}" dt="2021-09-29T14:07:29.191" v="173" actId="47"/>
        <pc:sldMkLst>
          <pc:docMk/>
          <pc:sldMk cId="940375812" sldId="991"/>
        </pc:sldMkLst>
      </pc:sldChg>
      <pc:sldChg chg="del">
        <pc:chgData name="Lane, Kathleen" userId="d8586a00-d571-4eeb-bfc3-f42bf250439e" providerId="ADAL" clId="{0422CD83-68AA-4C3A-85E4-6934A696D9FD}" dt="2021-09-29T14:07:34.739" v="178" actId="47"/>
        <pc:sldMkLst>
          <pc:docMk/>
          <pc:sldMk cId="3040176877" sldId="1006"/>
        </pc:sldMkLst>
      </pc:sldChg>
      <pc:sldChg chg="del">
        <pc:chgData name="Lane, Kathleen" userId="d8586a00-d571-4eeb-bfc3-f42bf250439e" providerId="ADAL" clId="{0422CD83-68AA-4C3A-85E4-6934A696D9FD}" dt="2021-09-29T14:02:09.763" v="97" actId="47"/>
        <pc:sldMkLst>
          <pc:docMk/>
          <pc:sldMk cId="2577450808" sldId="1040"/>
        </pc:sldMkLst>
      </pc:sldChg>
      <pc:sldChg chg="del">
        <pc:chgData name="Lane, Kathleen" userId="d8586a00-d571-4eeb-bfc3-f42bf250439e" providerId="ADAL" clId="{0422CD83-68AA-4C3A-85E4-6934A696D9FD}" dt="2021-09-29T14:02:18.109" v="98" actId="47"/>
        <pc:sldMkLst>
          <pc:docMk/>
          <pc:sldMk cId="1021780404" sldId="1047"/>
        </pc:sldMkLst>
      </pc:sldChg>
      <pc:sldChg chg="del">
        <pc:chgData name="Lane, Kathleen" userId="d8586a00-d571-4eeb-bfc3-f42bf250439e" providerId="ADAL" clId="{0422CD83-68AA-4C3A-85E4-6934A696D9FD}" dt="2021-09-29T14:02:19.230" v="99" actId="47"/>
        <pc:sldMkLst>
          <pc:docMk/>
          <pc:sldMk cId="4283199156" sldId="1048"/>
        </pc:sldMkLst>
      </pc:sldChg>
      <pc:sldChg chg="del">
        <pc:chgData name="Lane, Kathleen" userId="d8586a00-d571-4eeb-bfc3-f42bf250439e" providerId="ADAL" clId="{0422CD83-68AA-4C3A-85E4-6934A696D9FD}" dt="2021-09-29T14:02:25.251" v="100" actId="47"/>
        <pc:sldMkLst>
          <pc:docMk/>
          <pc:sldMk cId="392427062" sldId="1050"/>
        </pc:sldMkLst>
      </pc:sldChg>
      <pc:sldChg chg="del">
        <pc:chgData name="Lane, Kathleen" userId="d8586a00-d571-4eeb-bfc3-f42bf250439e" providerId="ADAL" clId="{0422CD83-68AA-4C3A-85E4-6934A696D9FD}" dt="2021-09-29T14:33:07.220" v="205" actId="47"/>
        <pc:sldMkLst>
          <pc:docMk/>
          <pc:sldMk cId="1234372139" sldId="1058"/>
        </pc:sldMkLst>
      </pc:sldChg>
      <pc:sldChg chg="modSp mod ord">
        <pc:chgData name="Lane, Kathleen" userId="d8586a00-d571-4eeb-bfc3-f42bf250439e" providerId="ADAL" clId="{0422CD83-68AA-4C3A-85E4-6934A696D9FD}" dt="2021-09-29T14:00:28.358" v="52" actId="20577"/>
        <pc:sldMkLst>
          <pc:docMk/>
          <pc:sldMk cId="3892325485" sldId="1261"/>
        </pc:sldMkLst>
        <pc:spChg chg="mod">
          <ac:chgData name="Lane, Kathleen" userId="d8586a00-d571-4eeb-bfc3-f42bf250439e" providerId="ADAL" clId="{0422CD83-68AA-4C3A-85E4-6934A696D9FD}" dt="2021-09-29T14:00:28.358" v="52" actId="20577"/>
          <ac:spMkLst>
            <pc:docMk/>
            <pc:sldMk cId="3892325485" sldId="1261"/>
            <ac:spMk id="12" creationId="{00000000-0000-0000-0000-000000000000}"/>
          </ac:spMkLst>
        </pc:spChg>
      </pc:sldChg>
      <pc:sldChg chg="del">
        <pc:chgData name="Lane, Kathleen" userId="d8586a00-d571-4eeb-bfc3-f42bf250439e" providerId="ADAL" clId="{0422CD83-68AA-4C3A-85E4-6934A696D9FD}" dt="2021-09-29T14:07:48.923" v="180" actId="47"/>
        <pc:sldMkLst>
          <pc:docMk/>
          <pc:sldMk cId="483273892" sldId="1325"/>
        </pc:sldMkLst>
      </pc:sldChg>
      <pc:sldChg chg="del">
        <pc:chgData name="Lane, Kathleen" userId="d8586a00-d571-4eeb-bfc3-f42bf250439e" providerId="ADAL" clId="{0422CD83-68AA-4C3A-85E4-6934A696D9FD}" dt="2021-09-29T14:33:15.389" v="206" actId="47"/>
        <pc:sldMkLst>
          <pc:docMk/>
          <pc:sldMk cId="2510912977" sldId="1326"/>
        </pc:sldMkLst>
      </pc:sldChg>
      <pc:sldChg chg="del">
        <pc:chgData name="Lane, Kathleen" userId="d8586a00-d571-4eeb-bfc3-f42bf250439e" providerId="ADAL" clId="{0422CD83-68AA-4C3A-85E4-6934A696D9FD}" dt="2021-09-29T14:35:47.471" v="222" actId="47"/>
        <pc:sldMkLst>
          <pc:docMk/>
          <pc:sldMk cId="955510569" sldId="1327"/>
        </pc:sldMkLst>
      </pc:sldChg>
      <pc:sldChg chg="add">
        <pc:chgData name="Lane, Kathleen" userId="d8586a00-d571-4eeb-bfc3-f42bf250439e" providerId="ADAL" clId="{0422CD83-68AA-4C3A-85E4-6934A696D9FD}" dt="2021-09-29T14:33:57.138" v="209"/>
        <pc:sldMkLst>
          <pc:docMk/>
          <pc:sldMk cId="669877155" sldId="1392"/>
        </pc:sldMkLst>
      </pc:sldChg>
      <pc:sldChg chg="del ord">
        <pc:chgData name="Lane, Kathleen" userId="d8586a00-d571-4eeb-bfc3-f42bf250439e" providerId="ADAL" clId="{0422CD83-68AA-4C3A-85E4-6934A696D9FD}" dt="2021-09-29T14:33:53.412" v="208" actId="2696"/>
        <pc:sldMkLst>
          <pc:docMk/>
          <pc:sldMk cId="2717033366" sldId="1392"/>
        </pc:sldMkLst>
      </pc:sldChg>
      <pc:sldChg chg="del">
        <pc:chgData name="Lane, Kathleen" userId="d8586a00-d571-4eeb-bfc3-f42bf250439e" providerId="ADAL" clId="{0422CD83-68AA-4C3A-85E4-6934A696D9FD}" dt="2021-09-29T13:58:53.815" v="36" actId="47"/>
        <pc:sldMkLst>
          <pc:docMk/>
          <pc:sldMk cId="3174613799" sldId="1402"/>
        </pc:sldMkLst>
      </pc:sldChg>
      <pc:sldChg chg="add">
        <pc:chgData name="Lane, Kathleen" userId="d8586a00-d571-4eeb-bfc3-f42bf250439e" providerId="ADAL" clId="{0422CD83-68AA-4C3A-85E4-6934A696D9FD}" dt="2021-09-29T13:52:49.175" v="21"/>
        <pc:sldMkLst>
          <pc:docMk/>
          <pc:sldMk cId="77631905" sldId="1404"/>
        </pc:sldMkLst>
      </pc:sldChg>
      <pc:sldChg chg="del">
        <pc:chgData name="Lane, Kathleen" userId="d8586a00-d571-4eeb-bfc3-f42bf250439e" providerId="ADAL" clId="{0422CD83-68AA-4C3A-85E4-6934A696D9FD}" dt="2021-09-29T13:52:38.212" v="20" actId="2696"/>
        <pc:sldMkLst>
          <pc:docMk/>
          <pc:sldMk cId="225736081" sldId="1404"/>
        </pc:sldMkLst>
      </pc:sldChg>
      <pc:sldChg chg="add">
        <pc:chgData name="Lane, Kathleen" userId="d8586a00-d571-4eeb-bfc3-f42bf250439e" providerId="ADAL" clId="{0422CD83-68AA-4C3A-85E4-6934A696D9FD}" dt="2021-09-29T13:52:49.175" v="21"/>
        <pc:sldMkLst>
          <pc:docMk/>
          <pc:sldMk cId="433319638" sldId="1405"/>
        </pc:sldMkLst>
      </pc:sldChg>
      <pc:sldChg chg="del">
        <pc:chgData name="Lane, Kathleen" userId="d8586a00-d571-4eeb-bfc3-f42bf250439e" providerId="ADAL" clId="{0422CD83-68AA-4C3A-85E4-6934A696D9FD}" dt="2021-09-29T13:52:38.212" v="20" actId="2696"/>
        <pc:sldMkLst>
          <pc:docMk/>
          <pc:sldMk cId="3118121877" sldId="1405"/>
        </pc:sldMkLst>
      </pc:sldChg>
      <pc:sldChg chg="del">
        <pc:chgData name="Lane, Kathleen" userId="d8586a00-d571-4eeb-bfc3-f42bf250439e" providerId="ADAL" clId="{0422CD83-68AA-4C3A-85E4-6934A696D9FD}" dt="2021-09-29T13:52:38.212" v="20" actId="2696"/>
        <pc:sldMkLst>
          <pc:docMk/>
          <pc:sldMk cId="1425335312" sldId="1406"/>
        </pc:sldMkLst>
      </pc:sldChg>
      <pc:sldChg chg="addSp modSp add">
        <pc:chgData name="Lane, Kathleen" userId="d8586a00-d571-4eeb-bfc3-f42bf250439e" providerId="ADAL" clId="{0422CD83-68AA-4C3A-85E4-6934A696D9FD}" dt="2021-09-29T14:32:14.625" v="203"/>
        <pc:sldMkLst>
          <pc:docMk/>
          <pc:sldMk cId="3380154188" sldId="1406"/>
        </pc:sldMkLst>
        <pc:spChg chg="add mod">
          <ac:chgData name="Lane, Kathleen" userId="d8586a00-d571-4eeb-bfc3-f42bf250439e" providerId="ADAL" clId="{0422CD83-68AA-4C3A-85E4-6934A696D9FD}" dt="2021-09-29T14:32:14.625" v="203"/>
          <ac:spMkLst>
            <pc:docMk/>
            <pc:sldMk cId="3380154188" sldId="1406"/>
            <ac:spMk id="11" creationId="{65908EF2-55A8-4315-B072-B77ED48B46D0}"/>
          </ac:spMkLst>
        </pc:spChg>
        <pc:spChg chg="add mod">
          <ac:chgData name="Lane, Kathleen" userId="d8586a00-d571-4eeb-bfc3-f42bf250439e" providerId="ADAL" clId="{0422CD83-68AA-4C3A-85E4-6934A696D9FD}" dt="2021-09-29T14:32:14.625" v="203"/>
          <ac:spMkLst>
            <pc:docMk/>
            <pc:sldMk cId="3380154188" sldId="1406"/>
            <ac:spMk id="12" creationId="{8A556A62-A447-41B3-BCE9-509861C00D02}"/>
          </ac:spMkLst>
        </pc:spChg>
        <pc:grpChg chg="add mod">
          <ac:chgData name="Lane, Kathleen" userId="d8586a00-d571-4eeb-bfc3-f42bf250439e" providerId="ADAL" clId="{0422CD83-68AA-4C3A-85E4-6934A696D9FD}" dt="2021-09-29T14:32:14.625" v="203"/>
          <ac:grpSpMkLst>
            <pc:docMk/>
            <pc:sldMk cId="3380154188" sldId="1406"/>
            <ac:grpSpMk id="10" creationId="{0D5042C4-C0D9-4B77-B3DE-1DC7DD750289}"/>
          </ac:grpSpMkLst>
        </pc:grpChg>
      </pc:sldChg>
      <pc:sldChg chg="add">
        <pc:chgData name="Lane, Kathleen" userId="d8586a00-d571-4eeb-bfc3-f42bf250439e" providerId="ADAL" clId="{0422CD83-68AA-4C3A-85E4-6934A696D9FD}" dt="2021-09-29T13:52:49.175" v="21"/>
        <pc:sldMkLst>
          <pc:docMk/>
          <pc:sldMk cId="1575628068" sldId="1407"/>
        </pc:sldMkLst>
      </pc:sldChg>
      <pc:sldChg chg="del">
        <pc:chgData name="Lane, Kathleen" userId="d8586a00-d571-4eeb-bfc3-f42bf250439e" providerId="ADAL" clId="{0422CD83-68AA-4C3A-85E4-6934A696D9FD}" dt="2021-09-29T13:52:38.212" v="20" actId="2696"/>
        <pc:sldMkLst>
          <pc:docMk/>
          <pc:sldMk cId="3828626770" sldId="1407"/>
        </pc:sldMkLst>
      </pc:sldChg>
      <pc:sldChg chg="del">
        <pc:chgData name="Lane, Kathleen" userId="d8586a00-d571-4eeb-bfc3-f42bf250439e" providerId="ADAL" clId="{0422CD83-68AA-4C3A-85E4-6934A696D9FD}" dt="2021-09-29T13:52:38.212" v="20" actId="2696"/>
        <pc:sldMkLst>
          <pc:docMk/>
          <pc:sldMk cId="1446305111" sldId="1408"/>
        </pc:sldMkLst>
      </pc:sldChg>
      <pc:sldChg chg="add del">
        <pc:chgData name="Lane, Kathleen" userId="d8586a00-d571-4eeb-bfc3-f42bf250439e" providerId="ADAL" clId="{0422CD83-68AA-4C3A-85E4-6934A696D9FD}" dt="2021-09-29T13:57:40.471" v="25" actId="47"/>
        <pc:sldMkLst>
          <pc:docMk/>
          <pc:sldMk cId="2439294743" sldId="1408"/>
        </pc:sldMkLst>
      </pc:sldChg>
      <pc:sldChg chg="add">
        <pc:chgData name="Lane, Kathleen" userId="d8586a00-d571-4eeb-bfc3-f42bf250439e" providerId="ADAL" clId="{0422CD83-68AA-4C3A-85E4-6934A696D9FD}" dt="2021-09-29T13:52:49.175" v="21"/>
        <pc:sldMkLst>
          <pc:docMk/>
          <pc:sldMk cId="2650348157" sldId="1409"/>
        </pc:sldMkLst>
      </pc:sldChg>
      <pc:sldChg chg="del">
        <pc:chgData name="Lane, Kathleen" userId="d8586a00-d571-4eeb-bfc3-f42bf250439e" providerId="ADAL" clId="{0422CD83-68AA-4C3A-85E4-6934A696D9FD}" dt="2021-09-29T13:52:38.212" v="20" actId="2696"/>
        <pc:sldMkLst>
          <pc:docMk/>
          <pc:sldMk cId="3662099484" sldId="1409"/>
        </pc:sldMkLst>
      </pc:sldChg>
      <pc:sldChg chg="add del">
        <pc:chgData name="Lane, Kathleen" userId="d8586a00-d571-4eeb-bfc3-f42bf250439e" providerId="ADAL" clId="{0422CD83-68AA-4C3A-85E4-6934A696D9FD}" dt="2021-09-29T13:57:54.858" v="27" actId="47"/>
        <pc:sldMkLst>
          <pc:docMk/>
          <pc:sldMk cId="3566873354" sldId="1410"/>
        </pc:sldMkLst>
      </pc:sldChg>
      <pc:sldChg chg="del">
        <pc:chgData name="Lane, Kathleen" userId="d8586a00-d571-4eeb-bfc3-f42bf250439e" providerId="ADAL" clId="{0422CD83-68AA-4C3A-85E4-6934A696D9FD}" dt="2021-09-29T13:52:38.212" v="20" actId="2696"/>
        <pc:sldMkLst>
          <pc:docMk/>
          <pc:sldMk cId="4259340409" sldId="1410"/>
        </pc:sldMkLst>
      </pc:sldChg>
      <pc:sldChg chg="del">
        <pc:chgData name="Lane, Kathleen" userId="d8586a00-d571-4eeb-bfc3-f42bf250439e" providerId="ADAL" clId="{0422CD83-68AA-4C3A-85E4-6934A696D9FD}" dt="2021-09-29T13:52:38.212" v="20" actId="2696"/>
        <pc:sldMkLst>
          <pc:docMk/>
          <pc:sldMk cId="647005305" sldId="1411"/>
        </pc:sldMkLst>
      </pc:sldChg>
      <pc:sldChg chg="add">
        <pc:chgData name="Lane, Kathleen" userId="d8586a00-d571-4eeb-bfc3-f42bf250439e" providerId="ADAL" clId="{0422CD83-68AA-4C3A-85E4-6934A696D9FD}" dt="2021-09-29T13:52:49.175" v="21"/>
        <pc:sldMkLst>
          <pc:docMk/>
          <pc:sldMk cId="4161591465" sldId="1411"/>
        </pc:sldMkLst>
      </pc:sldChg>
      <pc:sldChg chg="del">
        <pc:chgData name="Lane, Kathleen" userId="d8586a00-d571-4eeb-bfc3-f42bf250439e" providerId="ADAL" clId="{0422CD83-68AA-4C3A-85E4-6934A696D9FD}" dt="2021-09-29T13:52:38.212" v="20" actId="2696"/>
        <pc:sldMkLst>
          <pc:docMk/>
          <pc:sldMk cId="768076714" sldId="1412"/>
        </pc:sldMkLst>
      </pc:sldChg>
      <pc:sldChg chg="add del">
        <pc:chgData name="Lane, Kathleen" userId="d8586a00-d571-4eeb-bfc3-f42bf250439e" providerId="ADAL" clId="{0422CD83-68AA-4C3A-85E4-6934A696D9FD}" dt="2021-09-29T13:58:04.458" v="28" actId="47"/>
        <pc:sldMkLst>
          <pc:docMk/>
          <pc:sldMk cId="3694119394" sldId="1412"/>
        </pc:sldMkLst>
      </pc:sldChg>
      <pc:sldChg chg="add del">
        <pc:chgData name="Lane, Kathleen" userId="d8586a00-d571-4eeb-bfc3-f42bf250439e" providerId="ADAL" clId="{0422CD83-68AA-4C3A-85E4-6934A696D9FD}" dt="2021-09-29T14:05:14.384" v="163" actId="47"/>
        <pc:sldMkLst>
          <pc:docMk/>
          <pc:sldMk cId="2331162132" sldId="1413"/>
        </pc:sldMkLst>
      </pc:sldChg>
      <pc:sldChg chg="del">
        <pc:chgData name="Lane, Kathleen" userId="d8586a00-d571-4eeb-bfc3-f42bf250439e" providerId="ADAL" clId="{0422CD83-68AA-4C3A-85E4-6934A696D9FD}" dt="2021-09-29T13:52:38.212" v="20" actId="2696"/>
        <pc:sldMkLst>
          <pc:docMk/>
          <pc:sldMk cId="3447753517" sldId="1413"/>
        </pc:sldMkLst>
      </pc:sldChg>
      <pc:sldChg chg="del">
        <pc:chgData name="Lane, Kathleen" userId="d8586a00-d571-4eeb-bfc3-f42bf250439e" providerId="ADAL" clId="{0422CD83-68AA-4C3A-85E4-6934A696D9FD}" dt="2021-09-29T13:52:38.212" v="20" actId="2696"/>
        <pc:sldMkLst>
          <pc:docMk/>
          <pc:sldMk cId="540178924" sldId="1415"/>
        </pc:sldMkLst>
      </pc:sldChg>
      <pc:sldChg chg="add">
        <pc:chgData name="Lane, Kathleen" userId="d8586a00-d571-4eeb-bfc3-f42bf250439e" providerId="ADAL" clId="{0422CD83-68AA-4C3A-85E4-6934A696D9FD}" dt="2021-09-29T13:52:49.175" v="21"/>
        <pc:sldMkLst>
          <pc:docMk/>
          <pc:sldMk cId="2562106345" sldId="1415"/>
        </pc:sldMkLst>
      </pc:sldChg>
      <pc:sldChg chg="del">
        <pc:chgData name="Lane, Kathleen" userId="d8586a00-d571-4eeb-bfc3-f42bf250439e" providerId="ADAL" clId="{0422CD83-68AA-4C3A-85E4-6934A696D9FD}" dt="2021-09-29T13:52:38.212" v="20" actId="2696"/>
        <pc:sldMkLst>
          <pc:docMk/>
          <pc:sldMk cId="1190405765" sldId="1416"/>
        </pc:sldMkLst>
      </pc:sldChg>
      <pc:sldChg chg="add">
        <pc:chgData name="Lane, Kathleen" userId="d8586a00-d571-4eeb-bfc3-f42bf250439e" providerId="ADAL" clId="{0422CD83-68AA-4C3A-85E4-6934A696D9FD}" dt="2021-09-29T13:52:49.175" v="21"/>
        <pc:sldMkLst>
          <pc:docMk/>
          <pc:sldMk cId="2473118379" sldId="1416"/>
        </pc:sldMkLst>
      </pc:sldChg>
      <pc:sldChg chg="modSp mod">
        <pc:chgData name="Lane, Kathleen" userId="d8586a00-d571-4eeb-bfc3-f42bf250439e" providerId="ADAL" clId="{0422CD83-68AA-4C3A-85E4-6934A696D9FD}" dt="2021-09-29T13:59:39.335" v="44" actId="6549"/>
        <pc:sldMkLst>
          <pc:docMk/>
          <pc:sldMk cId="1815162329" sldId="1421"/>
        </pc:sldMkLst>
        <pc:spChg chg="mod">
          <ac:chgData name="Lane, Kathleen" userId="d8586a00-d571-4eeb-bfc3-f42bf250439e" providerId="ADAL" clId="{0422CD83-68AA-4C3A-85E4-6934A696D9FD}" dt="2021-09-29T13:59:39.335" v="44" actId="6549"/>
          <ac:spMkLst>
            <pc:docMk/>
            <pc:sldMk cId="1815162329" sldId="1421"/>
            <ac:spMk id="223234" creationId="{00000000-0000-0000-0000-000000000000}"/>
          </ac:spMkLst>
        </pc:spChg>
      </pc:sldChg>
      <pc:sldChg chg="del">
        <pc:chgData name="Lane, Kathleen" userId="d8586a00-d571-4eeb-bfc3-f42bf250439e" providerId="ADAL" clId="{0422CD83-68AA-4C3A-85E4-6934A696D9FD}" dt="2021-09-29T13:59:41.797" v="45" actId="47"/>
        <pc:sldMkLst>
          <pc:docMk/>
          <pc:sldMk cId="1016148874" sldId="1422"/>
        </pc:sldMkLst>
      </pc:sldChg>
      <pc:sldChg chg="ord">
        <pc:chgData name="Lane, Kathleen" userId="d8586a00-d571-4eeb-bfc3-f42bf250439e" providerId="ADAL" clId="{0422CD83-68AA-4C3A-85E4-6934A696D9FD}" dt="2021-09-29T14:02:36.260" v="102"/>
        <pc:sldMkLst>
          <pc:docMk/>
          <pc:sldMk cId="3428357250" sldId="1429"/>
        </pc:sldMkLst>
      </pc:sldChg>
      <pc:sldChg chg="add">
        <pc:chgData name="Lane, Kathleen" userId="d8586a00-d571-4eeb-bfc3-f42bf250439e" providerId="ADAL" clId="{0422CD83-68AA-4C3A-85E4-6934A696D9FD}" dt="2021-09-29T14:00:15.395" v="47"/>
        <pc:sldMkLst>
          <pc:docMk/>
          <pc:sldMk cId="1185930506" sldId="1438"/>
        </pc:sldMkLst>
      </pc:sldChg>
      <pc:sldChg chg="del">
        <pc:chgData name="Lane, Kathleen" userId="d8586a00-d571-4eeb-bfc3-f42bf250439e" providerId="ADAL" clId="{0422CD83-68AA-4C3A-85E4-6934A696D9FD}" dt="2021-09-29T14:00:03.477" v="46" actId="2696"/>
        <pc:sldMkLst>
          <pc:docMk/>
          <pc:sldMk cId="1506074261" sldId="1438"/>
        </pc:sldMkLst>
      </pc:sldChg>
      <pc:sldChg chg="del">
        <pc:chgData name="Lane, Kathleen" userId="d8586a00-d571-4eeb-bfc3-f42bf250439e" providerId="ADAL" clId="{0422CD83-68AA-4C3A-85E4-6934A696D9FD}" dt="2021-09-29T14:07:20.139" v="169" actId="47"/>
        <pc:sldMkLst>
          <pc:docMk/>
          <pc:sldMk cId="1410271926" sldId="1442"/>
        </pc:sldMkLst>
      </pc:sldChg>
      <pc:sldChg chg="del">
        <pc:chgData name="Lane, Kathleen" userId="d8586a00-d571-4eeb-bfc3-f42bf250439e" providerId="ADAL" clId="{0422CD83-68AA-4C3A-85E4-6934A696D9FD}" dt="2021-09-29T14:33:04.438" v="204" actId="47"/>
        <pc:sldMkLst>
          <pc:docMk/>
          <pc:sldMk cId="651039235" sldId="1450"/>
        </pc:sldMkLst>
      </pc:sldChg>
      <pc:sldChg chg="del">
        <pc:chgData name="Lane, Kathleen" userId="d8586a00-d571-4eeb-bfc3-f42bf250439e" providerId="ADAL" clId="{0422CD83-68AA-4C3A-85E4-6934A696D9FD}" dt="2021-09-29T13:52:38.212" v="20" actId="2696"/>
        <pc:sldMkLst>
          <pc:docMk/>
          <pc:sldMk cId="1680132362" sldId="1452"/>
        </pc:sldMkLst>
      </pc:sldChg>
      <pc:sldChg chg="addSp delSp modSp add mod modAnim">
        <pc:chgData name="Lane, Kathleen" userId="d8586a00-d571-4eeb-bfc3-f42bf250439e" providerId="ADAL" clId="{0422CD83-68AA-4C3A-85E4-6934A696D9FD}" dt="2021-09-29T14:05:49.668" v="167" actId="14100"/>
        <pc:sldMkLst>
          <pc:docMk/>
          <pc:sldMk cId="2924520740" sldId="1452"/>
        </pc:sldMkLst>
        <pc:spChg chg="add mod">
          <ac:chgData name="Lane, Kathleen" userId="d8586a00-d571-4eeb-bfc3-f42bf250439e" providerId="ADAL" clId="{0422CD83-68AA-4C3A-85E4-6934A696D9FD}" dt="2021-09-29T14:05:49.668" v="167" actId="14100"/>
          <ac:spMkLst>
            <pc:docMk/>
            <pc:sldMk cId="2924520740" sldId="1452"/>
            <ac:spMk id="9" creationId="{997DBE78-BDFF-49B7-8BAA-70347CC94FFD}"/>
          </ac:spMkLst>
        </pc:spChg>
        <pc:picChg chg="del">
          <ac:chgData name="Lane, Kathleen" userId="d8586a00-d571-4eeb-bfc3-f42bf250439e" providerId="ADAL" clId="{0422CD83-68AA-4C3A-85E4-6934A696D9FD}" dt="2021-09-29T13:58:16.649" v="30" actId="478"/>
          <ac:picMkLst>
            <pc:docMk/>
            <pc:sldMk cId="2924520740" sldId="1452"/>
            <ac:picMk id="13" creationId="{14375E84-5915-8A4D-B437-BB791CE504AD}"/>
          </ac:picMkLst>
        </pc:picChg>
        <pc:picChg chg="del">
          <ac:chgData name="Lane, Kathleen" userId="d8586a00-d571-4eeb-bfc3-f42bf250439e" providerId="ADAL" clId="{0422CD83-68AA-4C3A-85E4-6934A696D9FD}" dt="2021-09-29T13:58:15.449" v="29" actId="478"/>
          <ac:picMkLst>
            <pc:docMk/>
            <pc:sldMk cId="2924520740" sldId="1452"/>
            <ac:picMk id="14" creationId="{B3E7FC90-954B-8244-8BDA-2DAA49D649EA}"/>
          </ac:picMkLst>
        </pc:picChg>
        <pc:picChg chg="del">
          <ac:chgData name="Lane, Kathleen" userId="d8586a00-d571-4eeb-bfc3-f42bf250439e" providerId="ADAL" clId="{0422CD83-68AA-4C3A-85E4-6934A696D9FD}" dt="2021-09-29T13:58:17.742" v="31" actId="478"/>
          <ac:picMkLst>
            <pc:docMk/>
            <pc:sldMk cId="2924520740" sldId="1452"/>
            <ac:picMk id="15" creationId="{7DA0847E-8EC5-EF45-8B4C-70C75791D89B}"/>
          </ac:picMkLst>
        </pc:picChg>
      </pc:sldChg>
      <pc:sldChg chg="add">
        <pc:chgData name="Lane, Kathleen" userId="d8586a00-d571-4eeb-bfc3-f42bf250439e" providerId="ADAL" clId="{0422CD83-68AA-4C3A-85E4-6934A696D9FD}" dt="2021-09-29T13:52:49.175" v="21"/>
        <pc:sldMkLst>
          <pc:docMk/>
          <pc:sldMk cId="1680861873" sldId="1453"/>
        </pc:sldMkLst>
      </pc:sldChg>
      <pc:sldChg chg="del">
        <pc:chgData name="Lane, Kathleen" userId="d8586a00-d571-4eeb-bfc3-f42bf250439e" providerId="ADAL" clId="{0422CD83-68AA-4C3A-85E4-6934A696D9FD}" dt="2021-09-29T13:52:38.212" v="20" actId="2696"/>
        <pc:sldMkLst>
          <pc:docMk/>
          <pc:sldMk cId="3636179229" sldId="1453"/>
        </pc:sldMkLst>
      </pc:sldChg>
      <pc:sldChg chg="del">
        <pc:chgData name="Lane, Kathleen" userId="d8586a00-d571-4eeb-bfc3-f42bf250439e" providerId="ADAL" clId="{0422CD83-68AA-4C3A-85E4-6934A696D9FD}" dt="2021-09-29T14:33:19.103" v="207" actId="47"/>
        <pc:sldMkLst>
          <pc:docMk/>
          <pc:sldMk cId="4109632486" sldId="1454"/>
        </pc:sldMkLst>
      </pc:sldChg>
      <pc:sldChg chg="del">
        <pc:chgData name="Lane, Kathleen" userId="d8586a00-d571-4eeb-bfc3-f42bf250439e" providerId="ADAL" clId="{0422CD83-68AA-4C3A-85E4-6934A696D9FD}" dt="2021-09-29T14:07:31.433" v="176" actId="47"/>
        <pc:sldMkLst>
          <pc:docMk/>
          <pc:sldMk cId="857395647" sldId="1465"/>
        </pc:sldMkLst>
      </pc:sldChg>
      <pc:sldChg chg="del">
        <pc:chgData name="Lane, Kathleen" userId="d8586a00-d571-4eeb-bfc3-f42bf250439e" providerId="ADAL" clId="{0422CD83-68AA-4C3A-85E4-6934A696D9FD}" dt="2021-09-29T14:07:39.242" v="179" actId="47"/>
        <pc:sldMkLst>
          <pc:docMk/>
          <pc:sldMk cId="118604879" sldId="1466"/>
        </pc:sldMkLst>
      </pc:sldChg>
      <pc:sldChg chg="del">
        <pc:chgData name="Lane, Kathleen" userId="d8586a00-d571-4eeb-bfc3-f42bf250439e" providerId="ADAL" clId="{0422CD83-68AA-4C3A-85E4-6934A696D9FD}" dt="2021-09-29T13:58:58.367" v="37" actId="47"/>
        <pc:sldMkLst>
          <pc:docMk/>
          <pc:sldMk cId="1832152418" sldId="1486"/>
        </pc:sldMkLst>
      </pc:sldChg>
      <pc:sldChg chg="del">
        <pc:chgData name="Lane, Kathleen" userId="d8586a00-d571-4eeb-bfc3-f42bf250439e" providerId="ADAL" clId="{0422CD83-68AA-4C3A-85E4-6934A696D9FD}" dt="2021-09-29T14:35:29.453" v="220" actId="47"/>
        <pc:sldMkLst>
          <pc:docMk/>
          <pc:sldMk cId="1991729378" sldId="1487"/>
        </pc:sldMkLst>
      </pc:sldChg>
      <pc:sldChg chg="ord">
        <pc:chgData name="Lane, Kathleen" userId="d8586a00-d571-4eeb-bfc3-f42bf250439e" providerId="ADAL" clId="{0422CD83-68AA-4C3A-85E4-6934A696D9FD}" dt="2021-09-29T14:35:22.396" v="219"/>
        <pc:sldMkLst>
          <pc:docMk/>
          <pc:sldMk cId="340268134" sldId="1492"/>
        </pc:sldMkLst>
      </pc:sldChg>
      <pc:sldChg chg="add">
        <pc:chgData name="Lane, Kathleen" userId="d8586a00-d571-4eeb-bfc3-f42bf250439e" providerId="ADAL" clId="{0422CD83-68AA-4C3A-85E4-6934A696D9FD}" dt="2021-09-29T14:33:57.138" v="209"/>
        <pc:sldMkLst>
          <pc:docMk/>
          <pc:sldMk cId="2254548423" sldId="1493"/>
        </pc:sldMkLst>
      </pc:sldChg>
      <pc:sldChg chg="del">
        <pc:chgData name="Lane, Kathleen" userId="d8586a00-d571-4eeb-bfc3-f42bf250439e" providerId="ADAL" clId="{0422CD83-68AA-4C3A-85E4-6934A696D9FD}" dt="2021-09-29T14:33:53.412" v="208" actId="2696"/>
        <pc:sldMkLst>
          <pc:docMk/>
          <pc:sldMk cId="3428971317" sldId="1493"/>
        </pc:sldMkLst>
      </pc:sldChg>
      <pc:sldChg chg="add">
        <pc:chgData name="Lane, Kathleen" userId="d8586a00-d571-4eeb-bfc3-f42bf250439e" providerId="ADAL" clId="{0422CD83-68AA-4C3A-85E4-6934A696D9FD}" dt="2021-09-29T14:33:57.138" v="209"/>
        <pc:sldMkLst>
          <pc:docMk/>
          <pc:sldMk cId="192498134" sldId="1494"/>
        </pc:sldMkLst>
      </pc:sldChg>
      <pc:sldChg chg="del">
        <pc:chgData name="Lane, Kathleen" userId="d8586a00-d571-4eeb-bfc3-f42bf250439e" providerId="ADAL" clId="{0422CD83-68AA-4C3A-85E4-6934A696D9FD}" dt="2021-09-29T14:33:53.412" v="208" actId="2696"/>
        <pc:sldMkLst>
          <pc:docMk/>
          <pc:sldMk cId="2840320137" sldId="1494"/>
        </pc:sldMkLst>
      </pc:sldChg>
      <pc:sldChg chg="add">
        <pc:chgData name="Lane, Kathleen" userId="d8586a00-d571-4eeb-bfc3-f42bf250439e" providerId="ADAL" clId="{0422CD83-68AA-4C3A-85E4-6934A696D9FD}" dt="2021-09-29T14:33:57.138" v="209"/>
        <pc:sldMkLst>
          <pc:docMk/>
          <pc:sldMk cId="1456694506" sldId="1495"/>
        </pc:sldMkLst>
      </pc:sldChg>
      <pc:sldChg chg="addSp modSp add del mod modAnim">
        <pc:chgData name="Lane, Kathleen" userId="d8586a00-d571-4eeb-bfc3-f42bf250439e" providerId="ADAL" clId="{0422CD83-68AA-4C3A-85E4-6934A696D9FD}" dt="2021-09-29T14:33:53.412" v="208" actId="2696"/>
        <pc:sldMkLst>
          <pc:docMk/>
          <pc:sldMk cId="3749232795" sldId="1495"/>
        </pc:sldMkLst>
        <pc:picChg chg="add mod">
          <ac:chgData name="Lane, Kathleen" userId="d8586a00-d571-4eeb-bfc3-f42bf250439e" providerId="ADAL" clId="{0422CD83-68AA-4C3A-85E4-6934A696D9FD}" dt="2021-09-29T13:35:21.434" v="6" actId="1076"/>
          <ac:picMkLst>
            <pc:docMk/>
            <pc:sldMk cId="3749232795" sldId="1495"/>
            <ac:picMk id="5" creationId="{7440F5CB-C6F3-4766-8BDD-968040CF952E}"/>
          </ac:picMkLst>
        </pc:picChg>
      </pc:sldChg>
      <pc:sldChg chg="add">
        <pc:chgData name="Lane, Kathleen" userId="d8586a00-d571-4eeb-bfc3-f42bf250439e" providerId="ADAL" clId="{0422CD83-68AA-4C3A-85E4-6934A696D9FD}" dt="2021-09-29T13:35:58.477" v="7"/>
        <pc:sldMkLst>
          <pc:docMk/>
          <pc:sldMk cId="1954280313" sldId="1496"/>
        </pc:sldMkLst>
      </pc:sldChg>
      <pc:sldChg chg="new del">
        <pc:chgData name="Lane, Kathleen" userId="d8586a00-d571-4eeb-bfc3-f42bf250439e" providerId="ADAL" clId="{0422CD83-68AA-4C3A-85E4-6934A696D9FD}" dt="2021-09-29T13:58:25.650" v="33" actId="47"/>
        <pc:sldMkLst>
          <pc:docMk/>
          <pc:sldMk cId="3973235871" sldId="1497"/>
        </pc:sldMkLst>
      </pc:sldChg>
      <pc:sldChg chg="add del">
        <pc:chgData name="Lane, Kathleen" userId="d8586a00-d571-4eeb-bfc3-f42bf250439e" providerId="ADAL" clId="{0422CD83-68AA-4C3A-85E4-6934A696D9FD}" dt="2021-09-29T13:39:08.222" v="15" actId="47"/>
        <pc:sldMkLst>
          <pc:docMk/>
          <pc:sldMk cId="916767969" sldId="1498"/>
        </pc:sldMkLst>
      </pc:sldChg>
      <pc:sldChg chg="add del">
        <pc:chgData name="Lane, Kathleen" userId="d8586a00-d571-4eeb-bfc3-f42bf250439e" providerId="ADAL" clId="{0422CD83-68AA-4C3A-85E4-6934A696D9FD}" dt="2021-09-29T13:38:49.403" v="12" actId="2696"/>
        <pc:sldMkLst>
          <pc:docMk/>
          <pc:sldMk cId="2135188180" sldId="1498"/>
        </pc:sldMkLst>
      </pc:sldChg>
      <pc:sldChg chg="add del">
        <pc:chgData name="Lane, Kathleen" userId="d8586a00-d571-4eeb-bfc3-f42bf250439e" providerId="ADAL" clId="{0422CD83-68AA-4C3A-85E4-6934A696D9FD}" dt="2021-09-29T13:38:45.918" v="10"/>
        <pc:sldMkLst>
          <pc:docMk/>
          <pc:sldMk cId="3707668440" sldId="1498"/>
        </pc:sldMkLst>
      </pc:sldChg>
      <pc:sldChg chg="modSp add del mod ord">
        <pc:chgData name="Lane, Kathleen" userId="d8586a00-d571-4eeb-bfc3-f42bf250439e" providerId="ADAL" clId="{0422CD83-68AA-4C3A-85E4-6934A696D9FD}" dt="2021-09-29T13:58:23.864" v="32" actId="47"/>
        <pc:sldMkLst>
          <pc:docMk/>
          <pc:sldMk cId="2118742141" sldId="1499"/>
        </pc:sldMkLst>
        <pc:spChg chg="mod">
          <ac:chgData name="Lane, Kathleen" userId="d8586a00-d571-4eeb-bfc3-f42bf250439e" providerId="ADAL" clId="{0422CD83-68AA-4C3A-85E4-6934A696D9FD}" dt="2021-09-29T13:39:18.769" v="19" actId="20577"/>
          <ac:spMkLst>
            <pc:docMk/>
            <pc:sldMk cId="2118742141" sldId="1499"/>
            <ac:spMk id="7" creationId="{00000000-0000-0000-0000-000000000000}"/>
          </ac:spMkLst>
        </pc:spChg>
      </pc:sldChg>
      <pc:sldChg chg="delSp add del mod delAnim">
        <pc:chgData name="Lane, Kathleen" userId="d8586a00-d571-4eeb-bfc3-f42bf250439e" providerId="ADAL" clId="{0422CD83-68AA-4C3A-85E4-6934A696D9FD}" dt="2021-09-29T14:03:15.229" v="104" actId="47"/>
        <pc:sldMkLst>
          <pc:docMk/>
          <pc:sldMk cId="1510577155" sldId="1500"/>
        </pc:sldMkLst>
        <pc:spChg chg="del">
          <ac:chgData name="Lane, Kathleen" userId="d8586a00-d571-4eeb-bfc3-f42bf250439e" providerId="ADAL" clId="{0422CD83-68AA-4C3A-85E4-6934A696D9FD}" dt="2021-09-29T13:57:25.879" v="24" actId="478"/>
          <ac:spMkLst>
            <pc:docMk/>
            <pc:sldMk cId="1510577155" sldId="1500"/>
            <ac:spMk id="2" creationId="{00000000-0000-0000-0000-000000000000}"/>
          </ac:spMkLst>
        </pc:spChg>
        <pc:spChg chg="del">
          <ac:chgData name="Lane, Kathleen" userId="d8586a00-d571-4eeb-bfc3-f42bf250439e" providerId="ADAL" clId="{0422CD83-68AA-4C3A-85E4-6934A696D9FD}" dt="2021-09-29T13:57:24.274" v="23" actId="478"/>
          <ac:spMkLst>
            <pc:docMk/>
            <pc:sldMk cId="1510577155" sldId="1500"/>
            <ac:spMk id="24" creationId="{00000000-0000-0000-0000-000000000000}"/>
          </ac:spMkLst>
        </pc:spChg>
      </pc:sldChg>
      <pc:sldChg chg="add">
        <pc:chgData name="Lane, Kathleen" userId="d8586a00-d571-4eeb-bfc3-f42bf250439e" providerId="ADAL" clId="{0422CD83-68AA-4C3A-85E4-6934A696D9FD}" dt="2021-09-29T14:03:09.423" v="103"/>
        <pc:sldMkLst>
          <pc:docMk/>
          <pc:sldMk cId="1381844463" sldId="1501"/>
        </pc:sldMkLst>
      </pc:sldChg>
      <pc:sldChg chg="new del">
        <pc:chgData name="Lane, Kathleen" userId="d8586a00-d571-4eeb-bfc3-f42bf250439e" providerId="ADAL" clId="{0422CD83-68AA-4C3A-85E4-6934A696D9FD}" dt="2021-09-29T14:04:04.201" v="107" actId="47"/>
        <pc:sldMkLst>
          <pc:docMk/>
          <pc:sldMk cId="737348290" sldId="1502"/>
        </pc:sldMkLst>
      </pc:sldChg>
      <pc:sldChg chg="addSp delSp modSp add mod modClrScheme chgLayout">
        <pc:chgData name="Lane, Kathleen" userId="d8586a00-d571-4eeb-bfc3-f42bf250439e" providerId="ADAL" clId="{0422CD83-68AA-4C3A-85E4-6934A696D9FD}" dt="2021-09-29T14:04:38.564" v="162" actId="700"/>
        <pc:sldMkLst>
          <pc:docMk/>
          <pc:sldMk cId="3289936810" sldId="1503"/>
        </pc:sldMkLst>
        <pc:spChg chg="add mod ord">
          <ac:chgData name="Lane, Kathleen" userId="d8586a00-d571-4eeb-bfc3-f42bf250439e" providerId="ADAL" clId="{0422CD83-68AA-4C3A-85E4-6934A696D9FD}" dt="2021-09-29T14:04:38.564" v="162" actId="700"/>
          <ac:spMkLst>
            <pc:docMk/>
            <pc:sldMk cId="3289936810" sldId="1503"/>
            <ac:spMk id="2" creationId="{8054E811-481B-4465-998D-149FD0983032}"/>
          </ac:spMkLst>
        </pc:spChg>
        <pc:spChg chg="mod ord">
          <ac:chgData name="Lane, Kathleen" userId="d8586a00-d571-4eeb-bfc3-f42bf250439e" providerId="ADAL" clId="{0422CD83-68AA-4C3A-85E4-6934A696D9FD}" dt="2021-09-29T14:04:38.564" v="162" actId="700"/>
          <ac:spMkLst>
            <pc:docMk/>
            <pc:sldMk cId="3289936810" sldId="1503"/>
            <ac:spMk id="6" creationId="{00000000-0000-0000-0000-000000000000}"/>
          </ac:spMkLst>
        </pc:spChg>
        <pc:spChg chg="del mod ord">
          <ac:chgData name="Lane, Kathleen" userId="d8586a00-d571-4eeb-bfc3-f42bf250439e" providerId="ADAL" clId="{0422CD83-68AA-4C3A-85E4-6934A696D9FD}" dt="2021-09-29T14:04:38.564" v="162" actId="700"/>
          <ac:spMkLst>
            <pc:docMk/>
            <pc:sldMk cId="3289936810" sldId="1503"/>
            <ac:spMk id="7" creationId="{00000000-0000-0000-0000-000000000000}"/>
          </ac:spMkLst>
        </pc:spChg>
      </pc:sldChg>
      <pc:sldChg chg="add">
        <pc:chgData name="Lane, Kathleen" userId="d8586a00-d571-4eeb-bfc3-f42bf250439e" providerId="ADAL" clId="{0422CD83-68AA-4C3A-85E4-6934A696D9FD}" dt="2021-09-29T14:06:49.093" v="168"/>
        <pc:sldMkLst>
          <pc:docMk/>
          <pc:sldMk cId="1051400655" sldId="1504"/>
        </pc:sldMkLst>
      </pc:sldChg>
      <pc:sldChg chg="addSp delSp modSp add del mod">
        <pc:chgData name="Lane, Kathleen" userId="d8586a00-d571-4eeb-bfc3-f42bf250439e" providerId="ADAL" clId="{0422CD83-68AA-4C3A-85E4-6934A696D9FD}" dt="2021-09-29T14:34:15.658" v="210" actId="2696"/>
        <pc:sldMkLst>
          <pc:docMk/>
          <pc:sldMk cId="1107019903" sldId="1505"/>
        </pc:sldMkLst>
        <pc:spChg chg="mod">
          <ac:chgData name="Lane, Kathleen" userId="d8586a00-d571-4eeb-bfc3-f42bf250439e" providerId="ADAL" clId="{0422CD83-68AA-4C3A-85E4-6934A696D9FD}" dt="2021-09-29T14:09:36.946" v="192" actId="20577"/>
          <ac:spMkLst>
            <pc:docMk/>
            <pc:sldMk cId="1107019903" sldId="1505"/>
            <ac:spMk id="5" creationId="{00000000-0000-0000-0000-000000000000}"/>
          </ac:spMkLst>
        </pc:spChg>
        <pc:spChg chg="del mod">
          <ac:chgData name="Lane, Kathleen" userId="d8586a00-d571-4eeb-bfc3-f42bf250439e" providerId="ADAL" clId="{0422CD83-68AA-4C3A-85E4-6934A696D9FD}" dt="2021-09-29T14:09:41.730" v="194" actId="478"/>
          <ac:spMkLst>
            <pc:docMk/>
            <pc:sldMk cId="1107019903" sldId="1505"/>
            <ac:spMk id="7" creationId="{59C11EDA-965E-429D-B825-A83A27D44574}"/>
          </ac:spMkLst>
        </pc:spChg>
        <pc:spChg chg="add mod">
          <ac:chgData name="Lane, Kathleen" userId="d8586a00-d571-4eeb-bfc3-f42bf250439e" providerId="ADAL" clId="{0422CD83-68AA-4C3A-85E4-6934A696D9FD}" dt="2021-09-29T14:12:19.893" v="200"/>
          <ac:spMkLst>
            <pc:docMk/>
            <pc:sldMk cId="1107019903" sldId="1505"/>
            <ac:spMk id="8" creationId="{7A9EC9C7-CF15-4372-A226-E9776F00AA74}"/>
          </ac:spMkLst>
        </pc:spChg>
        <pc:picChg chg="add mod ord">
          <ac:chgData name="Lane, Kathleen" userId="d8586a00-d571-4eeb-bfc3-f42bf250439e" providerId="ADAL" clId="{0422CD83-68AA-4C3A-85E4-6934A696D9FD}" dt="2021-09-29T14:12:26.709" v="201" actId="166"/>
          <ac:picMkLst>
            <pc:docMk/>
            <pc:sldMk cId="1107019903" sldId="1505"/>
            <ac:picMk id="3" creationId="{9B1700A2-5BF0-4304-9DCB-8BBD0F04AD76}"/>
          </ac:picMkLst>
        </pc:picChg>
        <pc:picChg chg="del">
          <ac:chgData name="Lane, Kathleen" userId="d8586a00-d571-4eeb-bfc3-f42bf250439e" providerId="ADAL" clId="{0422CD83-68AA-4C3A-85E4-6934A696D9FD}" dt="2021-09-29T14:09:27.077" v="184" actId="478"/>
          <ac:picMkLst>
            <pc:docMk/>
            <pc:sldMk cId="1107019903" sldId="1505"/>
            <ac:picMk id="4" creationId="{00000000-0000-0000-0000-000000000000}"/>
          </ac:picMkLst>
        </pc:picChg>
      </pc:sldChg>
      <pc:sldChg chg="add">
        <pc:chgData name="Lane, Kathleen" userId="d8586a00-d571-4eeb-bfc3-f42bf250439e" providerId="ADAL" clId="{0422CD83-68AA-4C3A-85E4-6934A696D9FD}" dt="2021-09-29T14:34:20.983" v="211"/>
        <pc:sldMkLst>
          <pc:docMk/>
          <pc:sldMk cId="4190138644" sldId="1505"/>
        </pc:sldMkLst>
      </pc:sldChg>
      <pc:sldMasterChg chg="delSldLayout">
        <pc:chgData name="Lane, Kathleen" userId="d8586a00-d571-4eeb-bfc3-f42bf250439e" providerId="ADAL" clId="{0422CD83-68AA-4C3A-85E4-6934A696D9FD}" dt="2021-09-29T14:07:39.242" v="179" actId="47"/>
        <pc:sldMasterMkLst>
          <pc:docMk/>
          <pc:sldMasterMk cId="24103330" sldId="2147483822"/>
        </pc:sldMasterMkLst>
        <pc:sldLayoutChg chg="del">
          <pc:chgData name="Lane, Kathleen" userId="d8586a00-d571-4eeb-bfc3-f42bf250439e" providerId="ADAL" clId="{0422CD83-68AA-4C3A-85E4-6934A696D9FD}" dt="2021-09-29T14:07:39.242" v="179" actId="47"/>
          <pc:sldLayoutMkLst>
            <pc:docMk/>
            <pc:sldMasterMk cId="24103330" sldId="2147483822"/>
            <pc:sldLayoutMk cId="1653435782" sldId="2147483878"/>
          </pc:sldLayoutMkLst>
        </pc:sldLayoutChg>
      </pc:sldMasterChg>
      <pc:sldMasterChg chg="del delSldLayout">
        <pc:chgData name="Lane, Kathleen" userId="d8586a00-d571-4eeb-bfc3-f42bf250439e" providerId="ADAL" clId="{0422CD83-68AA-4C3A-85E4-6934A696D9FD}" dt="2021-09-29T14:33:53.412" v="208" actId="2696"/>
        <pc:sldMasterMkLst>
          <pc:docMk/>
          <pc:sldMasterMk cId="1586079965" sldId="2147483946"/>
        </pc:sldMasterMkLst>
        <pc:sldLayoutChg chg="del">
          <pc:chgData name="Lane, Kathleen" userId="d8586a00-d571-4eeb-bfc3-f42bf250439e" providerId="ADAL" clId="{0422CD83-68AA-4C3A-85E4-6934A696D9FD}" dt="2021-09-29T14:33:53.412" v="208" actId="2696"/>
          <pc:sldLayoutMkLst>
            <pc:docMk/>
            <pc:sldMasterMk cId="1586079965" sldId="2147483946"/>
            <pc:sldLayoutMk cId="2001109639" sldId="2147483947"/>
          </pc:sldLayoutMkLst>
        </pc:sldLayoutChg>
        <pc:sldLayoutChg chg="del">
          <pc:chgData name="Lane, Kathleen" userId="d8586a00-d571-4eeb-bfc3-f42bf250439e" providerId="ADAL" clId="{0422CD83-68AA-4C3A-85E4-6934A696D9FD}" dt="2021-09-29T14:33:53.412" v="208" actId="2696"/>
          <pc:sldLayoutMkLst>
            <pc:docMk/>
            <pc:sldMasterMk cId="1586079965" sldId="2147483946"/>
            <pc:sldLayoutMk cId="3919302555" sldId="2147483948"/>
          </pc:sldLayoutMkLst>
        </pc:sldLayoutChg>
        <pc:sldLayoutChg chg="del">
          <pc:chgData name="Lane, Kathleen" userId="d8586a00-d571-4eeb-bfc3-f42bf250439e" providerId="ADAL" clId="{0422CD83-68AA-4C3A-85E4-6934A696D9FD}" dt="2021-09-29T14:33:53.412" v="208" actId="2696"/>
          <pc:sldLayoutMkLst>
            <pc:docMk/>
            <pc:sldMasterMk cId="1586079965" sldId="2147483946"/>
            <pc:sldLayoutMk cId="1826277538" sldId="2147483949"/>
          </pc:sldLayoutMkLst>
        </pc:sldLayoutChg>
        <pc:sldLayoutChg chg="del">
          <pc:chgData name="Lane, Kathleen" userId="d8586a00-d571-4eeb-bfc3-f42bf250439e" providerId="ADAL" clId="{0422CD83-68AA-4C3A-85E4-6934A696D9FD}" dt="2021-09-29T14:33:53.412" v="208" actId="2696"/>
          <pc:sldLayoutMkLst>
            <pc:docMk/>
            <pc:sldMasterMk cId="1586079965" sldId="2147483946"/>
            <pc:sldLayoutMk cId="3048234099" sldId="2147483950"/>
          </pc:sldLayoutMkLst>
        </pc:sldLayoutChg>
        <pc:sldLayoutChg chg="del">
          <pc:chgData name="Lane, Kathleen" userId="d8586a00-d571-4eeb-bfc3-f42bf250439e" providerId="ADAL" clId="{0422CD83-68AA-4C3A-85E4-6934A696D9FD}" dt="2021-09-29T14:33:53.412" v="208" actId="2696"/>
          <pc:sldLayoutMkLst>
            <pc:docMk/>
            <pc:sldMasterMk cId="1586079965" sldId="2147483946"/>
            <pc:sldLayoutMk cId="893256743" sldId="2147483951"/>
          </pc:sldLayoutMkLst>
        </pc:sldLayoutChg>
        <pc:sldLayoutChg chg="del">
          <pc:chgData name="Lane, Kathleen" userId="d8586a00-d571-4eeb-bfc3-f42bf250439e" providerId="ADAL" clId="{0422CD83-68AA-4C3A-85E4-6934A696D9FD}" dt="2021-09-29T14:33:53.412" v="208" actId="2696"/>
          <pc:sldLayoutMkLst>
            <pc:docMk/>
            <pc:sldMasterMk cId="1586079965" sldId="2147483946"/>
            <pc:sldLayoutMk cId="4284352924" sldId="2147483952"/>
          </pc:sldLayoutMkLst>
        </pc:sldLayoutChg>
        <pc:sldLayoutChg chg="del">
          <pc:chgData name="Lane, Kathleen" userId="d8586a00-d571-4eeb-bfc3-f42bf250439e" providerId="ADAL" clId="{0422CD83-68AA-4C3A-85E4-6934A696D9FD}" dt="2021-09-29T14:33:53.412" v="208" actId="2696"/>
          <pc:sldLayoutMkLst>
            <pc:docMk/>
            <pc:sldMasterMk cId="1586079965" sldId="2147483946"/>
            <pc:sldLayoutMk cId="4017668081" sldId="2147483953"/>
          </pc:sldLayoutMkLst>
        </pc:sldLayoutChg>
        <pc:sldLayoutChg chg="del">
          <pc:chgData name="Lane, Kathleen" userId="d8586a00-d571-4eeb-bfc3-f42bf250439e" providerId="ADAL" clId="{0422CD83-68AA-4C3A-85E4-6934A696D9FD}" dt="2021-09-29T14:33:53.412" v="208" actId="2696"/>
          <pc:sldLayoutMkLst>
            <pc:docMk/>
            <pc:sldMasterMk cId="1586079965" sldId="2147483946"/>
            <pc:sldLayoutMk cId="1747263595" sldId="2147483954"/>
          </pc:sldLayoutMkLst>
        </pc:sldLayoutChg>
        <pc:sldLayoutChg chg="del">
          <pc:chgData name="Lane, Kathleen" userId="d8586a00-d571-4eeb-bfc3-f42bf250439e" providerId="ADAL" clId="{0422CD83-68AA-4C3A-85E4-6934A696D9FD}" dt="2021-09-29T14:33:53.412" v="208" actId="2696"/>
          <pc:sldLayoutMkLst>
            <pc:docMk/>
            <pc:sldMasterMk cId="1586079965" sldId="2147483946"/>
            <pc:sldLayoutMk cId="4047397542" sldId="2147483955"/>
          </pc:sldLayoutMkLst>
        </pc:sldLayoutChg>
        <pc:sldLayoutChg chg="del">
          <pc:chgData name="Lane, Kathleen" userId="d8586a00-d571-4eeb-bfc3-f42bf250439e" providerId="ADAL" clId="{0422CD83-68AA-4C3A-85E4-6934A696D9FD}" dt="2021-09-29T14:33:53.412" v="208" actId="2696"/>
          <pc:sldLayoutMkLst>
            <pc:docMk/>
            <pc:sldMasterMk cId="1586079965" sldId="2147483946"/>
            <pc:sldLayoutMk cId="2701743436" sldId="2147483956"/>
          </pc:sldLayoutMkLst>
        </pc:sldLayoutChg>
        <pc:sldLayoutChg chg="del">
          <pc:chgData name="Lane, Kathleen" userId="d8586a00-d571-4eeb-bfc3-f42bf250439e" providerId="ADAL" clId="{0422CD83-68AA-4C3A-85E4-6934A696D9FD}" dt="2021-09-29T14:33:53.412" v="208" actId="2696"/>
          <pc:sldLayoutMkLst>
            <pc:docMk/>
            <pc:sldMasterMk cId="1586079965" sldId="2147483946"/>
            <pc:sldLayoutMk cId="3731173596" sldId="2147483957"/>
          </pc:sldLayoutMkLst>
        </pc:sldLayoutChg>
        <pc:sldLayoutChg chg="del">
          <pc:chgData name="Lane, Kathleen" userId="d8586a00-d571-4eeb-bfc3-f42bf250439e" providerId="ADAL" clId="{0422CD83-68AA-4C3A-85E4-6934A696D9FD}" dt="2021-09-29T14:33:53.412" v="208" actId="2696"/>
          <pc:sldLayoutMkLst>
            <pc:docMk/>
            <pc:sldMasterMk cId="1586079965" sldId="2147483946"/>
            <pc:sldLayoutMk cId="2156051315" sldId="2147483958"/>
          </pc:sldLayoutMkLst>
        </pc:sldLayoutChg>
        <pc:sldLayoutChg chg="del">
          <pc:chgData name="Lane, Kathleen" userId="d8586a00-d571-4eeb-bfc3-f42bf250439e" providerId="ADAL" clId="{0422CD83-68AA-4C3A-85E4-6934A696D9FD}" dt="2021-09-29T14:33:53.412" v="208" actId="2696"/>
          <pc:sldLayoutMkLst>
            <pc:docMk/>
            <pc:sldMasterMk cId="1586079965" sldId="2147483946"/>
            <pc:sldLayoutMk cId="16230811" sldId="2147483959"/>
          </pc:sldLayoutMkLst>
        </pc:sldLayoutChg>
        <pc:sldLayoutChg chg="del">
          <pc:chgData name="Lane, Kathleen" userId="d8586a00-d571-4eeb-bfc3-f42bf250439e" providerId="ADAL" clId="{0422CD83-68AA-4C3A-85E4-6934A696D9FD}" dt="2021-09-29T14:33:53.412" v="208" actId="2696"/>
          <pc:sldLayoutMkLst>
            <pc:docMk/>
            <pc:sldMasterMk cId="1586079965" sldId="2147483946"/>
            <pc:sldLayoutMk cId="2540918288" sldId="2147483960"/>
          </pc:sldLayoutMkLst>
        </pc:sldLayoutChg>
        <pc:sldLayoutChg chg="del">
          <pc:chgData name="Lane, Kathleen" userId="d8586a00-d571-4eeb-bfc3-f42bf250439e" providerId="ADAL" clId="{0422CD83-68AA-4C3A-85E4-6934A696D9FD}" dt="2021-09-29T14:33:53.412" v="208" actId="2696"/>
          <pc:sldLayoutMkLst>
            <pc:docMk/>
            <pc:sldMasterMk cId="1586079965" sldId="2147483946"/>
            <pc:sldLayoutMk cId="1603469400" sldId="2147483961"/>
          </pc:sldLayoutMkLst>
        </pc:sldLayoutChg>
        <pc:sldLayoutChg chg="del">
          <pc:chgData name="Lane, Kathleen" userId="d8586a00-d571-4eeb-bfc3-f42bf250439e" providerId="ADAL" clId="{0422CD83-68AA-4C3A-85E4-6934A696D9FD}" dt="2021-09-29T14:33:53.412" v="208" actId="2696"/>
          <pc:sldLayoutMkLst>
            <pc:docMk/>
            <pc:sldMasterMk cId="1586079965" sldId="2147483946"/>
            <pc:sldLayoutMk cId="4004919411" sldId="2147483962"/>
          </pc:sldLayoutMkLst>
        </pc:sldLayoutChg>
        <pc:sldLayoutChg chg="del">
          <pc:chgData name="Lane, Kathleen" userId="d8586a00-d571-4eeb-bfc3-f42bf250439e" providerId="ADAL" clId="{0422CD83-68AA-4C3A-85E4-6934A696D9FD}" dt="2021-09-29T14:33:53.412" v="208" actId="2696"/>
          <pc:sldLayoutMkLst>
            <pc:docMk/>
            <pc:sldMasterMk cId="1586079965" sldId="2147483946"/>
            <pc:sldLayoutMk cId="2578255398" sldId="2147483963"/>
          </pc:sldLayoutMkLst>
        </pc:sldLayoutChg>
        <pc:sldLayoutChg chg="del">
          <pc:chgData name="Lane, Kathleen" userId="d8586a00-d571-4eeb-bfc3-f42bf250439e" providerId="ADAL" clId="{0422CD83-68AA-4C3A-85E4-6934A696D9FD}" dt="2021-09-29T14:33:53.412" v="208" actId="2696"/>
          <pc:sldLayoutMkLst>
            <pc:docMk/>
            <pc:sldMasterMk cId="1586079965" sldId="2147483946"/>
            <pc:sldLayoutMk cId="2677750554" sldId="2147483964"/>
          </pc:sldLayoutMkLst>
        </pc:sldLayoutChg>
        <pc:sldLayoutChg chg="del">
          <pc:chgData name="Lane, Kathleen" userId="d8586a00-d571-4eeb-bfc3-f42bf250439e" providerId="ADAL" clId="{0422CD83-68AA-4C3A-85E4-6934A696D9FD}" dt="2021-09-29T14:33:53.412" v="208" actId="2696"/>
          <pc:sldLayoutMkLst>
            <pc:docMk/>
            <pc:sldMasterMk cId="1586079965" sldId="2147483946"/>
            <pc:sldLayoutMk cId="625589482" sldId="2147483965"/>
          </pc:sldLayoutMkLst>
        </pc:sldLayoutChg>
        <pc:sldLayoutChg chg="del">
          <pc:chgData name="Lane, Kathleen" userId="d8586a00-d571-4eeb-bfc3-f42bf250439e" providerId="ADAL" clId="{0422CD83-68AA-4C3A-85E4-6934A696D9FD}" dt="2021-09-29T14:33:53.412" v="208" actId="2696"/>
          <pc:sldLayoutMkLst>
            <pc:docMk/>
            <pc:sldMasterMk cId="1586079965" sldId="2147483946"/>
            <pc:sldLayoutMk cId="1087490377" sldId="2147483966"/>
          </pc:sldLayoutMkLst>
        </pc:sldLayoutChg>
        <pc:sldLayoutChg chg="del">
          <pc:chgData name="Lane, Kathleen" userId="d8586a00-d571-4eeb-bfc3-f42bf250439e" providerId="ADAL" clId="{0422CD83-68AA-4C3A-85E4-6934A696D9FD}" dt="2021-09-29T14:33:53.412" v="208" actId="2696"/>
          <pc:sldLayoutMkLst>
            <pc:docMk/>
            <pc:sldMasterMk cId="1586079965" sldId="2147483946"/>
            <pc:sldLayoutMk cId="1046187573" sldId="2147483967"/>
          </pc:sldLayoutMkLst>
        </pc:sldLayoutChg>
        <pc:sldLayoutChg chg="del">
          <pc:chgData name="Lane, Kathleen" userId="d8586a00-d571-4eeb-bfc3-f42bf250439e" providerId="ADAL" clId="{0422CD83-68AA-4C3A-85E4-6934A696D9FD}" dt="2021-09-29T14:33:53.412" v="208" actId="2696"/>
          <pc:sldLayoutMkLst>
            <pc:docMk/>
            <pc:sldMasterMk cId="1586079965" sldId="2147483946"/>
            <pc:sldLayoutMk cId="1225240500" sldId="2147483968"/>
          </pc:sldLayoutMkLst>
        </pc:sldLayoutChg>
        <pc:sldLayoutChg chg="del">
          <pc:chgData name="Lane, Kathleen" userId="d8586a00-d571-4eeb-bfc3-f42bf250439e" providerId="ADAL" clId="{0422CD83-68AA-4C3A-85E4-6934A696D9FD}" dt="2021-09-29T14:33:53.412" v="208" actId="2696"/>
          <pc:sldLayoutMkLst>
            <pc:docMk/>
            <pc:sldMasterMk cId="1586079965" sldId="2147483946"/>
            <pc:sldLayoutMk cId="157910095" sldId="2147483969"/>
          </pc:sldLayoutMkLst>
        </pc:sldLayoutChg>
        <pc:sldLayoutChg chg="del">
          <pc:chgData name="Lane, Kathleen" userId="d8586a00-d571-4eeb-bfc3-f42bf250439e" providerId="ADAL" clId="{0422CD83-68AA-4C3A-85E4-6934A696D9FD}" dt="2021-09-29T14:33:53.412" v="208" actId="2696"/>
          <pc:sldLayoutMkLst>
            <pc:docMk/>
            <pc:sldMasterMk cId="1586079965" sldId="2147483946"/>
            <pc:sldLayoutMk cId="475882065" sldId="2147483970"/>
          </pc:sldLayoutMkLst>
        </pc:sldLayoutChg>
        <pc:sldLayoutChg chg="del">
          <pc:chgData name="Lane, Kathleen" userId="d8586a00-d571-4eeb-bfc3-f42bf250439e" providerId="ADAL" clId="{0422CD83-68AA-4C3A-85E4-6934A696D9FD}" dt="2021-09-29T14:33:53.412" v="208" actId="2696"/>
          <pc:sldLayoutMkLst>
            <pc:docMk/>
            <pc:sldMasterMk cId="1586079965" sldId="2147483946"/>
            <pc:sldLayoutMk cId="1394615400" sldId="2147483971"/>
          </pc:sldLayoutMkLst>
        </pc:sldLayoutChg>
        <pc:sldLayoutChg chg="del">
          <pc:chgData name="Lane, Kathleen" userId="d8586a00-d571-4eeb-bfc3-f42bf250439e" providerId="ADAL" clId="{0422CD83-68AA-4C3A-85E4-6934A696D9FD}" dt="2021-09-29T14:33:53.412" v="208" actId="2696"/>
          <pc:sldLayoutMkLst>
            <pc:docMk/>
            <pc:sldMasterMk cId="1586079965" sldId="2147483946"/>
            <pc:sldLayoutMk cId="1415996911" sldId="2147483972"/>
          </pc:sldLayoutMkLst>
        </pc:sldLayoutChg>
        <pc:sldLayoutChg chg="del">
          <pc:chgData name="Lane, Kathleen" userId="d8586a00-d571-4eeb-bfc3-f42bf250439e" providerId="ADAL" clId="{0422CD83-68AA-4C3A-85E4-6934A696D9FD}" dt="2021-09-29T14:33:53.412" v="208" actId="2696"/>
          <pc:sldLayoutMkLst>
            <pc:docMk/>
            <pc:sldMasterMk cId="1586079965" sldId="2147483946"/>
            <pc:sldLayoutMk cId="1161722358" sldId="2147483973"/>
          </pc:sldLayoutMkLst>
        </pc:sldLayoutChg>
      </pc:sldMasterChg>
    </pc:docChg>
  </pc:docChgLst>
  <pc:docChgLst>
    <pc:chgData name="Sherod, Rebecca Lee" userId="4a5e3857-22b8-48bf-84ca-3e6efb53098b" providerId="ADAL" clId="{A414FE9D-3FDC-4FC9-84BB-CDA1A5A917A6}"/>
    <pc:docChg chg="undo custSel addSld delSld modSld">
      <pc:chgData name="Sherod, Rebecca Lee" userId="4a5e3857-22b8-48bf-84ca-3e6efb53098b" providerId="ADAL" clId="{A414FE9D-3FDC-4FC9-84BB-CDA1A5A917A6}" dt="2021-10-20T13:22:59.596" v="27"/>
      <pc:docMkLst>
        <pc:docMk/>
      </pc:docMkLst>
      <pc:sldChg chg="add del">
        <pc:chgData name="Sherod, Rebecca Lee" userId="4a5e3857-22b8-48bf-84ca-3e6efb53098b" providerId="ADAL" clId="{A414FE9D-3FDC-4FC9-84BB-CDA1A5A917A6}" dt="2021-10-19T21:16:39.133" v="14"/>
        <pc:sldMkLst>
          <pc:docMk/>
          <pc:sldMk cId="0" sldId="256"/>
        </pc:sldMkLst>
      </pc:sldChg>
      <pc:sldChg chg="modSp add del mod">
        <pc:chgData name="Sherod, Rebecca Lee" userId="4a5e3857-22b8-48bf-84ca-3e6efb53098b" providerId="ADAL" clId="{A414FE9D-3FDC-4FC9-84BB-CDA1A5A917A6}" dt="2021-10-19T21:17:39.144" v="15" actId="2696"/>
        <pc:sldMkLst>
          <pc:docMk/>
          <pc:sldMk cId="25972479" sldId="257"/>
        </pc:sldMkLst>
        <pc:spChg chg="mod">
          <ac:chgData name="Sherod, Rebecca Lee" userId="4a5e3857-22b8-48bf-84ca-3e6efb53098b" providerId="ADAL" clId="{A414FE9D-3FDC-4FC9-84BB-CDA1A5A917A6}" dt="2021-10-18T14:37:34.799" v="3" actId="20577"/>
          <ac:spMkLst>
            <pc:docMk/>
            <pc:sldMk cId="25972479" sldId="257"/>
            <ac:spMk id="2" creationId="{D6CC65A1-F8C2-435D-BD56-582B506CDC18}"/>
          </ac:spMkLst>
        </pc:spChg>
      </pc:sldChg>
      <pc:sldChg chg="add del">
        <pc:chgData name="Sherod, Rebecca Lee" userId="4a5e3857-22b8-48bf-84ca-3e6efb53098b" providerId="ADAL" clId="{A414FE9D-3FDC-4FC9-84BB-CDA1A5A917A6}" dt="2021-10-19T21:16:39.133" v="14"/>
        <pc:sldMkLst>
          <pc:docMk/>
          <pc:sldMk cId="0" sldId="261"/>
        </pc:sldMkLst>
      </pc:sldChg>
      <pc:sldChg chg="modSp add del mod">
        <pc:chgData name="Sherod, Rebecca Lee" userId="4a5e3857-22b8-48bf-84ca-3e6efb53098b" providerId="ADAL" clId="{A414FE9D-3FDC-4FC9-84BB-CDA1A5A917A6}" dt="2021-10-19T21:16:39.133" v="14"/>
        <pc:sldMkLst>
          <pc:docMk/>
          <pc:sldMk cId="2266777683" sldId="380"/>
        </pc:sldMkLst>
        <pc:spChg chg="mod">
          <ac:chgData name="Sherod, Rebecca Lee" userId="4a5e3857-22b8-48bf-84ca-3e6efb53098b" providerId="ADAL" clId="{A414FE9D-3FDC-4FC9-84BB-CDA1A5A917A6}" dt="2021-10-19T21:16:39.055" v="13"/>
          <ac:spMkLst>
            <pc:docMk/>
            <pc:sldMk cId="2266777683" sldId="380"/>
            <ac:spMk id="6" creationId="{43E51648-0ABC-6B4C-B86A-C11EC262EB72}"/>
          </ac:spMkLst>
        </pc:spChg>
      </pc:sldChg>
      <pc:sldChg chg="add del">
        <pc:chgData name="Sherod, Rebecca Lee" userId="4a5e3857-22b8-48bf-84ca-3e6efb53098b" providerId="ADAL" clId="{A414FE9D-3FDC-4FC9-84BB-CDA1A5A917A6}" dt="2021-10-19T21:16:39.133" v="14"/>
        <pc:sldMkLst>
          <pc:docMk/>
          <pc:sldMk cId="0" sldId="381"/>
        </pc:sldMkLst>
      </pc:sldChg>
      <pc:sldChg chg="delSp modSp add del mod">
        <pc:chgData name="Sherod, Rebecca Lee" userId="4a5e3857-22b8-48bf-84ca-3e6efb53098b" providerId="ADAL" clId="{A414FE9D-3FDC-4FC9-84BB-CDA1A5A917A6}" dt="2021-10-20T13:07:10.359" v="25" actId="478"/>
        <pc:sldMkLst>
          <pc:docMk/>
          <pc:sldMk cId="1647530199" sldId="389"/>
        </pc:sldMkLst>
        <pc:picChg chg="del mod modCrop">
          <ac:chgData name="Sherod, Rebecca Lee" userId="4a5e3857-22b8-48bf-84ca-3e6efb53098b" providerId="ADAL" clId="{A414FE9D-3FDC-4FC9-84BB-CDA1A5A917A6}" dt="2021-10-20T13:07:10.359" v="25" actId="478"/>
          <ac:picMkLst>
            <pc:docMk/>
            <pc:sldMk cId="1647530199" sldId="389"/>
            <ac:picMk id="9" creationId="{A945D0A4-52C0-2E4C-B90A-747AF7765DD7}"/>
          </ac:picMkLst>
        </pc:picChg>
      </pc:sldChg>
      <pc:sldChg chg="modSp mod">
        <pc:chgData name="Sherod, Rebecca Lee" userId="4a5e3857-22b8-48bf-84ca-3e6efb53098b" providerId="ADAL" clId="{A414FE9D-3FDC-4FC9-84BB-CDA1A5A917A6}" dt="2021-10-20T13:07:58.336" v="26" actId="1076"/>
        <pc:sldMkLst>
          <pc:docMk/>
          <pc:sldMk cId="3501672632" sldId="1324"/>
        </pc:sldMkLst>
        <pc:picChg chg="mod">
          <ac:chgData name="Sherod, Rebecca Lee" userId="4a5e3857-22b8-48bf-84ca-3e6efb53098b" providerId="ADAL" clId="{A414FE9D-3FDC-4FC9-84BB-CDA1A5A917A6}" dt="2021-10-20T13:07:58.336" v="26" actId="1076"/>
          <ac:picMkLst>
            <pc:docMk/>
            <pc:sldMk cId="3501672632" sldId="1324"/>
            <ac:picMk id="7" creationId="{CFD211A7-4EF2-4EE3-A2AA-2A5E784B5099}"/>
          </ac:picMkLst>
        </pc:picChg>
      </pc:sldChg>
      <pc:sldChg chg="add">
        <pc:chgData name="Sherod, Rebecca Lee" userId="4a5e3857-22b8-48bf-84ca-3e6efb53098b" providerId="ADAL" clId="{A414FE9D-3FDC-4FC9-84BB-CDA1A5A917A6}" dt="2021-10-20T13:22:59.596" v="27"/>
        <pc:sldMkLst>
          <pc:docMk/>
          <pc:sldMk cId="955510569" sldId="1327"/>
        </pc:sldMkLst>
      </pc:sldChg>
      <pc:sldChg chg="add del">
        <pc:chgData name="Sherod, Rebecca Lee" userId="4a5e3857-22b8-48bf-84ca-3e6efb53098b" providerId="ADAL" clId="{A414FE9D-3FDC-4FC9-84BB-CDA1A5A917A6}" dt="2021-10-19T21:16:39.133" v="14"/>
        <pc:sldMkLst>
          <pc:docMk/>
          <pc:sldMk cId="0" sldId="1506"/>
        </pc:sldMkLst>
      </pc:sldChg>
      <pc:sldChg chg="add del">
        <pc:chgData name="Sherod, Rebecca Lee" userId="4a5e3857-22b8-48bf-84ca-3e6efb53098b" providerId="ADAL" clId="{A414FE9D-3FDC-4FC9-84BB-CDA1A5A917A6}" dt="2021-10-19T21:16:39.133" v="14"/>
        <pc:sldMkLst>
          <pc:docMk/>
          <pc:sldMk cId="0" sldId="1507"/>
        </pc:sldMkLst>
      </pc:sldChg>
      <pc:sldChg chg="add del">
        <pc:chgData name="Sherod, Rebecca Lee" userId="4a5e3857-22b8-48bf-84ca-3e6efb53098b" providerId="ADAL" clId="{A414FE9D-3FDC-4FC9-84BB-CDA1A5A917A6}" dt="2021-10-19T21:16:39.133" v="14"/>
        <pc:sldMkLst>
          <pc:docMk/>
          <pc:sldMk cId="0" sldId="150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601832454429401"/>
          <c:y val="4.0372425037779401E-2"/>
          <c:w val="0.85716210359026201"/>
          <c:h val="0.69035512606378702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Low Risk (0-3)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F15</c:v>
                </c:pt>
                <c:pt idx="1">
                  <c:v>F16</c:v>
                </c:pt>
                <c:pt idx="2">
                  <c:v>F17</c:v>
                </c:pt>
                <c:pt idx="3">
                  <c:v>F18</c:v>
                </c:pt>
                <c:pt idx="4">
                  <c:v>F19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0.82809999999999995</c:v>
                </c:pt>
                <c:pt idx="1">
                  <c:v>0.87580000000000002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C3-4844-ACC6-F857C1FD66D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Moderate (4-8)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FFF00"/>
              </a:solidFill>
            </a:ln>
          </c:spPr>
          <c:invertIfNegative val="0"/>
          <c:dLbls>
            <c:dLbl>
              <c:idx val="1"/>
              <c:layout>
                <c:manualLayout>
                  <c:x val="3.3639143730886847E-2"/>
                  <c:y val="5.05050505050505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065-4889-A7C3-CD549C7EBC9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F15</c:v>
                </c:pt>
                <c:pt idx="1">
                  <c:v>F16</c:v>
                </c:pt>
                <c:pt idx="2">
                  <c:v>F17</c:v>
                </c:pt>
                <c:pt idx="3">
                  <c:v>F18</c:v>
                </c:pt>
                <c:pt idx="4">
                  <c:v>F19</c:v>
                </c:pt>
              </c:strCache>
            </c:strRef>
          </c:cat>
          <c:val>
            <c:numRef>
              <c:f>Sheet1!$C$2:$C$6</c:f>
              <c:numCache>
                <c:formatCode>0.00%</c:formatCode>
                <c:ptCount val="5"/>
                <c:pt idx="0">
                  <c:v>0.13300000000000001</c:v>
                </c:pt>
                <c:pt idx="1">
                  <c:v>0.1051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C3-4844-ACC6-F857C1FD66D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High (9-21)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dLbls>
            <c:dLbl>
              <c:idx val="1"/>
              <c:layout>
                <c:manualLayout>
                  <c:x val="2.5993883792048873E-2"/>
                  <c:y val="-2.52525252525252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065-4889-A7C3-CD549C7EBC9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F15</c:v>
                </c:pt>
                <c:pt idx="1">
                  <c:v>F16</c:v>
                </c:pt>
                <c:pt idx="2">
                  <c:v>F17</c:v>
                </c:pt>
                <c:pt idx="3">
                  <c:v>F18</c:v>
                </c:pt>
                <c:pt idx="4">
                  <c:v>F19</c:v>
                </c:pt>
              </c:strCache>
            </c:strRef>
          </c:cat>
          <c:val>
            <c:numRef>
              <c:f>Sheet1!$D$2:$D$6</c:f>
              <c:numCache>
                <c:formatCode>0.00%</c:formatCode>
                <c:ptCount val="5"/>
                <c:pt idx="0">
                  <c:v>3.8899999999999997E-2</c:v>
                </c:pt>
                <c:pt idx="1">
                  <c:v>1.9099999999999999E-2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C3-4844-ACC6-F857C1FD66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785181256"/>
        <c:axId val="785181648"/>
        <c:axId val="0"/>
      </c:bar3DChart>
      <c:catAx>
        <c:axId val="7851812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Screening</a:t>
                </a:r>
                <a:r>
                  <a:rPr lang="en-US" baseline="0"/>
                  <a:t> Time Point</a:t>
                </a:r>
                <a:endParaRPr lang="en-US"/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785181648"/>
        <c:crosses val="autoZero"/>
        <c:auto val="1"/>
        <c:lblAlgn val="ctr"/>
        <c:lblOffset val="100"/>
        <c:noMultiLvlLbl val="0"/>
      </c:catAx>
      <c:valAx>
        <c:axId val="785181648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</a:t>
                </a:r>
                <a:r>
                  <a:rPr lang="en-US" baseline="0"/>
                  <a:t> of Students Screened</a:t>
                </a:r>
                <a:endParaRPr lang="en-US"/>
              </a:p>
            </c:rich>
          </c:tx>
          <c:overlay val="0"/>
        </c:title>
        <c:numFmt formatCode="0%" sourceLinked="1"/>
        <c:majorTickMark val="out"/>
        <c:minorTickMark val="none"/>
        <c:tickLblPos val="nextTo"/>
        <c:spPr>
          <a:ln>
            <a:noFill/>
          </a:ln>
        </c:spPr>
        <c:crossAx val="785181256"/>
        <c:crosses val="autoZero"/>
        <c:crossBetween val="between"/>
      </c:valAx>
    </c:plotArea>
    <c:legend>
      <c:legendPos val="b"/>
      <c:overlay val="0"/>
      <c:spPr>
        <a:ln>
          <a:solidFill>
            <a:schemeClr val="tx1"/>
          </a:solidFill>
        </a:ln>
      </c:sp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Relationship Id="rId4" Type="http://schemas.openxmlformats.org/officeDocument/2006/relationships/image" Target="../media/image73.pn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Relationship Id="rId4" Type="http://schemas.openxmlformats.org/officeDocument/2006/relationships/image" Target="../media/image73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0.png"/><Relationship Id="rId1" Type="http://schemas.openxmlformats.org/officeDocument/2006/relationships/image" Target="../media/image73.png"/><Relationship Id="rId4" Type="http://schemas.openxmlformats.org/officeDocument/2006/relationships/image" Target="../media/image71.pn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0.png"/><Relationship Id="rId1" Type="http://schemas.openxmlformats.org/officeDocument/2006/relationships/image" Target="../media/image73.png"/><Relationship Id="rId4" Type="http://schemas.openxmlformats.org/officeDocument/2006/relationships/image" Target="../media/image71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3D995F-DBE8-3C4B-A35A-252121C39764}" type="doc">
      <dgm:prSet loTypeId="urn:microsoft.com/office/officeart/2005/8/layout/hProcess7" loCatId="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1FCEF624-ECEA-BA4F-8177-BEAE020E598D}">
      <dgm:prSet phldrT="[Text]"/>
      <dgm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68A87354-4E15-4A4A-A10C-C354D4FFCC50}" type="parTrans" cxnId="{AB94883D-D265-A044-AC71-1C7DE6E776E7}">
      <dgm:prSet/>
      <dgm:spPr/>
      <dgm:t>
        <a:bodyPr/>
        <a:lstStyle/>
        <a:p>
          <a:endParaRPr lang="en-US"/>
        </a:p>
      </dgm:t>
    </dgm:pt>
    <dgm:pt modelId="{28835215-52CD-1442-AAD5-98CD7DC772B0}" type="sibTrans" cxnId="{AB94883D-D265-A044-AC71-1C7DE6E776E7}">
      <dgm:prSet/>
      <dgm:spPr/>
      <dgm:t>
        <a:bodyPr/>
        <a:lstStyle/>
        <a:p>
          <a:endParaRPr lang="en-US"/>
        </a:p>
      </dgm:t>
    </dgm:pt>
    <dgm:pt modelId="{FFA21F49-57C9-4E4B-968F-1154585DA40A}">
      <dgm:prSet phldrT="[Text]"/>
      <dgm:spPr>
        <a:xfrm>
          <a:off x="29177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gm:t>
    </dgm:pt>
    <dgm:pt modelId="{D0FB94BF-C99E-8C40-A9C2-B18B4339FE1C}" type="parTrans" cxnId="{73E58AD5-965F-8F4B-8778-FDD473A96689}">
      <dgm:prSet/>
      <dgm:spPr/>
      <dgm:t>
        <a:bodyPr/>
        <a:lstStyle/>
        <a:p>
          <a:endParaRPr lang="en-US"/>
        </a:p>
      </dgm:t>
    </dgm:pt>
    <dgm:pt modelId="{E0E0F92E-B97A-C945-BE59-6ECAFCF88DE6}" type="sibTrans" cxnId="{73E58AD5-965F-8F4B-8778-FDD473A96689}">
      <dgm:prSet/>
      <dgm:spPr/>
      <dgm:t>
        <a:bodyPr/>
        <a:lstStyle/>
        <a:p>
          <a:endParaRPr lang="en-US"/>
        </a:p>
      </dgm:t>
    </dgm:pt>
    <dgm:pt modelId="{2651876E-082C-F043-B305-E19C2F6575A5}">
      <dgm:prSet phldrT="[Text]"/>
      <dgm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030B171A-1EE1-5A40-A524-A76001AF6D82}" type="parTrans" cxnId="{812FE41E-109F-C243-8E7B-359D7AA23A9A}">
      <dgm:prSet/>
      <dgm:spPr/>
      <dgm:t>
        <a:bodyPr/>
        <a:lstStyle/>
        <a:p>
          <a:endParaRPr lang="en-US"/>
        </a:p>
      </dgm:t>
    </dgm:pt>
    <dgm:pt modelId="{029BAC59-E577-B545-932D-464DA519B745}" type="sibTrans" cxnId="{812FE41E-109F-C243-8E7B-359D7AA23A9A}">
      <dgm:prSet/>
      <dgm:spPr/>
      <dgm:t>
        <a:bodyPr/>
        <a:lstStyle/>
        <a:p>
          <a:endParaRPr lang="en-US"/>
        </a:p>
      </dgm:t>
    </dgm:pt>
    <dgm:pt modelId="{4275CB51-229E-024E-86CC-290E709AC992}">
      <dgm:prSet phldrT="[Text]"/>
      <dgm:spPr>
        <a:xfrm>
          <a:off x="178037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gm:t>
    </dgm:pt>
    <dgm:pt modelId="{831D9CB6-8A9C-4344-ABC7-EE8165132F7A}" type="parTrans" cxnId="{254AB2EF-45C3-CF4D-9F30-5F435B5D2A7E}">
      <dgm:prSet/>
      <dgm:spPr/>
      <dgm:t>
        <a:bodyPr/>
        <a:lstStyle/>
        <a:p>
          <a:endParaRPr lang="en-US"/>
        </a:p>
      </dgm:t>
    </dgm:pt>
    <dgm:pt modelId="{9749FF14-2A9A-7C4A-9B9E-55FEA5834A3F}" type="sibTrans" cxnId="{254AB2EF-45C3-CF4D-9F30-5F435B5D2A7E}">
      <dgm:prSet/>
      <dgm:spPr/>
      <dgm:t>
        <a:bodyPr/>
        <a:lstStyle/>
        <a:p>
          <a:endParaRPr lang="en-US"/>
        </a:p>
      </dgm:t>
    </dgm:pt>
    <dgm:pt modelId="{82CF15C8-1F13-4248-B09D-A5D1942BB934}">
      <dgm:prSet phldrT="[Text]"/>
      <dgm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1141B81D-1891-B14F-AE91-7A9A3B2674FF}" type="parTrans" cxnId="{D638FF98-D1E9-9B4D-A4FE-E9D7C58E9928}">
      <dgm:prSet/>
      <dgm:spPr/>
      <dgm:t>
        <a:bodyPr/>
        <a:lstStyle/>
        <a:p>
          <a:endParaRPr lang="en-US"/>
        </a:p>
      </dgm:t>
    </dgm:pt>
    <dgm:pt modelId="{244DE922-8EFE-BD41-A86D-CE08C66FB383}" type="sibTrans" cxnId="{D638FF98-D1E9-9B4D-A4FE-E9D7C58E9928}">
      <dgm:prSet/>
      <dgm:spPr/>
      <dgm:t>
        <a:bodyPr/>
        <a:lstStyle/>
        <a:p>
          <a:endParaRPr lang="en-US"/>
        </a:p>
      </dgm:t>
    </dgm:pt>
    <dgm:pt modelId="{6D0FE90A-9531-9644-89C8-1701AEAFCA4A}">
      <dgm:prSet phldrT="[Text]"/>
      <dgm:spPr>
        <a:xfrm>
          <a:off x="326898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gm:t>
    </dgm:pt>
    <dgm:pt modelId="{0A2CB6C8-6378-DB4B-BB6B-B5F179E140C8}" type="parTrans" cxnId="{94E29990-DE78-4048-88EE-D72AAD76DD53}">
      <dgm:prSet/>
      <dgm:spPr/>
      <dgm:t>
        <a:bodyPr/>
        <a:lstStyle/>
        <a:p>
          <a:endParaRPr lang="en-US"/>
        </a:p>
      </dgm:t>
    </dgm:pt>
    <dgm:pt modelId="{E00768F7-E3C5-0B48-A9FA-AB6579492E4C}" type="sibTrans" cxnId="{94E29990-DE78-4048-88EE-D72AAD76DD53}">
      <dgm:prSet/>
      <dgm:spPr/>
      <dgm:t>
        <a:bodyPr/>
        <a:lstStyle/>
        <a:p>
          <a:endParaRPr lang="en-US"/>
        </a:p>
      </dgm:t>
    </dgm:pt>
    <dgm:pt modelId="{FD09AFD2-3DC0-D04C-BD73-46AAC344FAB8}">
      <dgm:prSet phldrT="[Text]"/>
      <dgm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E3A348C5-AE99-A440-BB9A-B611C8B4A3F5}" type="parTrans" cxnId="{4083EEAF-88E5-5A4D-BA51-B27A54820268}">
      <dgm:prSet/>
      <dgm:spPr/>
      <dgm:t>
        <a:bodyPr/>
        <a:lstStyle/>
        <a:p>
          <a:endParaRPr lang="en-US"/>
        </a:p>
      </dgm:t>
    </dgm:pt>
    <dgm:pt modelId="{A6502A1C-390A-2B47-8EBD-B0DCFEF1ECBF}" type="sibTrans" cxnId="{4083EEAF-88E5-5A4D-BA51-B27A54820268}">
      <dgm:prSet/>
      <dgm:spPr/>
      <dgm:t>
        <a:bodyPr/>
        <a:lstStyle/>
        <a:p>
          <a:endParaRPr lang="en-US"/>
        </a:p>
      </dgm:t>
    </dgm:pt>
    <dgm:pt modelId="{6994FBDB-C954-C042-A548-42251D69188B}">
      <dgm:prSet phldrT="[Text]"/>
      <dgm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42877146-CF37-E44D-BB3B-5391797FC3A8}" type="parTrans" cxnId="{BF63E9D8-53BF-9041-A0B0-DF305FA6846C}">
      <dgm:prSet/>
      <dgm:spPr/>
      <dgm:t>
        <a:bodyPr/>
        <a:lstStyle/>
        <a:p>
          <a:endParaRPr lang="en-US"/>
        </a:p>
      </dgm:t>
    </dgm:pt>
    <dgm:pt modelId="{7816673D-AC3D-5644-ADBF-D80B2FE9D5F6}" type="sibTrans" cxnId="{BF63E9D8-53BF-9041-A0B0-DF305FA6846C}">
      <dgm:prSet/>
      <dgm:spPr/>
      <dgm:t>
        <a:bodyPr/>
        <a:lstStyle/>
        <a:p>
          <a:endParaRPr lang="en-US"/>
        </a:p>
      </dgm:t>
    </dgm:pt>
    <dgm:pt modelId="{BE212C3B-20EC-9442-80C0-4233E624D91F}">
      <dgm:prSet phldrT="[Text]"/>
      <dgm:spPr>
        <a:xfrm>
          <a:off x="475758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gm:t>
    </dgm:pt>
    <dgm:pt modelId="{FE10F86D-697C-B84E-B869-DEDB8FBE8C02}" type="parTrans" cxnId="{8BF306A7-EE24-A240-9BC2-736BF4E9CEEE}">
      <dgm:prSet/>
      <dgm:spPr/>
      <dgm:t>
        <a:bodyPr/>
        <a:lstStyle/>
        <a:p>
          <a:endParaRPr lang="en-US"/>
        </a:p>
      </dgm:t>
    </dgm:pt>
    <dgm:pt modelId="{F0A08EA7-BE68-8746-9C00-18B158754C6D}" type="sibTrans" cxnId="{8BF306A7-EE24-A240-9BC2-736BF4E9CEEE}">
      <dgm:prSet/>
      <dgm:spPr/>
      <dgm:t>
        <a:bodyPr/>
        <a:lstStyle/>
        <a:p>
          <a:endParaRPr lang="en-US"/>
        </a:p>
      </dgm:t>
    </dgm:pt>
    <dgm:pt modelId="{5FF0458D-A7DE-A14C-8012-919D8492B6FA}">
      <dgm:prSet phldrT="[Text]"/>
      <dgm:spPr>
        <a:xfrm>
          <a:off x="624619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gm:t>
    </dgm:pt>
    <dgm:pt modelId="{633DE8A8-A083-5248-8FF0-538020995AB6}" type="parTrans" cxnId="{5B88FC54-1398-DD4F-B671-7775EC46FB03}">
      <dgm:prSet/>
      <dgm:spPr/>
      <dgm:t>
        <a:bodyPr/>
        <a:lstStyle/>
        <a:p>
          <a:endParaRPr lang="en-US"/>
        </a:p>
      </dgm:t>
    </dgm:pt>
    <dgm:pt modelId="{DFD9D5EE-F93D-9940-B451-05EA72EAB14A}" type="sibTrans" cxnId="{5B88FC54-1398-DD4F-B671-7775EC46FB03}">
      <dgm:prSet/>
      <dgm:spPr/>
      <dgm:t>
        <a:bodyPr/>
        <a:lstStyle/>
        <a:p>
          <a:endParaRPr lang="en-US"/>
        </a:p>
      </dgm:t>
    </dgm:pt>
    <dgm:pt modelId="{04D8227A-59B3-AA46-946F-27BF0CF90D1B}" type="pres">
      <dgm:prSet presAssocID="{D33D995F-DBE8-3C4B-A35A-252121C39764}" presName="Name0" presStyleCnt="0">
        <dgm:presLayoutVars>
          <dgm:dir/>
          <dgm:animLvl val="lvl"/>
          <dgm:resizeHandles val="exact"/>
        </dgm:presLayoutVars>
      </dgm:prSet>
      <dgm:spPr/>
    </dgm:pt>
    <dgm:pt modelId="{D0117222-BF8F-DF49-87E8-4DE8ADFF9D15}" type="pres">
      <dgm:prSet presAssocID="{1FCEF624-ECEA-BA4F-8177-BEAE020E598D}" presName="compositeNode" presStyleCnt="0">
        <dgm:presLayoutVars>
          <dgm:bulletEnabled val="1"/>
        </dgm:presLayoutVars>
      </dgm:prSet>
      <dgm:spPr/>
    </dgm:pt>
    <dgm:pt modelId="{FB3BF803-45EF-AA42-BDD2-E75CD6532912}" type="pres">
      <dgm:prSet presAssocID="{1FCEF624-ECEA-BA4F-8177-BEAE020E598D}" presName="bgRect" presStyleLbl="node1" presStyleIdx="0" presStyleCnt="5"/>
      <dgm:spPr/>
    </dgm:pt>
    <dgm:pt modelId="{FBE84A21-20EA-014D-A097-E1B58FE98081}" type="pres">
      <dgm:prSet presAssocID="{1FCEF624-ECEA-BA4F-8177-BEAE020E598D}" presName="parentNode" presStyleLbl="node1" presStyleIdx="0" presStyleCnt="5">
        <dgm:presLayoutVars>
          <dgm:chMax val="0"/>
          <dgm:bulletEnabled val="1"/>
        </dgm:presLayoutVars>
      </dgm:prSet>
      <dgm:spPr/>
    </dgm:pt>
    <dgm:pt modelId="{971673C2-F47C-2B46-A180-42AE3DADCE7D}" type="pres">
      <dgm:prSet presAssocID="{1FCEF624-ECEA-BA4F-8177-BEAE020E598D}" presName="childNode" presStyleLbl="node1" presStyleIdx="0" presStyleCnt="5">
        <dgm:presLayoutVars>
          <dgm:bulletEnabled val="1"/>
        </dgm:presLayoutVars>
      </dgm:prSet>
      <dgm:spPr/>
    </dgm:pt>
    <dgm:pt modelId="{F5FA7BB7-15ED-2948-93DA-F1871C9189E3}" type="pres">
      <dgm:prSet presAssocID="{28835215-52CD-1442-AAD5-98CD7DC772B0}" presName="hSp" presStyleCnt="0"/>
      <dgm:spPr/>
    </dgm:pt>
    <dgm:pt modelId="{5934D96E-2C5B-AC47-A8EE-EF7774DDF158}" type="pres">
      <dgm:prSet presAssocID="{28835215-52CD-1442-AAD5-98CD7DC772B0}" presName="vProcSp" presStyleCnt="0"/>
      <dgm:spPr/>
    </dgm:pt>
    <dgm:pt modelId="{3E4C296C-74C3-F04D-BE1D-37A5662C8169}" type="pres">
      <dgm:prSet presAssocID="{28835215-52CD-1442-AAD5-98CD7DC772B0}" presName="vSp1" presStyleCnt="0"/>
      <dgm:spPr/>
    </dgm:pt>
    <dgm:pt modelId="{926E4446-4CD7-D94B-8D3A-223F9E75C6A3}" type="pres">
      <dgm:prSet presAssocID="{28835215-52CD-1442-AAD5-98CD7DC772B0}" presName="simulatedConn" presStyleLbl="solidFgAcc1" presStyleIdx="0" presStyleCnt="4"/>
      <dgm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3136572-866A-DD41-9E5A-92C6C585C9F5}" type="pres">
      <dgm:prSet presAssocID="{28835215-52CD-1442-AAD5-98CD7DC772B0}" presName="vSp2" presStyleCnt="0"/>
      <dgm:spPr/>
    </dgm:pt>
    <dgm:pt modelId="{2989CCDB-4248-0549-A8C8-A2AEC7C7052A}" type="pres">
      <dgm:prSet presAssocID="{28835215-52CD-1442-AAD5-98CD7DC772B0}" presName="sibTrans" presStyleCnt="0"/>
      <dgm:spPr/>
    </dgm:pt>
    <dgm:pt modelId="{7C47D2C3-BB2E-404E-8417-02BBE5F1B2C0}" type="pres">
      <dgm:prSet presAssocID="{2651876E-082C-F043-B305-E19C2F6575A5}" presName="compositeNode" presStyleCnt="0">
        <dgm:presLayoutVars>
          <dgm:bulletEnabled val="1"/>
        </dgm:presLayoutVars>
      </dgm:prSet>
      <dgm:spPr/>
    </dgm:pt>
    <dgm:pt modelId="{4E92D05A-7E69-B94B-938F-8CB8794072A0}" type="pres">
      <dgm:prSet presAssocID="{2651876E-082C-F043-B305-E19C2F6575A5}" presName="bgRect" presStyleLbl="node1" presStyleIdx="1" presStyleCnt="5"/>
      <dgm:spPr/>
    </dgm:pt>
    <dgm:pt modelId="{F0878577-1D48-5242-AB01-AFA1E654B5C2}" type="pres">
      <dgm:prSet presAssocID="{2651876E-082C-F043-B305-E19C2F6575A5}" presName="parentNode" presStyleLbl="node1" presStyleIdx="1" presStyleCnt="5">
        <dgm:presLayoutVars>
          <dgm:chMax val="0"/>
          <dgm:bulletEnabled val="1"/>
        </dgm:presLayoutVars>
      </dgm:prSet>
      <dgm:spPr/>
    </dgm:pt>
    <dgm:pt modelId="{E2514576-F97D-7E46-B8AC-CB40BA3575E4}" type="pres">
      <dgm:prSet presAssocID="{2651876E-082C-F043-B305-E19C2F6575A5}" presName="childNode" presStyleLbl="node1" presStyleIdx="1" presStyleCnt="5">
        <dgm:presLayoutVars>
          <dgm:bulletEnabled val="1"/>
        </dgm:presLayoutVars>
      </dgm:prSet>
      <dgm:spPr/>
    </dgm:pt>
    <dgm:pt modelId="{602293B6-A008-C14F-B185-47DC394E7541}" type="pres">
      <dgm:prSet presAssocID="{029BAC59-E577-B545-932D-464DA519B745}" presName="hSp" presStyleCnt="0"/>
      <dgm:spPr/>
    </dgm:pt>
    <dgm:pt modelId="{E1B70292-BE04-734D-BF9D-9F2444F092EE}" type="pres">
      <dgm:prSet presAssocID="{029BAC59-E577-B545-932D-464DA519B745}" presName="vProcSp" presStyleCnt="0"/>
      <dgm:spPr/>
    </dgm:pt>
    <dgm:pt modelId="{2BFE6363-AD80-CC4C-B4FC-63E4ED3F4F6D}" type="pres">
      <dgm:prSet presAssocID="{029BAC59-E577-B545-932D-464DA519B745}" presName="vSp1" presStyleCnt="0"/>
      <dgm:spPr/>
    </dgm:pt>
    <dgm:pt modelId="{F8F04E18-85D5-ED4B-85C6-2149A776013F}" type="pres">
      <dgm:prSet presAssocID="{029BAC59-E577-B545-932D-464DA519B745}" presName="simulatedConn" presStyleLbl="solidFgAcc1" presStyleIdx="1" presStyleCnt="4"/>
      <dgm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7ED9F8A-BD4D-864F-AFBB-BF1588C6EC05}" type="pres">
      <dgm:prSet presAssocID="{029BAC59-E577-B545-932D-464DA519B745}" presName="vSp2" presStyleCnt="0"/>
      <dgm:spPr/>
    </dgm:pt>
    <dgm:pt modelId="{52CB4DE4-54A3-4542-8A0C-8833BBFBC207}" type="pres">
      <dgm:prSet presAssocID="{029BAC59-E577-B545-932D-464DA519B745}" presName="sibTrans" presStyleCnt="0"/>
      <dgm:spPr/>
    </dgm:pt>
    <dgm:pt modelId="{E4DAE931-C8B6-B745-ACD5-984A2B3DDAC4}" type="pres">
      <dgm:prSet presAssocID="{82CF15C8-1F13-4248-B09D-A5D1942BB934}" presName="compositeNode" presStyleCnt="0">
        <dgm:presLayoutVars>
          <dgm:bulletEnabled val="1"/>
        </dgm:presLayoutVars>
      </dgm:prSet>
      <dgm:spPr/>
    </dgm:pt>
    <dgm:pt modelId="{C6321622-D5D4-704D-9D2D-3AC563738361}" type="pres">
      <dgm:prSet presAssocID="{82CF15C8-1F13-4248-B09D-A5D1942BB934}" presName="bgRect" presStyleLbl="node1" presStyleIdx="2" presStyleCnt="5"/>
      <dgm:spPr/>
    </dgm:pt>
    <dgm:pt modelId="{660CC7A8-21A8-DF42-B8A5-79C1B4098D37}" type="pres">
      <dgm:prSet presAssocID="{82CF15C8-1F13-4248-B09D-A5D1942BB934}" presName="parentNode" presStyleLbl="node1" presStyleIdx="2" presStyleCnt="5">
        <dgm:presLayoutVars>
          <dgm:chMax val="0"/>
          <dgm:bulletEnabled val="1"/>
        </dgm:presLayoutVars>
      </dgm:prSet>
      <dgm:spPr/>
    </dgm:pt>
    <dgm:pt modelId="{C61469CC-CAB0-ED4F-B401-77F6D7D542D3}" type="pres">
      <dgm:prSet presAssocID="{82CF15C8-1F13-4248-B09D-A5D1942BB934}" presName="childNode" presStyleLbl="node1" presStyleIdx="2" presStyleCnt="5">
        <dgm:presLayoutVars>
          <dgm:bulletEnabled val="1"/>
        </dgm:presLayoutVars>
      </dgm:prSet>
      <dgm:spPr/>
    </dgm:pt>
    <dgm:pt modelId="{B4C479AE-7D42-504E-8ADC-C20A4A0E1C5F}" type="pres">
      <dgm:prSet presAssocID="{244DE922-8EFE-BD41-A86D-CE08C66FB383}" presName="hSp" presStyleCnt="0"/>
      <dgm:spPr/>
    </dgm:pt>
    <dgm:pt modelId="{F082A3E8-C62D-2247-AC6E-2FFE51B26AFC}" type="pres">
      <dgm:prSet presAssocID="{244DE922-8EFE-BD41-A86D-CE08C66FB383}" presName="vProcSp" presStyleCnt="0"/>
      <dgm:spPr/>
    </dgm:pt>
    <dgm:pt modelId="{803FE186-5595-744B-9F73-014473032E6C}" type="pres">
      <dgm:prSet presAssocID="{244DE922-8EFE-BD41-A86D-CE08C66FB383}" presName="vSp1" presStyleCnt="0"/>
      <dgm:spPr/>
    </dgm:pt>
    <dgm:pt modelId="{2FB0FBF8-92A5-ED4B-AE33-17FB27DF68E8}" type="pres">
      <dgm:prSet presAssocID="{244DE922-8EFE-BD41-A86D-CE08C66FB383}" presName="simulatedConn" presStyleLbl="solidFgAcc1" presStyleIdx="2" presStyleCnt="4"/>
      <dgm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58A7A786-70A3-1746-985E-E3786AA3804B}" type="pres">
      <dgm:prSet presAssocID="{244DE922-8EFE-BD41-A86D-CE08C66FB383}" presName="vSp2" presStyleCnt="0"/>
      <dgm:spPr/>
    </dgm:pt>
    <dgm:pt modelId="{3A6E6A5C-3770-5C4E-B31C-DE3D2A394950}" type="pres">
      <dgm:prSet presAssocID="{244DE922-8EFE-BD41-A86D-CE08C66FB383}" presName="sibTrans" presStyleCnt="0"/>
      <dgm:spPr/>
    </dgm:pt>
    <dgm:pt modelId="{D42A2B4C-539D-8047-AA5E-CBBFCF10E7AC}" type="pres">
      <dgm:prSet presAssocID="{FD09AFD2-3DC0-D04C-BD73-46AAC344FAB8}" presName="compositeNode" presStyleCnt="0">
        <dgm:presLayoutVars>
          <dgm:bulletEnabled val="1"/>
        </dgm:presLayoutVars>
      </dgm:prSet>
      <dgm:spPr/>
    </dgm:pt>
    <dgm:pt modelId="{83AC6EE8-2A6A-C44F-A36F-2D642544406E}" type="pres">
      <dgm:prSet presAssocID="{FD09AFD2-3DC0-D04C-BD73-46AAC344FAB8}" presName="bgRect" presStyleLbl="node1" presStyleIdx="3" presStyleCnt="5"/>
      <dgm:spPr/>
    </dgm:pt>
    <dgm:pt modelId="{D602AE19-97A5-B845-80B9-3F4C0D39087B}" type="pres">
      <dgm:prSet presAssocID="{FD09AFD2-3DC0-D04C-BD73-46AAC344FAB8}" presName="parentNode" presStyleLbl="node1" presStyleIdx="3" presStyleCnt="5">
        <dgm:presLayoutVars>
          <dgm:chMax val="0"/>
          <dgm:bulletEnabled val="1"/>
        </dgm:presLayoutVars>
      </dgm:prSet>
      <dgm:spPr/>
    </dgm:pt>
    <dgm:pt modelId="{D0F39E11-AB5B-1549-BA3D-ED6BD5BF53EE}" type="pres">
      <dgm:prSet presAssocID="{FD09AFD2-3DC0-D04C-BD73-46AAC344FAB8}" presName="childNode" presStyleLbl="node1" presStyleIdx="3" presStyleCnt="5">
        <dgm:presLayoutVars>
          <dgm:bulletEnabled val="1"/>
        </dgm:presLayoutVars>
      </dgm:prSet>
      <dgm:spPr/>
    </dgm:pt>
    <dgm:pt modelId="{FC2B5D3C-9AC2-2644-BF4B-A3F09DEEEA5E}" type="pres">
      <dgm:prSet presAssocID="{A6502A1C-390A-2B47-8EBD-B0DCFEF1ECBF}" presName="hSp" presStyleCnt="0"/>
      <dgm:spPr/>
    </dgm:pt>
    <dgm:pt modelId="{CA351197-84C1-FB4E-9F7C-2C8B2945AA78}" type="pres">
      <dgm:prSet presAssocID="{A6502A1C-390A-2B47-8EBD-B0DCFEF1ECBF}" presName="vProcSp" presStyleCnt="0"/>
      <dgm:spPr/>
    </dgm:pt>
    <dgm:pt modelId="{6796B8B3-6EA1-C94E-99AB-58E0EB8D5F97}" type="pres">
      <dgm:prSet presAssocID="{A6502A1C-390A-2B47-8EBD-B0DCFEF1ECBF}" presName="vSp1" presStyleCnt="0"/>
      <dgm:spPr/>
    </dgm:pt>
    <dgm:pt modelId="{B2E45524-4475-B74F-801B-B278A247738B}" type="pres">
      <dgm:prSet presAssocID="{A6502A1C-390A-2B47-8EBD-B0DCFEF1ECBF}" presName="simulatedConn" presStyleLbl="solidFgAcc1" presStyleIdx="3" presStyleCnt="4"/>
      <dgm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8AAC71D-041E-0247-A84C-CEDEC07416A6}" type="pres">
      <dgm:prSet presAssocID="{A6502A1C-390A-2B47-8EBD-B0DCFEF1ECBF}" presName="vSp2" presStyleCnt="0"/>
      <dgm:spPr/>
    </dgm:pt>
    <dgm:pt modelId="{8518D427-F4E3-784D-9493-7C4B6F085F49}" type="pres">
      <dgm:prSet presAssocID="{A6502A1C-390A-2B47-8EBD-B0DCFEF1ECBF}" presName="sibTrans" presStyleCnt="0"/>
      <dgm:spPr/>
    </dgm:pt>
    <dgm:pt modelId="{A517B307-8D02-0948-84F5-581A7EE22862}" type="pres">
      <dgm:prSet presAssocID="{6994FBDB-C954-C042-A548-42251D69188B}" presName="compositeNode" presStyleCnt="0">
        <dgm:presLayoutVars>
          <dgm:bulletEnabled val="1"/>
        </dgm:presLayoutVars>
      </dgm:prSet>
      <dgm:spPr/>
    </dgm:pt>
    <dgm:pt modelId="{EC5ED897-6DF7-4D46-A862-C4F539649D5E}" type="pres">
      <dgm:prSet presAssocID="{6994FBDB-C954-C042-A548-42251D69188B}" presName="bgRect" presStyleLbl="node1" presStyleIdx="4" presStyleCnt="5"/>
      <dgm:spPr/>
    </dgm:pt>
    <dgm:pt modelId="{5DCDA0CA-B8D9-C343-8288-40B5DB67A9AC}" type="pres">
      <dgm:prSet presAssocID="{6994FBDB-C954-C042-A548-42251D69188B}" presName="parentNode" presStyleLbl="node1" presStyleIdx="4" presStyleCnt="5">
        <dgm:presLayoutVars>
          <dgm:chMax val="0"/>
          <dgm:bulletEnabled val="1"/>
        </dgm:presLayoutVars>
      </dgm:prSet>
      <dgm:spPr/>
    </dgm:pt>
    <dgm:pt modelId="{90A3C866-AB9C-F64F-8587-DBAFAD305CB9}" type="pres">
      <dgm:prSet presAssocID="{6994FBDB-C954-C042-A548-42251D69188B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1BD8C20F-C1AF-5742-9FA8-8D573FA37E14}" type="presOf" srcId="{6D0FE90A-9531-9644-89C8-1701AEAFCA4A}" destId="{C61469CC-CAB0-ED4F-B401-77F6D7D542D3}" srcOrd="0" destOrd="0" presId="urn:microsoft.com/office/officeart/2005/8/layout/hProcess7"/>
    <dgm:cxn modelId="{3B3A9218-B2A8-4C4B-B8ED-906A131DA133}" type="presOf" srcId="{82CF15C8-1F13-4248-B09D-A5D1942BB934}" destId="{C6321622-D5D4-704D-9D2D-3AC563738361}" srcOrd="0" destOrd="0" presId="urn:microsoft.com/office/officeart/2005/8/layout/hProcess7"/>
    <dgm:cxn modelId="{752E6D1A-BA5F-5446-9C3F-96CE417856EC}" type="presOf" srcId="{5FF0458D-A7DE-A14C-8012-919D8492B6FA}" destId="{90A3C866-AB9C-F64F-8587-DBAFAD305CB9}" srcOrd="0" destOrd="0" presId="urn:microsoft.com/office/officeart/2005/8/layout/hProcess7"/>
    <dgm:cxn modelId="{812FE41E-109F-C243-8E7B-359D7AA23A9A}" srcId="{D33D995F-DBE8-3C4B-A35A-252121C39764}" destId="{2651876E-082C-F043-B305-E19C2F6575A5}" srcOrd="1" destOrd="0" parTransId="{030B171A-1EE1-5A40-A524-A76001AF6D82}" sibTransId="{029BAC59-E577-B545-932D-464DA519B745}"/>
    <dgm:cxn modelId="{C78C211F-75B4-BF43-BE5B-3C0994DDF500}" type="presOf" srcId="{6994FBDB-C954-C042-A548-42251D69188B}" destId="{5DCDA0CA-B8D9-C343-8288-40B5DB67A9AC}" srcOrd="1" destOrd="0" presId="urn:microsoft.com/office/officeart/2005/8/layout/hProcess7"/>
    <dgm:cxn modelId="{E895DE3A-6E00-6741-A7FD-1CDAF7D09A80}" type="presOf" srcId="{2651876E-082C-F043-B305-E19C2F6575A5}" destId="{F0878577-1D48-5242-AB01-AFA1E654B5C2}" srcOrd="1" destOrd="0" presId="urn:microsoft.com/office/officeart/2005/8/layout/hProcess7"/>
    <dgm:cxn modelId="{AB94883D-D265-A044-AC71-1C7DE6E776E7}" srcId="{D33D995F-DBE8-3C4B-A35A-252121C39764}" destId="{1FCEF624-ECEA-BA4F-8177-BEAE020E598D}" srcOrd="0" destOrd="0" parTransId="{68A87354-4E15-4A4A-A10C-C354D4FFCC50}" sibTransId="{28835215-52CD-1442-AAD5-98CD7DC772B0}"/>
    <dgm:cxn modelId="{4EA8B45D-9931-4242-92BD-9F4BFFECCA71}" type="presOf" srcId="{2651876E-082C-F043-B305-E19C2F6575A5}" destId="{4E92D05A-7E69-B94B-938F-8CB8794072A0}" srcOrd="0" destOrd="0" presId="urn:microsoft.com/office/officeart/2005/8/layout/hProcess7"/>
    <dgm:cxn modelId="{5EF5CE41-F2DB-664F-B7AC-91A74015A950}" type="presOf" srcId="{FFA21F49-57C9-4E4B-968F-1154585DA40A}" destId="{971673C2-F47C-2B46-A180-42AE3DADCE7D}" srcOrd="0" destOrd="0" presId="urn:microsoft.com/office/officeart/2005/8/layout/hProcess7"/>
    <dgm:cxn modelId="{BE718D68-1234-714A-AA26-87F0C0A1A1B7}" type="presOf" srcId="{6994FBDB-C954-C042-A548-42251D69188B}" destId="{EC5ED897-6DF7-4D46-A862-C4F539649D5E}" srcOrd="0" destOrd="0" presId="urn:microsoft.com/office/officeart/2005/8/layout/hProcess7"/>
    <dgm:cxn modelId="{26E2806E-25E4-7F4F-A006-FFE8FA54C473}" type="presOf" srcId="{82CF15C8-1F13-4248-B09D-A5D1942BB934}" destId="{660CC7A8-21A8-DF42-B8A5-79C1B4098D37}" srcOrd="1" destOrd="0" presId="urn:microsoft.com/office/officeart/2005/8/layout/hProcess7"/>
    <dgm:cxn modelId="{DB721151-6AEE-5645-92C2-E35220D96B69}" type="presOf" srcId="{BE212C3B-20EC-9442-80C0-4233E624D91F}" destId="{D0F39E11-AB5B-1549-BA3D-ED6BD5BF53EE}" srcOrd="0" destOrd="0" presId="urn:microsoft.com/office/officeart/2005/8/layout/hProcess7"/>
    <dgm:cxn modelId="{5B88FC54-1398-DD4F-B671-7775EC46FB03}" srcId="{6994FBDB-C954-C042-A548-42251D69188B}" destId="{5FF0458D-A7DE-A14C-8012-919D8492B6FA}" srcOrd="0" destOrd="0" parTransId="{633DE8A8-A083-5248-8FF0-538020995AB6}" sibTransId="{DFD9D5EE-F93D-9940-B451-05EA72EAB14A}"/>
    <dgm:cxn modelId="{94E29990-DE78-4048-88EE-D72AAD76DD53}" srcId="{82CF15C8-1F13-4248-B09D-A5D1942BB934}" destId="{6D0FE90A-9531-9644-89C8-1701AEAFCA4A}" srcOrd="0" destOrd="0" parTransId="{0A2CB6C8-6378-DB4B-BB6B-B5F179E140C8}" sibTransId="{E00768F7-E3C5-0B48-A9FA-AB6579492E4C}"/>
    <dgm:cxn modelId="{D5308D93-3774-4F4A-8CD4-15203618CF74}" type="presOf" srcId="{FD09AFD2-3DC0-D04C-BD73-46AAC344FAB8}" destId="{83AC6EE8-2A6A-C44F-A36F-2D642544406E}" srcOrd="0" destOrd="0" presId="urn:microsoft.com/office/officeart/2005/8/layout/hProcess7"/>
    <dgm:cxn modelId="{D9434694-DE58-4F46-8451-56230A86CAFF}" type="presOf" srcId="{1FCEF624-ECEA-BA4F-8177-BEAE020E598D}" destId="{FBE84A21-20EA-014D-A097-E1B58FE98081}" srcOrd="1" destOrd="0" presId="urn:microsoft.com/office/officeart/2005/8/layout/hProcess7"/>
    <dgm:cxn modelId="{D638FF98-D1E9-9B4D-A4FE-E9D7C58E9928}" srcId="{D33D995F-DBE8-3C4B-A35A-252121C39764}" destId="{82CF15C8-1F13-4248-B09D-A5D1942BB934}" srcOrd="2" destOrd="0" parTransId="{1141B81D-1891-B14F-AE91-7A9A3B2674FF}" sibTransId="{244DE922-8EFE-BD41-A86D-CE08C66FB383}"/>
    <dgm:cxn modelId="{8BF306A7-EE24-A240-9BC2-736BF4E9CEEE}" srcId="{FD09AFD2-3DC0-D04C-BD73-46AAC344FAB8}" destId="{BE212C3B-20EC-9442-80C0-4233E624D91F}" srcOrd="0" destOrd="0" parTransId="{FE10F86D-697C-B84E-B869-DEDB8FBE8C02}" sibTransId="{F0A08EA7-BE68-8746-9C00-18B158754C6D}"/>
    <dgm:cxn modelId="{4083EEAF-88E5-5A4D-BA51-B27A54820268}" srcId="{D33D995F-DBE8-3C4B-A35A-252121C39764}" destId="{FD09AFD2-3DC0-D04C-BD73-46AAC344FAB8}" srcOrd="3" destOrd="0" parTransId="{E3A348C5-AE99-A440-BB9A-B611C8B4A3F5}" sibTransId="{A6502A1C-390A-2B47-8EBD-B0DCFEF1ECBF}"/>
    <dgm:cxn modelId="{E12414C1-FDC5-234D-B422-BAD730EBD31A}" type="presOf" srcId="{D33D995F-DBE8-3C4B-A35A-252121C39764}" destId="{04D8227A-59B3-AA46-946F-27BF0CF90D1B}" srcOrd="0" destOrd="0" presId="urn:microsoft.com/office/officeart/2005/8/layout/hProcess7"/>
    <dgm:cxn modelId="{B4DE64C9-F958-884D-BD98-A5A302F33EB0}" type="presOf" srcId="{1FCEF624-ECEA-BA4F-8177-BEAE020E598D}" destId="{FB3BF803-45EF-AA42-BDD2-E75CD6532912}" srcOrd="0" destOrd="0" presId="urn:microsoft.com/office/officeart/2005/8/layout/hProcess7"/>
    <dgm:cxn modelId="{73E58AD5-965F-8F4B-8778-FDD473A96689}" srcId="{1FCEF624-ECEA-BA4F-8177-BEAE020E598D}" destId="{FFA21F49-57C9-4E4B-968F-1154585DA40A}" srcOrd="0" destOrd="0" parTransId="{D0FB94BF-C99E-8C40-A9C2-B18B4339FE1C}" sibTransId="{E0E0F92E-B97A-C945-BE59-6ECAFCF88DE6}"/>
    <dgm:cxn modelId="{BF63E9D8-53BF-9041-A0B0-DF305FA6846C}" srcId="{D33D995F-DBE8-3C4B-A35A-252121C39764}" destId="{6994FBDB-C954-C042-A548-42251D69188B}" srcOrd="4" destOrd="0" parTransId="{42877146-CF37-E44D-BB3B-5391797FC3A8}" sibTransId="{7816673D-AC3D-5644-ADBF-D80B2FE9D5F6}"/>
    <dgm:cxn modelId="{BBE04BE8-25CD-6B40-8B23-3802764AD2B1}" type="presOf" srcId="{4275CB51-229E-024E-86CC-290E709AC992}" destId="{E2514576-F97D-7E46-B8AC-CB40BA3575E4}" srcOrd="0" destOrd="0" presId="urn:microsoft.com/office/officeart/2005/8/layout/hProcess7"/>
    <dgm:cxn modelId="{254AB2EF-45C3-CF4D-9F30-5F435B5D2A7E}" srcId="{2651876E-082C-F043-B305-E19C2F6575A5}" destId="{4275CB51-229E-024E-86CC-290E709AC992}" srcOrd="0" destOrd="0" parTransId="{831D9CB6-8A9C-4344-ABC7-EE8165132F7A}" sibTransId="{9749FF14-2A9A-7C4A-9B9E-55FEA5834A3F}"/>
    <dgm:cxn modelId="{C985ABF0-2F33-0243-AA39-BDDE7BFEFA91}" type="presOf" srcId="{FD09AFD2-3DC0-D04C-BD73-46AAC344FAB8}" destId="{D602AE19-97A5-B845-80B9-3F4C0D39087B}" srcOrd="1" destOrd="0" presId="urn:microsoft.com/office/officeart/2005/8/layout/hProcess7"/>
    <dgm:cxn modelId="{F06AD304-B426-DA4A-BAAA-7605A193A4C7}" type="presParOf" srcId="{04D8227A-59B3-AA46-946F-27BF0CF90D1B}" destId="{D0117222-BF8F-DF49-87E8-4DE8ADFF9D15}" srcOrd="0" destOrd="0" presId="urn:microsoft.com/office/officeart/2005/8/layout/hProcess7"/>
    <dgm:cxn modelId="{D4A5B4BB-E2D5-E043-BBFF-4350CC853E2F}" type="presParOf" srcId="{D0117222-BF8F-DF49-87E8-4DE8ADFF9D15}" destId="{FB3BF803-45EF-AA42-BDD2-E75CD6532912}" srcOrd="0" destOrd="0" presId="urn:microsoft.com/office/officeart/2005/8/layout/hProcess7"/>
    <dgm:cxn modelId="{3390E578-E297-0442-873E-7AB522243D52}" type="presParOf" srcId="{D0117222-BF8F-DF49-87E8-4DE8ADFF9D15}" destId="{FBE84A21-20EA-014D-A097-E1B58FE98081}" srcOrd="1" destOrd="0" presId="urn:microsoft.com/office/officeart/2005/8/layout/hProcess7"/>
    <dgm:cxn modelId="{93DD4602-6490-5F4C-980D-E9A81BDF9251}" type="presParOf" srcId="{D0117222-BF8F-DF49-87E8-4DE8ADFF9D15}" destId="{971673C2-F47C-2B46-A180-42AE3DADCE7D}" srcOrd="2" destOrd="0" presId="urn:microsoft.com/office/officeart/2005/8/layout/hProcess7"/>
    <dgm:cxn modelId="{5B8451D2-D650-624F-87DB-0EA63253913A}" type="presParOf" srcId="{04D8227A-59B3-AA46-946F-27BF0CF90D1B}" destId="{F5FA7BB7-15ED-2948-93DA-F1871C9189E3}" srcOrd="1" destOrd="0" presId="urn:microsoft.com/office/officeart/2005/8/layout/hProcess7"/>
    <dgm:cxn modelId="{A9A73198-3BDD-844B-852D-B3D1A8A8BA81}" type="presParOf" srcId="{04D8227A-59B3-AA46-946F-27BF0CF90D1B}" destId="{5934D96E-2C5B-AC47-A8EE-EF7774DDF158}" srcOrd="2" destOrd="0" presId="urn:microsoft.com/office/officeart/2005/8/layout/hProcess7"/>
    <dgm:cxn modelId="{A1A4A715-A199-5945-BE6F-4A4F8165EBE1}" type="presParOf" srcId="{5934D96E-2C5B-AC47-A8EE-EF7774DDF158}" destId="{3E4C296C-74C3-F04D-BE1D-37A5662C8169}" srcOrd="0" destOrd="0" presId="urn:microsoft.com/office/officeart/2005/8/layout/hProcess7"/>
    <dgm:cxn modelId="{BD14239E-45D4-3644-9ED7-F69EF967B0CF}" type="presParOf" srcId="{5934D96E-2C5B-AC47-A8EE-EF7774DDF158}" destId="{926E4446-4CD7-D94B-8D3A-223F9E75C6A3}" srcOrd="1" destOrd="0" presId="urn:microsoft.com/office/officeart/2005/8/layout/hProcess7"/>
    <dgm:cxn modelId="{EDB7FA29-D4C4-5D41-9272-FFAC638FAFD0}" type="presParOf" srcId="{5934D96E-2C5B-AC47-A8EE-EF7774DDF158}" destId="{33136572-866A-DD41-9E5A-92C6C585C9F5}" srcOrd="2" destOrd="0" presId="urn:microsoft.com/office/officeart/2005/8/layout/hProcess7"/>
    <dgm:cxn modelId="{88C79231-2DD5-EF44-BF97-C15DF35B30D1}" type="presParOf" srcId="{04D8227A-59B3-AA46-946F-27BF0CF90D1B}" destId="{2989CCDB-4248-0549-A8C8-A2AEC7C7052A}" srcOrd="3" destOrd="0" presId="urn:microsoft.com/office/officeart/2005/8/layout/hProcess7"/>
    <dgm:cxn modelId="{0BE4F055-2D10-7142-A97F-47E5CB81185C}" type="presParOf" srcId="{04D8227A-59B3-AA46-946F-27BF0CF90D1B}" destId="{7C47D2C3-BB2E-404E-8417-02BBE5F1B2C0}" srcOrd="4" destOrd="0" presId="urn:microsoft.com/office/officeart/2005/8/layout/hProcess7"/>
    <dgm:cxn modelId="{034EAD75-753A-4F47-AE30-809E11CF0E6D}" type="presParOf" srcId="{7C47D2C3-BB2E-404E-8417-02BBE5F1B2C0}" destId="{4E92D05A-7E69-B94B-938F-8CB8794072A0}" srcOrd="0" destOrd="0" presId="urn:microsoft.com/office/officeart/2005/8/layout/hProcess7"/>
    <dgm:cxn modelId="{63DA8C9C-244A-0F4E-9940-80E980478BCB}" type="presParOf" srcId="{7C47D2C3-BB2E-404E-8417-02BBE5F1B2C0}" destId="{F0878577-1D48-5242-AB01-AFA1E654B5C2}" srcOrd="1" destOrd="0" presId="urn:microsoft.com/office/officeart/2005/8/layout/hProcess7"/>
    <dgm:cxn modelId="{B8E699BA-EA48-8440-9833-4BB8BBA44124}" type="presParOf" srcId="{7C47D2C3-BB2E-404E-8417-02BBE5F1B2C0}" destId="{E2514576-F97D-7E46-B8AC-CB40BA3575E4}" srcOrd="2" destOrd="0" presId="urn:microsoft.com/office/officeart/2005/8/layout/hProcess7"/>
    <dgm:cxn modelId="{4B2DEEB1-D204-F24A-B99A-0A4B63E19527}" type="presParOf" srcId="{04D8227A-59B3-AA46-946F-27BF0CF90D1B}" destId="{602293B6-A008-C14F-B185-47DC394E7541}" srcOrd="5" destOrd="0" presId="urn:microsoft.com/office/officeart/2005/8/layout/hProcess7"/>
    <dgm:cxn modelId="{A0D0D923-463E-0F4A-B82C-70EF869CE2A4}" type="presParOf" srcId="{04D8227A-59B3-AA46-946F-27BF0CF90D1B}" destId="{E1B70292-BE04-734D-BF9D-9F2444F092EE}" srcOrd="6" destOrd="0" presId="urn:microsoft.com/office/officeart/2005/8/layout/hProcess7"/>
    <dgm:cxn modelId="{BDAE1FAC-3C1A-0A42-BC4E-B22D3C52F999}" type="presParOf" srcId="{E1B70292-BE04-734D-BF9D-9F2444F092EE}" destId="{2BFE6363-AD80-CC4C-B4FC-63E4ED3F4F6D}" srcOrd="0" destOrd="0" presId="urn:microsoft.com/office/officeart/2005/8/layout/hProcess7"/>
    <dgm:cxn modelId="{6DCA59EA-CD50-8A46-8568-DB29E8F0468C}" type="presParOf" srcId="{E1B70292-BE04-734D-BF9D-9F2444F092EE}" destId="{F8F04E18-85D5-ED4B-85C6-2149A776013F}" srcOrd="1" destOrd="0" presId="urn:microsoft.com/office/officeart/2005/8/layout/hProcess7"/>
    <dgm:cxn modelId="{9F7DF13F-7DFF-4245-BA7B-794F0BE05D62}" type="presParOf" srcId="{E1B70292-BE04-734D-BF9D-9F2444F092EE}" destId="{37ED9F8A-BD4D-864F-AFBB-BF1588C6EC05}" srcOrd="2" destOrd="0" presId="urn:microsoft.com/office/officeart/2005/8/layout/hProcess7"/>
    <dgm:cxn modelId="{3B499C84-0449-2544-91A7-1EFC3E603698}" type="presParOf" srcId="{04D8227A-59B3-AA46-946F-27BF0CF90D1B}" destId="{52CB4DE4-54A3-4542-8A0C-8833BBFBC207}" srcOrd="7" destOrd="0" presId="urn:microsoft.com/office/officeart/2005/8/layout/hProcess7"/>
    <dgm:cxn modelId="{2FA46135-0314-EA48-8051-C0F800E5AAC0}" type="presParOf" srcId="{04D8227A-59B3-AA46-946F-27BF0CF90D1B}" destId="{E4DAE931-C8B6-B745-ACD5-984A2B3DDAC4}" srcOrd="8" destOrd="0" presId="urn:microsoft.com/office/officeart/2005/8/layout/hProcess7"/>
    <dgm:cxn modelId="{86F0DCB5-26AF-5F48-8963-A703321B86A4}" type="presParOf" srcId="{E4DAE931-C8B6-B745-ACD5-984A2B3DDAC4}" destId="{C6321622-D5D4-704D-9D2D-3AC563738361}" srcOrd="0" destOrd="0" presId="urn:microsoft.com/office/officeart/2005/8/layout/hProcess7"/>
    <dgm:cxn modelId="{BF182B2E-E734-0C45-ACB5-74FDD12E8F8A}" type="presParOf" srcId="{E4DAE931-C8B6-B745-ACD5-984A2B3DDAC4}" destId="{660CC7A8-21A8-DF42-B8A5-79C1B4098D37}" srcOrd="1" destOrd="0" presId="urn:microsoft.com/office/officeart/2005/8/layout/hProcess7"/>
    <dgm:cxn modelId="{3345018A-82E6-A24A-BBD6-DF98BABD15EC}" type="presParOf" srcId="{E4DAE931-C8B6-B745-ACD5-984A2B3DDAC4}" destId="{C61469CC-CAB0-ED4F-B401-77F6D7D542D3}" srcOrd="2" destOrd="0" presId="urn:microsoft.com/office/officeart/2005/8/layout/hProcess7"/>
    <dgm:cxn modelId="{C7CFC819-5719-FB46-82C2-EB1B1D03FCCD}" type="presParOf" srcId="{04D8227A-59B3-AA46-946F-27BF0CF90D1B}" destId="{B4C479AE-7D42-504E-8ADC-C20A4A0E1C5F}" srcOrd="9" destOrd="0" presId="urn:microsoft.com/office/officeart/2005/8/layout/hProcess7"/>
    <dgm:cxn modelId="{A23E1E04-24B0-034C-A20A-81145B1D2E37}" type="presParOf" srcId="{04D8227A-59B3-AA46-946F-27BF0CF90D1B}" destId="{F082A3E8-C62D-2247-AC6E-2FFE51B26AFC}" srcOrd="10" destOrd="0" presId="urn:microsoft.com/office/officeart/2005/8/layout/hProcess7"/>
    <dgm:cxn modelId="{B68BAD60-CD9B-CF44-A830-D49D150409A0}" type="presParOf" srcId="{F082A3E8-C62D-2247-AC6E-2FFE51B26AFC}" destId="{803FE186-5595-744B-9F73-014473032E6C}" srcOrd="0" destOrd="0" presId="urn:microsoft.com/office/officeart/2005/8/layout/hProcess7"/>
    <dgm:cxn modelId="{1600DCB7-CCB5-DA43-9FC6-9F434D3BE6F7}" type="presParOf" srcId="{F082A3E8-C62D-2247-AC6E-2FFE51B26AFC}" destId="{2FB0FBF8-92A5-ED4B-AE33-17FB27DF68E8}" srcOrd="1" destOrd="0" presId="urn:microsoft.com/office/officeart/2005/8/layout/hProcess7"/>
    <dgm:cxn modelId="{416F39E1-0470-7A4B-AF9A-A986F65D42B3}" type="presParOf" srcId="{F082A3E8-C62D-2247-AC6E-2FFE51B26AFC}" destId="{58A7A786-70A3-1746-985E-E3786AA3804B}" srcOrd="2" destOrd="0" presId="urn:microsoft.com/office/officeart/2005/8/layout/hProcess7"/>
    <dgm:cxn modelId="{646E6A45-B045-0A45-8C30-90BCA5514529}" type="presParOf" srcId="{04D8227A-59B3-AA46-946F-27BF0CF90D1B}" destId="{3A6E6A5C-3770-5C4E-B31C-DE3D2A394950}" srcOrd="11" destOrd="0" presId="urn:microsoft.com/office/officeart/2005/8/layout/hProcess7"/>
    <dgm:cxn modelId="{E718C989-8914-1945-B5B7-8AEBC1326FB4}" type="presParOf" srcId="{04D8227A-59B3-AA46-946F-27BF0CF90D1B}" destId="{D42A2B4C-539D-8047-AA5E-CBBFCF10E7AC}" srcOrd="12" destOrd="0" presId="urn:microsoft.com/office/officeart/2005/8/layout/hProcess7"/>
    <dgm:cxn modelId="{B46A4315-EE28-6749-AE35-833044804A5A}" type="presParOf" srcId="{D42A2B4C-539D-8047-AA5E-CBBFCF10E7AC}" destId="{83AC6EE8-2A6A-C44F-A36F-2D642544406E}" srcOrd="0" destOrd="0" presId="urn:microsoft.com/office/officeart/2005/8/layout/hProcess7"/>
    <dgm:cxn modelId="{F4C215F0-F0A6-8540-965F-4B246CE7FB6B}" type="presParOf" srcId="{D42A2B4C-539D-8047-AA5E-CBBFCF10E7AC}" destId="{D602AE19-97A5-B845-80B9-3F4C0D39087B}" srcOrd="1" destOrd="0" presId="urn:microsoft.com/office/officeart/2005/8/layout/hProcess7"/>
    <dgm:cxn modelId="{633FADBD-7427-7640-BEA1-76130FFE9FAB}" type="presParOf" srcId="{D42A2B4C-539D-8047-AA5E-CBBFCF10E7AC}" destId="{D0F39E11-AB5B-1549-BA3D-ED6BD5BF53EE}" srcOrd="2" destOrd="0" presId="urn:microsoft.com/office/officeart/2005/8/layout/hProcess7"/>
    <dgm:cxn modelId="{B871F0EB-9DB3-D640-AE6B-06D34E2DA871}" type="presParOf" srcId="{04D8227A-59B3-AA46-946F-27BF0CF90D1B}" destId="{FC2B5D3C-9AC2-2644-BF4B-A3F09DEEEA5E}" srcOrd="13" destOrd="0" presId="urn:microsoft.com/office/officeart/2005/8/layout/hProcess7"/>
    <dgm:cxn modelId="{5D41077F-91F7-E14C-BF97-0F57D589C86B}" type="presParOf" srcId="{04D8227A-59B3-AA46-946F-27BF0CF90D1B}" destId="{CA351197-84C1-FB4E-9F7C-2C8B2945AA78}" srcOrd="14" destOrd="0" presId="urn:microsoft.com/office/officeart/2005/8/layout/hProcess7"/>
    <dgm:cxn modelId="{352E0605-608C-344A-8F22-39C093A2E3F2}" type="presParOf" srcId="{CA351197-84C1-FB4E-9F7C-2C8B2945AA78}" destId="{6796B8B3-6EA1-C94E-99AB-58E0EB8D5F97}" srcOrd="0" destOrd="0" presId="urn:microsoft.com/office/officeart/2005/8/layout/hProcess7"/>
    <dgm:cxn modelId="{66F29115-B253-CF4C-8772-3D737EE7D953}" type="presParOf" srcId="{CA351197-84C1-FB4E-9F7C-2C8B2945AA78}" destId="{B2E45524-4475-B74F-801B-B278A247738B}" srcOrd="1" destOrd="0" presId="urn:microsoft.com/office/officeart/2005/8/layout/hProcess7"/>
    <dgm:cxn modelId="{7B078514-10FC-7A4A-9F8B-25CADE04ED19}" type="presParOf" srcId="{CA351197-84C1-FB4E-9F7C-2C8B2945AA78}" destId="{08AAC71D-041E-0247-A84C-CEDEC07416A6}" srcOrd="2" destOrd="0" presId="urn:microsoft.com/office/officeart/2005/8/layout/hProcess7"/>
    <dgm:cxn modelId="{077DFB0D-284C-4F41-8264-CAAE3ED8E032}" type="presParOf" srcId="{04D8227A-59B3-AA46-946F-27BF0CF90D1B}" destId="{8518D427-F4E3-784D-9493-7C4B6F085F49}" srcOrd="15" destOrd="0" presId="urn:microsoft.com/office/officeart/2005/8/layout/hProcess7"/>
    <dgm:cxn modelId="{ADC86A19-70C5-4548-A11A-C7C9305519D4}" type="presParOf" srcId="{04D8227A-59B3-AA46-946F-27BF0CF90D1B}" destId="{A517B307-8D02-0948-84F5-581A7EE22862}" srcOrd="16" destOrd="0" presId="urn:microsoft.com/office/officeart/2005/8/layout/hProcess7"/>
    <dgm:cxn modelId="{E3612F1A-09A1-2640-99E3-9A0099BD928C}" type="presParOf" srcId="{A517B307-8D02-0948-84F5-581A7EE22862}" destId="{EC5ED897-6DF7-4D46-A862-C4F539649D5E}" srcOrd="0" destOrd="0" presId="urn:microsoft.com/office/officeart/2005/8/layout/hProcess7"/>
    <dgm:cxn modelId="{E60BE895-4991-9341-8108-1248B7DF3E92}" type="presParOf" srcId="{A517B307-8D02-0948-84F5-581A7EE22862}" destId="{5DCDA0CA-B8D9-C343-8288-40B5DB67A9AC}" srcOrd="1" destOrd="0" presId="urn:microsoft.com/office/officeart/2005/8/layout/hProcess7"/>
    <dgm:cxn modelId="{BA98AA01-4F22-3E41-9784-332C01D4AB25}" type="presParOf" srcId="{A517B307-8D02-0948-84F5-581A7EE22862}" destId="{90A3C866-AB9C-F64F-8587-DBAFAD305CB9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AC245F8-D051-45A9-9866-B12B1BD22194}" type="doc">
      <dgm:prSet loTypeId="urn:microsoft.com/office/officeart/2005/8/layout/target1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3520E0-1D36-4737-B371-33F8E13EF870}">
      <dgm:prSet phldrT="[Text]" custT="1"/>
      <dgm:spPr/>
      <dgm:t>
        <a:bodyPr/>
        <a:lstStyle/>
        <a:p>
          <a:r>
            <a:rPr lang="en-US" sz="2400"/>
            <a:t>ED &lt;1%</a:t>
          </a:r>
        </a:p>
      </dgm:t>
    </dgm:pt>
    <dgm:pt modelId="{5EDEC8FE-88FF-4201-A13F-895780ABE10E}" type="parTrans" cxnId="{C739214C-072A-4BFB-836C-79EBF003958A}">
      <dgm:prSet/>
      <dgm:spPr/>
      <dgm:t>
        <a:bodyPr/>
        <a:lstStyle/>
        <a:p>
          <a:endParaRPr lang="en-US"/>
        </a:p>
      </dgm:t>
    </dgm:pt>
    <dgm:pt modelId="{C2EEA5EF-263E-478C-91AC-7494728BD4E6}" type="sibTrans" cxnId="{C739214C-072A-4BFB-836C-79EBF003958A}">
      <dgm:prSet/>
      <dgm:spPr/>
      <dgm:t>
        <a:bodyPr/>
        <a:lstStyle/>
        <a:p>
          <a:endParaRPr lang="en-US"/>
        </a:p>
      </dgm:t>
    </dgm:pt>
    <dgm:pt modelId="{EDE20376-FE05-4A1C-90FA-9C33B62012B4}">
      <dgm:prSet phldrT="[Text]" custT="1"/>
      <dgm:spPr/>
      <dgm:t>
        <a:bodyPr/>
        <a:lstStyle/>
        <a:p>
          <a:r>
            <a:rPr lang="en-US" sz="2400"/>
            <a:t>EBD 12-20%</a:t>
          </a:r>
        </a:p>
      </dgm:t>
    </dgm:pt>
    <dgm:pt modelId="{AD7528A0-E56A-469B-84F7-870E41599666}" type="parTrans" cxnId="{30F91050-9333-45C1-AE50-979CFA1E0184}">
      <dgm:prSet/>
      <dgm:spPr/>
      <dgm:t>
        <a:bodyPr/>
        <a:lstStyle/>
        <a:p>
          <a:endParaRPr lang="en-US"/>
        </a:p>
      </dgm:t>
    </dgm:pt>
    <dgm:pt modelId="{0D3A6E3B-C00F-49CC-9C10-76184F774A43}" type="sibTrans" cxnId="{30F91050-9333-45C1-AE50-979CFA1E0184}">
      <dgm:prSet/>
      <dgm:spPr/>
      <dgm:t>
        <a:bodyPr/>
        <a:lstStyle/>
        <a:p>
          <a:endParaRPr lang="en-US"/>
        </a:p>
      </dgm:t>
    </dgm:pt>
    <dgm:pt modelId="{63D8F321-4D6F-4C87-BC4F-1D9AE918ED37}" type="pres">
      <dgm:prSet presAssocID="{7AC245F8-D051-45A9-9866-B12B1BD22194}" presName="composite" presStyleCnt="0">
        <dgm:presLayoutVars>
          <dgm:chMax val="5"/>
          <dgm:dir/>
          <dgm:resizeHandles val="exact"/>
        </dgm:presLayoutVars>
      </dgm:prSet>
      <dgm:spPr/>
    </dgm:pt>
    <dgm:pt modelId="{6625C065-9CCB-4478-B8B3-41238F5B4862}" type="pres">
      <dgm:prSet presAssocID="{B93520E0-1D36-4737-B371-33F8E13EF870}" presName="circle1" presStyleLbl="lnNode1" presStyleIdx="0" presStyleCnt="2" custLinFactNeighborX="7387" custLinFactNeighborY="-5060"/>
      <dgm:spPr>
        <a:solidFill>
          <a:srgbClr val="FFFF00"/>
        </a:solidFill>
      </dgm:spPr>
    </dgm:pt>
    <dgm:pt modelId="{98BEF41C-5B07-4278-A012-D820FB1EAE95}" type="pres">
      <dgm:prSet presAssocID="{B93520E0-1D36-4737-B371-33F8E13EF870}" presName="text1" presStyleLbl="revTx" presStyleIdx="0" presStyleCnt="2" custScaleX="211723" custScaleY="64934" custLinFactNeighborX="20328" custLinFactNeighborY="-2923">
        <dgm:presLayoutVars>
          <dgm:bulletEnabled val="1"/>
        </dgm:presLayoutVars>
      </dgm:prSet>
      <dgm:spPr/>
    </dgm:pt>
    <dgm:pt modelId="{F85020AF-8515-406B-B6E1-03CC05B4F8F1}" type="pres">
      <dgm:prSet presAssocID="{B93520E0-1D36-4737-B371-33F8E13EF870}" presName="line1" presStyleLbl="callout" presStyleIdx="0" presStyleCnt="4" custLinFactY="71955" custLinFactNeighborX="-71914" custLinFactNeighborY="100000"/>
      <dgm:spPr>
        <a:ln w="38100"/>
      </dgm:spPr>
    </dgm:pt>
    <dgm:pt modelId="{5D5127DC-F990-4D10-A3ED-83F4E4094D01}" type="pres">
      <dgm:prSet presAssocID="{B93520E0-1D36-4737-B371-33F8E13EF870}" presName="d1" presStyleLbl="callout" presStyleIdx="1" presStyleCnt="4" custScaleX="80232" custScaleY="93939" custLinFactNeighborX="-6384" custLinFactNeighborY="3644"/>
      <dgm:spPr>
        <a:ln w="38100"/>
      </dgm:spPr>
    </dgm:pt>
    <dgm:pt modelId="{E2AD58FC-D3A4-4404-B3F3-516FAB1C8940}" type="pres">
      <dgm:prSet presAssocID="{EDE20376-FE05-4A1C-90FA-9C33B62012B4}" presName="circle2" presStyleLbl="lnNode1" presStyleIdx="1" presStyleCnt="2" custLinFactNeighborX="1194" custLinFactNeighborY="-1880"/>
      <dgm:spPr>
        <a:solidFill>
          <a:srgbClr val="7030A0"/>
        </a:solidFill>
      </dgm:spPr>
    </dgm:pt>
    <dgm:pt modelId="{9CA21573-BB90-49A1-BE64-A9D7A2BF3678}" type="pres">
      <dgm:prSet presAssocID="{EDE20376-FE05-4A1C-90FA-9C33B62012B4}" presName="text2" presStyleLbl="revTx" presStyleIdx="1" presStyleCnt="2" custScaleX="245307" custLinFactNeighborX="54945" custLinFactNeighborY="-12216">
        <dgm:presLayoutVars>
          <dgm:bulletEnabled val="1"/>
        </dgm:presLayoutVars>
      </dgm:prSet>
      <dgm:spPr/>
    </dgm:pt>
    <dgm:pt modelId="{1E4DC311-4D49-4A44-8224-A248A07C0CCA}" type="pres">
      <dgm:prSet presAssocID="{EDE20376-FE05-4A1C-90FA-9C33B62012B4}" presName="line2" presStyleLbl="callout" presStyleIdx="2" presStyleCnt="4"/>
      <dgm:spPr>
        <a:ln w="38100"/>
      </dgm:spPr>
    </dgm:pt>
    <dgm:pt modelId="{37C521DE-E66D-4861-A4AE-F1EF4BACE376}" type="pres">
      <dgm:prSet presAssocID="{EDE20376-FE05-4A1C-90FA-9C33B62012B4}" presName="d2" presStyleLbl="callout" presStyleIdx="3" presStyleCnt="4"/>
      <dgm:spPr>
        <a:ln w="38100"/>
      </dgm:spPr>
    </dgm:pt>
  </dgm:ptLst>
  <dgm:cxnLst>
    <dgm:cxn modelId="{77A83348-65B3-4211-A742-FDCB82F1DAC1}" type="presOf" srcId="{7AC245F8-D051-45A9-9866-B12B1BD22194}" destId="{63D8F321-4D6F-4C87-BC4F-1D9AE918ED37}" srcOrd="0" destOrd="0" presId="urn:microsoft.com/office/officeart/2005/8/layout/target1"/>
    <dgm:cxn modelId="{DDA6504B-E367-4CE3-910A-7B694A4C551E}" type="presOf" srcId="{EDE20376-FE05-4A1C-90FA-9C33B62012B4}" destId="{9CA21573-BB90-49A1-BE64-A9D7A2BF3678}" srcOrd="0" destOrd="0" presId="urn:microsoft.com/office/officeart/2005/8/layout/target1"/>
    <dgm:cxn modelId="{C739214C-072A-4BFB-836C-79EBF003958A}" srcId="{7AC245F8-D051-45A9-9866-B12B1BD22194}" destId="{B93520E0-1D36-4737-B371-33F8E13EF870}" srcOrd="0" destOrd="0" parTransId="{5EDEC8FE-88FF-4201-A13F-895780ABE10E}" sibTransId="{C2EEA5EF-263E-478C-91AC-7494728BD4E6}"/>
    <dgm:cxn modelId="{30F91050-9333-45C1-AE50-979CFA1E0184}" srcId="{7AC245F8-D051-45A9-9866-B12B1BD22194}" destId="{EDE20376-FE05-4A1C-90FA-9C33B62012B4}" srcOrd="1" destOrd="0" parTransId="{AD7528A0-E56A-469B-84F7-870E41599666}" sibTransId="{0D3A6E3B-C00F-49CC-9C10-76184F774A43}"/>
    <dgm:cxn modelId="{2E2E5EA2-C257-4627-A38B-C65C1D25918C}" type="presOf" srcId="{B93520E0-1D36-4737-B371-33F8E13EF870}" destId="{98BEF41C-5B07-4278-A012-D820FB1EAE95}" srcOrd="0" destOrd="0" presId="urn:microsoft.com/office/officeart/2005/8/layout/target1"/>
    <dgm:cxn modelId="{6AF4005B-B993-4DF8-B527-529D25AA249B}" type="presParOf" srcId="{63D8F321-4D6F-4C87-BC4F-1D9AE918ED37}" destId="{6625C065-9CCB-4478-B8B3-41238F5B4862}" srcOrd="0" destOrd="0" presId="urn:microsoft.com/office/officeart/2005/8/layout/target1"/>
    <dgm:cxn modelId="{EBA5E856-E1D6-4455-ACAF-12E454B755B4}" type="presParOf" srcId="{63D8F321-4D6F-4C87-BC4F-1D9AE918ED37}" destId="{98BEF41C-5B07-4278-A012-D820FB1EAE95}" srcOrd="1" destOrd="0" presId="urn:microsoft.com/office/officeart/2005/8/layout/target1"/>
    <dgm:cxn modelId="{A3A309DE-5F92-4B29-ACAE-4B711C16DCAE}" type="presParOf" srcId="{63D8F321-4D6F-4C87-BC4F-1D9AE918ED37}" destId="{F85020AF-8515-406B-B6E1-03CC05B4F8F1}" srcOrd="2" destOrd="0" presId="urn:microsoft.com/office/officeart/2005/8/layout/target1"/>
    <dgm:cxn modelId="{BB5E13D5-10E2-4E29-B3F7-1182E7692B38}" type="presParOf" srcId="{63D8F321-4D6F-4C87-BC4F-1D9AE918ED37}" destId="{5D5127DC-F990-4D10-A3ED-83F4E4094D01}" srcOrd="3" destOrd="0" presId="urn:microsoft.com/office/officeart/2005/8/layout/target1"/>
    <dgm:cxn modelId="{88A36DFB-93EF-4920-ADF5-5CBF96B1CB04}" type="presParOf" srcId="{63D8F321-4D6F-4C87-BC4F-1D9AE918ED37}" destId="{E2AD58FC-D3A4-4404-B3F3-516FAB1C8940}" srcOrd="4" destOrd="0" presId="urn:microsoft.com/office/officeart/2005/8/layout/target1"/>
    <dgm:cxn modelId="{A10E7DAE-14D5-43CE-8FDE-383DDACC0F17}" type="presParOf" srcId="{63D8F321-4D6F-4C87-BC4F-1D9AE918ED37}" destId="{9CA21573-BB90-49A1-BE64-A9D7A2BF3678}" srcOrd="5" destOrd="0" presId="urn:microsoft.com/office/officeart/2005/8/layout/target1"/>
    <dgm:cxn modelId="{02DDD146-CF20-473A-94CD-7DCF7E347B07}" type="presParOf" srcId="{63D8F321-4D6F-4C87-BC4F-1D9AE918ED37}" destId="{1E4DC311-4D49-4A44-8224-A248A07C0CCA}" srcOrd="6" destOrd="0" presId="urn:microsoft.com/office/officeart/2005/8/layout/target1"/>
    <dgm:cxn modelId="{523F7470-25B5-4106-9B64-54CF2C79300B}" type="presParOf" srcId="{63D8F321-4D6F-4C87-BC4F-1D9AE918ED37}" destId="{37C521DE-E66D-4861-A4AE-F1EF4BACE376}" srcOrd="7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1D31F10-EFBB-4C37-81A1-19883132FCC5}" type="doc">
      <dgm:prSet loTypeId="urn:microsoft.com/office/officeart/2005/8/layout/process4" loCatId="list" qsTypeId="urn:microsoft.com/office/officeart/2005/8/quickstyle/simple2" qsCatId="simple" csTypeId="urn:microsoft.com/office/officeart/2005/8/colors/accent5_4" csCatId="accent5" phldr="1"/>
      <dgm:spPr/>
      <dgm:t>
        <a:bodyPr/>
        <a:lstStyle/>
        <a:p>
          <a:endParaRPr lang="en-US"/>
        </a:p>
      </dgm:t>
    </dgm:pt>
    <dgm:pt modelId="{AAA14169-7EAA-4C1B-BC81-0AC0644B6B22}">
      <dgm:prSet phldrT="[Text]" custT="1"/>
      <dgm:spPr>
        <a:xfrm rot="10800000">
          <a:off x="0" y="0"/>
          <a:ext cx="8229600" cy="1721648"/>
        </a:xfrm>
        <a:prstGeom prst="upArrowCallout">
          <a:avLst/>
        </a:prstGeom>
        <a:solidFill>
          <a:srgbClr val="4472C4">
            <a:shade val="50000"/>
            <a:hueOff val="268329"/>
            <a:satOff val="-6535"/>
            <a:lumOff val="28597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36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Social Validity</a:t>
          </a:r>
        </a:p>
      </dgm:t>
    </dgm:pt>
    <dgm:pt modelId="{F39E48C4-2151-40C6-9A17-63539B6645C8}" type="parTrans" cxnId="{493E3501-29F6-43A4-94D9-C651444002CD}">
      <dgm:prSet/>
      <dgm:spPr/>
      <dgm:t>
        <a:bodyPr/>
        <a:lstStyle/>
        <a:p>
          <a:endParaRPr lang="en-US"/>
        </a:p>
      </dgm:t>
    </dgm:pt>
    <dgm:pt modelId="{40C80F87-338D-40AA-B8B9-AED7A42B207F}" type="sibTrans" cxnId="{493E3501-29F6-43A4-94D9-C651444002CD}">
      <dgm:prSet/>
      <dgm:spPr/>
      <dgm:t>
        <a:bodyPr/>
        <a:lstStyle/>
        <a:p>
          <a:endParaRPr lang="en-US"/>
        </a:p>
      </dgm:t>
    </dgm:pt>
    <dgm:pt modelId="{F75A0922-6348-4F40-839F-3C6AB76740E4}">
      <dgm:prSet phldrT="[Text]"/>
      <dgm:spPr>
        <a:xfrm>
          <a:off x="1182" y="605099"/>
          <a:ext cx="4124489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AEAF2BFD-C853-4532-BB72-C07008563050}" type="parTrans" cxnId="{BE8B365C-B1BF-4FC4-8CEA-793F773271B0}">
      <dgm:prSet/>
      <dgm:spPr/>
      <dgm:t>
        <a:bodyPr/>
        <a:lstStyle/>
        <a:p>
          <a:endParaRPr lang="en-US"/>
        </a:p>
      </dgm:t>
    </dgm:pt>
    <dgm:pt modelId="{76B545E1-A39B-4C58-A6A9-93A9FBE5A165}" type="sibTrans" cxnId="{BE8B365C-B1BF-4FC4-8CEA-793F773271B0}">
      <dgm:prSet/>
      <dgm:spPr/>
      <dgm:t>
        <a:bodyPr/>
        <a:lstStyle/>
        <a:p>
          <a:endParaRPr lang="en-US"/>
        </a:p>
      </dgm:t>
    </dgm:pt>
    <dgm:pt modelId="{B2B012CD-BAA3-4366-A4E2-4DB490FFA9EE}">
      <dgm:prSet phldrT="[Text]"/>
      <dgm:spPr>
        <a:xfrm>
          <a:off x="4125672" y="605099"/>
          <a:ext cx="4102744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76064162-581C-4DB4-82B8-390B097AA775}" type="parTrans" cxnId="{E7A5A181-CD45-462D-9C2F-A9781C4AAB40}">
      <dgm:prSet/>
      <dgm:spPr/>
      <dgm:t>
        <a:bodyPr/>
        <a:lstStyle/>
        <a:p>
          <a:endParaRPr lang="en-US"/>
        </a:p>
      </dgm:t>
    </dgm:pt>
    <dgm:pt modelId="{33522F8C-0CB9-4D51-B91B-E48D4C640C7B}" type="sibTrans" cxnId="{E7A5A181-CD45-462D-9C2F-A9781C4AAB40}">
      <dgm:prSet/>
      <dgm:spPr/>
      <dgm:t>
        <a:bodyPr/>
        <a:lstStyle/>
        <a:p>
          <a:endParaRPr lang="en-US"/>
        </a:p>
      </dgm:t>
    </dgm:pt>
    <dgm:pt modelId="{9509D009-D455-4B96-A125-8D28310F5179}">
      <dgm:prSet phldrT="[Text]" custT="1"/>
      <dgm:spPr>
        <a:xfrm>
          <a:off x="0" y="3410516"/>
          <a:ext cx="8229600" cy="1119407"/>
        </a:xfrm>
        <a:prstGeom prst="rect">
          <a:avLst/>
        </a:prstGeom>
        <a:solidFill>
          <a:srgbClr val="4472C4">
            <a:shade val="5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36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Systematic Screening</a:t>
          </a:r>
        </a:p>
      </dgm:t>
    </dgm:pt>
    <dgm:pt modelId="{F55888F4-69FB-44E3-AF2F-6D377C4F16B3}" type="parTrans" cxnId="{C8B6340B-2A15-45CA-A120-3D475437C0C3}">
      <dgm:prSet/>
      <dgm:spPr/>
      <dgm:t>
        <a:bodyPr/>
        <a:lstStyle/>
        <a:p>
          <a:endParaRPr lang="en-US"/>
        </a:p>
      </dgm:t>
    </dgm:pt>
    <dgm:pt modelId="{A023F6FF-1E2B-44F5-9E31-278AF39CF3FA}" type="sibTrans" cxnId="{C8B6340B-2A15-45CA-A120-3D475437C0C3}">
      <dgm:prSet/>
      <dgm:spPr/>
      <dgm:t>
        <a:bodyPr/>
        <a:lstStyle/>
        <a:p>
          <a:endParaRPr lang="en-US"/>
        </a:p>
      </dgm:t>
    </dgm:pt>
    <dgm:pt modelId="{380616C1-0908-407E-9867-C2794633A264}">
      <dgm:prSet phldrT="[Text]"/>
      <dgm:spPr>
        <a:xfrm>
          <a:off x="0" y="3992608"/>
          <a:ext cx="4114799" cy="514927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Academic</a:t>
          </a:r>
        </a:p>
      </dgm:t>
    </dgm:pt>
    <dgm:pt modelId="{956F3F8C-9115-4B06-8C1D-5851B1D64045}" type="parTrans" cxnId="{A81F9FE4-A546-4656-817F-561A715DB8B7}">
      <dgm:prSet/>
      <dgm:spPr/>
      <dgm:t>
        <a:bodyPr/>
        <a:lstStyle/>
        <a:p>
          <a:endParaRPr lang="en-US"/>
        </a:p>
      </dgm:t>
    </dgm:pt>
    <dgm:pt modelId="{CFA2C853-689D-4649-9C63-EFE34D20CE86}" type="sibTrans" cxnId="{A81F9FE4-A546-4656-817F-561A715DB8B7}">
      <dgm:prSet/>
      <dgm:spPr/>
      <dgm:t>
        <a:bodyPr/>
        <a:lstStyle/>
        <a:p>
          <a:endParaRPr lang="en-US"/>
        </a:p>
      </dgm:t>
    </dgm:pt>
    <dgm:pt modelId="{BCA538D6-4E32-4184-A5A1-776963BB7365}">
      <dgm:prSet phldrT="[Text]"/>
      <dgm:spPr>
        <a:xfrm>
          <a:off x="4114800" y="3992608"/>
          <a:ext cx="4114799" cy="514927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Behavior</a:t>
          </a:r>
        </a:p>
      </dgm:t>
    </dgm:pt>
    <dgm:pt modelId="{4C13A34B-6674-4204-8FB1-BA19085DB6B4}" type="parTrans" cxnId="{3365657F-AC24-41C6-A335-D3E057EF0FCF}">
      <dgm:prSet/>
      <dgm:spPr/>
      <dgm:t>
        <a:bodyPr/>
        <a:lstStyle/>
        <a:p>
          <a:endParaRPr lang="en-US"/>
        </a:p>
      </dgm:t>
    </dgm:pt>
    <dgm:pt modelId="{E4667663-1073-4A87-BB8F-DBF14282E81B}" type="sibTrans" cxnId="{3365657F-AC24-41C6-A335-D3E057EF0FCF}">
      <dgm:prSet/>
      <dgm:spPr/>
      <dgm:t>
        <a:bodyPr/>
        <a:lstStyle/>
        <a:p>
          <a:endParaRPr lang="en-US"/>
        </a:p>
      </dgm:t>
    </dgm:pt>
    <dgm:pt modelId="{A021ED4B-6B6D-46DD-8323-A0DD78E2644A}">
      <dgm:prSet phldrT="[Text]" custT="1"/>
      <dgm:spPr>
        <a:xfrm rot="10800000">
          <a:off x="0" y="1705658"/>
          <a:ext cx="8229600" cy="1721648"/>
        </a:xfrm>
        <a:prstGeom prst="upArrowCallout">
          <a:avLst/>
        </a:prstGeom>
        <a:solidFill>
          <a:srgbClr val="4472C4">
            <a:shade val="50000"/>
            <a:hueOff val="268329"/>
            <a:satOff val="-6535"/>
            <a:lumOff val="28597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36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Treatment Integrity</a:t>
          </a:r>
        </a:p>
      </dgm:t>
    </dgm:pt>
    <dgm:pt modelId="{3178EEC7-62C9-43E4-B186-64522EEA98AB}" type="sibTrans" cxnId="{AFBB0F8A-8549-42FF-8D71-8C88C88A79C3}">
      <dgm:prSet/>
      <dgm:spPr/>
      <dgm:t>
        <a:bodyPr/>
        <a:lstStyle/>
        <a:p>
          <a:endParaRPr lang="en-US"/>
        </a:p>
      </dgm:t>
    </dgm:pt>
    <dgm:pt modelId="{0B2C85FB-D659-46BA-8DAD-2D976D20AF4F}" type="parTrans" cxnId="{AFBB0F8A-8549-42FF-8D71-8C88C88A79C3}">
      <dgm:prSet/>
      <dgm:spPr/>
      <dgm:t>
        <a:bodyPr/>
        <a:lstStyle/>
        <a:p>
          <a:endParaRPr lang="en-US"/>
        </a:p>
      </dgm:t>
    </dgm:pt>
    <dgm:pt modelId="{17A4EE6A-34EC-4BC7-8661-03F7276A80D8}">
      <dgm:prSet/>
      <dgm:spPr>
        <a:xfrm>
          <a:off x="0" y="2285999"/>
          <a:ext cx="4124482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D43919A6-A940-464D-9816-D9AE217F3905}" type="parTrans" cxnId="{52D0281D-5056-4D91-A841-8A215E5814B9}">
      <dgm:prSet/>
      <dgm:spPr/>
      <dgm:t>
        <a:bodyPr/>
        <a:lstStyle/>
        <a:p>
          <a:endParaRPr lang="en-US"/>
        </a:p>
      </dgm:t>
    </dgm:pt>
    <dgm:pt modelId="{642563DE-00EE-4F68-AC07-5FC24EE81DE8}" type="sibTrans" cxnId="{52D0281D-5056-4D91-A841-8A215E5814B9}">
      <dgm:prSet/>
      <dgm:spPr/>
      <dgm:t>
        <a:bodyPr/>
        <a:lstStyle/>
        <a:p>
          <a:endParaRPr lang="en-US"/>
        </a:p>
      </dgm:t>
    </dgm:pt>
    <dgm:pt modelId="{799B20B1-639D-4E91-9501-EC7906464195}">
      <dgm:prSet/>
      <dgm:spPr>
        <a:xfrm>
          <a:off x="4124809" y="2285999"/>
          <a:ext cx="4104464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0BEA3612-3292-45BE-BB41-FFA163FB7EFE}" type="parTrans" cxnId="{D53F16A7-79B1-4913-BAB3-86BB7D27EDB3}">
      <dgm:prSet/>
      <dgm:spPr/>
      <dgm:t>
        <a:bodyPr/>
        <a:lstStyle/>
        <a:p>
          <a:endParaRPr lang="en-US"/>
        </a:p>
      </dgm:t>
    </dgm:pt>
    <dgm:pt modelId="{8F6620F3-D9A5-4E38-A853-48ACC39DF1E7}" type="sibTrans" cxnId="{D53F16A7-79B1-4913-BAB3-86BB7D27EDB3}">
      <dgm:prSet/>
      <dgm:spPr/>
      <dgm:t>
        <a:bodyPr/>
        <a:lstStyle/>
        <a:p>
          <a:endParaRPr lang="en-US"/>
        </a:p>
      </dgm:t>
    </dgm:pt>
    <dgm:pt modelId="{4F391DC1-0719-41AE-B676-A4611A391BAA}" type="pres">
      <dgm:prSet presAssocID="{01D31F10-EFBB-4C37-81A1-19883132FCC5}" presName="Name0" presStyleCnt="0">
        <dgm:presLayoutVars>
          <dgm:dir/>
          <dgm:animLvl val="lvl"/>
          <dgm:resizeHandles val="exact"/>
        </dgm:presLayoutVars>
      </dgm:prSet>
      <dgm:spPr/>
    </dgm:pt>
    <dgm:pt modelId="{D4C3231F-C41E-43C0-9740-8B74B5C58238}" type="pres">
      <dgm:prSet presAssocID="{9509D009-D455-4B96-A125-8D28310F5179}" presName="boxAndChildren" presStyleCnt="0"/>
      <dgm:spPr/>
    </dgm:pt>
    <dgm:pt modelId="{BE4611CB-CA4A-481C-AC6E-3F4AB82ACCE5}" type="pres">
      <dgm:prSet presAssocID="{9509D009-D455-4B96-A125-8D28310F5179}" presName="parentTextBox" presStyleLbl="node1" presStyleIdx="0" presStyleCnt="3"/>
      <dgm:spPr/>
    </dgm:pt>
    <dgm:pt modelId="{BBD327FD-E0BA-4777-8832-E4427CBDB707}" type="pres">
      <dgm:prSet presAssocID="{9509D009-D455-4B96-A125-8D28310F5179}" presName="entireBox" presStyleLbl="node1" presStyleIdx="0" presStyleCnt="3"/>
      <dgm:spPr/>
    </dgm:pt>
    <dgm:pt modelId="{9E7A8D2E-2D82-4663-9543-29F239BA6050}" type="pres">
      <dgm:prSet presAssocID="{9509D009-D455-4B96-A125-8D28310F5179}" presName="descendantBox" presStyleCnt="0"/>
      <dgm:spPr/>
    </dgm:pt>
    <dgm:pt modelId="{7951155A-7E89-44A9-9BF7-5C790023F098}" type="pres">
      <dgm:prSet presAssocID="{380616C1-0908-407E-9867-C2794633A264}" presName="childTextBox" presStyleLbl="fgAccFollowNode1" presStyleIdx="0" presStyleCnt="6">
        <dgm:presLayoutVars>
          <dgm:bulletEnabled val="1"/>
        </dgm:presLayoutVars>
      </dgm:prSet>
      <dgm:spPr/>
    </dgm:pt>
    <dgm:pt modelId="{CD5EA9AD-1FF3-4544-A506-1F718852DBF6}" type="pres">
      <dgm:prSet presAssocID="{BCA538D6-4E32-4184-A5A1-776963BB7365}" presName="childTextBox" presStyleLbl="fgAccFollowNode1" presStyleIdx="1" presStyleCnt="6">
        <dgm:presLayoutVars>
          <dgm:bulletEnabled val="1"/>
        </dgm:presLayoutVars>
      </dgm:prSet>
      <dgm:spPr/>
    </dgm:pt>
    <dgm:pt modelId="{65907931-0DB8-4C04-B908-D02C4050FD67}" type="pres">
      <dgm:prSet presAssocID="{3178EEC7-62C9-43E4-B186-64522EEA98AB}" presName="sp" presStyleCnt="0"/>
      <dgm:spPr/>
    </dgm:pt>
    <dgm:pt modelId="{4D6B09BE-5F40-4BEF-8F53-3AF7298788E6}" type="pres">
      <dgm:prSet presAssocID="{A021ED4B-6B6D-46DD-8323-A0DD78E2644A}" presName="arrowAndChildren" presStyleCnt="0"/>
      <dgm:spPr/>
    </dgm:pt>
    <dgm:pt modelId="{5EC9AC2B-D8D1-4BFE-B188-FF570D586A84}" type="pres">
      <dgm:prSet presAssocID="{A021ED4B-6B6D-46DD-8323-A0DD78E2644A}" presName="parentTextArrow" presStyleLbl="node1" presStyleIdx="0" presStyleCnt="3"/>
      <dgm:spPr/>
    </dgm:pt>
    <dgm:pt modelId="{8C645032-AEF5-4BBE-B17B-5357735C973E}" type="pres">
      <dgm:prSet presAssocID="{A021ED4B-6B6D-46DD-8323-A0DD78E2644A}" presName="arrow" presStyleLbl="node1" presStyleIdx="1" presStyleCnt="3"/>
      <dgm:spPr/>
    </dgm:pt>
    <dgm:pt modelId="{9BFBD914-522F-45BC-978D-2A995F294AA3}" type="pres">
      <dgm:prSet presAssocID="{A021ED4B-6B6D-46DD-8323-A0DD78E2644A}" presName="descendantArrow" presStyleCnt="0"/>
      <dgm:spPr/>
    </dgm:pt>
    <dgm:pt modelId="{EF1860AA-16E8-43FF-8CDC-B27F22404ED5}" type="pres">
      <dgm:prSet presAssocID="{17A4EE6A-34EC-4BC7-8661-03F7276A80D8}" presName="childTextArrow" presStyleLbl="fgAccFollowNode1" presStyleIdx="2" presStyleCnt="6" custScaleX="83857" custLinFactNeighborX="-35294" custLinFactNeighborY="-4654">
        <dgm:presLayoutVars>
          <dgm:bulletEnabled val="1"/>
        </dgm:presLayoutVars>
      </dgm:prSet>
      <dgm:spPr/>
    </dgm:pt>
    <dgm:pt modelId="{6734207F-FF24-4F81-ACCB-17C44A0B2C91}" type="pres">
      <dgm:prSet presAssocID="{799B20B1-639D-4E91-9501-EC7906464195}" presName="childTextArrow" presStyleLbl="fgAccFollowNode1" presStyleIdx="3" presStyleCnt="6" custScaleX="83450" custLinFactNeighborY="-4654">
        <dgm:presLayoutVars>
          <dgm:bulletEnabled val="1"/>
        </dgm:presLayoutVars>
      </dgm:prSet>
      <dgm:spPr/>
    </dgm:pt>
    <dgm:pt modelId="{82FA41B7-2C30-4CB4-806C-A0308B1D3E66}" type="pres">
      <dgm:prSet presAssocID="{40C80F87-338D-40AA-B8B9-AED7A42B207F}" presName="sp" presStyleCnt="0"/>
      <dgm:spPr/>
    </dgm:pt>
    <dgm:pt modelId="{1B7EA2E0-3DA4-477D-BC15-0B305AF2F721}" type="pres">
      <dgm:prSet presAssocID="{AAA14169-7EAA-4C1B-BC81-0AC0644B6B22}" presName="arrowAndChildren" presStyleCnt="0"/>
      <dgm:spPr/>
    </dgm:pt>
    <dgm:pt modelId="{40AEB583-4814-404E-B1E7-0A4918E9B654}" type="pres">
      <dgm:prSet presAssocID="{AAA14169-7EAA-4C1B-BC81-0AC0644B6B22}" presName="parentTextArrow" presStyleLbl="node1" presStyleIdx="1" presStyleCnt="3"/>
      <dgm:spPr/>
    </dgm:pt>
    <dgm:pt modelId="{1E4F588E-03BB-45C8-87EE-6965E618E9BF}" type="pres">
      <dgm:prSet presAssocID="{AAA14169-7EAA-4C1B-BC81-0AC0644B6B22}" presName="arrow" presStyleLbl="node1" presStyleIdx="2" presStyleCnt="3" custLinFactNeighborY="-2444"/>
      <dgm:spPr/>
    </dgm:pt>
    <dgm:pt modelId="{96CE1577-6B47-4FB8-BD3E-89F0A8753922}" type="pres">
      <dgm:prSet presAssocID="{AAA14169-7EAA-4C1B-BC81-0AC0644B6B22}" presName="descendantArrow" presStyleCnt="0"/>
      <dgm:spPr/>
    </dgm:pt>
    <dgm:pt modelId="{1089999C-8267-48BC-A665-5A0CF5DB29FD}" type="pres">
      <dgm:prSet presAssocID="{F75A0922-6348-4F40-839F-3C6AB76740E4}" presName="childTextArrow" presStyleLbl="fgAccFollowNode1" presStyleIdx="4" presStyleCnt="6" custScaleX="100530">
        <dgm:presLayoutVars>
          <dgm:bulletEnabled val="1"/>
        </dgm:presLayoutVars>
      </dgm:prSet>
      <dgm:spPr/>
    </dgm:pt>
    <dgm:pt modelId="{ECFD427D-5D07-4820-81E5-F9AAF6F7B224}" type="pres">
      <dgm:prSet presAssocID="{B2B012CD-BAA3-4366-A4E2-4DB490FFA9EE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493E3501-29F6-43A4-94D9-C651444002CD}" srcId="{01D31F10-EFBB-4C37-81A1-19883132FCC5}" destId="{AAA14169-7EAA-4C1B-BC81-0AC0644B6B22}" srcOrd="0" destOrd="0" parTransId="{F39E48C4-2151-40C6-9A17-63539B6645C8}" sibTransId="{40C80F87-338D-40AA-B8B9-AED7A42B207F}"/>
    <dgm:cxn modelId="{F4F5D209-1F04-4748-8D80-0EEA31CC1F54}" type="presOf" srcId="{380616C1-0908-407E-9867-C2794633A264}" destId="{7951155A-7E89-44A9-9BF7-5C790023F098}" srcOrd="0" destOrd="0" presId="urn:microsoft.com/office/officeart/2005/8/layout/process4"/>
    <dgm:cxn modelId="{C8B6340B-2A15-45CA-A120-3D475437C0C3}" srcId="{01D31F10-EFBB-4C37-81A1-19883132FCC5}" destId="{9509D009-D455-4B96-A125-8D28310F5179}" srcOrd="2" destOrd="0" parTransId="{F55888F4-69FB-44E3-AF2F-6D377C4F16B3}" sibTransId="{A023F6FF-1E2B-44F5-9E31-278AF39CF3FA}"/>
    <dgm:cxn modelId="{52D0281D-5056-4D91-A841-8A215E5814B9}" srcId="{A021ED4B-6B6D-46DD-8323-A0DD78E2644A}" destId="{17A4EE6A-34EC-4BC7-8661-03F7276A80D8}" srcOrd="0" destOrd="0" parTransId="{D43919A6-A940-464D-9816-D9AE217F3905}" sibTransId="{642563DE-00EE-4F68-AC07-5FC24EE81DE8}"/>
    <dgm:cxn modelId="{54C32F26-B659-4E96-B97D-370CEF868F61}" type="presOf" srcId="{AAA14169-7EAA-4C1B-BC81-0AC0644B6B22}" destId="{40AEB583-4814-404E-B1E7-0A4918E9B654}" srcOrd="0" destOrd="0" presId="urn:microsoft.com/office/officeart/2005/8/layout/process4"/>
    <dgm:cxn modelId="{573DAA29-D425-4D26-A599-8AB834C33886}" type="presOf" srcId="{799B20B1-639D-4E91-9501-EC7906464195}" destId="{6734207F-FF24-4F81-ACCB-17C44A0B2C91}" srcOrd="0" destOrd="0" presId="urn:microsoft.com/office/officeart/2005/8/layout/process4"/>
    <dgm:cxn modelId="{9D49C82E-DC89-4064-ADF6-A9179FB5AC79}" type="presOf" srcId="{BCA538D6-4E32-4184-A5A1-776963BB7365}" destId="{CD5EA9AD-1FF3-4544-A506-1F718852DBF6}" srcOrd="0" destOrd="0" presId="urn:microsoft.com/office/officeart/2005/8/layout/process4"/>
    <dgm:cxn modelId="{96C84D34-A53C-4762-A4EA-C75472F8B257}" type="presOf" srcId="{B2B012CD-BAA3-4366-A4E2-4DB490FFA9EE}" destId="{ECFD427D-5D07-4820-81E5-F9AAF6F7B224}" srcOrd="0" destOrd="0" presId="urn:microsoft.com/office/officeart/2005/8/layout/process4"/>
    <dgm:cxn modelId="{BE8B365C-B1BF-4FC4-8CEA-793F773271B0}" srcId="{AAA14169-7EAA-4C1B-BC81-0AC0644B6B22}" destId="{F75A0922-6348-4F40-839F-3C6AB76740E4}" srcOrd="0" destOrd="0" parTransId="{AEAF2BFD-C853-4532-BB72-C07008563050}" sibTransId="{76B545E1-A39B-4C58-A6A9-93A9FBE5A165}"/>
    <dgm:cxn modelId="{DA08535F-FEDA-4D7C-B924-84745EFC550C}" type="presOf" srcId="{A021ED4B-6B6D-46DD-8323-A0DD78E2644A}" destId="{8C645032-AEF5-4BBE-B17B-5357735C973E}" srcOrd="1" destOrd="0" presId="urn:microsoft.com/office/officeart/2005/8/layout/process4"/>
    <dgm:cxn modelId="{2B2F6076-AADD-433D-99C8-F7B0C83C1B17}" type="presOf" srcId="{A021ED4B-6B6D-46DD-8323-A0DD78E2644A}" destId="{5EC9AC2B-D8D1-4BFE-B188-FF570D586A84}" srcOrd="0" destOrd="0" presId="urn:microsoft.com/office/officeart/2005/8/layout/process4"/>
    <dgm:cxn modelId="{3365657F-AC24-41C6-A335-D3E057EF0FCF}" srcId="{9509D009-D455-4B96-A125-8D28310F5179}" destId="{BCA538D6-4E32-4184-A5A1-776963BB7365}" srcOrd="1" destOrd="0" parTransId="{4C13A34B-6674-4204-8FB1-BA19085DB6B4}" sibTransId="{E4667663-1073-4A87-BB8F-DBF14282E81B}"/>
    <dgm:cxn modelId="{E7A5A181-CD45-462D-9C2F-A9781C4AAB40}" srcId="{AAA14169-7EAA-4C1B-BC81-0AC0644B6B22}" destId="{B2B012CD-BAA3-4366-A4E2-4DB490FFA9EE}" srcOrd="1" destOrd="0" parTransId="{76064162-581C-4DB4-82B8-390B097AA775}" sibTransId="{33522F8C-0CB9-4D51-B91B-E48D4C640C7B}"/>
    <dgm:cxn modelId="{AFBB0F8A-8549-42FF-8D71-8C88C88A79C3}" srcId="{01D31F10-EFBB-4C37-81A1-19883132FCC5}" destId="{A021ED4B-6B6D-46DD-8323-A0DD78E2644A}" srcOrd="1" destOrd="0" parTransId="{0B2C85FB-D659-46BA-8DAD-2D976D20AF4F}" sibTransId="{3178EEC7-62C9-43E4-B186-64522EEA98AB}"/>
    <dgm:cxn modelId="{D53F16A7-79B1-4913-BAB3-86BB7D27EDB3}" srcId="{A021ED4B-6B6D-46DD-8323-A0DD78E2644A}" destId="{799B20B1-639D-4E91-9501-EC7906464195}" srcOrd="1" destOrd="0" parTransId="{0BEA3612-3292-45BE-BB41-FFA163FB7EFE}" sibTransId="{8F6620F3-D9A5-4E38-A853-48ACC39DF1E7}"/>
    <dgm:cxn modelId="{B57889A9-69A8-4CA4-9969-8C1F78AB9DAC}" type="presOf" srcId="{9509D009-D455-4B96-A125-8D28310F5179}" destId="{BE4611CB-CA4A-481C-AC6E-3F4AB82ACCE5}" srcOrd="0" destOrd="0" presId="urn:microsoft.com/office/officeart/2005/8/layout/process4"/>
    <dgm:cxn modelId="{BCFDDDB4-7D59-4120-AE3D-36B19426E433}" type="presOf" srcId="{01D31F10-EFBB-4C37-81A1-19883132FCC5}" destId="{4F391DC1-0719-41AE-B676-A4611A391BAA}" srcOrd="0" destOrd="0" presId="urn:microsoft.com/office/officeart/2005/8/layout/process4"/>
    <dgm:cxn modelId="{80EDF8B6-2BD9-4022-B15B-3476BC103040}" type="presOf" srcId="{17A4EE6A-34EC-4BC7-8661-03F7276A80D8}" destId="{EF1860AA-16E8-43FF-8CDC-B27F22404ED5}" srcOrd="0" destOrd="0" presId="urn:microsoft.com/office/officeart/2005/8/layout/process4"/>
    <dgm:cxn modelId="{A96B73CC-3BA8-4F8F-B2A2-D644E8066777}" type="presOf" srcId="{F75A0922-6348-4F40-839F-3C6AB76740E4}" destId="{1089999C-8267-48BC-A665-5A0CF5DB29FD}" srcOrd="0" destOrd="0" presId="urn:microsoft.com/office/officeart/2005/8/layout/process4"/>
    <dgm:cxn modelId="{73C44CCF-79BF-4F10-981A-E509E415DBF9}" type="presOf" srcId="{AAA14169-7EAA-4C1B-BC81-0AC0644B6B22}" destId="{1E4F588E-03BB-45C8-87EE-6965E618E9BF}" srcOrd="1" destOrd="0" presId="urn:microsoft.com/office/officeart/2005/8/layout/process4"/>
    <dgm:cxn modelId="{3BEB9CD6-F95E-421D-AAFD-8AC8C35658BB}" type="presOf" srcId="{9509D009-D455-4B96-A125-8D28310F5179}" destId="{BBD327FD-E0BA-4777-8832-E4427CBDB707}" srcOrd="1" destOrd="0" presId="urn:microsoft.com/office/officeart/2005/8/layout/process4"/>
    <dgm:cxn modelId="{A81F9FE4-A546-4656-817F-561A715DB8B7}" srcId="{9509D009-D455-4B96-A125-8D28310F5179}" destId="{380616C1-0908-407E-9867-C2794633A264}" srcOrd="0" destOrd="0" parTransId="{956F3F8C-9115-4B06-8C1D-5851B1D64045}" sibTransId="{CFA2C853-689D-4649-9C63-EFE34D20CE86}"/>
    <dgm:cxn modelId="{CD5C618D-BC61-4230-8E24-2F85C378D467}" type="presParOf" srcId="{4F391DC1-0719-41AE-B676-A4611A391BAA}" destId="{D4C3231F-C41E-43C0-9740-8B74B5C58238}" srcOrd="0" destOrd="0" presId="urn:microsoft.com/office/officeart/2005/8/layout/process4"/>
    <dgm:cxn modelId="{F169E53E-F978-4616-911B-7EE377ABE447}" type="presParOf" srcId="{D4C3231F-C41E-43C0-9740-8B74B5C58238}" destId="{BE4611CB-CA4A-481C-AC6E-3F4AB82ACCE5}" srcOrd="0" destOrd="0" presId="urn:microsoft.com/office/officeart/2005/8/layout/process4"/>
    <dgm:cxn modelId="{199A31E7-F1E5-4E33-BF8B-8B626297FD94}" type="presParOf" srcId="{D4C3231F-C41E-43C0-9740-8B74B5C58238}" destId="{BBD327FD-E0BA-4777-8832-E4427CBDB707}" srcOrd="1" destOrd="0" presId="urn:microsoft.com/office/officeart/2005/8/layout/process4"/>
    <dgm:cxn modelId="{DAA8B53C-3C8D-4639-A518-AFA7429AB624}" type="presParOf" srcId="{D4C3231F-C41E-43C0-9740-8B74B5C58238}" destId="{9E7A8D2E-2D82-4663-9543-29F239BA6050}" srcOrd="2" destOrd="0" presId="urn:microsoft.com/office/officeart/2005/8/layout/process4"/>
    <dgm:cxn modelId="{AA94273F-6731-4AF4-B130-34E1630E3D37}" type="presParOf" srcId="{9E7A8D2E-2D82-4663-9543-29F239BA6050}" destId="{7951155A-7E89-44A9-9BF7-5C790023F098}" srcOrd="0" destOrd="0" presId="urn:microsoft.com/office/officeart/2005/8/layout/process4"/>
    <dgm:cxn modelId="{2C901092-149B-4B1B-9E75-3BDA68CB74EE}" type="presParOf" srcId="{9E7A8D2E-2D82-4663-9543-29F239BA6050}" destId="{CD5EA9AD-1FF3-4544-A506-1F718852DBF6}" srcOrd="1" destOrd="0" presId="urn:microsoft.com/office/officeart/2005/8/layout/process4"/>
    <dgm:cxn modelId="{52DDFD21-E352-424D-BD41-ECB8F2449029}" type="presParOf" srcId="{4F391DC1-0719-41AE-B676-A4611A391BAA}" destId="{65907931-0DB8-4C04-B908-D02C4050FD67}" srcOrd="1" destOrd="0" presId="urn:microsoft.com/office/officeart/2005/8/layout/process4"/>
    <dgm:cxn modelId="{88A9D95D-61AD-4A56-81DF-D2D9DC6FB220}" type="presParOf" srcId="{4F391DC1-0719-41AE-B676-A4611A391BAA}" destId="{4D6B09BE-5F40-4BEF-8F53-3AF7298788E6}" srcOrd="2" destOrd="0" presId="urn:microsoft.com/office/officeart/2005/8/layout/process4"/>
    <dgm:cxn modelId="{40F841C9-C9CF-44B7-B0A3-AE3F58411EBA}" type="presParOf" srcId="{4D6B09BE-5F40-4BEF-8F53-3AF7298788E6}" destId="{5EC9AC2B-D8D1-4BFE-B188-FF570D586A84}" srcOrd="0" destOrd="0" presId="urn:microsoft.com/office/officeart/2005/8/layout/process4"/>
    <dgm:cxn modelId="{5883E69F-48E0-4D78-834F-D5FB8DBF08FF}" type="presParOf" srcId="{4D6B09BE-5F40-4BEF-8F53-3AF7298788E6}" destId="{8C645032-AEF5-4BBE-B17B-5357735C973E}" srcOrd="1" destOrd="0" presId="urn:microsoft.com/office/officeart/2005/8/layout/process4"/>
    <dgm:cxn modelId="{60367BF7-08E2-404A-B136-97F17080B353}" type="presParOf" srcId="{4D6B09BE-5F40-4BEF-8F53-3AF7298788E6}" destId="{9BFBD914-522F-45BC-978D-2A995F294AA3}" srcOrd="2" destOrd="0" presId="urn:microsoft.com/office/officeart/2005/8/layout/process4"/>
    <dgm:cxn modelId="{B142216E-DF8A-4463-A720-CFE73EC9A956}" type="presParOf" srcId="{9BFBD914-522F-45BC-978D-2A995F294AA3}" destId="{EF1860AA-16E8-43FF-8CDC-B27F22404ED5}" srcOrd="0" destOrd="0" presId="urn:microsoft.com/office/officeart/2005/8/layout/process4"/>
    <dgm:cxn modelId="{946960A1-1019-4015-B970-E827DAFB0E9C}" type="presParOf" srcId="{9BFBD914-522F-45BC-978D-2A995F294AA3}" destId="{6734207F-FF24-4F81-ACCB-17C44A0B2C91}" srcOrd="1" destOrd="0" presId="urn:microsoft.com/office/officeart/2005/8/layout/process4"/>
    <dgm:cxn modelId="{3B05AD6F-5419-4852-A12A-6117B3E0139C}" type="presParOf" srcId="{4F391DC1-0719-41AE-B676-A4611A391BAA}" destId="{82FA41B7-2C30-4CB4-806C-A0308B1D3E66}" srcOrd="3" destOrd="0" presId="urn:microsoft.com/office/officeart/2005/8/layout/process4"/>
    <dgm:cxn modelId="{B9EA4939-CBBA-4F76-BB23-169C61D436E6}" type="presParOf" srcId="{4F391DC1-0719-41AE-B676-A4611A391BAA}" destId="{1B7EA2E0-3DA4-477D-BC15-0B305AF2F721}" srcOrd="4" destOrd="0" presId="urn:microsoft.com/office/officeart/2005/8/layout/process4"/>
    <dgm:cxn modelId="{285844AE-4705-425D-AA3F-5B35B6894586}" type="presParOf" srcId="{1B7EA2E0-3DA4-477D-BC15-0B305AF2F721}" destId="{40AEB583-4814-404E-B1E7-0A4918E9B654}" srcOrd="0" destOrd="0" presId="urn:microsoft.com/office/officeart/2005/8/layout/process4"/>
    <dgm:cxn modelId="{FC59F21E-3A44-4C14-9811-DBB67E51B604}" type="presParOf" srcId="{1B7EA2E0-3DA4-477D-BC15-0B305AF2F721}" destId="{1E4F588E-03BB-45C8-87EE-6965E618E9BF}" srcOrd="1" destOrd="0" presId="urn:microsoft.com/office/officeart/2005/8/layout/process4"/>
    <dgm:cxn modelId="{43A9FDE2-12C1-494D-9CE2-6B158796F32E}" type="presParOf" srcId="{1B7EA2E0-3DA4-477D-BC15-0B305AF2F721}" destId="{96CE1577-6B47-4FB8-BD3E-89F0A8753922}" srcOrd="2" destOrd="0" presId="urn:microsoft.com/office/officeart/2005/8/layout/process4"/>
    <dgm:cxn modelId="{59078A20-A060-4CA4-B77C-5D4F4179E130}" type="presParOf" srcId="{96CE1577-6B47-4FB8-BD3E-89F0A8753922}" destId="{1089999C-8267-48BC-A665-5A0CF5DB29FD}" srcOrd="0" destOrd="0" presId="urn:microsoft.com/office/officeart/2005/8/layout/process4"/>
    <dgm:cxn modelId="{B7892A37-A040-4322-ADB3-AFAFE51EC83F}" type="presParOf" srcId="{96CE1577-6B47-4FB8-BD3E-89F0A8753922}" destId="{ECFD427D-5D07-4820-81E5-F9AAF6F7B224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A85910C-841A-4770-8850-B1893A9DF604}" type="doc">
      <dgm:prSet loTypeId="urn:microsoft.com/office/officeart/2005/8/layout/list1" loCatId="list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9B54138-0C0B-4B41-AE76-E45327B1386A}">
      <dgm:prSet phldrT="[Text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0">
              <a:latin typeface="+mj-lt"/>
            </a:rPr>
            <a:t>Exploration &amp; Adoption</a:t>
          </a:r>
        </a:p>
      </dgm:t>
    </dgm:pt>
    <dgm:pt modelId="{C15114FA-858E-4CC7-970D-317A88EF07AA}" type="parTrans" cxnId="{F3E87748-4CBA-47AA-B4BD-2DCE1575A622}">
      <dgm:prSet/>
      <dgm:spPr/>
      <dgm:t>
        <a:bodyPr/>
        <a:lstStyle/>
        <a:p>
          <a:endParaRPr lang="en-US"/>
        </a:p>
      </dgm:t>
    </dgm:pt>
    <dgm:pt modelId="{3416F508-DFDB-4688-A8E9-F5C641F659AE}" type="sibTrans" cxnId="{F3E87748-4CBA-47AA-B4BD-2DCE1575A622}">
      <dgm:prSet/>
      <dgm:spPr/>
      <dgm:t>
        <a:bodyPr/>
        <a:lstStyle/>
        <a:p>
          <a:endParaRPr lang="en-US"/>
        </a:p>
      </dgm:t>
    </dgm:pt>
    <dgm:pt modelId="{954AAE81-35C4-4C12-B62B-8709AEF99FD6}">
      <dgm:prSet phldrT="[Text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0">
              <a:latin typeface="+mj-lt"/>
            </a:rPr>
            <a:t>Installation</a:t>
          </a:r>
        </a:p>
      </dgm:t>
    </dgm:pt>
    <dgm:pt modelId="{A8C4E290-19C4-45DD-8B7F-7FF42A3CD0C3}" type="parTrans" cxnId="{6B750B97-D182-4750-B489-5BD422762C08}">
      <dgm:prSet/>
      <dgm:spPr/>
      <dgm:t>
        <a:bodyPr/>
        <a:lstStyle/>
        <a:p>
          <a:endParaRPr lang="en-US"/>
        </a:p>
      </dgm:t>
    </dgm:pt>
    <dgm:pt modelId="{1060B8FA-63BC-4FD0-A65B-8BDE3C2CC7A4}" type="sibTrans" cxnId="{6B750B97-D182-4750-B489-5BD422762C08}">
      <dgm:prSet/>
      <dgm:spPr/>
      <dgm:t>
        <a:bodyPr/>
        <a:lstStyle/>
        <a:p>
          <a:endParaRPr lang="en-US"/>
        </a:p>
      </dgm:t>
    </dgm:pt>
    <dgm:pt modelId="{BCDC602B-6184-4667-A139-DDACE59DF40A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0">
              <a:latin typeface="+mj-lt"/>
            </a:rPr>
            <a:t>Initial Implementation</a:t>
          </a:r>
        </a:p>
      </dgm:t>
    </dgm:pt>
    <dgm:pt modelId="{B6838095-522D-4DE9-BE9E-3BB75D39E16B}" type="parTrans" cxnId="{92DCFC75-A0E9-4AE6-B3DB-6E19991DE262}">
      <dgm:prSet/>
      <dgm:spPr/>
      <dgm:t>
        <a:bodyPr/>
        <a:lstStyle/>
        <a:p>
          <a:endParaRPr lang="en-US"/>
        </a:p>
      </dgm:t>
    </dgm:pt>
    <dgm:pt modelId="{E265E1DE-19AC-405C-B6D0-FB68C5B11008}" type="sibTrans" cxnId="{92DCFC75-A0E9-4AE6-B3DB-6E19991DE262}">
      <dgm:prSet/>
      <dgm:spPr/>
      <dgm:t>
        <a:bodyPr/>
        <a:lstStyle/>
        <a:p>
          <a:endParaRPr lang="en-US"/>
        </a:p>
      </dgm:t>
    </dgm:pt>
    <dgm:pt modelId="{CDB3692C-A880-496B-A6DA-BD3FD9CA1840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800" spc="-40" baseline="0"/>
            <a:t>We think we know what we need so we are planning to move forward (evidence-based)</a:t>
          </a:r>
        </a:p>
      </dgm:t>
    </dgm:pt>
    <dgm:pt modelId="{155E2A8C-3D98-4E2B-BB2F-6D706B74A491}" type="parTrans" cxnId="{0D35226E-FC2F-4DBE-B37B-BB569093E316}">
      <dgm:prSet/>
      <dgm:spPr/>
      <dgm:t>
        <a:bodyPr/>
        <a:lstStyle/>
        <a:p>
          <a:endParaRPr lang="en-US"/>
        </a:p>
      </dgm:t>
    </dgm:pt>
    <dgm:pt modelId="{F8C8E311-C50B-4F63-91A1-B5F91C05D3B6}" type="sibTrans" cxnId="{0D35226E-FC2F-4DBE-B37B-BB569093E316}">
      <dgm:prSet/>
      <dgm:spPr/>
      <dgm:t>
        <a:bodyPr/>
        <a:lstStyle/>
        <a:p>
          <a:endParaRPr lang="en-US"/>
        </a:p>
      </dgm:t>
    </dgm:pt>
    <dgm:pt modelId="{2482C623-A19B-44AA-A093-96807E3CE98F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800" spc="-40" baseline="0"/>
            <a:t>Let’s make sure we’re ready to implement (capacity infrastructure)</a:t>
          </a:r>
        </a:p>
      </dgm:t>
    </dgm:pt>
    <dgm:pt modelId="{34F7C83A-E5B5-4158-B744-A060F3FD4B62}" type="parTrans" cxnId="{4EBD8B83-A9BF-4167-B3C2-46DB14D47B31}">
      <dgm:prSet/>
      <dgm:spPr/>
      <dgm:t>
        <a:bodyPr/>
        <a:lstStyle/>
        <a:p>
          <a:endParaRPr lang="en-US"/>
        </a:p>
      </dgm:t>
    </dgm:pt>
    <dgm:pt modelId="{BB4AFB68-B06A-4815-B5D0-724654CA2CEF}" type="sibTrans" cxnId="{4EBD8B83-A9BF-4167-B3C2-46DB14D47B31}">
      <dgm:prSet/>
      <dgm:spPr/>
      <dgm:t>
        <a:bodyPr/>
        <a:lstStyle/>
        <a:p>
          <a:endParaRPr lang="en-US"/>
        </a:p>
      </dgm:t>
    </dgm:pt>
    <dgm:pt modelId="{F302D720-2B29-40DD-B835-FE6CC07497A7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800" spc="-40" baseline="0"/>
            <a:t>Let’s give it a try &amp; evaluate (demonstration)</a:t>
          </a:r>
        </a:p>
      </dgm:t>
    </dgm:pt>
    <dgm:pt modelId="{2002DB54-4EB0-4BD7-8CE4-0DD6D6325C5A}" type="parTrans" cxnId="{2654E34C-9B85-4E4A-A70A-F8D06B45CBF7}">
      <dgm:prSet/>
      <dgm:spPr/>
      <dgm:t>
        <a:bodyPr/>
        <a:lstStyle/>
        <a:p>
          <a:endParaRPr lang="en-US"/>
        </a:p>
      </dgm:t>
    </dgm:pt>
    <dgm:pt modelId="{D806E5EA-7F2B-47AA-9B85-8549408C67F9}" type="sibTrans" cxnId="{2654E34C-9B85-4E4A-A70A-F8D06B45CBF7}">
      <dgm:prSet/>
      <dgm:spPr/>
      <dgm:t>
        <a:bodyPr/>
        <a:lstStyle/>
        <a:p>
          <a:endParaRPr lang="en-US"/>
        </a:p>
      </dgm:t>
    </dgm:pt>
    <dgm:pt modelId="{C7BD12FB-6A55-495A-9BC4-3682C5DC453B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0">
              <a:solidFill>
                <a:schemeClr val="tx1"/>
              </a:solidFill>
              <a:latin typeface="+mj-lt"/>
            </a:rPr>
            <a:t>Full Implementation</a:t>
          </a:r>
        </a:p>
      </dgm:t>
    </dgm:pt>
    <dgm:pt modelId="{01268581-07DB-4501-B1F6-A5BF0D9F37DC}" type="sibTrans" cxnId="{D2510023-DBCC-48E2-B7C0-6A4D6DBDE468}">
      <dgm:prSet/>
      <dgm:spPr/>
      <dgm:t>
        <a:bodyPr/>
        <a:lstStyle/>
        <a:p>
          <a:endParaRPr lang="en-US"/>
        </a:p>
      </dgm:t>
    </dgm:pt>
    <dgm:pt modelId="{CD9E1F7A-78EF-4234-9A41-E6B52954B843}" type="parTrans" cxnId="{D2510023-DBCC-48E2-B7C0-6A4D6DBDE468}">
      <dgm:prSet/>
      <dgm:spPr/>
      <dgm:t>
        <a:bodyPr/>
        <a:lstStyle/>
        <a:p>
          <a:endParaRPr lang="en-US"/>
        </a:p>
      </dgm:t>
    </dgm:pt>
    <dgm:pt modelId="{DB2A0EBB-F738-419A-BEA4-66A5688F0EA7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800" spc="-40" baseline="0"/>
            <a:t>Let’s make it our way of doing business (institutionalized use)</a:t>
          </a:r>
        </a:p>
      </dgm:t>
    </dgm:pt>
    <dgm:pt modelId="{F4075F3A-4A49-40FA-A063-F65AE5661252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0">
              <a:solidFill>
                <a:schemeClr val="tx1"/>
              </a:solidFill>
              <a:latin typeface="+mj-lt"/>
            </a:rPr>
            <a:t>Sustainability &amp; Continuous Regeneration</a:t>
          </a:r>
        </a:p>
      </dgm:t>
    </dgm:pt>
    <dgm:pt modelId="{5C979709-EB2E-4D7A-9F78-1F454F4896DB}" type="sibTrans" cxnId="{D2C19891-9578-42E2-BD48-9CA0CEEA59B7}">
      <dgm:prSet/>
      <dgm:spPr/>
      <dgm:t>
        <a:bodyPr/>
        <a:lstStyle/>
        <a:p>
          <a:endParaRPr lang="en-US"/>
        </a:p>
      </dgm:t>
    </dgm:pt>
    <dgm:pt modelId="{A64319FE-8AEA-4E64-BAC4-812D53D3798D}" type="parTrans" cxnId="{D2C19891-9578-42E2-BD48-9CA0CEEA59B7}">
      <dgm:prSet/>
      <dgm:spPr/>
      <dgm:t>
        <a:bodyPr/>
        <a:lstStyle/>
        <a:p>
          <a:endParaRPr lang="en-US"/>
        </a:p>
      </dgm:t>
    </dgm:pt>
    <dgm:pt modelId="{FAB35F7C-FD26-47A2-A6CE-D2DB0626001F}" type="sibTrans" cxnId="{9DD1F54F-ECB0-4FA5-8E71-B7EF4E1C98CD}">
      <dgm:prSet/>
      <dgm:spPr/>
      <dgm:t>
        <a:bodyPr/>
        <a:lstStyle/>
        <a:p>
          <a:endParaRPr lang="en-US"/>
        </a:p>
      </dgm:t>
    </dgm:pt>
    <dgm:pt modelId="{ADB1883D-903C-4E54-8482-71DAEC0D2735}" type="parTrans" cxnId="{9DD1F54F-ECB0-4FA5-8E71-B7EF4E1C98CD}">
      <dgm:prSet/>
      <dgm:spPr/>
      <dgm:t>
        <a:bodyPr/>
        <a:lstStyle/>
        <a:p>
          <a:endParaRPr lang="en-US"/>
        </a:p>
      </dgm:t>
    </dgm:pt>
    <dgm:pt modelId="{E6CD695C-6935-4EB5-99FB-4EC53F4C3810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800" spc="-40" baseline="0"/>
            <a:t>That worked, let’s do it for real (investment)</a:t>
          </a:r>
        </a:p>
      </dgm:t>
    </dgm:pt>
    <dgm:pt modelId="{3815502A-F6F8-483E-9F3D-78B8E202480F}" type="sibTrans" cxnId="{3E7CF413-8F26-4959-B612-3403B92B6B82}">
      <dgm:prSet/>
      <dgm:spPr/>
      <dgm:t>
        <a:bodyPr/>
        <a:lstStyle/>
        <a:p>
          <a:endParaRPr lang="en-US"/>
        </a:p>
      </dgm:t>
    </dgm:pt>
    <dgm:pt modelId="{D2D6CA71-F6B8-4D88-95C9-CB59948B3F8F}" type="parTrans" cxnId="{3E7CF413-8F26-4959-B612-3403B92B6B82}">
      <dgm:prSet/>
      <dgm:spPr/>
      <dgm:t>
        <a:bodyPr/>
        <a:lstStyle/>
        <a:p>
          <a:endParaRPr lang="en-US"/>
        </a:p>
      </dgm:t>
    </dgm:pt>
    <dgm:pt modelId="{F4206DCA-C717-4411-832B-33E2421E76FD}" type="pres">
      <dgm:prSet presAssocID="{CA85910C-841A-4770-8850-B1893A9DF604}" presName="linear" presStyleCnt="0">
        <dgm:presLayoutVars>
          <dgm:dir/>
          <dgm:animLvl val="lvl"/>
          <dgm:resizeHandles val="exact"/>
        </dgm:presLayoutVars>
      </dgm:prSet>
      <dgm:spPr/>
    </dgm:pt>
    <dgm:pt modelId="{5BEF5673-4A6A-48A1-B05B-9E48441BF1B1}" type="pres">
      <dgm:prSet presAssocID="{A9B54138-0C0B-4B41-AE76-E45327B1386A}" presName="parentLin" presStyleCnt="0"/>
      <dgm:spPr/>
    </dgm:pt>
    <dgm:pt modelId="{B2370C2D-CF9E-4FD6-A020-10EAE92B6680}" type="pres">
      <dgm:prSet presAssocID="{A9B54138-0C0B-4B41-AE76-E45327B1386A}" presName="parentLeftMargin" presStyleLbl="node1" presStyleIdx="0" presStyleCnt="5"/>
      <dgm:spPr/>
    </dgm:pt>
    <dgm:pt modelId="{1C83B8A7-E55A-4A95-9C9B-A2BC7606356D}" type="pres">
      <dgm:prSet presAssocID="{A9B54138-0C0B-4B41-AE76-E45327B1386A}" presName="parentText" presStyleLbl="node1" presStyleIdx="0" presStyleCnt="5" custScaleX="71825">
        <dgm:presLayoutVars>
          <dgm:chMax val="0"/>
          <dgm:bulletEnabled val="1"/>
        </dgm:presLayoutVars>
      </dgm:prSet>
      <dgm:spPr/>
    </dgm:pt>
    <dgm:pt modelId="{011F2DE6-CB91-4614-8B49-62B6276AF64B}" type="pres">
      <dgm:prSet presAssocID="{A9B54138-0C0B-4B41-AE76-E45327B1386A}" presName="negativeSpace" presStyleCnt="0"/>
      <dgm:spPr/>
    </dgm:pt>
    <dgm:pt modelId="{BD2F2B25-CDA2-492F-BAE1-6A1579CE9F2F}" type="pres">
      <dgm:prSet presAssocID="{A9B54138-0C0B-4B41-AE76-E45327B1386A}" presName="childText" presStyleLbl="conFgAcc1" presStyleIdx="0" presStyleCnt="5">
        <dgm:presLayoutVars>
          <dgm:bulletEnabled val="1"/>
        </dgm:presLayoutVars>
      </dgm:prSet>
      <dgm:spPr/>
    </dgm:pt>
    <dgm:pt modelId="{9F4CB8D5-F35D-48DD-B4AB-05F655E72361}" type="pres">
      <dgm:prSet presAssocID="{3416F508-DFDB-4688-A8E9-F5C641F659AE}" presName="spaceBetweenRectangles" presStyleCnt="0"/>
      <dgm:spPr/>
    </dgm:pt>
    <dgm:pt modelId="{DB145B6F-E7BA-43FD-B507-9D51683B4B18}" type="pres">
      <dgm:prSet presAssocID="{954AAE81-35C4-4C12-B62B-8709AEF99FD6}" presName="parentLin" presStyleCnt="0"/>
      <dgm:spPr/>
    </dgm:pt>
    <dgm:pt modelId="{5DAF8B3C-7685-4E39-8586-80AAA06B771A}" type="pres">
      <dgm:prSet presAssocID="{954AAE81-35C4-4C12-B62B-8709AEF99FD6}" presName="parentLeftMargin" presStyleLbl="node1" presStyleIdx="0" presStyleCnt="5"/>
      <dgm:spPr/>
    </dgm:pt>
    <dgm:pt modelId="{63DF7D70-FA28-4CB5-87C3-68C2218D59D9}" type="pres">
      <dgm:prSet presAssocID="{954AAE81-35C4-4C12-B62B-8709AEF99FD6}" presName="parentText" presStyleLbl="node1" presStyleIdx="1" presStyleCnt="5" custScaleX="77102">
        <dgm:presLayoutVars>
          <dgm:chMax val="0"/>
          <dgm:bulletEnabled val="1"/>
        </dgm:presLayoutVars>
      </dgm:prSet>
      <dgm:spPr/>
    </dgm:pt>
    <dgm:pt modelId="{C45987DA-4E2A-4D59-B90D-2636DA7D787E}" type="pres">
      <dgm:prSet presAssocID="{954AAE81-35C4-4C12-B62B-8709AEF99FD6}" presName="negativeSpace" presStyleCnt="0"/>
      <dgm:spPr/>
    </dgm:pt>
    <dgm:pt modelId="{C3D4A2DB-AD52-4904-A56F-39717FFF0012}" type="pres">
      <dgm:prSet presAssocID="{954AAE81-35C4-4C12-B62B-8709AEF99FD6}" presName="childText" presStyleLbl="conFgAcc1" presStyleIdx="1" presStyleCnt="5">
        <dgm:presLayoutVars>
          <dgm:bulletEnabled val="1"/>
        </dgm:presLayoutVars>
      </dgm:prSet>
      <dgm:spPr/>
    </dgm:pt>
    <dgm:pt modelId="{58E9F297-3D5E-4960-855C-FBC3D64A2B5C}" type="pres">
      <dgm:prSet presAssocID="{1060B8FA-63BC-4FD0-A65B-8BDE3C2CC7A4}" presName="spaceBetweenRectangles" presStyleCnt="0"/>
      <dgm:spPr/>
    </dgm:pt>
    <dgm:pt modelId="{9AC8DCEF-FFE7-4344-8840-88430EE3D49E}" type="pres">
      <dgm:prSet presAssocID="{BCDC602B-6184-4667-A139-DDACE59DF40A}" presName="parentLin" presStyleCnt="0"/>
      <dgm:spPr/>
    </dgm:pt>
    <dgm:pt modelId="{11E76175-F72D-4774-85B1-B5D11B736795}" type="pres">
      <dgm:prSet presAssocID="{BCDC602B-6184-4667-A139-DDACE59DF40A}" presName="parentLeftMargin" presStyleLbl="node1" presStyleIdx="1" presStyleCnt="5"/>
      <dgm:spPr/>
    </dgm:pt>
    <dgm:pt modelId="{223DD7FC-BB63-4487-83F2-E54C0643849F}" type="pres">
      <dgm:prSet presAssocID="{BCDC602B-6184-4667-A139-DDACE59DF40A}" presName="parentText" presStyleLbl="node1" presStyleIdx="2" presStyleCnt="5" custScaleX="85028">
        <dgm:presLayoutVars>
          <dgm:chMax val="0"/>
          <dgm:bulletEnabled val="1"/>
        </dgm:presLayoutVars>
      </dgm:prSet>
      <dgm:spPr/>
    </dgm:pt>
    <dgm:pt modelId="{A0039179-0BA9-4A41-8CBF-57747A1A0551}" type="pres">
      <dgm:prSet presAssocID="{BCDC602B-6184-4667-A139-DDACE59DF40A}" presName="negativeSpace" presStyleCnt="0"/>
      <dgm:spPr/>
    </dgm:pt>
    <dgm:pt modelId="{34868D5B-AE8B-4E00-8715-EF98D4DDE889}" type="pres">
      <dgm:prSet presAssocID="{BCDC602B-6184-4667-A139-DDACE59DF40A}" presName="childText" presStyleLbl="conFgAcc1" presStyleIdx="2" presStyleCnt="5">
        <dgm:presLayoutVars>
          <dgm:bulletEnabled val="1"/>
        </dgm:presLayoutVars>
      </dgm:prSet>
      <dgm:spPr/>
    </dgm:pt>
    <dgm:pt modelId="{1772B141-9D13-43D3-8680-33EC6A2AC0C6}" type="pres">
      <dgm:prSet presAssocID="{E265E1DE-19AC-405C-B6D0-FB68C5B11008}" presName="spaceBetweenRectangles" presStyleCnt="0"/>
      <dgm:spPr/>
    </dgm:pt>
    <dgm:pt modelId="{3010A21C-1F70-4535-8813-E113D843DD09}" type="pres">
      <dgm:prSet presAssocID="{C7BD12FB-6A55-495A-9BC4-3682C5DC453B}" presName="parentLin" presStyleCnt="0"/>
      <dgm:spPr/>
    </dgm:pt>
    <dgm:pt modelId="{E6A0C18A-5207-4A3F-AE2E-C8986783B039}" type="pres">
      <dgm:prSet presAssocID="{C7BD12FB-6A55-495A-9BC4-3682C5DC453B}" presName="parentLeftMargin" presStyleLbl="node1" presStyleIdx="2" presStyleCnt="5"/>
      <dgm:spPr/>
    </dgm:pt>
    <dgm:pt modelId="{6D914A54-B7F6-4A24-9F6E-4AB6A8A63DE4}" type="pres">
      <dgm:prSet presAssocID="{C7BD12FB-6A55-495A-9BC4-3682C5DC453B}" presName="parentText" presStyleLbl="node1" presStyleIdx="3" presStyleCnt="5" custScaleX="95585" custLinFactNeighborX="-3937" custLinFactNeighborY="-1145">
        <dgm:presLayoutVars>
          <dgm:chMax val="0"/>
          <dgm:bulletEnabled val="1"/>
        </dgm:presLayoutVars>
      </dgm:prSet>
      <dgm:spPr/>
    </dgm:pt>
    <dgm:pt modelId="{B2C41817-1C03-4D35-A88D-9CF0C1734B43}" type="pres">
      <dgm:prSet presAssocID="{C7BD12FB-6A55-495A-9BC4-3682C5DC453B}" presName="negativeSpace" presStyleCnt="0"/>
      <dgm:spPr/>
    </dgm:pt>
    <dgm:pt modelId="{DDF6E055-97DD-47A5-B52B-4D4E9E2EADD0}" type="pres">
      <dgm:prSet presAssocID="{C7BD12FB-6A55-495A-9BC4-3682C5DC453B}" presName="childText" presStyleLbl="conFgAcc1" presStyleIdx="3" presStyleCnt="5">
        <dgm:presLayoutVars>
          <dgm:bulletEnabled val="1"/>
        </dgm:presLayoutVars>
      </dgm:prSet>
      <dgm:spPr/>
    </dgm:pt>
    <dgm:pt modelId="{B1C2B7B9-F992-4FC4-B6DC-B92BF2DC9810}" type="pres">
      <dgm:prSet presAssocID="{01268581-07DB-4501-B1F6-A5BF0D9F37DC}" presName="spaceBetweenRectangles" presStyleCnt="0"/>
      <dgm:spPr/>
    </dgm:pt>
    <dgm:pt modelId="{CB31AA2E-A417-4EB3-9190-7DC6064AD991}" type="pres">
      <dgm:prSet presAssocID="{F4075F3A-4A49-40FA-A063-F65AE5661252}" presName="parentLin" presStyleCnt="0"/>
      <dgm:spPr/>
    </dgm:pt>
    <dgm:pt modelId="{6AA8D064-8399-420E-8410-AF360DCC13B0}" type="pres">
      <dgm:prSet presAssocID="{F4075F3A-4A49-40FA-A063-F65AE5661252}" presName="parentLeftMargin" presStyleLbl="node1" presStyleIdx="3" presStyleCnt="5"/>
      <dgm:spPr/>
    </dgm:pt>
    <dgm:pt modelId="{37644250-2239-41EF-88FE-BDEC6CDC8369}" type="pres">
      <dgm:prSet presAssocID="{F4075F3A-4A49-40FA-A063-F65AE5661252}" presName="parentText" presStyleLbl="node1" presStyleIdx="4" presStyleCnt="5" custScaleX="103512">
        <dgm:presLayoutVars>
          <dgm:chMax val="0"/>
          <dgm:bulletEnabled val="1"/>
        </dgm:presLayoutVars>
      </dgm:prSet>
      <dgm:spPr/>
    </dgm:pt>
    <dgm:pt modelId="{031BE962-BE0B-42DA-AE58-C230A6BDC320}" type="pres">
      <dgm:prSet presAssocID="{F4075F3A-4A49-40FA-A063-F65AE5661252}" presName="negativeSpace" presStyleCnt="0"/>
      <dgm:spPr/>
    </dgm:pt>
    <dgm:pt modelId="{200C7944-57E3-44A0-ACC4-32F750BA3DB6}" type="pres">
      <dgm:prSet presAssocID="{F4075F3A-4A49-40FA-A063-F65AE5661252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A2EB060E-4759-403C-A696-34F3A08D0075}" type="presOf" srcId="{954AAE81-35C4-4C12-B62B-8709AEF99FD6}" destId="{5DAF8B3C-7685-4E39-8586-80AAA06B771A}" srcOrd="0" destOrd="0" presId="urn:microsoft.com/office/officeart/2005/8/layout/list1"/>
    <dgm:cxn modelId="{3E7CF413-8F26-4959-B612-3403B92B6B82}" srcId="{C7BD12FB-6A55-495A-9BC4-3682C5DC453B}" destId="{E6CD695C-6935-4EB5-99FB-4EC53F4C3810}" srcOrd="0" destOrd="0" parTransId="{D2D6CA71-F6B8-4D88-95C9-CB59948B3F8F}" sibTransId="{3815502A-F6F8-483E-9F3D-78B8E202480F}"/>
    <dgm:cxn modelId="{BB585317-649A-46E2-ABD2-3B66AB2BC78A}" type="presOf" srcId="{CDB3692C-A880-496B-A6DA-BD3FD9CA1840}" destId="{BD2F2B25-CDA2-492F-BAE1-6A1579CE9F2F}" srcOrd="0" destOrd="0" presId="urn:microsoft.com/office/officeart/2005/8/layout/list1"/>
    <dgm:cxn modelId="{43B6C519-56C7-46C1-8352-012EED995A08}" type="presOf" srcId="{A9B54138-0C0B-4B41-AE76-E45327B1386A}" destId="{B2370C2D-CF9E-4FD6-A020-10EAE92B6680}" srcOrd="0" destOrd="0" presId="urn:microsoft.com/office/officeart/2005/8/layout/list1"/>
    <dgm:cxn modelId="{D2510023-DBCC-48E2-B7C0-6A4D6DBDE468}" srcId="{CA85910C-841A-4770-8850-B1893A9DF604}" destId="{C7BD12FB-6A55-495A-9BC4-3682C5DC453B}" srcOrd="3" destOrd="0" parTransId="{CD9E1F7A-78EF-4234-9A41-E6B52954B843}" sibTransId="{01268581-07DB-4501-B1F6-A5BF0D9F37DC}"/>
    <dgm:cxn modelId="{2DBB7D28-CCE8-4492-B279-2B3F8EA72628}" type="presOf" srcId="{F302D720-2B29-40DD-B835-FE6CC07497A7}" destId="{34868D5B-AE8B-4E00-8715-EF98D4DDE889}" srcOrd="0" destOrd="0" presId="urn:microsoft.com/office/officeart/2005/8/layout/list1"/>
    <dgm:cxn modelId="{7CB6E22F-EC2B-406C-BDA3-5E92CB8876F1}" type="presOf" srcId="{BCDC602B-6184-4667-A139-DDACE59DF40A}" destId="{223DD7FC-BB63-4487-83F2-E54C0643849F}" srcOrd="1" destOrd="0" presId="urn:microsoft.com/office/officeart/2005/8/layout/list1"/>
    <dgm:cxn modelId="{F3E87748-4CBA-47AA-B4BD-2DCE1575A622}" srcId="{CA85910C-841A-4770-8850-B1893A9DF604}" destId="{A9B54138-0C0B-4B41-AE76-E45327B1386A}" srcOrd="0" destOrd="0" parTransId="{C15114FA-858E-4CC7-970D-317A88EF07AA}" sibTransId="{3416F508-DFDB-4688-A8E9-F5C641F659AE}"/>
    <dgm:cxn modelId="{F7A9876C-CF09-491B-955F-051C3E94A0CA}" type="presOf" srcId="{C7BD12FB-6A55-495A-9BC4-3682C5DC453B}" destId="{6D914A54-B7F6-4A24-9F6E-4AB6A8A63DE4}" srcOrd="1" destOrd="0" presId="urn:microsoft.com/office/officeart/2005/8/layout/list1"/>
    <dgm:cxn modelId="{2654E34C-9B85-4E4A-A70A-F8D06B45CBF7}" srcId="{BCDC602B-6184-4667-A139-DDACE59DF40A}" destId="{F302D720-2B29-40DD-B835-FE6CC07497A7}" srcOrd="0" destOrd="0" parTransId="{2002DB54-4EB0-4BD7-8CE4-0DD6D6325C5A}" sibTransId="{D806E5EA-7F2B-47AA-9B85-8549408C67F9}"/>
    <dgm:cxn modelId="{0D35226E-FC2F-4DBE-B37B-BB569093E316}" srcId="{A9B54138-0C0B-4B41-AE76-E45327B1386A}" destId="{CDB3692C-A880-496B-A6DA-BD3FD9CA1840}" srcOrd="0" destOrd="0" parTransId="{155E2A8C-3D98-4E2B-BB2F-6D706B74A491}" sibTransId="{F8C8E311-C50B-4F63-91A1-B5F91C05D3B6}"/>
    <dgm:cxn modelId="{9DD1F54F-ECB0-4FA5-8E71-B7EF4E1C98CD}" srcId="{F4075F3A-4A49-40FA-A063-F65AE5661252}" destId="{DB2A0EBB-F738-419A-BEA4-66A5688F0EA7}" srcOrd="0" destOrd="0" parTransId="{ADB1883D-903C-4E54-8482-71DAEC0D2735}" sibTransId="{FAB35F7C-FD26-47A2-A6CE-D2DB0626001F}"/>
    <dgm:cxn modelId="{D77B3453-DB51-43A4-A8CC-8B24C1DF2F5F}" type="presOf" srcId="{954AAE81-35C4-4C12-B62B-8709AEF99FD6}" destId="{63DF7D70-FA28-4CB5-87C3-68C2218D59D9}" srcOrd="1" destOrd="0" presId="urn:microsoft.com/office/officeart/2005/8/layout/list1"/>
    <dgm:cxn modelId="{92DCFC75-A0E9-4AE6-B3DB-6E19991DE262}" srcId="{CA85910C-841A-4770-8850-B1893A9DF604}" destId="{BCDC602B-6184-4667-A139-DDACE59DF40A}" srcOrd="2" destOrd="0" parTransId="{B6838095-522D-4DE9-BE9E-3BB75D39E16B}" sibTransId="{E265E1DE-19AC-405C-B6D0-FB68C5B11008}"/>
    <dgm:cxn modelId="{4EBD8B83-A9BF-4167-B3C2-46DB14D47B31}" srcId="{954AAE81-35C4-4C12-B62B-8709AEF99FD6}" destId="{2482C623-A19B-44AA-A093-96807E3CE98F}" srcOrd="0" destOrd="0" parTransId="{34F7C83A-E5B5-4158-B744-A060F3FD4B62}" sibTransId="{BB4AFB68-B06A-4815-B5D0-724654CA2CEF}"/>
    <dgm:cxn modelId="{D2C19891-9578-42E2-BD48-9CA0CEEA59B7}" srcId="{CA85910C-841A-4770-8850-B1893A9DF604}" destId="{F4075F3A-4A49-40FA-A063-F65AE5661252}" srcOrd="4" destOrd="0" parTransId="{A64319FE-8AEA-4E64-BAC4-812D53D3798D}" sibTransId="{5C979709-EB2E-4D7A-9F78-1F454F4896DB}"/>
    <dgm:cxn modelId="{9BD84196-17BE-4495-A5AE-ADB928EFAA5F}" type="presOf" srcId="{2482C623-A19B-44AA-A093-96807E3CE98F}" destId="{C3D4A2DB-AD52-4904-A56F-39717FFF0012}" srcOrd="0" destOrd="0" presId="urn:microsoft.com/office/officeart/2005/8/layout/list1"/>
    <dgm:cxn modelId="{6B750B97-D182-4750-B489-5BD422762C08}" srcId="{CA85910C-841A-4770-8850-B1893A9DF604}" destId="{954AAE81-35C4-4C12-B62B-8709AEF99FD6}" srcOrd="1" destOrd="0" parTransId="{A8C4E290-19C4-45DD-8B7F-7FF42A3CD0C3}" sibTransId="{1060B8FA-63BC-4FD0-A65B-8BDE3C2CC7A4}"/>
    <dgm:cxn modelId="{FEAEE998-87F1-4FF2-B327-B30619AA44B2}" type="presOf" srcId="{DB2A0EBB-F738-419A-BEA4-66A5688F0EA7}" destId="{200C7944-57E3-44A0-ACC4-32F750BA3DB6}" srcOrd="0" destOrd="0" presId="urn:microsoft.com/office/officeart/2005/8/layout/list1"/>
    <dgm:cxn modelId="{3EF343B6-D12B-4C3B-A330-7EA2E935A740}" type="presOf" srcId="{BCDC602B-6184-4667-A139-DDACE59DF40A}" destId="{11E76175-F72D-4774-85B1-B5D11B736795}" srcOrd="0" destOrd="0" presId="urn:microsoft.com/office/officeart/2005/8/layout/list1"/>
    <dgm:cxn modelId="{4EED9FBC-8E1C-4155-9A0A-DE0E3F148B9C}" type="presOf" srcId="{A9B54138-0C0B-4B41-AE76-E45327B1386A}" destId="{1C83B8A7-E55A-4A95-9C9B-A2BC7606356D}" srcOrd="1" destOrd="0" presId="urn:microsoft.com/office/officeart/2005/8/layout/list1"/>
    <dgm:cxn modelId="{45ABC0D1-C4C3-454D-A7CB-CC4D360088B6}" type="presOf" srcId="{C7BD12FB-6A55-495A-9BC4-3682C5DC453B}" destId="{E6A0C18A-5207-4A3F-AE2E-C8986783B039}" srcOrd="0" destOrd="0" presId="urn:microsoft.com/office/officeart/2005/8/layout/list1"/>
    <dgm:cxn modelId="{05C3DBD3-4B6E-4341-9B3A-6929B562E690}" type="presOf" srcId="{F4075F3A-4A49-40FA-A063-F65AE5661252}" destId="{37644250-2239-41EF-88FE-BDEC6CDC8369}" srcOrd="1" destOrd="0" presId="urn:microsoft.com/office/officeart/2005/8/layout/list1"/>
    <dgm:cxn modelId="{542901F0-1B6A-49EA-9279-69FD5B722250}" type="presOf" srcId="{E6CD695C-6935-4EB5-99FB-4EC53F4C3810}" destId="{DDF6E055-97DD-47A5-B52B-4D4E9E2EADD0}" srcOrd="0" destOrd="0" presId="urn:microsoft.com/office/officeart/2005/8/layout/list1"/>
    <dgm:cxn modelId="{0CDD70F3-3F71-4EF0-A2E9-662C9FEBA503}" type="presOf" srcId="{CA85910C-841A-4770-8850-B1893A9DF604}" destId="{F4206DCA-C717-4411-832B-33E2421E76FD}" srcOrd="0" destOrd="0" presId="urn:microsoft.com/office/officeart/2005/8/layout/list1"/>
    <dgm:cxn modelId="{4B3949FF-B0EE-46CC-8230-3D4696A1345E}" type="presOf" srcId="{F4075F3A-4A49-40FA-A063-F65AE5661252}" destId="{6AA8D064-8399-420E-8410-AF360DCC13B0}" srcOrd="0" destOrd="0" presId="urn:microsoft.com/office/officeart/2005/8/layout/list1"/>
    <dgm:cxn modelId="{7BF3D06E-8953-4039-82D5-671AB1A7F31F}" type="presParOf" srcId="{F4206DCA-C717-4411-832B-33E2421E76FD}" destId="{5BEF5673-4A6A-48A1-B05B-9E48441BF1B1}" srcOrd="0" destOrd="0" presId="urn:microsoft.com/office/officeart/2005/8/layout/list1"/>
    <dgm:cxn modelId="{4A67B3E9-88AF-4EC5-8280-290E43A4ABBE}" type="presParOf" srcId="{5BEF5673-4A6A-48A1-B05B-9E48441BF1B1}" destId="{B2370C2D-CF9E-4FD6-A020-10EAE92B6680}" srcOrd="0" destOrd="0" presId="urn:microsoft.com/office/officeart/2005/8/layout/list1"/>
    <dgm:cxn modelId="{BCD070F4-CF7C-4365-A1B7-89966690DB0C}" type="presParOf" srcId="{5BEF5673-4A6A-48A1-B05B-9E48441BF1B1}" destId="{1C83B8A7-E55A-4A95-9C9B-A2BC7606356D}" srcOrd="1" destOrd="0" presId="urn:microsoft.com/office/officeart/2005/8/layout/list1"/>
    <dgm:cxn modelId="{D9C69C60-2480-4728-8513-7DECEE364F30}" type="presParOf" srcId="{F4206DCA-C717-4411-832B-33E2421E76FD}" destId="{011F2DE6-CB91-4614-8B49-62B6276AF64B}" srcOrd="1" destOrd="0" presId="urn:microsoft.com/office/officeart/2005/8/layout/list1"/>
    <dgm:cxn modelId="{E3803CAB-9042-4E14-A2EA-1CA3E1DAA745}" type="presParOf" srcId="{F4206DCA-C717-4411-832B-33E2421E76FD}" destId="{BD2F2B25-CDA2-492F-BAE1-6A1579CE9F2F}" srcOrd="2" destOrd="0" presId="urn:microsoft.com/office/officeart/2005/8/layout/list1"/>
    <dgm:cxn modelId="{4AB9A5D6-A9E3-4D37-AB86-26F127E42A37}" type="presParOf" srcId="{F4206DCA-C717-4411-832B-33E2421E76FD}" destId="{9F4CB8D5-F35D-48DD-B4AB-05F655E72361}" srcOrd="3" destOrd="0" presId="urn:microsoft.com/office/officeart/2005/8/layout/list1"/>
    <dgm:cxn modelId="{3DFFAF97-6416-4016-A7DF-1749E4672C9A}" type="presParOf" srcId="{F4206DCA-C717-4411-832B-33E2421E76FD}" destId="{DB145B6F-E7BA-43FD-B507-9D51683B4B18}" srcOrd="4" destOrd="0" presId="urn:microsoft.com/office/officeart/2005/8/layout/list1"/>
    <dgm:cxn modelId="{95DF97C0-CA09-4618-9776-52D705A30B92}" type="presParOf" srcId="{DB145B6F-E7BA-43FD-B507-9D51683B4B18}" destId="{5DAF8B3C-7685-4E39-8586-80AAA06B771A}" srcOrd="0" destOrd="0" presId="urn:microsoft.com/office/officeart/2005/8/layout/list1"/>
    <dgm:cxn modelId="{1CD474D6-1478-458B-9D77-C4DD9F1377AB}" type="presParOf" srcId="{DB145B6F-E7BA-43FD-B507-9D51683B4B18}" destId="{63DF7D70-FA28-4CB5-87C3-68C2218D59D9}" srcOrd="1" destOrd="0" presId="urn:microsoft.com/office/officeart/2005/8/layout/list1"/>
    <dgm:cxn modelId="{A64FDBEB-677B-48BE-9022-77B0E699379B}" type="presParOf" srcId="{F4206DCA-C717-4411-832B-33E2421E76FD}" destId="{C45987DA-4E2A-4D59-B90D-2636DA7D787E}" srcOrd="5" destOrd="0" presId="urn:microsoft.com/office/officeart/2005/8/layout/list1"/>
    <dgm:cxn modelId="{C711040A-50B7-4C8D-A03D-3D04830EAE7E}" type="presParOf" srcId="{F4206DCA-C717-4411-832B-33E2421E76FD}" destId="{C3D4A2DB-AD52-4904-A56F-39717FFF0012}" srcOrd="6" destOrd="0" presId="urn:microsoft.com/office/officeart/2005/8/layout/list1"/>
    <dgm:cxn modelId="{5DD7E88E-9AB1-4779-8D78-8C2392372FD0}" type="presParOf" srcId="{F4206DCA-C717-4411-832B-33E2421E76FD}" destId="{58E9F297-3D5E-4960-855C-FBC3D64A2B5C}" srcOrd="7" destOrd="0" presId="urn:microsoft.com/office/officeart/2005/8/layout/list1"/>
    <dgm:cxn modelId="{553D8A09-28EE-4A15-ACB3-B5C6DC075ED3}" type="presParOf" srcId="{F4206DCA-C717-4411-832B-33E2421E76FD}" destId="{9AC8DCEF-FFE7-4344-8840-88430EE3D49E}" srcOrd="8" destOrd="0" presId="urn:microsoft.com/office/officeart/2005/8/layout/list1"/>
    <dgm:cxn modelId="{4E19AF18-D083-4982-A434-31DCA410095E}" type="presParOf" srcId="{9AC8DCEF-FFE7-4344-8840-88430EE3D49E}" destId="{11E76175-F72D-4774-85B1-B5D11B736795}" srcOrd="0" destOrd="0" presId="urn:microsoft.com/office/officeart/2005/8/layout/list1"/>
    <dgm:cxn modelId="{4BD01524-AC10-4F3E-9E11-8B6A26154A1D}" type="presParOf" srcId="{9AC8DCEF-FFE7-4344-8840-88430EE3D49E}" destId="{223DD7FC-BB63-4487-83F2-E54C0643849F}" srcOrd="1" destOrd="0" presId="urn:microsoft.com/office/officeart/2005/8/layout/list1"/>
    <dgm:cxn modelId="{234C4852-F20A-4979-94C3-D790F1B0A724}" type="presParOf" srcId="{F4206DCA-C717-4411-832B-33E2421E76FD}" destId="{A0039179-0BA9-4A41-8CBF-57747A1A0551}" srcOrd="9" destOrd="0" presId="urn:microsoft.com/office/officeart/2005/8/layout/list1"/>
    <dgm:cxn modelId="{F41AF2BB-597A-44A1-BD07-10B65848CF95}" type="presParOf" srcId="{F4206DCA-C717-4411-832B-33E2421E76FD}" destId="{34868D5B-AE8B-4E00-8715-EF98D4DDE889}" srcOrd="10" destOrd="0" presId="urn:microsoft.com/office/officeart/2005/8/layout/list1"/>
    <dgm:cxn modelId="{BE6B413D-B2EA-41A5-8BCA-D5AAC2EECEA7}" type="presParOf" srcId="{F4206DCA-C717-4411-832B-33E2421E76FD}" destId="{1772B141-9D13-43D3-8680-33EC6A2AC0C6}" srcOrd="11" destOrd="0" presId="urn:microsoft.com/office/officeart/2005/8/layout/list1"/>
    <dgm:cxn modelId="{342B02C6-C627-4142-9780-75BDE97A2794}" type="presParOf" srcId="{F4206DCA-C717-4411-832B-33E2421E76FD}" destId="{3010A21C-1F70-4535-8813-E113D843DD09}" srcOrd="12" destOrd="0" presId="urn:microsoft.com/office/officeart/2005/8/layout/list1"/>
    <dgm:cxn modelId="{6B9D8816-F86A-4A57-B759-518FB24DF7D8}" type="presParOf" srcId="{3010A21C-1F70-4535-8813-E113D843DD09}" destId="{E6A0C18A-5207-4A3F-AE2E-C8986783B039}" srcOrd="0" destOrd="0" presId="urn:microsoft.com/office/officeart/2005/8/layout/list1"/>
    <dgm:cxn modelId="{ABDB3008-DC0E-4562-8A6A-57C839E2B36F}" type="presParOf" srcId="{3010A21C-1F70-4535-8813-E113D843DD09}" destId="{6D914A54-B7F6-4A24-9F6E-4AB6A8A63DE4}" srcOrd="1" destOrd="0" presId="urn:microsoft.com/office/officeart/2005/8/layout/list1"/>
    <dgm:cxn modelId="{5222115B-1C54-42C5-BDCE-FB4D790F0895}" type="presParOf" srcId="{F4206DCA-C717-4411-832B-33E2421E76FD}" destId="{B2C41817-1C03-4D35-A88D-9CF0C1734B43}" srcOrd="13" destOrd="0" presId="urn:microsoft.com/office/officeart/2005/8/layout/list1"/>
    <dgm:cxn modelId="{E30380BC-8CF9-4EF3-ACE9-C470798CFB9D}" type="presParOf" srcId="{F4206DCA-C717-4411-832B-33E2421E76FD}" destId="{DDF6E055-97DD-47A5-B52B-4D4E9E2EADD0}" srcOrd="14" destOrd="0" presId="urn:microsoft.com/office/officeart/2005/8/layout/list1"/>
    <dgm:cxn modelId="{AEFDDC04-73E9-4F53-AB84-16BF478C9BFE}" type="presParOf" srcId="{F4206DCA-C717-4411-832B-33E2421E76FD}" destId="{B1C2B7B9-F992-4FC4-B6DC-B92BF2DC9810}" srcOrd="15" destOrd="0" presId="urn:microsoft.com/office/officeart/2005/8/layout/list1"/>
    <dgm:cxn modelId="{5917E42F-EA7B-4399-B336-1BD8C6BC1AA7}" type="presParOf" srcId="{F4206DCA-C717-4411-832B-33E2421E76FD}" destId="{CB31AA2E-A417-4EB3-9190-7DC6064AD991}" srcOrd="16" destOrd="0" presId="urn:microsoft.com/office/officeart/2005/8/layout/list1"/>
    <dgm:cxn modelId="{D296EC5C-7A93-4294-973D-255F0E367B55}" type="presParOf" srcId="{CB31AA2E-A417-4EB3-9190-7DC6064AD991}" destId="{6AA8D064-8399-420E-8410-AF360DCC13B0}" srcOrd="0" destOrd="0" presId="urn:microsoft.com/office/officeart/2005/8/layout/list1"/>
    <dgm:cxn modelId="{D8B8864C-96D7-4DCC-B628-8D1DE33338A9}" type="presParOf" srcId="{CB31AA2E-A417-4EB3-9190-7DC6064AD991}" destId="{37644250-2239-41EF-88FE-BDEC6CDC8369}" srcOrd="1" destOrd="0" presId="urn:microsoft.com/office/officeart/2005/8/layout/list1"/>
    <dgm:cxn modelId="{4DADEE92-2F53-401B-BF53-2514D1482773}" type="presParOf" srcId="{F4206DCA-C717-4411-832B-33E2421E76FD}" destId="{031BE962-BE0B-42DA-AE58-C230A6BDC320}" srcOrd="17" destOrd="0" presId="urn:microsoft.com/office/officeart/2005/8/layout/list1"/>
    <dgm:cxn modelId="{ECDC9D33-7F21-4A10-AECE-1F6E356A1F1B}" type="presParOf" srcId="{F4206DCA-C717-4411-832B-33E2421E76FD}" destId="{200C7944-57E3-44A0-ACC4-32F750BA3DB6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1F869FC-B8FC-4676-99F2-4529DECECF8F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F757B8-19A1-4AC1-ACF6-597108FBFBE2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D5C640A-516D-4B52-A04B-113876426F9C}" type="parTrans" cxnId="{481E9537-EFE6-42FD-B387-59C8FE4B406D}">
      <dgm:prSet/>
      <dgm:spPr/>
      <dgm:t>
        <a:bodyPr/>
        <a:lstStyle/>
        <a:p>
          <a:endParaRPr lang="en-US"/>
        </a:p>
      </dgm:t>
    </dgm:pt>
    <dgm:pt modelId="{75A97285-E727-4DD8-BEE2-6F2A0DAF1F9A}" type="sibTrans" cxnId="{481E9537-EFE6-42FD-B387-59C8FE4B406D}">
      <dgm:prSet/>
      <dgm:spPr/>
      <dgm:t>
        <a:bodyPr/>
        <a:lstStyle/>
        <a:p>
          <a:endParaRPr lang="en-US"/>
        </a:p>
      </dgm:t>
    </dgm:pt>
    <dgm:pt modelId="{6C5ACFEF-8B6E-4A63-9A76-833F1829BF2D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0BC3BDA-FD0B-483A-B3EC-1BD10F3DA545}" type="parTrans" cxnId="{21D4DA0C-446D-4594-AC37-D9A617D06494}">
      <dgm:prSet/>
      <dgm:spPr/>
      <dgm:t>
        <a:bodyPr/>
        <a:lstStyle/>
        <a:p>
          <a:endParaRPr lang="en-US"/>
        </a:p>
      </dgm:t>
    </dgm:pt>
    <dgm:pt modelId="{DF3E803C-758B-4B16-BAB1-A5BF9E114555}" type="sibTrans" cxnId="{21D4DA0C-446D-4594-AC37-D9A617D06494}">
      <dgm:prSet/>
      <dgm:spPr/>
      <dgm:t>
        <a:bodyPr/>
        <a:lstStyle/>
        <a:p>
          <a:endParaRPr lang="en-US"/>
        </a:p>
      </dgm:t>
    </dgm:pt>
    <dgm:pt modelId="{678B2EEC-FFA4-45A2-9436-1DB66873CB73}">
      <dgm:prSet phldrT="[Text]"/>
      <dgm:spPr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E5E99D1-9028-424E-B660-F2FC4DF00D30}" type="sibTrans" cxnId="{283911F6-641C-438B-A9CA-9D59CE23FE48}">
      <dgm:prSet/>
      <dgm:spPr/>
      <dgm:t>
        <a:bodyPr/>
        <a:lstStyle/>
        <a:p>
          <a:endParaRPr lang="en-US"/>
        </a:p>
      </dgm:t>
    </dgm:pt>
    <dgm:pt modelId="{BC4D9C9A-D7BE-4F12-9DFA-4FAE738C1A6B}" type="parTrans" cxnId="{283911F6-641C-438B-A9CA-9D59CE23FE48}">
      <dgm:prSet/>
      <dgm:spPr/>
      <dgm:t>
        <a:bodyPr/>
        <a:lstStyle/>
        <a:p>
          <a:endParaRPr lang="en-US"/>
        </a:p>
      </dgm:t>
    </dgm:pt>
    <dgm:pt modelId="{21D08B95-6A82-4E9B-97E0-75C731BDBB29}">
      <dgm:prSet phldrT="[Text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1ECFBD6-27BC-4884-95E6-9B09F586C984}" type="sibTrans" cxnId="{7B544BB0-4B52-4F26-877D-2A9C42966DBC}">
      <dgm:prSet/>
      <dgm:spPr/>
      <dgm:t>
        <a:bodyPr/>
        <a:lstStyle/>
        <a:p>
          <a:endParaRPr lang="en-US"/>
        </a:p>
      </dgm:t>
    </dgm:pt>
    <dgm:pt modelId="{A15D6DCF-690F-433C-8250-AB248CB06B09}" type="parTrans" cxnId="{7B544BB0-4B52-4F26-877D-2A9C42966DBC}">
      <dgm:prSet/>
      <dgm:spPr/>
      <dgm:t>
        <a:bodyPr/>
        <a:lstStyle/>
        <a:p>
          <a:endParaRPr lang="en-US"/>
        </a:p>
      </dgm:t>
    </dgm:pt>
    <dgm:pt modelId="{DCA7AC52-922A-446C-A960-DE6DB7D28955}">
      <dgm:prSet phldrT="[Text]"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EADDF793-326D-4029-90FF-D7BA8B0D0D72}" type="sibTrans" cxnId="{525CA0C9-2B5F-4F86-8244-546B3AA217E3}">
      <dgm:prSet/>
      <dgm:spPr/>
      <dgm:t>
        <a:bodyPr/>
        <a:lstStyle/>
        <a:p>
          <a:endParaRPr lang="en-US"/>
        </a:p>
      </dgm:t>
    </dgm:pt>
    <dgm:pt modelId="{56336DD8-44E7-4E61-935B-A3CF03EAC0E8}" type="parTrans" cxnId="{525CA0C9-2B5F-4F86-8244-546B3AA217E3}">
      <dgm:prSet/>
      <dgm:spPr/>
      <dgm:t>
        <a:bodyPr/>
        <a:lstStyle/>
        <a:p>
          <a:endParaRPr lang="en-US"/>
        </a:p>
      </dgm:t>
    </dgm:pt>
    <dgm:pt modelId="{B8572A73-F8EA-422A-82DD-140EE8E6E37F}">
      <dgm:prSet phldrT="[Text]" phldr="1"/>
      <dgm:spPr/>
      <dgm:t>
        <a:bodyPr/>
        <a:lstStyle/>
        <a:p>
          <a:endParaRPr lang="en-US"/>
        </a:p>
      </dgm:t>
    </dgm:pt>
    <dgm:pt modelId="{F820C49F-4646-4BB9-AAD8-C70444ABDDCE}" type="sibTrans" cxnId="{5F1B046C-2D1A-475F-A851-C134A2D83C68}">
      <dgm:prSet/>
      <dgm:spPr/>
      <dgm:t>
        <a:bodyPr/>
        <a:lstStyle/>
        <a:p>
          <a:endParaRPr lang="en-US"/>
        </a:p>
      </dgm:t>
    </dgm:pt>
    <dgm:pt modelId="{7A23D7F3-4B3E-4DD4-BAC1-56B32EF3EF68}" type="parTrans" cxnId="{5F1B046C-2D1A-475F-A851-C134A2D83C68}">
      <dgm:prSet/>
      <dgm:spPr/>
      <dgm:t>
        <a:bodyPr/>
        <a:lstStyle/>
        <a:p>
          <a:endParaRPr lang="en-US"/>
        </a:p>
      </dgm:t>
    </dgm:pt>
    <dgm:pt modelId="{338FF8CF-2D6D-4D51-95E4-B1B7DF17BD5C}" type="pres">
      <dgm:prSet presAssocID="{31F869FC-B8FC-4676-99F2-4529DECECF8F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7C17F52-DC33-46A4-87FC-4EA0A6E60A0E}" type="pres">
      <dgm:prSet presAssocID="{31F869FC-B8FC-4676-99F2-4529DECECF8F}" presName="matrix" presStyleCnt="0"/>
      <dgm:spPr/>
    </dgm:pt>
    <dgm:pt modelId="{9783C7E6-76FE-47F3-85DE-F8C6D8EB1B1A}" type="pres">
      <dgm:prSet presAssocID="{31F869FC-B8FC-4676-99F2-4529DECECF8F}" presName="tile1" presStyleLbl="node1" presStyleIdx="0" presStyleCnt="4"/>
      <dgm:spPr/>
    </dgm:pt>
    <dgm:pt modelId="{F1498440-8B75-4359-8F60-A345814E53FE}" type="pres">
      <dgm:prSet presAssocID="{31F869FC-B8FC-4676-99F2-4529DECECF8F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C16EEA0-B299-4328-95F8-FC95E9AC12F9}" type="pres">
      <dgm:prSet presAssocID="{31F869FC-B8FC-4676-99F2-4529DECECF8F}" presName="tile2" presStyleLbl="node1" presStyleIdx="1" presStyleCnt="4"/>
      <dgm:spPr/>
    </dgm:pt>
    <dgm:pt modelId="{B581A5C2-B434-4E4A-95F9-FEB13AA51654}" type="pres">
      <dgm:prSet presAssocID="{31F869FC-B8FC-4676-99F2-4529DECECF8F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9ADC70F-A86D-45C7-8E69-C52B6C277311}" type="pres">
      <dgm:prSet presAssocID="{31F869FC-B8FC-4676-99F2-4529DECECF8F}" presName="tile3" presStyleLbl="node1" presStyleIdx="2" presStyleCnt="4"/>
      <dgm:spPr/>
    </dgm:pt>
    <dgm:pt modelId="{F34BBA90-1983-4057-A381-909DCF17CAFC}" type="pres">
      <dgm:prSet presAssocID="{31F869FC-B8FC-4676-99F2-4529DECECF8F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669D36B-AA4B-4DAD-BA5D-F1DEBA91CCAC}" type="pres">
      <dgm:prSet presAssocID="{31F869FC-B8FC-4676-99F2-4529DECECF8F}" presName="tile4" presStyleLbl="node1" presStyleIdx="3" presStyleCnt="4"/>
      <dgm:spPr/>
    </dgm:pt>
    <dgm:pt modelId="{EF282108-A64D-4D32-BDDC-C4AFF1346425}" type="pres">
      <dgm:prSet presAssocID="{31F869FC-B8FC-4676-99F2-4529DECECF8F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C30794A9-395F-4D1A-B0EE-7DEC986E900C}" type="pres">
      <dgm:prSet presAssocID="{31F869FC-B8FC-4676-99F2-4529DECECF8F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21D4DA0C-446D-4594-AC37-D9A617D06494}" srcId="{DCA7AC52-922A-446C-A960-DE6DB7D28955}" destId="{6C5ACFEF-8B6E-4A63-9A76-833F1829BF2D}" srcOrd="3" destOrd="0" parTransId="{E0BC3BDA-FD0B-483A-B3EC-1BD10F3DA545}" sibTransId="{DF3E803C-758B-4B16-BAB1-A5BF9E114555}"/>
    <dgm:cxn modelId="{38A48B23-4A44-43A0-AD18-5B6E04C2FD2D}" type="presOf" srcId="{678B2EEC-FFA4-45A2-9436-1DB66873CB73}" destId="{99ADC70F-A86D-45C7-8E69-C52B6C277311}" srcOrd="0" destOrd="0" presId="urn:microsoft.com/office/officeart/2005/8/layout/matrix1"/>
    <dgm:cxn modelId="{481E9537-EFE6-42FD-B387-59C8FE4B406D}" srcId="{DCA7AC52-922A-446C-A960-DE6DB7D28955}" destId="{D9F757B8-19A1-4AC1-ACF6-597108FBFBE2}" srcOrd="1" destOrd="0" parTransId="{ED5C640A-516D-4B52-A04B-113876426F9C}" sibTransId="{75A97285-E727-4DD8-BEE2-6F2A0DAF1F9A}"/>
    <dgm:cxn modelId="{5F1B046C-2D1A-475F-A851-C134A2D83C68}" srcId="{DCA7AC52-922A-446C-A960-DE6DB7D28955}" destId="{B8572A73-F8EA-422A-82DD-140EE8E6E37F}" srcOrd="4" destOrd="0" parTransId="{7A23D7F3-4B3E-4DD4-BAC1-56B32EF3EF68}" sibTransId="{F820C49F-4646-4BB9-AAD8-C70444ABDDCE}"/>
    <dgm:cxn modelId="{ADD40D78-89C9-4699-8B6A-5433C2C21145}" type="presOf" srcId="{6C5ACFEF-8B6E-4A63-9A76-833F1829BF2D}" destId="{6669D36B-AA4B-4DAD-BA5D-F1DEBA91CCAC}" srcOrd="0" destOrd="0" presId="urn:microsoft.com/office/officeart/2005/8/layout/matrix1"/>
    <dgm:cxn modelId="{8D386C58-9F68-4494-8FCF-E1BB6423384A}" type="presOf" srcId="{31F869FC-B8FC-4676-99F2-4529DECECF8F}" destId="{338FF8CF-2D6D-4D51-95E4-B1B7DF17BD5C}" srcOrd="0" destOrd="0" presId="urn:microsoft.com/office/officeart/2005/8/layout/matrix1"/>
    <dgm:cxn modelId="{0C12BE5A-F555-421E-9192-A7BD29B188B5}" type="presOf" srcId="{D9F757B8-19A1-4AC1-ACF6-597108FBFBE2}" destId="{B581A5C2-B434-4E4A-95F9-FEB13AA51654}" srcOrd="1" destOrd="0" presId="urn:microsoft.com/office/officeart/2005/8/layout/matrix1"/>
    <dgm:cxn modelId="{B6D4EA92-EB14-43F6-87B4-3934935587A4}" type="presOf" srcId="{21D08B95-6A82-4E9B-97E0-75C731BDBB29}" destId="{F1498440-8B75-4359-8F60-A345814E53FE}" srcOrd="1" destOrd="0" presId="urn:microsoft.com/office/officeart/2005/8/layout/matrix1"/>
    <dgm:cxn modelId="{5B22F1A5-8749-47AB-BCE4-F6934FA7B058}" type="presOf" srcId="{DCA7AC52-922A-446C-A960-DE6DB7D28955}" destId="{C30794A9-395F-4D1A-B0EE-7DEC986E900C}" srcOrd="0" destOrd="0" presId="urn:microsoft.com/office/officeart/2005/8/layout/matrix1"/>
    <dgm:cxn modelId="{117024A7-D9D8-49DB-9019-F0DFA9C0D403}" type="presOf" srcId="{D9F757B8-19A1-4AC1-ACF6-597108FBFBE2}" destId="{4C16EEA0-B299-4328-95F8-FC95E9AC12F9}" srcOrd="0" destOrd="0" presId="urn:microsoft.com/office/officeart/2005/8/layout/matrix1"/>
    <dgm:cxn modelId="{7B544BB0-4B52-4F26-877D-2A9C42966DBC}" srcId="{DCA7AC52-922A-446C-A960-DE6DB7D28955}" destId="{21D08B95-6A82-4E9B-97E0-75C731BDBB29}" srcOrd="0" destOrd="0" parTransId="{A15D6DCF-690F-433C-8250-AB248CB06B09}" sibTransId="{61ECFBD6-27BC-4884-95E6-9B09F586C984}"/>
    <dgm:cxn modelId="{13B01FB4-A46F-4703-85FF-2CC95EFD58BA}" type="presOf" srcId="{21D08B95-6A82-4E9B-97E0-75C731BDBB29}" destId="{9783C7E6-76FE-47F3-85DE-F8C6D8EB1B1A}" srcOrd="0" destOrd="0" presId="urn:microsoft.com/office/officeart/2005/8/layout/matrix1"/>
    <dgm:cxn modelId="{5C1681C6-FCF8-4EE1-8BA0-500EE91A6DA7}" type="presOf" srcId="{6C5ACFEF-8B6E-4A63-9A76-833F1829BF2D}" destId="{EF282108-A64D-4D32-BDDC-C4AFF1346425}" srcOrd="1" destOrd="0" presId="urn:microsoft.com/office/officeart/2005/8/layout/matrix1"/>
    <dgm:cxn modelId="{525CA0C9-2B5F-4F86-8244-546B3AA217E3}" srcId="{31F869FC-B8FC-4676-99F2-4529DECECF8F}" destId="{DCA7AC52-922A-446C-A960-DE6DB7D28955}" srcOrd="0" destOrd="0" parTransId="{56336DD8-44E7-4E61-935B-A3CF03EAC0E8}" sibTransId="{EADDF793-326D-4029-90FF-D7BA8B0D0D72}"/>
    <dgm:cxn modelId="{32FE37D8-D1A7-46C2-B5BA-217E3F8B22CD}" type="presOf" srcId="{678B2EEC-FFA4-45A2-9436-1DB66873CB73}" destId="{F34BBA90-1983-4057-A381-909DCF17CAFC}" srcOrd="1" destOrd="0" presId="urn:microsoft.com/office/officeart/2005/8/layout/matrix1"/>
    <dgm:cxn modelId="{283911F6-641C-438B-A9CA-9D59CE23FE48}" srcId="{DCA7AC52-922A-446C-A960-DE6DB7D28955}" destId="{678B2EEC-FFA4-45A2-9436-1DB66873CB73}" srcOrd="2" destOrd="0" parTransId="{BC4D9C9A-D7BE-4F12-9DFA-4FAE738C1A6B}" sibTransId="{3E5E99D1-9028-424E-B660-F2FC4DF00D30}"/>
    <dgm:cxn modelId="{057A49A3-28B8-4644-A21A-CCD8F64F9C01}" type="presParOf" srcId="{338FF8CF-2D6D-4D51-95E4-B1B7DF17BD5C}" destId="{D7C17F52-DC33-46A4-87FC-4EA0A6E60A0E}" srcOrd="0" destOrd="0" presId="urn:microsoft.com/office/officeart/2005/8/layout/matrix1"/>
    <dgm:cxn modelId="{9BF81A75-6E4A-4E35-AB13-54F075A2A2B4}" type="presParOf" srcId="{D7C17F52-DC33-46A4-87FC-4EA0A6E60A0E}" destId="{9783C7E6-76FE-47F3-85DE-F8C6D8EB1B1A}" srcOrd="0" destOrd="0" presId="urn:microsoft.com/office/officeart/2005/8/layout/matrix1"/>
    <dgm:cxn modelId="{CF20A5D0-0D43-4EA8-9C3B-8FD656F0AEA7}" type="presParOf" srcId="{D7C17F52-DC33-46A4-87FC-4EA0A6E60A0E}" destId="{F1498440-8B75-4359-8F60-A345814E53FE}" srcOrd="1" destOrd="0" presId="urn:microsoft.com/office/officeart/2005/8/layout/matrix1"/>
    <dgm:cxn modelId="{6120D8BA-2CA0-4A61-87C8-72416E32DFDE}" type="presParOf" srcId="{D7C17F52-DC33-46A4-87FC-4EA0A6E60A0E}" destId="{4C16EEA0-B299-4328-95F8-FC95E9AC12F9}" srcOrd="2" destOrd="0" presId="urn:microsoft.com/office/officeart/2005/8/layout/matrix1"/>
    <dgm:cxn modelId="{00D75585-0586-4AFF-8663-C1028D1C7D1F}" type="presParOf" srcId="{D7C17F52-DC33-46A4-87FC-4EA0A6E60A0E}" destId="{B581A5C2-B434-4E4A-95F9-FEB13AA51654}" srcOrd="3" destOrd="0" presId="urn:microsoft.com/office/officeart/2005/8/layout/matrix1"/>
    <dgm:cxn modelId="{4CAD664B-16A1-453A-8AE3-1C9ADC48E413}" type="presParOf" srcId="{D7C17F52-DC33-46A4-87FC-4EA0A6E60A0E}" destId="{99ADC70F-A86D-45C7-8E69-C52B6C277311}" srcOrd="4" destOrd="0" presId="urn:microsoft.com/office/officeart/2005/8/layout/matrix1"/>
    <dgm:cxn modelId="{5D088882-386C-411C-8652-3467A2A79AAE}" type="presParOf" srcId="{D7C17F52-DC33-46A4-87FC-4EA0A6E60A0E}" destId="{F34BBA90-1983-4057-A381-909DCF17CAFC}" srcOrd="5" destOrd="0" presId="urn:microsoft.com/office/officeart/2005/8/layout/matrix1"/>
    <dgm:cxn modelId="{BFC0579A-8E2E-403F-9626-08C910F76A7D}" type="presParOf" srcId="{D7C17F52-DC33-46A4-87FC-4EA0A6E60A0E}" destId="{6669D36B-AA4B-4DAD-BA5D-F1DEBA91CCAC}" srcOrd="6" destOrd="0" presId="urn:microsoft.com/office/officeart/2005/8/layout/matrix1"/>
    <dgm:cxn modelId="{AEFC2BDF-0E41-4D80-81A4-23A3BDA0EC9D}" type="presParOf" srcId="{D7C17F52-DC33-46A4-87FC-4EA0A6E60A0E}" destId="{EF282108-A64D-4D32-BDDC-C4AFF1346425}" srcOrd="7" destOrd="0" presId="urn:microsoft.com/office/officeart/2005/8/layout/matrix1"/>
    <dgm:cxn modelId="{8E8F8BE8-4002-41A0-A614-732D07FBD074}" type="presParOf" srcId="{338FF8CF-2D6D-4D51-95E4-B1B7DF17BD5C}" destId="{C30794A9-395F-4D1A-B0EE-7DEC986E900C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8F8655A-864C-403C-A64F-32BB044CC0E8}" type="doc">
      <dgm:prSet loTypeId="urn:microsoft.com/office/officeart/2005/8/layout/hierarchy4" loCatId="hierarchy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16333D7-93F4-42E8-9453-94ECB4632A60}">
      <dgm:prSet phldrT="[Text]"/>
      <dgm:spPr>
        <a:solidFill>
          <a:srgbClr val="0070C0"/>
        </a:solidFill>
      </dgm:spPr>
      <dgm:t>
        <a:bodyPr/>
        <a:lstStyle/>
        <a:p>
          <a:r>
            <a:rPr lang="en-US"/>
            <a:t>Youth Mental Health</a:t>
          </a:r>
        </a:p>
      </dgm:t>
    </dgm:pt>
    <dgm:pt modelId="{E110855D-CCD8-41A9-8836-511CECEC5E68}" type="parTrans" cxnId="{1C1FE00E-BC9B-453D-A0AA-4F2AEA6EF874}">
      <dgm:prSet/>
      <dgm:spPr/>
      <dgm:t>
        <a:bodyPr/>
        <a:lstStyle/>
        <a:p>
          <a:endParaRPr lang="en-US"/>
        </a:p>
      </dgm:t>
    </dgm:pt>
    <dgm:pt modelId="{99970E24-2B67-4A9B-AC30-43FCDF30A79D}" type="sibTrans" cxnId="{1C1FE00E-BC9B-453D-A0AA-4F2AEA6EF874}">
      <dgm:prSet/>
      <dgm:spPr/>
      <dgm:t>
        <a:bodyPr/>
        <a:lstStyle/>
        <a:p>
          <a:endParaRPr lang="en-US"/>
        </a:p>
      </dgm:t>
    </dgm:pt>
    <dgm:pt modelId="{ED36289F-898F-410D-BB1C-9F089381B192}" type="asst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i="1"/>
            <a:t>Negative Indicators</a:t>
          </a:r>
        </a:p>
        <a:p>
          <a:r>
            <a:rPr lang="en-US"/>
            <a:t>(Mental Illness Symptoms)</a:t>
          </a:r>
        </a:p>
      </dgm:t>
    </dgm:pt>
    <dgm:pt modelId="{F5FB1D1F-2A4C-44F9-820D-29408BBDD3EC}" type="parTrans" cxnId="{5615E591-014E-4B9A-82FB-06DF9567A470}">
      <dgm:prSet/>
      <dgm:spPr/>
      <dgm:t>
        <a:bodyPr/>
        <a:lstStyle/>
        <a:p>
          <a:endParaRPr lang="en-US"/>
        </a:p>
      </dgm:t>
    </dgm:pt>
    <dgm:pt modelId="{E34BF358-925D-4093-B2A9-15E16EABAC65}" type="sibTrans" cxnId="{5615E591-014E-4B9A-82FB-06DF9567A470}">
      <dgm:prSet/>
      <dgm:spPr/>
      <dgm:t>
        <a:bodyPr/>
        <a:lstStyle/>
        <a:p>
          <a:endParaRPr lang="en-US"/>
        </a:p>
      </dgm:t>
    </dgm:pt>
    <dgm:pt modelId="{473EC021-66EF-4069-8A6A-06496D47048A}" type="asst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i="1"/>
            <a:t>Positive Indicators</a:t>
          </a:r>
        </a:p>
        <a:p>
          <a:r>
            <a:rPr lang="en-US"/>
            <a:t>(Well-Being)</a:t>
          </a:r>
        </a:p>
      </dgm:t>
    </dgm:pt>
    <dgm:pt modelId="{6D63745C-F447-4970-9949-8E4BE18EF960}" type="parTrans" cxnId="{FA9BFC5E-1D97-4C60-885D-5516E626D8DB}">
      <dgm:prSet/>
      <dgm:spPr/>
      <dgm:t>
        <a:bodyPr/>
        <a:lstStyle/>
        <a:p>
          <a:endParaRPr lang="en-US"/>
        </a:p>
      </dgm:t>
    </dgm:pt>
    <dgm:pt modelId="{B73AEBD6-D480-4B33-8112-22F21218CC2F}" type="sibTrans" cxnId="{FA9BFC5E-1D97-4C60-885D-5516E626D8DB}">
      <dgm:prSet/>
      <dgm:spPr/>
      <dgm:t>
        <a:bodyPr/>
        <a:lstStyle/>
        <a:p>
          <a:endParaRPr lang="en-US"/>
        </a:p>
      </dgm:t>
    </dgm:pt>
    <dgm:pt modelId="{975D7E5A-0E4F-46F8-993F-1C40D230D3A1}" type="asst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800"/>
            <a:t>Internalizing Problems, such as Anxiety and Depression</a:t>
          </a:r>
        </a:p>
      </dgm:t>
    </dgm:pt>
    <dgm:pt modelId="{16578B59-3F4C-4F9F-BF5B-193CA958B590}" type="parTrans" cxnId="{9636A56C-9141-41DA-9D78-30A2943DB17F}">
      <dgm:prSet/>
      <dgm:spPr/>
      <dgm:t>
        <a:bodyPr/>
        <a:lstStyle/>
        <a:p>
          <a:endParaRPr lang="en-US"/>
        </a:p>
      </dgm:t>
    </dgm:pt>
    <dgm:pt modelId="{82424C8F-9035-4C34-AA32-B87699EBB77F}" type="sibTrans" cxnId="{9636A56C-9141-41DA-9D78-30A2943DB17F}">
      <dgm:prSet/>
      <dgm:spPr/>
      <dgm:t>
        <a:bodyPr/>
        <a:lstStyle/>
        <a:p>
          <a:endParaRPr lang="en-US"/>
        </a:p>
      </dgm:t>
    </dgm:pt>
    <dgm:pt modelId="{F03BA97A-0852-4EAD-A16B-B1198A06C8A0}" type="asst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800"/>
            <a:t>Disruptive Behaviors, such as Defiance, Rule Violations, Substance Use</a:t>
          </a:r>
        </a:p>
      </dgm:t>
    </dgm:pt>
    <dgm:pt modelId="{FEFEA261-BE9B-499E-AA2E-D7ECE434512F}" type="parTrans" cxnId="{58B3A57F-B6CB-40D3-8BB3-A95777E8729C}">
      <dgm:prSet/>
      <dgm:spPr/>
      <dgm:t>
        <a:bodyPr/>
        <a:lstStyle/>
        <a:p>
          <a:endParaRPr lang="en-US"/>
        </a:p>
      </dgm:t>
    </dgm:pt>
    <dgm:pt modelId="{1CAF2D34-E1CE-469E-9EC7-5E574103927E}" type="sibTrans" cxnId="{58B3A57F-B6CB-40D3-8BB3-A95777E8729C}">
      <dgm:prSet/>
      <dgm:spPr/>
      <dgm:t>
        <a:bodyPr/>
        <a:lstStyle/>
        <a:p>
          <a:endParaRPr lang="en-US"/>
        </a:p>
      </dgm:t>
    </dgm:pt>
    <dgm:pt modelId="{4C4BE936-E15F-41BB-A648-21A3133DEAFA}" type="asst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800"/>
            <a:t>Life Satisfaction and Positive Emotions, such as Happiness</a:t>
          </a:r>
        </a:p>
      </dgm:t>
    </dgm:pt>
    <dgm:pt modelId="{AF0A024A-BC69-4910-A85E-6F7FF7823960}" type="parTrans" cxnId="{D34BE419-1C58-41C4-9D66-76AFD072C297}">
      <dgm:prSet/>
      <dgm:spPr/>
      <dgm:t>
        <a:bodyPr/>
        <a:lstStyle/>
        <a:p>
          <a:endParaRPr lang="en-US"/>
        </a:p>
      </dgm:t>
    </dgm:pt>
    <dgm:pt modelId="{AE17940E-5B38-46B8-B0AC-A3A05877E6FE}" type="sibTrans" cxnId="{D34BE419-1C58-41C4-9D66-76AFD072C297}">
      <dgm:prSet/>
      <dgm:spPr/>
      <dgm:t>
        <a:bodyPr/>
        <a:lstStyle/>
        <a:p>
          <a:endParaRPr lang="en-US"/>
        </a:p>
      </dgm:t>
    </dgm:pt>
    <dgm:pt modelId="{A47C5FD3-50CA-43B6-A80E-C4EE3A4C9C27}" type="asst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400"/>
            <a:t>Building blocks of well-being, (gratitude, empathy, persistence)</a:t>
          </a:r>
        </a:p>
      </dgm:t>
    </dgm:pt>
    <dgm:pt modelId="{90462A2E-A628-4557-B174-9BC243EE18CD}" type="parTrans" cxnId="{4865A855-EBA4-4654-9927-E079ECC547BF}">
      <dgm:prSet/>
      <dgm:spPr/>
      <dgm:t>
        <a:bodyPr/>
        <a:lstStyle/>
        <a:p>
          <a:endParaRPr lang="en-US"/>
        </a:p>
      </dgm:t>
    </dgm:pt>
    <dgm:pt modelId="{A10BD53D-D633-4B61-A4F4-156B79EB1E0F}" type="sibTrans" cxnId="{4865A855-EBA4-4654-9927-E079ECC547BF}">
      <dgm:prSet/>
      <dgm:spPr/>
      <dgm:t>
        <a:bodyPr/>
        <a:lstStyle/>
        <a:p>
          <a:endParaRPr lang="en-US"/>
        </a:p>
      </dgm:t>
    </dgm:pt>
    <dgm:pt modelId="{B7C472CE-D218-4263-9234-DBC86F527574}" type="asst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800"/>
            <a:t>Strong Social Relationships</a:t>
          </a:r>
        </a:p>
      </dgm:t>
    </dgm:pt>
    <dgm:pt modelId="{F057BB60-B9E6-423A-954C-DB14EBF7078E}" type="parTrans" cxnId="{C4F045D5-7AE3-4A23-AF3E-E137258906D6}">
      <dgm:prSet/>
      <dgm:spPr/>
      <dgm:t>
        <a:bodyPr/>
        <a:lstStyle/>
        <a:p>
          <a:endParaRPr lang="en-US"/>
        </a:p>
      </dgm:t>
    </dgm:pt>
    <dgm:pt modelId="{874D844A-60D2-4EC8-94F8-B2D18576078E}" type="sibTrans" cxnId="{C4F045D5-7AE3-4A23-AF3E-E137258906D6}">
      <dgm:prSet/>
      <dgm:spPr/>
      <dgm:t>
        <a:bodyPr/>
        <a:lstStyle/>
        <a:p>
          <a:endParaRPr lang="en-US"/>
        </a:p>
      </dgm:t>
    </dgm:pt>
    <dgm:pt modelId="{DADB991E-C24C-4924-990C-B86EEA365AF5}" type="asst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400"/>
            <a:t>Trauma and other environ-mental stressors</a:t>
          </a:r>
        </a:p>
      </dgm:t>
    </dgm:pt>
    <dgm:pt modelId="{159AA23D-34CB-428F-A76E-46AAA83C1053}" type="parTrans" cxnId="{BD3C3B90-C724-43D6-8E7A-6F5E88A65621}">
      <dgm:prSet/>
      <dgm:spPr/>
      <dgm:t>
        <a:bodyPr/>
        <a:lstStyle/>
        <a:p>
          <a:endParaRPr lang="en-US"/>
        </a:p>
      </dgm:t>
    </dgm:pt>
    <dgm:pt modelId="{712F1F4C-7F23-4D7B-851E-8D620CC9B361}" type="sibTrans" cxnId="{BD3C3B90-C724-43D6-8E7A-6F5E88A65621}">
      <dgm:prSet/>
      <dgm:spPr/>
      <dgm:t>
        <a:bodyPr/>
        <a:lstStyle/>
        <a:p>
          <a:endParaRPr lang="en-US"/>
        </a:p>
      </dgm:t>
    </dgm:pt>
    <dgm:pt modelId="{CD6B0F2E-45D8-4032-BDB7-EBA12425EEB7}" type="asst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400"/>
            <a:t>Risky/ unsafe settings</a:t>
          </a:r>
        </a:p>
      </dgm:t>
    </dgm:pt>
    <dgm:pt modelId="{12A339DE-3E67-47B3-8ED5-6453A356CB4F}" type="parTrans" cxnId="{2A02CE31-10AD-42BB-8F82-3F0B4CF67B2B}">
      <dgm:prSet/>
      <dgm:spPr/>
      <dgm:t>
        <a:bodyPr/>
        <a:lstStyle/>
        <a:p>
          <a:endParaRPr lang="en-US"/>
        </a:p>
      </dgm:t>
    </dgm:pt>
    <dgm:pt modelId="{E77EA5CB-948C-49D3-A333-48ED80E9727F}" type="sibTrans" cxnId="{2A02CE31-10AD-42BB-8F82-3F0B4CF67B2B}">
      <dgm:prSet/>
      <dgm:spPr/>
      <dgm:t>
        <a:bodyPr/>
        <a:lstStyle/>
        <a:p>
          <a:endParaRPr lang="en-US"/>
        </a:p>
      </dgm:t>
    </dgm:pt>
    <dgm:pt modelId="{7FC52C1F-9D72-44BB-BB26-B2C3BDECD3BB}" type="asst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400"/>
            <a:t>Inconsistent rules and expectations across settings</a:t>
          </a:r>
        </a:p>
      </dgm:t>
    </dgm:pt>
    <dgm:pt modelId="{4B314574-8F49-4B9C-987E-5C59FE53469A}" type="parTrans" cxnId="{AE9D3F8B-E5E8-48ED-8E57-E2C4319448BD}">
      <dgm:prSet/>
      <dgm:spPr/>
      <dgm:t>
        <a:bodyPr/>
        <a:lstStyle/>
        <a:p>
          <a:endParaRPr lang="en-US"/>
        </a:p>
      </dgm:t>
    </dgm:pt>
    <dgm:pt modelId="{E60F7B40-A9B4-4E32-AE4F-264E69EE0B82}" type="sibTrans" cxnId="{AE9D3F8B-E5E8-48ED-8E57-E2C4319448BD}">
      <dgm:prSet/>
      <dgm:spPr/>
      <dgm:t>
        <a:bodyPr/>
        <a:lstStyle/>
        <a:p>
          <a:endParaRPr lang="en-US"/>
        </a:p>
      </dgm:t>
    </dgm:pt>
    <dgm:pt modelId="{7450A75C-8A53-4F78-9B46-15B88FF3CE4B}" type="asst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400"/>
            <a:t>Basic needs are met</a:t>
          </a:r>
        </a:p>
      </dgm:t>
    </dgm:pt>
    <dgm:pt modelId="{79561899-B4A7-47F6-B59E-4C6BDA38D34F}" type="parTrans" cxnId="{BD2F5312-B183-49E6-9FDF-1A1EDAAD1E8C}">
      <dgm:prSet/>
      <dgm:spPr/>
      <dgm:t>
        <a:bodyPr/>
        <a:lstStyle/>
        <a:p>
          <a:endParaRPr lang="en-US"/>
        </a:p>
      </dgm:t>
    </dgm:pt>
    <dgm:pt modelId="{238287DF-A153-4F6B-BC0A-122728208747}" type="sibTrans" cxnId="{BD2F5312-B183-49E6-9FDF-1A1EDAAD1E8C}">
      <dgm:prSet/>
      <dgm:spPr/>
      <dgm:t>
        <a:bodyPr/>
        <a:lstStyle/>
        <a:p>
          <a:endParaRPr lang="en-US"/>
        </a:p>
      </dgm:t>
    </dgm:pt>
    <dgm:pt modelId="{B0DF7604-DA85-45DA-9367-32278118B05F}" type="asst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400"/>
            <a:t>Social and emotional skills</a:t>
          </a:r>
        </a:p>
      </dgm:t>
    </dgm:pt>
    <dgm:pt modelId="{8390EE75-98EC-4668-ABF6-74EE2E437785}" type="parTrans" cxnId="{0A1DB887-E2EA-4852-9D2A-B09D0A7B6F7C}">
      <dgm:prSet/>
      <dgm:spPr/>
      <dgm:t>
        <a:bodyPr/>
        <a:lstStyle/>
        <a:p>
          <a:endParaRPr lang="en-US"/>
        </a:p>
      </dgm:t>
    </dgm:pt>
    <dgm:pt modelId="{8BFCAEBC-C728-4016-B2AC-67B3D6D3A00E}" type="sibTrans" cxnId="{0A1DB887-E2EA-4852-9D2A-B09D0A7B6F7C}">
      <dgm:prSet/>
      <dgm:spPr/>
      <dgm:t>
        <a:bodyPr/>
        <a:lstStyle/>
        <a:p>
          <a:endParaRPr lang="en-US"/>
        </a:p>
      </dgm:t>
    </dgm:pt>
    <dgm:pt modelId="{33C1F992-C2C0-42ED-9045-568AFBEE09F8}" type="asst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400"/>
            <a:t>Healthy interactions and safe, nurturing settings </a:t>
          </a:r>
          <a:r>
            <a:rPr lang="en-US" sz="1100"/>
            <a:t>(minimal bullying, high support)</a:t>
          </a:r>
        </a:p>
      </dgm:t>
    </dgm:pt>
    <dgm:pt modelId="{DD298A53-3BB6-4594-B205-44D4C0CA5F26}" type="parTrans" cxnId="{5325E3E7-A6CB-4A9D-81EA-97517641BD44}">
      <dgm:prSet/>
      <dgm:spPr/>
      <dgm:t>
        <a:bodyPr/>
        <a:lstStyle/>
        <a:p>
          <a:endParaRPr lang="en-US"/>
        </a:p>
      </dgm:t>
    </dgm:pt>
    <dgm:pt modelId="{742A3ACF-CE83-4818-A7D6-8911023A2C37}" type="sibTrans" cxnId="{5325E3E7-A6CB-4A9D-81EA-97517641BD44}">
      <dgm:prSet/>
      <dgm:spPr/>
      <dgm:t>
        <a:bodyPr/>
        <a:lstStyle/>
        <a:p>
          <a:endParaRPr lang="en-US"/>
        </a:p>
      </dgm:t>
    </dgm:pt>
    <dgm:pt modelId="{6261E045-D62C-44EE-9F5F-2F60860AEDB7}" type="asst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400"/>
            <a:t>Thinking errors, behavioral withdrawal</a:t>
          </a:r>
        </a:p>
      </dgm:t>
    </dgm:pt>
    <dgm:pt modelId="{CA3BB2CD-DD3B-4688-B3BF-1B6A7BED0157}" type="parTrans" cxnId="{ED39F2D3-C862-4D98-BD52-78D5045649F5}">
      <dgm:prSet/>
      <dgm:spPr/>
      <dgm:t>
        <a:bodyPr/>
        <a:lstStyle/>
        <a:p>
          <a:endParaRPr lang="en-US"/>
        </a:p>
      </dgm:t>
    </dgm:pt>
    <dgm:pt modelId="{E51C4031-4A40-4ECD-912E-F1F215186F0D}" type="sibTrans" cxnId="{ED39F2D3-C862-4D98-BD52-78D5045649F5}">
      <dgm:prSet/>
      <dgm:spPr/>
      <dgm:t>
        <a:bodyPr/>
        <a:lstStyle/>
        <a:p>
          <a:endParaRPr lang="en-US"/>
        </a:p>
      </dgm:t>
    </dgm:pt>
    <dgm:pt modelId="{AACA63CC-4EA4-4AFB-8B3B-1020C47E28BA}" type="pres">
      <dgm:prSet presAssocID="{B8F8655A-864C-403C-A64F-32BB044CC0E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4465531-7971-463C-94D4-755AB7C0D12A}" type="pres">
      <dgm:prSet presAssocID="{716333D7-93F4-42E8-9453-94ECB4632A60}" presName="vertOne" presStyleCnt="0"/>
      <dgm:spPr/>
    </dgm:pt>
    <dgm:pt modelId="{079876FE-2D54-4C4F-A22E-82534EA88F53}" type="pres">
      <dgm:prSet presAssocID="{716333D7-93F4-42E8-9453-94ECB4632A60}" presName="txOne" presStyleLbl="node0" presStyleIdx="0" presStyleCnt="1">
        <dgm:presLayoutVars>
          <dgm:chPref val="3"/>
        </dgm:presLayoutVars>
      </dgm:prSet>
      <dgm:spPr/>
    </dgm:pt>
    <dgm:pt modelId="{C221DA25-9284-4981-9BB5-CA295B05AF95}" type="pres">
      <dgm:prSet presAssocID="{716333D7-93F4-42E8-9453-94ECB4632A60}" presName="parTransOne" presStyleCnt="0"/>
      <dgm:spPr/>
    </dgm:pt>
    <dgm:pt modelId="{6EE40C91-A6AE-4161-8D2E-2E4D1A130363}" type="pres">
      <dgm:prSet presAssocID="{716333D7-93F4-42E8-9453-94ECB4632A60}" presName="horzOne" presStyleCnt="0"/>
      <dgm:spPr/>
    </dgm:pt>
    <dgm:pt modelId="{0F5745FE-EB65-4FCB-904E-B0CE4FDD0701}" type="pres">
      <dgm:prSet presAssocID="{ED36289F-898F-410D-BB1C-9F089381B192}" presName="vertTwo" presStyleCnt="0"/>
      <dgm:spPr/>
    </dgm:pt>
    <dgm:pt modelId="{EF0E1323-1E8E-42ED-ADC7-E1958A18CAC1}" type="pres">
      <dgm:prSet presAssocID="{ED36289F-898F-410D-BB1C-9F089381B192}" presName="txTwo" presStyleLbl="asst1" presStyleIdx="0" presStyleCnt="14">
        <dgm:presLayoutVars>
          <dgm:chPref val="3"/>
        </dgm:presLayoutVars>
      </dgm:prSet>
      <dgm:spPr/>
    </dgm:pt>
    <dgm:pt modelId="{B6067274-8CA8-46B4-B85D-A65F00E9F7D4}" type="pres">
      <dgm:prSet presAssocID="{ED36289F-898F-410D-BB1C-9F089381B192}" presName="parTransTwo" presStyleCnt="0"/>
      <dgm:spPr/>
    </dgm:pt>
    <dgm:pt modelId="{5A5330E4-884D-48BF-861A-CC345C96F143}" type="pres">
      <dgm:prSet presAssocID="{ED36289F-898F-410D-BB1C-9F089381B192}" presName="horzTwo" presStyleCnt="0"/>
      <dgm:spPr/>
    </dgm:pt>
    <dgm:pt modelId="{2EFAB312-8E8B-4057-80C1-2383909F9673}" type="pres">
      <dgm:prSet presAssocID="{975D7E5A-0E4F-46F8-993F-1C40D230D3A1}" presName="vertThree" presStyleCnt="0"/>
      <dgm:spPr/>
    </dgm:pt>
    <dgm:pt modelId="{5B98FF87-8BD9-431A-A1D7-E30F719A315D}" type="pres">
      <dgm:prSet presAssocID="{975D7E5A-0E4F-46F8-993F-1C40D230D3A1}" presName="txThree" presStyleLbl="asst1" presStyleIdx="1" presStyleCnt="14">
        <dgm:presLayoutVars>
          <dgm:chPref val="3"/>
        </dgm:presLayoutVars>
      </dgm:prSet>
      <dgm:spPr/>
    </dgm:pt>
    <dgm:pt modelId="{EACCDA9E-1A92-4D4D-ACB4-D94DB8AA803A}" type="pres">
      <dgm:prSet presAssocID="{975D7E5A-0E4F-46F8-993F-1C40D230D3A1}" presName="parTransThree" presStyleCnt="0"/>
      <dgm:spPr/>
    </dgm:pt>
    <dgm:pt modelId="{27C7465D-5451-42BB-B1F7-F8F709773838}" type="pres">
      <dgm:prSet presAssocID="{975D7E5A-0E4F-46F8-993F-1C40D230D3A1}" presName="horzThree" presStyleCnt="0"/>
      <dgm:spPr/>
    </dgm:pt>
    <dgm:pt modelId="{AD1906D1-C630-4945-8CD8-A85A4435E1C5}" type="pres">
      <dgm:prSet presAssocID="{DADB991E-C24C-4924-990C-B86EEA365AF5}" presName="vertFour" presStyleCnt="0">
        <dgm:presLayoutVars>
          <dgm:chPref val="3"/>
        </dgm:presLayoutVars>
      </dgm:prSet>
      <dgm:spPr/>
    </dgm:pt>
    <dgm:pt modelId="{ED372C35-B22C-4BEB-9BC4-2A9059308AFE}" type="pres">
      <dgm:prSet presAssocID="{DADB991E-C24C-4924-990C-B86EEA365AF5}" presName="txFour" presStyleLbl="asst1" presStyleIdx="2" presStyleCnt="14">
        <dgm:presLayoutVars>
          <dgm:chPref val="3"/>
        </dgm:presLayoutVars>
      </dgm:prSet>
      <dgm:spPr/>
    </dgm:pt>
    <dgm:pt modelId="{7F2777A0-6957-42D9-9F54-F3AB947582BD}" type="pres">
      <dgm:prSet presAssocID="{DADB991E-C24C-4924-990C-B86EEA365AF5}" presName="horzFour" presStyleCnt="0"/>
      <dgm:spPr/>
    </dgm:pt>
    <dgm:pt modelId="{628164E2-9960-4056-9729-81DD0187E924}" type="pres">
      <dgm:prSet presAssocID="{712F1F4C-7F23-4D7B-851E-8D620CC9B361}" presName="sibSpaceFour" presStyleCnt="0"/>
      <dgm:spPr/>
    </dgm:pt>
    <dgm:pt modelId="{D2145608-AA68-4D16-B5E0-F8CC9A10258C}" type="pres">
      <dgm:prSet presAssocID="{6261E045-D62C-44EE-9F5F-2F60860AEDB7}" presName="vertFour" presStyleCnt="0">
        <dgm:presLayoutVars>
          <dgm:chPref val="3"/>
        </dgm:presLayoutVars>
      </dgm:prSet>
      <dgm:spPr/>
    </dgm:pt>
    <dgm:pt modelId="{209CB6C4-A66B-4A27-9347-6A617636C1C1}" type="pres">
      <dgm:prSet presAssocID="{6261E045-D62C-44EE-9F5F-2F60860AEDB7}" presName="txFour" presStyleLbl="asst1" presStyleIdx="3" presStyleCnt="14" custScaleX="114344">
        <dgm:presLayoutVars>
          <dgm:chPref val="3"/>
        </dgm:presLayoutVars>
      </dgm:prSet>
      <dgm:spPr/>
    </dgm:pt>
    <dgm:pt modelId="{187EDFFF-80A1-4289-8500-8846485F2AED}" type="pres">
      <dgm:prSet presAssocID="{6261E045-D62C-44EE-9F5F-2F60860AEDB7}" presName="horzFour" presStyleCnt="0"/>
      <dgm:spPr/>
    </dgm:pt>
    <dgm:pt modelId="{C0C548EA-26E2-4835-B8A2-0445A3DCCD39}" type="pres">
      <dgm:prSet presAssocID="{82424C8F-9035-4C34-AA32-B87699EBB77F}" presName="sibSpaceThree" presStyleCnt="0"/>
      <dgm:spPr/>
    </dgm:pt>
    <dgm:pt modelId="{1758A1C9-0D95-4ABA-B17E-E6C4A8FA3333}" type="pres">
      <dgm:prSet presAssocID="{F03BA97A-0852-4EAD-A16B-B1198A06C8A0}" presName="vertThree" presStyleCnt="0"/>
      <dgm:spPr/>
    </dgm:pt>
    <dgm:pt modelId="{C7F38846-2F0A-41B7-84A0-8B78139CD9B5}" type="pres">
      <dgm:prSet presAssocID="{F03BA97A-0852-4EAD-A16B-B1198A06C8A0}" presName="txThree" presStyleLbl="asst1" presStyleIdx="4" presStyleCnt="14">
        <dgm:presLayoutVars>
          <dgm:chPref val="3"/>
        </dgm:presLayoutVars>
      </dgm:prSet>
      <dgm:spPr/>
    </dgm:pt>
    <dgm:pt modelId="{A799D612-9245-4AE4-83C6-BC83BEF42BC8}" type="pres">
      <dgm:prSet presAssocID="{F03BA97A-0852-4EAD-A16B-B1198A06C8A0}" presName="parTransThree" presStyleCnt="0"/>
      <dgm:spPr/>
    </dgm:pt>
    <dgm:pt modelId="{34719CD8-5E45-4897-8A3D-306F1CF4C1AF}" type="pres">
      <dgm:prSet presAssocID="{F03BA97A-0852-4EAD-A16B-B1198A06C8A0}" presName="horzThree" presStyleCnt="0"/>
      <dgm:spPr/>
    </dgm:pt>
    <dgm:pt modelId="{6C4638A1-E1A0-49AF-9D54-47FF6C18649F}" type="pres">
      <dgm:prSet presAssocID="{CD6B0F2E-45D8-4032-BDB7-EBA12425EEB7}" presName="vertFour" presStyleCnt="0">
        <dgm:presLayoutVars>
          <dgm:chPref val="3"/>
        </dgm:presLayoutVars>
      </dgm:prSet>
      <dgm:spPr/>
    </dgm:pt>
    <dgm:pt modelId="{6C10132D-75E1-4CFE-82B2-3AB02CB15095}" type="pres">
      <dgm:prSet presAssocID="{CD6B0F2E-45D8-4032-BDB7-EBA12425EEB7}" presName="txFour" presStyleLbl="asst1" presStyleIdx="5" presStyleCnt="14">
        <dgm:presLayoutVars>
          <dgm:chPref val="3"/>
        </dgm:presLayoutVars>
      </dgm:prSet>
      <dgm:spPr/>
    </dgm:pt>
    <dgm:pt modelId="{DEAA2025-BA6A-4249-8CF0-326EC89843E4}" type="pres">
      <dgm:prSet presAssocID="{CD6B0F2E-45D8-4032-BDB7-EBA12425EEB7}" presName="horzFour" presStyleCnt="0"/>
      <dgm:spPr/>
    </dgm:pt>
    <dgm:pt modelId="{A4AF0287-DB74-46A8-B28B-F0CBFE487190}" type="pres">
      <dgm:prSet presAssocID="{E77EA5CB-948C-49D3-A333-48ED80E9727F}" presName="sibSpaceFour" presStyleCnt="0"/>
      <dgm:spPr/>
    </dgm:pt>
    <dgm:pt modelId="{0CF30F1A-60C1-4FD5-B5DB-7F257035D00D}" type="pres">
      <dgm:prSet presAssocID="{7FC52C1F-9D72-44BB-BB26-B2C3BDECD3BB}" presName="vertFour" presStyleCnt="0">
        <dgm:presLayoutVars>
          <dgm:chPref val="3"/>
        </dgm:presLayoutVars>
      </dgm:prSet>
      <dgm:spPr/>
    </dgm:pt>
    <dgm:pt modelId="{A6DF2496-C652-41A3-A4A5-A25D37A0EB52}" type="pres">
      <dgm:prSet presAssocID="{7FC52C1F-9D72-44BB-BB26-B2C3BDECD3BB}" presName="txFour" presStyleLbl="asst1" presStyleIdx="6" presStyleCnt="14" custScaleX="119690">
        <dgm:presLayoutVars>
          <dgm:chPref val="3"/>
        </dgm:presLayoutVars>
      </dgm:prSet>
      <dgm:spPr/>
    </dgm:pt>
    <dgm:pt modelId="{EC909FEB-0049-4122-B56E-2A0106D22742}" type="pres">
      <dgm:prSet presAssocID="{7FC52C1F-9D72-44BB-BB26-B2C3BDECD3BB}" presName="horzFour" presStyleCnt="0"/>
      <dgm:spPr/>
    </dgm:pt>
    <dgm:pt modelId="{37636B2A-22AC-4518-8F49-CCB384096266}" type="pres">
      <dgm:prSet presAssocID="{E34BF358-925D-4093-B2A9-15E16EABAC65}" presName="sibSpaceTwo" presStyleCnt="0"/>
      <dgm:spPr/>
    </dgm:pt>
    <dgm:pt modelId="{3E033A65-99F4-4548-9AA6-E0B0AE2D2B71}" type="pres">
      <dgm:prSet presAssocID="{473EC021-66EF-4069-8A6A-06496D47048A}" presName="vertTwo" presStyleCnt="0"/>
      <dgm:spPr/>
    </dgm:pt>
    <dgm:pt modelId="{F1463C35-068E-45A4-9648-B2F02FCA63B4}" type="pres">
      <dgm:prSet presAssocID="{473EC021-66EF-4069-8A6A-06496D47048A}" presName="txTwo" presStyleLbl="asst1" presStyleIdx="7" presStyleCnt="14">
        <dgm:presLayoutVars>
          <dgm:chPref val="3"/>
        </dgm:presLayoutVars>
      </dgm:prSet>
      <dgm:spPr/>
    </dgm:pt>
    <dgm:pt modelId="{00FD753F-248E-4BF0-808E-33BA741F70CE}" type="pres">
      <dgm:prSet presAssocID="{473EC021-66EF-4069-8A6A-06496D47048A}" presName="parTransTwo" presStyleCnt="0"/>
      <dgm:spPr/>
    </dgm:pt>
    <dgm:pt modelId="{93AE24A3-79FE-4F5D-9F22-C5F13A012A2E}" type="pres">
      <dgm:prSet presAssocID="{473EC021-66EF-4069-8A6A-06496D47048A}" presName="horzTwo" presStyleCnt="0"/>
      <dgm:spPr/>
    </dgm:pt>
    <dgm:pt modelId="{47332BFB-4B12-437C-B0AB-D6B3F00B05F0}" type="pres">
      <dgm:prSet presAssocID="{4C4BE936-E15F-41BB-A648-21A3133DEAFA}" presName="vertThree" presStyleCnt="0"/>
      <dgm:spPr/>
    </dgm:pt>
    <dgm:pt modelId="{E5396813-76DD-40BC-8B88-7EB2010B16B4}" type="pres">
      <dgm:prSet presAssocID="{4C4BE936-E15F-41BB-A648-21A3133DEAFA}" presName="txThree" presStyleLbl="asst1" presStyleIdx="8" presStyleCnt="14">
        <dgm:presLayoutVars>
          <dgm:chPref val="3"/>
        </dgm:presLayoutVars>
      </dgm:prSet>
      <dgm:spPr/>
    </dgm:pt>
    <dgm:pt modelId="{B31506E0-04CE-4488-AA32-9561795E7583}" type="pres">
      <dgm:prSet presAssocID="{4C4BE936-E15F-41BB-A648-21A3133DEAFA}" presName="parTransThree" presStyleCnt="0"/>
      <dgm:spPr/>
    </dgm:pt>
    <dgm:pt modelId="{90725A08-6F14-4298-B4E4-F182E7674C2C}" type="pres">
      <dgm:prSet presAssocID="{4C4BE936-E15F-41BB-A648-21A3133DEAFA}" presName="horzThree" presStyleCnt="0"/>
      <dgm:spPr/>
    </dgm:pt>
    <dgm:pt modelId="{E2860544-E0C0-4087-880F-0119D952D28C}" type="pres">
      <dgm:prSet presAssocID="{A47C5FD3-50CA-43B6-A80E-C4EE3A4C9C27}" presName="vertFour" presStyleCnt="0">
        <dgm:presLayoutVars>
          <dgm:chPref val="3"/>
        </dgm:presLayoutVars>
      </dgm:prSet>
      <dgm:spPr/>
    </dgm:pt>
    <dgm:pt modelId="{09C22B01-3E7D-46DC-90A1-8ABD32AA25BF}" type="pres">
      <dgm:prSet presAssocID="{A47C5FD3-50CA-43B6-A80E-C4EE3A4C9C27}" presName="txFour" presStyleLbl="asst1" presStyleIdx="9" presStyleCnt="14" custScaleX="118094">
        <dgm:presLayoutVars>
          <dgm:chPref val="3"/>
        </dgm:presLayoutVars>
      </dgm:prSet>
      <dgm:spPr/>
    </dgm:pt>
    <dgm:pt modelId="{DE8F6A8B-AA53-416C-A3A6-59435A8E96B8}" type="pres">
      <dgm:prSet presAssocID="{A47C5FD3-50CA-43B6-A80E-C4EE3A4C9C27}" presName="horzFour" presStyleCnt="0"/>
      <dgm:spPr/>
    </dgm:pt>
    <dgm:pt modelId="{5DCEC256-56D6-4725-A9C9-9D436DC1E3AC}" type="pres">
      <dgm:prSet presAssocID="{A10BD53D-D633-4B61-A4F4-156B79EB1E0F}" presName="sibSpaceFour" presStyleCnt="0"/>
      <dgm:spPr/>
    </dgm:pt>
    <dgm:pt modelId="{4DEAD7DE-89D7-455C-B83A-27D833ACEC7C}" type="pres">
      <dgm:prSet presAssocID="{7450A75C-8A53-4F78-9B46-15B88FF3CE4B}" presName="vertFour" presStyleCnt="0">
        <dgm:presLayoutVars>
          <dgm:chPref val="3"/>
        </dgm:presLayoutVars>
      </dgm:prSet>
      <dgm:spPr/>
    </dgm:pt>
    <dgm:pt modelId="{6502CECE-18C1-4631-9C7E-63A69819687B}" type="pres">
      <dgm:prSet presAssocID="{7450A75C-8A53-4F78-9B46-15B88FF3CE4B}" presName="txFour" presStyleLbl="asst1" presStyleIdx="10" presStyleCnt="14" custScaleX="88166" custLinFactNeighborY="2218">
        <dgm:presLayoutVars>
          <dgm:chPref val="3"/>
        </dgm:presLayoutVars>
      </dgm:prSet>
      <dgm:spPr/>
    </dgm:pt>
    <dgm:pt modelId="{3BEFF134-9DE9-4114-A163-2077DB9F2EDA}" type="pres">
      <dgm:prSet presAssocID="{7450A75C-8A53-4F78-9B46-15B88FF3CE4B}" presName="horzFour" presStyleCnt="0"/>
      <dgm:spPr/>
    </dgm:pt>
    <dgm:pt modelId="{97301F37-515F-4D66-B2FC-A2808E4C04F1}" type="pres">
      <dgm:prSet presAssocID="{AE17940E-5B38-46B8-B0AC-A3A05877E6FE}" presName="sibSpaceThree" presStyleCnt="0"/>
      <dgm:spPr/>
    </dgm:pt>
    <dgm:pt modelId="{1893FE7A-6601-4EB5-B6FC-B73A6001AA6A}" type="pres">
      <dgm:prSet presAssocID="{B7C472CE-D218-4263-9234-DBC86F527574}" presName="vertThree" presStyleCnt="0"/>
      <dgm:spPr/>
    </dgm:pt>
    <dgm:pt modelId="{D4873324-BAD8-436E-A5CB-54EE627EF168}" type="pres">
      <dgm:prSet presAssocID="{B7C472CE-D218-4263-9234-DBC86F527574}" presName="txThree" presStyleLbl="asst1" presStyleIdx="11" presStyleCnt="14">
        <dgm:presLayoutVars>
          <dgm:chPref val="3"/>
        </dgm:presLayoutVars>
      </dgm:prSet>
      <dgm:spPr/>
    </dgm:pt>
    <dgm:pt modelId="{1A29F853-563A-4FC8-BD9C-8183D74664FB}" type="pres">
      <dgm:prSet presAssocID="{B7C472CE-D218-4263-9234-DBC86F527574}" presName="parTransThree" presStyleCnt="0"/>
      <dgm:spPr/>
    </dgm:pt>
    <dgm:pt modelId="{54436B29-6A61-433D-9789-307DEE49413D}" type="pres">
      <dgm:prSet presAssocID="{B7C472CE-D218-4263-9234-DBC86F527574}" presName="horzThree" presStyleCnt="0"/>
      <dgm:spPr/>
    </dgm:pt>
    <dgm:pt modelId="{53644EE5-F063-4DDB-8A84-E687C0562961}" type="pres">
      <dgm:prSet presAssocID="{B0DF7604-DA85-45DA-9367-32278118B05F}" presName="vertFour" presStyleCnt="0">
        <dgm:presLayoutVars>
          <dgm:chPref val="3"/>
        </dgm:presLayoutVars>
      </dgm:prSet>
      <dgm:spPr/>
    </dgm:pt>
    <dgm:pt modelId="{7088F461-27CF-4B2C-A542-C88B6E5A7C43}" type="pres">
      <dgm:prSet presAssocID="{B0DF7604-DA85-45DA-9367-32278118B05F}" presName="txFour" presStyleLbl="asst1" presStyleIdx="12" presStyleCnt="14" custScaleX="104386" custLinFactNeighborY="2218">
        <dgm:presLayoutVars>
          <dgm:chPref val="3"/>
        </dgm:presLayoutVars>
      </dgm:prSet>
      <dgm:spPr/>
    </dgm:pt>
    <dgm:pt modelId="{6E20DBB0-6521-446C-A00C-298B11F90245}" type="pres">
      <dgm:prSet presAssocID="{B0DF7604-DA85-45DA-9367-32278118B05F}" presName="horzFour" presStyleCnt="0"/>
      <dgm:spPr/>
    </dgm:pt>
    <dgm:pt modelId="{42A7E042-6DB0-4CC2-9FAD-C277725CBA5B}" type="pres">
      <dgm:prSet presAssocID="{8BFCAEBC-C728-4016-B2AC-67B3D6D3A00E}" presName="sibSpaceFour" presStyleCnt="0"/>
      <dgm:spPr/>
    </dgm:pt>
    <dgm:pt modelId="{EDF1CB0D-5A95-4D25-BD1D-0874D9AC7191}" type="pres">
      <dgm:prSet presAssocID="{33C1F992-C2C0-42ED-9045-568AFBEE09F8}" presName="vertFour" presStyleCnt="0">
        <dgm:presLayoutVars>
          <dgm:chPref val="3"/>
        </dgm:presLayoutVars>
      </dgm:prSet>
      <dgm:spPr/>
    </dgm:pt>
    <dgm:pt modelId="{04CB3633-B82B-41D7-B33B-216D66A86473}" type="pres">
      <dgm:prSet presAssocID="{33C1F992-C2C0-42ED-9045-568AFBEE09F8}" presName="txFour" presStyleLbl="asst1" presStyleIdx="13" presStyleCnt="14" custScaleX="128592" custLinFactNeighborY="2218">
        <dgm:presLayoutVars>
          <dgm:chPref val="3"/>
        </dgm:presLayoutVars>
      </dgm:prSet>
      <dgm:spPr/>
    </dgm:pt>
    <dgm:pt modelId="{36A029B5-DFC8-40E7-811E-408684CA414F}" type="pres">
      <dgm:prSet presAssocID="{33C1F992-C2C0-42ED-9045-568AFBEE09F8}" presName="horzFour" presStyleCnt="0"/>
      <dgm:spPr/>
    </dgm:pt>
  </dgm:ptLst>
  <dgm:cxnLst>
    <dgm:cxn modelId="{1C1FE00E-BC9B-453D-A0AA-4F2AEA6EF874}" srcId="{B8F8655A-864C-403C-A64F-32BB044CC0E8}" destId="{716333D7-93F4-42E8-9453-94ECB4632A60}" srcOrd="0" destOrd="0" parTransId="{E110855D-CCD8-41A9-8836-511CECEC5E68}" sibTransId="{99970E24-2B67-4A9B-AC30-43FCDF30A79D}"/>
    <dgm:cxn modelId="{BD2F5312-B183-49E6-9FDF-1A1EDAAD1E8C}" srcId="{4C4BE936-E15F-41BB-A648-21A3133DEAFA}" destId="{7450A75C-8A53-4F78-9B46-15B88FF3CE4B}" srcOrd="1" destOrd="0" parTransId="{79561899-B4A7-47F6-B59E-4C6BDA38D34F}" sibTransId="{238287DF-A153-4F6B-BC0A-122728208747}"/>
    <dgm:cxn modelId="{D34BE419-1C58-41C4-9D66-76AFD072C297}" srcId="{473EC021-66EF-4069-8A6A-06496D47048A}" destId="{4C4BE936-E15F-41BB-A648-21A3133DEAFA}" srcOrd="0" destOrd="0" parTransId="{AF0A024A-BC69-4910-A85E-6F7FF7823960}" sibTransId="{AE17940E-5B38-46B8-B0AC-A3A05877E6FE}"/>
    <dgm:cxn modelId="{381F3C26-C3F2-4C9C-8E82-AF441C5A7626}" type="presOf" srcId="{ED36289F-898F-410D-BB1C-9F089381B192}" destId="{EF0E1323-1E8E-42ED-ADC7-E1958A18CAC1}" srcOrd="0" destOrd="0" presId="urn:microsoft.com/office/officeart/2005/8/layout/hierarchy4"/>
    <dgm:cxn modelId="{2A02CE31-10AD-42BB-8F82-3F0B4CF67B2B}" srcId="{F03BA97A-0852-4EAD-A16B-B1198A06C8A0}" destId="{CD6B0F2E-45D8-4032-BDB7-EBA12425EEB7}" srcOrd="0" destOrd="0" parTransId="{12A339DE-3E67-47B3-8ED5-6453A356CB4F}" sibTransId="{E77EA5CB-948C-49D3-A333-48ED80E9727F}"/>
    <dgm:cxn modelId="{34553839-D740-4FBC-A934-2BF9F6B7A774}" type="presOf" srcId="{CD6B0F2E-45D8-4032-BDB7-EBA12425EEB7}" destId="{6C10132D-75E1-4CFE-82B2-3AB02CB15095}" srcOrd="0" destOrd="0" presId="urn:microsoft.com/office/officeart/2005/8/layout/hierarchy4"/>
    <dgm:cxn modelId="{FA9BFC5E-1D97-4C60-885D-5516E626D8DB}" srcId="{716333D7-93F4-42E8-9453-94ECB4632A60}" destId="{473EC021-66EF-4069-8A6A-06496D47048A}" srcOrd="1" destOrd="0" parTransId="{6D63745C-F447-4970-9949-8E4BE18EF960}" sibTransId="{B73AEBD6-D480-4B33-8112-22F21218CC2F}"/>
    <dgm:cxn modelId="{2FB02342-8325-4F6A-A8C9-F99AF6899FD6}" type="presOf" srcId="{6261E045-D62C-44EE-9F5F-2F60860AEDB7}" destId="{209CB6C4-A66B-4A27-9347-6A617636C1C1}" srcOrd="0" destOrd="0" presId="urn:microsoft.com/office/officeart/2005/8/layout/hierarchy4"/>
    <dgm:cxn modelId="{B8C71463-FEC9-45BA-97C0-496212643044}" type="presOf" srcId="{B7C472CE-D218-4263-9234-DBC86F527574}" destId="{D4873324-BAD8-436E-A5CB-54EE627EF168}" srcOrd="0" destOrd="0" presId="urn:microsoft.com/office/officeart/2005/8/layout/hierarchy4"/>
    <dgm:cxn modelId="{2DEF086A-4D95-42DE-B98E-396ED54AFD65}" type="presOf" srcId="{473EC021-66EF-4069-8A6A-06496D47048A}" destId="{F1463C35-068E-45A4-9648-B2F02FCA63B4}" srcOrd="0" destOrd="0" presId="urn:microsoft.com/office/officeart/2005/8/layout/hierarchy4"/>
    <dgm:cxn modelId="{9636A56C-9141-41DA-9D78-30A2943DB17F}" srcId="{ED36289F-898F-410D-BB1C-9F089381B192}" destId="{975D7E5A-0E4F-46F8-993F-1C40D230D3A1}" srcOrd="0" destOrd="0" parTransId="{16578B59-3F4C-4F9F-BF5B-193CA958B590}" sibTransId="{82424C8F-9035-4C34-AA32-B87699EBB77F}"/>
    <dgm:cxn modelId="{B6B19554-E5FB-49BD-9577-386FC52AB4B2}" type="presOf" srcId="{DADB991E-C24C-4924-990C-B86EEA365AF5}" destId="{ED372C35-B22C-4BEB-9BC4-2A9059308AFE}" srcOrd="0" destOrd="0" presId="urn:microsoft.com/office/officeart/2005/8/layout/hierarchy4"/>
    <dgm:cxn modelId="{4865A855-EBA4-4654-9927-E079ECC547BF}" srcId="{4C4BE936-E15F-41BB-A648-21A3133DEAFA}" destId="{A47C5FD3-50CA-43B6-A80E-C4EE3A4C9C27}" srcOrd="0" destOrd="0" parTransId="{90462A2E-A628-4557-B174-9BC243EE18CD}" sibTransId="{A10BD53D-D633-4B61-A4F4-156B79EB1E0F}"/>
    <dgm:cxn modelId="{E854117E-28D0-44F3-87CE-F8B1C267F418}" type="presOf" srcId="{7450A75C-8A53-4F78-9B46-15B88FF3CE4B}" destId="{6502CECE-18C1-4631-9C7E-63A69819687B}" srcOrd="0" destOrd="0" presId="urn:microsoft.com/office/officeart/2005/8/layout/hierarchy4"/>
    <dgm:cxn modelId="{58B3A57F-B6CB-40D3-8BB3-A95777E8729C}" srcId="{ED36289F-898F-410D-BB1C-9F089381B192}" destId="{F03BA97A-0852-4EAD-A16B-B1198A06C8A0}" srcOrd="1" destOrd="0" parTransId="{FEFEA261-BE9B-499E-AA2E-D7ECE434512F}" sibTransId="{1CAF2D34-E1CE-469E-9EC7-5E574103927E}"/>
    <dgm:cxn modelId="{0A1DB887-E2EA-4852-9D2A-B09D0A7B6F7C}" srcId="{B7C472CE-D218-4263-9234-DBC86F527574}" destId="{B0DF7604-DA85-45DA-9367-32278118B05F}" srcOrd="0" destOrd="0" parTransId="{8390EE75-98EC-4668-ABF6-74EE2E437785}" sibTransId="{8BFCAEBC-C728-4016-B2AC-67B3D6D3A00E}"/>
    <dgm:cxn modelId="{AE9D3F8B-E5E8-48ED-8E57-E2C4319448BD}" srcId="{F03BA97A-0852-4EAD-A16B-B1198A06C8A0}" destId="{7FC52C1F-9D72-44BB-BB26-B2C3BDECD3BB}" srcOrd="1" destOrd="0" parTransId="{4B314574-8F49-4B9C-987E-5C59FE53469A}" sibTransId="{E60F7B40-A9B4-4E32-AE4F-264E69EE0B82}"/>
    <dgm:cxn modelId="{BD3C3B90-C724-43D6-8E7A-6F5E88A65621}" srcId="{975D7E5A-0E4F-46F8-993F-1C40D230D3A1}" destId="{DADB991E-C24C-4924-990C-B86EEA365AF5}" srcOrd="0" destOrd="0" parTransId="{159AA23D-34CB-428F-A76E-46AAA83C1053}" sibTransId="{712F1F4C-7F23-4D7B-851E-8D620CC9B361}"/>
    <dgm:cxn modelId="{5615E591-014E-4B9A-82FB-06DF9567A470}" srcId="{716333D7-93F4-42E8-9453-94ECB4632A60}" destId="{ED36289F-898F-410D-BB1C-9F089381B192}" srcOrd="0" destOrd="0" parTransId="{F5FB1D1F-2A4C-44F9-820D-29408BBDD3EC}" sibTransId="{E34BF358-925D-4093-B2A9-15E16EABAC65}"/>
    <dgm:cxn modelId="{FBF07D94-D6CB-44B2-BDB5-4B366C14EFAE}" type="presOf" srcId="{A47C5FD3-50CA-43B6-A80E-C4EE3A4C9C27}" destId="{09C22B01-3E7D-46DC-90A1-8ABD32AA25BF}" srcOrd="0" destOrd="0" presId="urn:microsoft.com/office/officeart/2005/8/layout/hierarchy4"/>
    <dgm:cxn modelId="{0BFFEDA8-B8A0-4E05-A133-39735284588A}" type="presOf" srcId="{4C4BE936-E15F-41BB-A648-21A3133DEAFA}" destId="{E5396813-76DD-40BC-8B88-7EB2010B16B4}" srcOrd="0" destOrd="0" presId="urn:microsoft.com/office/officeart/2005/8/layout/hierarchy4"/>
    <dgm:cxn modelId="{881C87AF-14FC-46A5-86E0-9D4A65139D3E}" type="presOf" srcId="{B0DF7604-DA85-45DA-9367-32278118B05F}" destId="{7088F461-27CF-4B2C-A542-C88B6E5A7C43}" srcOrd="0" destOrd="0" presId="urn:microsoft.com/office/officeart/2005/8/layout/hierarchy4"/>
    <dgm:cxn modelId="{8333DFC7-7C55-40D9-BB70-D1C56B1FA61D}" type="presOf" srcId="{975D7E5A-0E4F-46F8-993F-1C40D230D3A1}" destId="{5B98FF87-8BD9-431A-A1D7-E30F719A315D}" srcOrd="0" destOrd="0" presId="urn:microsoft.com/office/officeart/2005/8/layout/hierarchy4"/>
    <dgm:cxn modelId="{ED39F2D3-C862-4D98-BD52-78D5045649F5}" srcId="{975D7E5A-0E4F-46F8-993F-1C40D230D3A1}" destId="{6261E045-D62C-44EE-9F5F-2F60860AEDB7}" srcOrd="1" destOrd="0" parTransId="{CA3BB2CD-DD3B-4688-B3BF-1B6A7BED0157}" sibTransId="{E51C4031-4A40-4ECD-912E-F1F215186F0D}"/>
    <dgm:cxn modelId="{C4F045D5-7AE3-4A23-AF3E-E137258906D6}" srcId="{473EC021-66EF-4069-8A6A-06496D47048A}" destId="{B7C472CE-D218-4263-9234-DBC86F527574}" srcOrd="1" destOrd="0" parTransId="{F057BB60-B9E6-423A-954C-DB14EBF7078E}" sibTransId="{874D844A-60D2-4EC8-94F8-B2D18576078E}"/>
    <dgm:cxn modelId="{4274E2D9-59FF-4B4C-AB31-BD43180A5057}" type="presOf" srcId="{F03BA97A-0852-4EAD-A16B-B1198A06C8A0}" destId="{C7F38846-2F0A-41B7-84A0-8B78139CD9B5}" srcOrd="0" destOrd="0" presId="urn:microsoft.com/office/officeart/2005/8/layout/hierarchy4"/>
    <dgm:cxn modelId="{00DCD2DE-605B-4280-9DB5-089C0E1E9329}" type="presOf" srcId="{716333D7-93F4-42E8-9453-94ECB4632A60}" destId="{079876FE-2D54-4C4F-A22E-82534EA88F53}" srcOrd="0" destOrd="0" presId="urn:microsoft.com/office/officeart/2005/8/layout/hierarchy4"/>
    <dgm:cxn modelId="{5325E3E7-A6CB-4A9D-81EA-97517641BD44}" srcId="{B7C472CE-D218-4263-9234-DBC86F527574}" destId="{33C1F992-C2C0-42ED-9045-568AFBEE09F8}" srcOrd="1" destOrd="0" parTransId="{DD298A53-3BB6-4594-B205-44D4C0CA5F26}" sibTransId="{742A3ACF-CE83-4818-A7D6-8911023A2C37}"/>
    <dgm:cxn modelId="{B8D1D2EA-3AF8-43A4-8E12-1F6B128B4065}" type="presOf" srcId="{7FC52C1F-9D72-44BB-BB26-B2C3BDECD3BB}" destId="{A6DF2496-C652-41A3-A4A5-A25D37A0EB52}" srcOrd="0" destOrd="0" presId="urn:microsoft.com/office/officeart/2005/8/layout/hierarchy4"/>
    <dgm:cxn modelId="{55CF7EEB-C346-4C33-8F94-67B1DA594DAE}" type="presOf" srcId="{33C1F992-C2C0-42ED-9045-568AFBEE09F8}" destId="{04CB3633-B82B-41D7-B33B-216D66A86473}" srcOrd="0" destOrd="0" presId="urn:microsoft.com/office/officeart/2005/8/layout/hierarchy4"/>
    <dgm:cxn modelId="{A59EF9F6-71A9-423D-B630-48F35F907001}" type="presOf" srcId="{B8F8655A-864C-403C-A64F-32BB044CC0E8}" destId="{AACA63CC-4EA4-4AFB-8B3B-1020C47E28BA}" srcOrd="0" destOrd="0" presId="urn:microsoft.com/office/officeart/2005/8/layout/hierarchy4"/>
    <dgm:cxn modelId="{E6F3FDF1-5D09-437B-B618-99688F837057}" type="presParOf" srcId="{AACA63CC-4EA4-4AFB-8B3B-1020C47E28BA}" destId="{B4465531-7971-463C-94D4-755AB7C0D12A}" srcOrd="0" destOrd="0" presId="urn:microsoft.com/office/officeart/2005/8/layout/hierarchy4"/>
    <dgm:cxn modelId="{F303D329-45A5-45CF-9F83-DA07C93C8888}" type="presParOf" srcId="{B4465531-7971-463C-94D4-755AB7C0D12A}" destId="{079876FE-2D54-4C4F-A22E-82534EA88F53}" srcOrd="0" destOrd="0" presId="urn:microsoft.com/office/officeart/2005/8/layout/hierarchy4"/>
    <dgm:cxn modelId="{4BF02BCB-1480-4431-B0C2-6BCE5976AB89}" type="presParOf" srcId="{B4465531-7971-463C-94D4-755AB7C0D12A}" destId="{C221DA25-9284-4981-9BB5-CA295B05AF95}" srcOrd="1" destOrd="0" presId="urn:microsoft.com/office/officeart/2005/8/layout/hierarchy4"/>
    <dgm:cxn modelId="{149010DC-EE9D-4E8E-A787-F794F1AA1B4F}" type="presParOf" srcId="{B4465531-7971-463C-94D4-755AB7C0D12A}" destId="{6EE40C91-A6AE-4161-8D2E-2E4D1A130363}" srcOrd="2" destOrd="0" presId="urn:microsoft.com/office/officeart/2005/8/layout/hierarchy4"/>
    <dgm:cxn modelId="{FB647DFB-425B-425D-9A1C-97F06005A591}" type="presParOf" srcId="{6EE40C91-A6AE-4161-8D2E-2E4D1A130363}" destId="{0F5745FE-EB65-4FCB-904E-B0CE4FDD0701}" srcOrd="0" destOrd="0" presId="urn:microsoft.com/office/officeart/2005/8/layout/hierarchy4"/>
    <dgm:cxn modelId="{5FF25BBC-5F72-4C7C-80AF-06229412BE4E}" type="presParOf" srcId="{0F5745FE-EB65-4FCB-904E-B0CE4FDD0701}" destId="{EF0E1323-1E8E-42ED-ADC7-E1958A18CAC1}" srcOrd="0" destOrd="0" presId="urn:microsoft.com/office/officeart/2005/8/layout/hierarchy4"/>
    <dgm:cxn modelId="{6C78FB75-DCCD-41B5-A72E-A709C740633D}" type="presParOf" srcId="{0F5745FE-EB65-4FCB-904E-B0CE4FDD0701}" destId="{B6067274-8CA8-46B4-B85D-A65F00E9F7D4}" srcOrd="1" destOrd="0" presId="urn:microsoft.com/office/officeart/2005/8/layout/hierarchy4"/>
    <dgm:cxn modelId="{8AB47712-13CA-482F-956C-A7E7FFC13529}" type="presParOf" srcId="{0F5745FE-EB65-4FCB-904E-B0CE4FDD0701}" destId="{5A5330E4-884D-48BF-861A-CC345C96F143}" srcOrd="2" destOrd="0" presId="urn:microsoft.com/office/officeart/2005/8/layout/hierarchy4"/>
    <dgm:cxn modelId="{C212DF9F-2D07-4EFC-9D21-8E46CCA96F6E}" type="presParOf" srcId="{5A5330E4-884D-48BF-861A-CC345C96F143}" destId="{2EFAB312-8E8B-4057-80C1-2383909F9673}" srcOrd="0" destOrd="0" presId="urn:microsoft.com/office/officeart/2005/8/layout/hierarchy4"/>
    <dgm:cxn modelId="{6712D32F-C817-4D83-80BE-4D497E6132D4}" type="presParOf" srcId="{2EFAB312-8E8B-4057-80C1-2383909F9673}" destId="{5B98FF87-8BD9-431A-A1D7-E30F719A315D}" srcOrd="0" destOrd="0" presId="urn:microsoft.com/office/officeart/2005/8/layout/hierarchy4"/>
    <dgm:cxn modelId="{87EF4597-BA6C-4149-A96C-A39A32F532E3}" type="presParOf" srcId="{2EFAB312-8E8B-4057-80C1-2383909F9673}" destId="{EACCDA9E-1A92-4D4D-ACB4-D94DB8AA803A}" srcOrd="1" destOrd="0" presId="urn:microsoft.com/office/officeart/2005/8/layout/hierarchy4"/>
    <dgm:cxn modelId="{EB4E504C-8A0B-4B2B-B169-00C6B0EAD0DE}" type="presParOf" srcId="{2EFAB312-8E8B-4057-80C1-2383909F9673}" destId="{27C7465D-5451-42BB-B1F7-F8F709773838}" srcOrd="2" destOrd="0" presId="urn:microsoft.com/office/officeart/2005/8/layout/hierarchy4"/>
    <dgm:cxn modelId="{E32A4994-8E3C-4A26-91C5-95334FD9DE1B}" type="presParOf" srcId="{27C7465D-5451-42BB-B1F7-F8F709773838}" destId="{AD1906D1-C630-4945-8CD8-A85A4435E1C5}" srcOrd="0" destOrd="0" presId="urn:microsoft.com/office/officeart/2005/8/layout/hierarchy4"/>
    <dgm:cxn modelId="{38382854-6D6F-460F-A0B7-552A73CD2151}" type="presParOf" srcId="{AD1906D1-C630-4945-8CD8-A85A4435E1C5}" destId="{ED372C35-B22C-4BEB-9BC4-2A9059308AFE}" srcOrd="0" destOrd="0" presId="urn:microsoft.com/office/officeart/2005/8/layout/hierarchy4"/>
    <dgm:cxn modelId="{DD3AE7CF-26FE-4AD3-AE48-B3A6311BB301}" type="presParOf" srcId="{AD1906D1-C630-4945-8CD8-A85A4435E1C5}" destId="{7F2777A0-6957-42D9-9F54-F3AB947582BD}" srcOrd="1" destOrd="0" presId="urn:microsoft.com/office/officeart/2005/8/layout/hierarchy4"/>
    <dgm:cxn modelId="{A113E753-F270-4E48-9F15-0A124F39FF23}" type="presParOf" srcId="{27C7465D-5451-42BB-B1F7-F8F709773838}" destId="{628164E2-9960-4056-9729-81DD0187E924}" srcOrd="1" destOrd="0" presId="urn:microsoft.com/office/officeart/2005/8/layout/hierarchy4"/>
    <dgm:cxn modelId="{28A345B9-005E-4053-9780-20883CCFC1EE}" type="presParOf" srcId="{27C7465D-5451-42BB-B1F7-F8F709773838}" destId="{D2145608-AA68-4D16-B5E0-F8CC9A10258C}" srcOrd="2" destOrd="0" presId="urn:microsoft.com/office/officeart/2005/8/layout/hierarchy4"/>
    <dgm:cxn modelId="{4EF05D71-BD02-4ECC-91D5-D5DED91FB587}" type="presParOf" srcId="{D2145608-AA68-4D16-B5E0-F8CC9A10258C}" destId="{209CB6C4-A66B-4A27-9347-6A617636C1C1}" srcOrd="0" destOrd="0" presId="urn:microsoft.com/office/officeart/2005/8/layout/hierarchy4"/>
    <dgm:cxn modelId="{C7FFFB0C-6863-4708-A2C1-C6B0DFF2093E}" type="presParOf" srcId="{D2145608-AA68-4D16-B5E0-F8CC9A10258C}" destId="{187EDFFF-80A1-4289-8500-8846485F2AED}" srcOrd="1" destOrd="0" presId="urn:microsoft.com/office/officeart/2005/8/layout/hierarchy4"/>
    <dgm:cxn modelId="{8DA76A66-13F6-451F-87AE-3E62FAEE56B3}" type="presParOf" srcId="{5A5330E4-884D-48BF-861A-CC345C96F143}" destId="{C0C548EA-26E2-4835-B8A2-0445A3DCCD39}" srcOrd="1" destOrd="0" presId="urn:microsoft.com/office/officeart/2005/8/layout/hierarchy4"/>
    <dgm:cxn modelId="{3B5E0AD2-3F7D-44BE-8BD9-920749297B13}" type="presParOf" srcId="{5A5330E4-884D-48BF-861A-CC345C96F143}" destId="{1758A1C9-0D95-4ABA-B17E-E6C4A8FA3333}" srcOrd="2" destOrd="0" presId="urn:microsoft.com/office/officeart/2005/8/layout/hierarchy4"/>
    <dgm:cxn modelId="{60D1CC14-2275-456D-B6F1-5651AECAD699}" type="presParOf" srcId="{1758A1C9-0D95-4ABA-B17E-E6C4A8FA3333}" destId="{C7F38846-2F0A-41B7-84A0-8B78139CD9B5}" srcOrd="0" destOrd="0" presId="urn:microsoft.com/office/officeart/2005/8/layout/hierarchy4"/>
    <dgm:cxn modelId="{D4601DF5-F281-4DCB-BAF0-CB739C8E2927}" type="presParOf" srcId="{1758A1C9-0D95-4ABA-B17E-E6C4A8FA3333}" destId="{A799D612-9245-4AE4-83C6-BC83BEF42BC8}" srcOrd="1" destOrd="0" presId="urn:microsoft.com/office/officeart/2005/8/layout/hierarchy4"/>
    <dgm:cxn modelId="{3B890E14-E250-4D51-9C82-1AE4407879BF}" type="presParOf" srcId="{1758A1C9-0D95-4ABA-B17E-E6C4A8FA3333}" destId="{34719CD8-5E45-4897-8A3D-306F1CF4C1AF}" srcOrd="2" destOrd="0" presId="urn:microsoft.com/office/officeart/2005/8/layout/hierarchy4"/>
    <dgm:cxn modelId="{DE5E87E7-2C81-4F0B-AD26-A118AAC3E7C4}" type="presParOf" srcId="{34719CD8-5E45-4897-8A3D-306F1CF4C1AF}" destId="{6C4638A1-E1A0-49AF-9D54-47FF6C18649F}" srcOrd="0" destOrd="0" presId="urn:microsoft.com/office/officeart/2005/8/layout/hierarchy4"/>
    <dgm:cxn modelId="{335C488D-B3AD-45C9-9D52-B108EC56D65E}" type="presParOf" srcId="{6C4638A1-E1A0-49AF-9D54-47FF6C18649F}" destId="{6C10132D-75E1-4CFE-82B2-3AB02CB15095}" srcOrd="0" destOrd="0" presId="urn:microsoft.com/office/officeart/2005/8/layout/hierarchy4"/>
    <dgm:cxn modelId="{ABAA9554-B36A-4FA5-BA8D-9FF6A90245FD}" type="presParOf" srcId="{6C4638A1-E1A0-49AF-9D54-47FF6C18649F}" destId="{DEAA2025-BA6A-4249-8CF0-326EC89843E4}" srcOrd="1" destOrd="0" presId="urn:microsoft.com/office/officeart/2005/8/layout/hierarchy4"/>
    <dgm:cxn modelId="{DD68A894-8603-42D3-B6EC-9AAD49FD0522}" type="presParOf" srcId="{34719CD8-5E45-4897-8A3D-306F1CF4C1AF}" destId="{A4AF0287-DB74-46A8-B28B-F0CBFE487190}" srcOrd="1" destOrd="0" presId="urn:microsoft.com/office/officeart/2005/8/layout/hierarchy4"/>
    <dgm:cxn modelId="{DCC185D1-95DA-49F3-B25B-EE3A2ED57BFA}" type="presParOf" srcId="{34719CD8-5E45-4897-8A3D-306F1CF4C1AF}" destId="{0CF30F1A-60C1-4FD5-B5DB-7F257035D00D}" srcOrd="2" destOrd="0" presId="urn:microsoft.com/office/officeart/2005/8/layout/hierarchy4"/>
    <dgm:cxn modelId="{5FCF8B71-0E83-47D9-97C5-16688EB1BFC2}" type="presParOf" srcId="{0CF30F1A-60C1-4FD5-B5DB-7F257035D00D}" destId="{A6DF2496-C652-41A3-A4A5-A25D37A0EB52}" srcOrd="0" destOrd="0" presId="urn:microsoft.com/office/officeart/2005/8/layout/hierarchy4"/>
    <dgm:cxn modelId="{8F68EA92-35EA-402A-9AFF-2D58602E1DF6}" type="presParOf" srcId="{0CF30F1A-60C1-4FD5-B5DB-7F257035D00D}" destId="{EC909FEB-0049-4122-B56E-2A0106D22742}" srcOrd="1" destOrd="0" presId="urn:microsoft.com/office/officeart/2005/8/layout/hierarchy4"/>
    <dgm:cxn modelId="{CB3B3618-2336-4B12-BEFB-69B4B95E9C1A}" type="presParOf" srcId="{6EE40C91-A6AE-4161-8D2E-2E4D1A130363}" destId="{37636B2A-22AC-4518-8F49-CCB384096266}" srcOrd="1" destOrd="0" presId="urn:microsoft.com/office/officeart/2005/8/layout/hierarchy4"/>
    <dgm:cxn modelId="{4EB607D3-C687-4B57-B361-7410C4526430}" type="presParOf" srcId="{6EE40C91-A6AE-4161-8D2E-2E4D1A130363}" destId="{3E033A65-99F4-4548-9AA6-E0B0AE2D2B71}" srcOrd="2" destOrd="0" presId="urn:microsoft.com/office/officeart/2005/8/layout/hierarchy4"/>
    <dgm:cxn modelId="{A21E0392-4DB4-45B0-A2D0-8FAD908B96B6}" type="presParOf" srcId="{3E033A65-99F4-4548-9AA6-E0B0AE2D2B71}" destId="{F1463C35-068E-45A4-9648-B2F02FCA63B4}" srcOrd="0" destOrd="0" presId="urn:microsoft.com/office/officeart/2005/8/layout/hierarchy4"/>
    <dgm:cxn modelId="{B6740EB2-0DCF-431E-B6D6-B6786641770B}" type="presParOf" srcId="{3E033A65-99F4-4548-9AA6-E0B0AE2D2B71}" destId="{00FD753F-248E-4BF0-808E-33BA741F70CE}" srcOrd="1" destOrd="0" presId="urn:microsoft.com/office/officeart/2005/8/layout/hierarchy4"/>
    <dgm:cxn modelId="{1D103E1C-A7B1-40D8-8AB9-65BED85E9453}" type="presParOf" srcId="{3E033A65-99F4-4548-9AA6-E0B0AE2D2B71}" destId="{93AE24A3-79FE-4F5D-9F22-C5F13A012A2E}" srcOrd="2" destOrd="0" presId="urn:microsoft.com/office/officeart/2005/8/layout/hierarchy4"/>
    <dgm:cxn modelId="{C78229E0-AD51-4440-A3AD-D5E1143945D7}" type="presParOf" srcId="{93AE24A3-79FE-4F5D-9F22-C5F13A012A2E}" destId="{47332BFB-4B12-437C-B0AB-D6B3F00B05F0}" srcOrd="0" destOrd="0" presId="urn:microsoft.com/office/officeart/2005/8/layout/hierarchy4"/>
    <dgm:cxn modelId="{523D707F-62FC-43F4-B6B9-6E3FB68524DA}" type="presParOf" srcId="{47332BFB-4B12-437C-B0AB-D6B3F00B05F0}" destId="{E5396813-76DD-40BC-8B88-7EB2010B16B4}" srcOrd="0" destOrd="0" presId="urn:microsoft.com/office/officeart/2005/8/layout/hierarchy4"/>
    <dgm:cxn modelId="{02AF10A0-2D2F-4171-8988-3363799C2DF4}" type="presParOf" srcId="{47332BFB-4B12-437C-B0AB-D6B3F00B05F0}" destId="{B31506E0-04CE-4488-AA32-9561795E7583}" srcOrd="1" destOrd="0" presId="urn:microsoft.com/office/officeart/2005/8/layout/hierarchy4"/>
    <dgm:cxn modelId="{59BB2D23-F495-4180-A0AD-BBF987DA30EB}" type="presParOf" srcId="{47332BFB-4B12-437C-B0AB-D6B3F00B05F0}" destId="{90725A08-6F14-4298-B4E4-F182E7674C2C}" srcOrd="2" destOrd="0" presId="urn:microsoft.com/office/officeart/2005/8/layout/hierarchy4"/>
    <dgm:cxn modelId="{21A9AD74-04E9-47D9-90C3-FF19088A6B13}" type="presParOf" srcId="{90725A08-6F14-4298-B4E4-F182E7674C2C}" destId="{E2860544-E0C0-4087-880F-0119D952D28C}" srcOrd="0" destOrd="0" presId="urn:microsoft.com/office/officeart/2005/8/layout/hierarchy4"/>
    <dgm:cxn modelId="{131C1189-2D3F-4B80-A33C-38D5FDC0064F}" type="presParOf" srcId="{E2860544-E0C0-4087-880F-0119D952D28C}" destId="{09C22B01-3E7D-46DC-90A1-8ABD32AA25BF}" srcOrd="0" destOrd="0" presId="urn:microsoft.com/office/officeart/2005/8/layout/hierarchy4"/>
    <dgm:cxn modelId="{EF8E8C5B-6D84-43DE-A823-5AA5E0323AE4}" type="presParOf" srcId="{E2860544-E0C0-4087-880F-0119D952D28C}" destId="{DE8F6A8B-AA53-416C-A3A6-59435A8E96B8}" srcOrd="1" destOrd="0" presId="urn:microsoft.com/office/officeart/2005/8/layout/hierarchy4"/>
    <dgm:cxn modelId="{DE0CBF4B-12A3-41C8-9735-F9422D1F5C20}" type="presParOf" srcId="{90725A08-6F14-4298-B4E4-F182E7674C2C}" destId="{5DCEC256-56D6-4725-A9C9-9D436DC1E3AC}" srcOrd="1" destOrd="0" presId="urn:microsoft.com/office/officeart/2005/8/layout/hierarchy4"/>
    <dgm:cxn modelId="{A92991E5-9B11-4247-B655-32C13719A0F6}" type="presParOf" srcId="{90725A08-6F14-4298-B4E4-F182E7674C2C}" destId="{4DEAD7DE-89D7-455C-B83A-27D833ACEC7C}" srcOrd="2" destOrd="0" presId="urn:microsoft.com/office/officeart/2005/8/layout/hierarchy4"/>
    <dgm:cxn modelId="{09DA7514-5D1F-4E25-8FD8-ECC0B9612B3C}" type="presParOf" srcId="{4DEAD7DE-89D7-455C-B83A-27D833ACEC7C}" destId="{6502CECE-18C1-4631-9C7E-63A69819687B}" srcOrd="0" destOrd="0" presId="urn:microsoft.com/office/officeart/2005/8/layout/hierarchy4"/>
    <dgm:cxn modelId="{33B7DAA3-3F00-4C5D-8A9B-A6D938C5F75D}" type="presParOf" srcId="{4DEAD7DE-89D7-455C-B83A-27D833ACEC7C}" destId="{3BEFF134-9DE9-4114-A163-2077DB9F2EDA}" srcOrd="1" destOrd="0" presId="urn:microsoft.com/office/officeart/2005/8/layout/hierarchy4"/>
    <dgm:cxn modelId="{FD8198FB-F80B-4B63-A370-6B1676A72D53}" type="presParOf" srcId="{93AE24A3-79FE-4F5D-9F22-C5F13A012A2E}" destId="{97301F37-515F-4D66-B2FC-A2808E4C04F1}" srcOrd="1" destOrd="0" presId="urn:microsoft.com/office/officeart/2005/8/layout/hierarchy4"/>
    <dgm:cxn modelId="{5C0E4D8C-DA8F-4E99-9699-412F7EE0BFF4}" type="presParOf" srcId="{93AE24A3-79FE-4F5D-9F22-C5F13A012A2E}" destId="{1893FE7A-6601-4EB5-B6FC-B73A6001AA6A}" srcOrd="2" destOrd="0" presId="urn:microsoft.com/office/officeart/2005/8/layout/hierarchy4"/>
    <dgm:cxn modelId="{D9788989-C981-4ADE-82A7-A3F77EB5C2A0}" type="presParOf" srcId="{1893FE7A-6601-4EB5-B6FC-B73A6001AA6A}" destId="{D4873324-BAD8-436E-A5CB-54EE627EF168}" srcOrd="0" destOrd="0" presId="urn:microsoft.com/office/officeart/2005/8/layout/hierarchy4"/>
    <dgm:cxn modelId="{F85CE968-EF52-4B6B-9AE3-1A7EE6F876BC}" type="presParOf" srcId="{1893FE7A-6601-4EB5-B6FC-B73A6001AA6A}" destId="{1A29F853-563A-4FC8-BD9C-8183D74664FB}" srcOrd="1" destOrd="0" presId="urn:microsoft.com/office/officeart/2005/8/layout/hierarchy4"/>
    <dgm:cxn modelId="{364A7C23-498C-4C0C-B76E-978219734516}" type="presParOf" srcId="{1893FE7A-6601-4EB5-B6FC-B73A6001AA6A}" destId="{54436B29-6A61-433D-9789-307DEE49413D}" srcOrd="2" destOrd="0" presId="urn:microsoft.com/office/officeart/2005/8/layout/hierarchy4"/>
    <dgm:cxn modelId="{02E3EEF3-15FD-41BA-B425-E999E41A5023}" type="presParOf" srcId="{54436B29-6A61-433D-9789-307DEE49413D}" destId="{53644EE5-F063-4DDB-8A84-E687C0562961}" srcOrd="0" destOrd="0" presId="urn:microsoft.com/office/officeart/2005/8/layout/hierarchy4"/>
    <dgm:cxn modelId="{D7D75F57-957F-4185-B416-CE4B518E41AD}" type="presParOf" srcId="{53644EE5-F063-4DDB-8A84-E687C0562961}" destId="{7088F461-27CF-4B2C-A542-C88B6E5A7C43}" srcOrd="0" destOrd="0" presId="urn:microsoft.com/office/officeart/2005/8/layout/hierarchy4"/>
    <dgm:cxn modelId="{58EB521F-C9CC-4192-804F-AA6AE602BB1E}" type="presParOf" srcId="{53644EE5-F063-4DDB-8A84-E687C0562961}" destId="{6E20DBB0-6521-446C-A00C-298B11F90245}" srcOrd="1" destOrd="0" presId="urn:microsoft.com/office/officeart/2005/8/layout/hierarchy4"/>
    <dgm:cxn modelId="{1AF25597-8012-4BF9-9067-979B539A6587}" type="presParOf" srcId="{54436B29-6A61-433D-9789-307DEE49413D}" destId="{42A7E042-6DB0-4CC2-9FAD-C277725CBA5B}" srcOrd="1" destOrd="0" presId="urn:microsoft.com/office/officeart/2005/8/layout/hierarchy4"/>
    <dgm:cxn modelId="{6A44AF92-F178-4A42-8B12-24C74110AD24}" type="presParOf" srcId="{54436B29-6A61-433D-9789-307DEE49413D}" destId="{EDF1CB0D-5A95-4D25-BD1D-0874D9AC7191}" srcOrd="2" destOrd="0" presId="urn:microsoft.com/office/officeart/2005/8/layout/hierarchy4"/>
    <dgm:cxn modelId="{AAF77994-D8AF-476A-BD14-1A2209DCC39C}" type="presParOf" srcId="{EDF1CB0D-5A95-4D25-BD1D-0874D9AC7191}" destId="{04CB3633-B82B-41D7-B33B-216D66A86473}" srcOrd="0" destOrd="0" presId="urn:microsoft.com/office/officeart/2005/8/layout/hierarchy4"/>
    <dgm:cxn modelId="{5CC7A7AC-EBF4-45A9-966E-68DC55CA3769}" type="presParOf" srcId="{EDF1CB0D-5A95-4D25-BD1D-0874D9AC7191}" destId="{36A029B5-DFC8-40E7-811E-408684CA414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D220F2C-0001-4426-9843-B3D95687310B}" type="doc">
      <dgm:prSet loTypeId="urn:diagrams.loki3.com/Bracket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E1C75D-B8ED-4661-B3F8-3FFFF9EF1FD3}">
      <dgm:prSet custT="1"/>
      <dgm:spPr/>
      <dgm:t>
        <a:bodyPr/>
        <a:lstStyle/>
        <a:p>
          <a:pPr rtl="0"/>
          <a:r>
            <a:rPr lang="en-US" sz="2600">
              <a:latin typeface="Verdana" panose="020B0604030504040204" pitchFamily="34" charset="0"/>
              <a:ea typeface="Verdana" panose="020B0604030504040204" pitchFamily="34" charset="0"/>
            </a:rPr>
            <a:t>Planning</a:t>
          </a:r>
        </a:p>
      </dgm:t>
    </dgm:pt>
    <dgm:pt modelId="{6808B545-A7A3-402E-AB37-978FFB654F31}" type="parTrans" cxnId="{ECAB4590-8846-40AE-AC42-37A00C929B7D}">
      <dgm:prSet/>
      <dgm:spPr/>
      <dgm:t>
        <a:bodyPr/>
        <a:lstStyle/>
        <a:p>
          <a:endParaRPr lang="en-US"/>
        </a:p>
      </dgm:t>
    </dgm:pt>
    <dgm:pt modelId="{B2DF52C1-7C12-436A-8C2C-7A9555EA2153}" type="sibTrans" cxnId="{ECAB4590-8846-40AE-AC42-37A00C929B7D}">
      <dgm:prSet/>
      <dgm:spPr/>
      <dgm:t>
        <a:bodyPr/>
        <a:lstStyle/>
        <a:p>
          <a:endParaRPr lang="en-US"/>
        </a:p>
      </dgm:t>
    </dgm:pt>
    <dgm:pt modelId="{F9D29F20-42C5-4861-B5D4-09B8B15EFF8F}">
      <dgm:prSet custT="1"/>
      <dgm:spPr/>
      <dgm:t>
        <a:bodyPr/>
        <a:lstStyle/>
        <a:p>
          <a:pPr marL="228600" lvl="1" indent="0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n-US" sz="2600">
              <a:latin typeface="Verdana" panose="020B0604030504040204" pitchFamily="34" charset="0"/>
              <a:ea typeface="Verdana" panose="020B0604030504040204" pitchFamily="34" charset="0"/>
            </a:rPr>
            <a:t>Obtaining district, staff and family buy-in</a:t>
          </a:r>
        </a:p>
      </dgm:t>
    </dgm:pt>
    <dgm:pt modelId="{FC2BB484-63B6-4C76-ADBC-D5A3E825CD18}" type="sibTrans" cxnId="{B4BDCBEE-03F3-4DC1-93EA-E160543F3EBB}">
      <dgm:prSet/>
      <dgm:spPr/>
      <dgm:t>
        <a:bodyPr/>
        <a:lstStyle/>
        <a:p>
          <a:endParaRPr lang="en-US"/>
        </a:p>
      </dgm:t>
    </dgm:pt>
    <dgm:pt modelId="{1BC89080-4451-4FB1-8DE6-5DEDBDF0BDF4}" type="parTrans" cxnId="{B4BDCBEE-03F3-4DC1-93EA-E160543F3EBB}">
      <dgm:prSet/>
      <dgm:spPr/>
      <dgm:t>
        <a:bodyPr/>
        <a:lstStyle/>
        <a:p>
          <a:endParaRPr lang="en-US"/>
        </a:p>
      </dgm:t>
    </dgm:pt>
    <dgm:pt modelId="{434BDFCB-FD49-4EBC-B834-672B22DD0B63}">
      <dgm:prSet custT="1"/>
      <dgm:spPr/>
      <dgm:t>
        <a:bodyPr/>
        <a:lstStyle/>
        <a:p>
          <a:pPr marL="228600" lvl="1" indent="0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n-US" sz="2600">
              <a:latin typeface="Verdana" panose="020B0604030504040204" pitchFamily="34" charset="0"/>
              <a:ea typeface="Verdana" panose="020B0604030504040204" pitchFamily="34" charset="0"/>
            </a:rPr>
            <a:t>Allocating resources through grant funding</a:t>
          </a:r>
        </a:p>
      </dgm:t>
    </dgm:pt>
    <dgm:pt modelId="{BDE8FC9D-729E-46D0-B1A8-5084E390C4AC}" type="sibTrans" cxnId="{024A9EDB-74FB-456A-BD5D-1DAC5BFE90B0}">
      <dgm:prSet/>
      <dgm:spPr/>
      <dgm:t>
        <a:bodyPr/>
        <a:lstStyle/>
        <a:p>
          <a:endParaRPr lang="en-US"/>
        </a:p>
      </dgm:t>
    </dgm:pt>
    <dgm:pt modelId="{49C4E253-A083-4768-BA1C-BB185F5F1865}" type="parTrans" cxnId="{024A9EDB-74FB-456A-BD5D-1DAC5BFE90B0}">
      <dgm:prSet/>
      <dgm:spPr/>
      <dgm:t>
        <a:bodyPr/>
        <a:lstStyle/>
        <a:p>
          <a:endParaRPr lang="en-US"/>
        </a:p>
      </dgm:t>
    </dgm:pt>
    <dgm:pt modelId="{72600519-82DB-4153-B210-E0D7B6196212}">
      <dgm:prSet custT="1"/>
      <dgm:spPr/>
      <dgm:t>
        <a:bodyPr/>
        <a:lstStyle/>
        <a:p>
          <a:pPr marL="228600" lvl="1" indent="0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n-US" sz="2600">
              <a:latin typeface="Verdana" panose="020B0604030504040204" pitchFamily="34" charset="0"/>
              <a:ea typeface="Verdana" panose="020B0604030504040204" pitchFamily="34" charset="0"/>
            </a:rPr>
            <a:t>Addressing ethical and legal/liability considerations</a:t>
          </a:r>
        </a:p>
      </dgm:t>
    </dgm:pt>
    <dgm:pt modelId="{295A5EA6-12E5-46F9-86F3-D0C0C217BBE7}" type="sibTrans" cxnId="{44772733-B5E5-46B4-9604-A710C7B1F0B7}">
      <dgm:prSet/>
      <dgm:spPr/>
      <dgm:t>
        <a:bodyPr/>
        <a:lstStyle/>
        <a:p>
          <a:endParaRPr lang="en-US"/>
        </a:p>
      </dgm:t>
    </dgm:pt>
    <dgm:pt modelId="{0F226BA5-A97F-4085-9F07-4BB3B24F74D2}" type="parTrans" cxnId="{44772733-B5E5-46B4-9604-A710C7B1F0B7}">
      <dgm:prSet/>
      <dgm:spPr/>
      <dgm:t>
        <a:bodyPr/>
        <a:lstStyle/>
        <a:p>
          <a:endParaRPr lang="en-US"/>
        </a:p>
      </dgm:t>
    </dgm:pt>
    <dgm:pt modelId="{C0D3BE94-068E-41B1-AD52-56B819E88FA4}">
      <dgm:prSet custT="1"/>
      <dgm:spPr/>
      <dgm:t>
        <a:bodyPr/>
        <a:lstStyle/>
        <a:p>
          <a:pPr marL="228600" lvl="1" indent="0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n-US" sz="2600">
              <a:latin typeface="Verdana" panose="020B0604030504040204" pitchFamily="34" charset="0"/>
              <a:ea typeface="Verdana" panose="020B0604030504040204" pitchFamily="34" charset="0"/>
            </a:rPr>
            <a:t> Selecting the right standardized screener for our school/district</a:t>
          </a:r>
        </a:p>
      </dgm:t>
    </dgm:pt>
    <dgm:pt modelId="{6F9E85AA-7A82-408D-8FB5-3884E76A9193}" type="sibTrans" cxnId="{DB802073-03D4-4EC0-BF17-D0A2361BDC73}">
      <dgm:prSet/>
      <dgm:spPr/>
      <dgm:t>
        <a:bodyPr/>
        <a:lstStyle/>
        <a:p>
          <a:endParaRPr lang="en-US"/>
        </a:p>
      </dgm:t>
    </dgm:pt>
    <dgm:pt modelId="{E305D144-5C32-4A74-81CF-FB501BB2B181}" type="parTrans" cxnId="{DB802073-03D4-4EC0-BF17-D0A2361BDC73}">
      <dgm:prSet/>
      <dgm:spPr/>
      <dgm:t>
        <a:bodyPr/>
        <a:lstStyle/>
        <a:p>
          <a:endParaRPr lang="en-US"/>
        </a:p>
      </dgm:t>
    </dgm:pt>
    <dgm:pt modelId="{C733C577-C928-483F-B894-2FDD48390CCC}">
      <dgm:prSet custT="1"/>
      <dgm:spPr/>
      <dgm:t>
        <a:bodyPr/>
        <a:lstStyle/>
        <a:p>
          <a:pPr marL="228600" lvl="1" indent="0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n-US" sz="2600">
              <a:latin typeface="Verdana" panose="020B0604030504040204" pitchFamily="34" charset="0"/>
              <a:ea typeface="Verdana" panose="020B0604030504040204" pitchFamily="34" charset="0"/>
            </a:rPr>
            <a:t>Ongoing training and professional development</a:t>
          </a:r>
        </a:p>
      </dgm:t>
    </dgm:pt>
    <dgm:pt modelId="{45D42CC6-CB10-475A-8873-981E00B2F1C2}" type="sibTrans" cxnId="{C8B541DA-ADE7-4C95-9475-93FC7DC46013}">
      <dgm:prSet/>
      <dgm:spPr/>
      <dgm:t>
        <a:bodyPr/>
        <a:lstStyle/>
        <a:p>
          <a:endParaRPr lang="en-US"/>
        </a:p>
      </dgm:t>
    </dgm:pt>
    <dgm:pt modelId="{37B3E8E4-F83A-4309-8F30-A8A204FEA7CE}" type="parTrans" cxnId="{C8B541DA-ADE7-4C95-9475-93FC7DC46013}">
      <dgm:prSet/>
      <dgm:spPr/>
      <dgm:t>
        <a:bodyPr/>
        <a:lstStyle/>
        <a:p>
          <a:endParaRPr lang="en-US"/>
        </a:p>
      </dgm:t>
    </dgm:pt>
    <dgm:pt modelId="{EDF765B1-EDA6-4A8F-8F8B-D58E93E37B5E}">
      <dgm:prSet custT="1"/>
      <dgm:spPr/>
      <dgm:t>
        <a:bodyPr/>
        <a:lstStyle/>
        <a:p>
          <a:pPr marL="228600" lvl="1" indent="0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n-US" sz="2600">
              <a:latin typeface="Verdana" panose="020B0604030504040204" pitchFamily="34" charset="0"/>
              <a:ea typeface="Verdana" panose="020B0604030504040204" pitchFamily="34" charset="0"/>
            </a:rPr>
            <a:t>Identifying and coordinating resources at all Tiers  </a:t>
          </a:r>
        </a:p>
      </dgm:t>
    </dgm:pt>
    <dgm:pt modelId="{D451F221-FC93-4B64-8C12-6CB97323F873}" type="parTrans" cxnId="{5707CB05-AF73-4B72-80CB-BDAE56EBD8C4}">
      <dgm:prSet/>
      <dgm:spPr/>
      <dgm:t>
        <a:bodyPr/>
        <a:lstStyle/>
        <a:p>
          <a:endParaRPr lang="en-US"/>
        </a:p>
      </dgm:t>
    </dgm:pt>
    <dgm:pt modelId="{FD75C2E7-5CDF-4727-A0AC-0A849479CE3B}" type="sibTrans" cxnId="{5707CB05-AF73-4B72-80CB-BDAE56EBD8C4}">
      <dgm:prSet/>
      <dgm:spPr/>
      <dgm:t>
        <a:bodyPr/>
        <a:lstStyle/>
        <a:p>
          <a:endParaRPr lang="en-US"/>
        </a:p>
      </dgm:t>
    </dgm:pt>
    <dgm:pt modelId="{F912A3E6-4D47-48FA-A126-FE97C7339BB3}" type="pres">
      <dgm:prSet presAssocID="{CD220F2C-0001-4426-9843-B3D95687310B}" presName="Name0" presStyleCnt="0">
        <dgm:presLayoutVars>
          <dgm:dir/>
          <dgm:animLvl val="lvl"/>
          <dgm:resizeHandles val="exact"/>
        </dgm:presLayoutVars>
      </dgm:prSet>
      <dgm:spPr/>
    </dgm:pt>
    <dgm:pt modelId="{A956A0AA-65D3-48B6-8F5D-AA120AFA8C96}" type="pres">
      <dgm:prSet presAssocID="{5FE1C75D-B8ED-4661-B3F8-3FFFF9EF1FD3}" presName="linNode" presStyleCnt="0"/>
      <dgm:spPr/>
    </dgm:pt>
    <dgm:pt modelId="{47909058-73D6-464A-BD08-7A0D8D75E763}" type="pres">
      <dgm:prSet presAssocID="{5FE1C75D-B8ED-4661-B3F8-3FFFF9EF1FD3}" presName="parTx" presStyleLbl="revTx" presStyleIdx="0" presStyleCnt="1">
        <dgm:presLayoutVars>
          <dgm:chMax val="1"/>
          <dgm:bulletEnabled val="1"/>
        </dgm:presLayoutVars>
      </dgm:prSet>
      <dgm:spPr/>
    </dgm:pt>
    <dgm:pt modelId="{81B9827F-E234-47A1-9B5E-1C8B5AC6FF30}" type="pres">
      <dgm:prSet presAssocID="{5FE1C75D-B8ED-4661-B3F8-3FFFF9EF1FD3}" presName="bracket" presStyleLbl="parChTrans1D1" presStyleIdx="0" presStyleCnt="1"/>
      <dgm:spPr/>
    </dgm:pt>
    <dgm:pt modelId="{220BB07E-1E4D-4CB6-835F-2EBCEA5BFCCA}" type="pres">
      <dgm:prSet presAssocID="{5FE1C75D-B8ED-4661-B3F8-3FFFF9EF1FD3}" presName="spH" presStyleCnt="0"/>
      <dgm:spPr/>
    </dgm:pt>
    <dgm:pt modelId="{639A2BA9-78AC-40E9-8A79-0BE79688A9F4}" type="pres">
      <dgm:prSet presAssocID="{5FE1C75D-B8ED-4661-B3F8-3FFFF9EF1FD3}" presName="desTx" presStyleLbl="node1" presStyleIdx="0" presStyleCnt="1" custLinFactNeighborX="-30144" custLinFactNeighborY="832">
        <dgm:presLayoutVars>
          <dgm:bulletEnabled val="1"/>
        </dgm:presLayoutVars>
      </dgm:prSet>
      <dgm:spPr/>
    </dgm:pt>
  </dgm:ptLst>
  <dgm:cxnLst>
    <dgm:cxn modelId="{5707CB05-AF73-4B72-80CB-BDAE56EBD8C4}" srcId="{5FE1C75D-B8ED-4661-B3F8-3FFFF9EF1FD3}" destId="{EDF765B1-EDA6-4A8F-8F8B-D58E93E37B5E}" srcOrd="5" destOrd="0" parTransId="{D451F221-FC93-4B64-8C12-6CB97323F873}" sibTransId="{FD75C2E7-5CDF-4727-A0AC-0A849479CE3B}"/>
    <dgm:cxn modelId="{44772733-B5E5-46B4-9604-A710C7B1F0B7}" srcId="{5FE1C75D-B8ED-4661-B3F8-3FFFF9EF1FD3}" destId="{72600519-82DB-4153-B210-E0D7B6196212}" srcOrd="2" destOrd="0" parTransId="{0F226BA5-A97F-4085-9F07-4BB3B24F74D2}" sibTransId="{295A5EA6-12E5-46F9-86F3-D0C0C217BBE7}"/>
    <dgm:cxn modelId="{4E24364D-D8FD-49AE-8607-F63D44E3FDF1}" type="presOf" srcId="{434BDFCB-FD49-4EBC-B834-672B22DD0B63}" destId="{639A2BA9-78AC-40E9-8A79-0BE79688A9F4}" srcOrd="0" destOrd="1" presId="urn:diagrams.loki3.com/BracketList"/>
    <dgm:cxn modelId="{DB802073-03D4-4EC0-BF17-D0A2361BDC73}" srcId="{5FE1C75D-B8ED-4661-B3F8-3FFFF9EF1FD3}" destId="{C0D3BE94-068E-41B1-AD52-56B819E88FA4}" srcOrd="3" destOrd="0" parTransId="{E305D144-5C32-4A74-81CF-FB501BB2B181}" sibTransId="{6F9E85AA-7A82-408D-8FB5-3884E76A9193}"/>
    <dgm:cxn modelId="{C4310284-0528-478E-9F81-0B2B8D02F64B}" type="presOf" srcId="{F9D29F20-42C5-4861-B5D4-09B8B15EFF8F}" destId="{639A2BA9-78AC-40E9-8A79-0BE79688A9F4}" srcOrd="0" destOrd="0" presId="urn:diagrams.loki3.com/BracketList"/>
    <dgm:cxn modelId="{ECAB4590-8846-40AE-AC42-37A00C929B7D}" srcId="{CD220F2C-0001-4426-9843-B3D95687310B}" destId="{5FE1C75D-B8ED-4661-B3F8-3FFFF9EF1FD3}" srcOrd="0" destOrd="0" parTransId="{6808B545-A7A3-402E-AB37-978FFB654F31}" sibTransId="{B2DF52C1-7C12-436A-8C2C-7A9555EA2153}"/>
    <dgm:cxn modelId="{1624CDA6-9881-4406-A3B3-E235C683DCA8}" type="presOf" srcId="{C0D3BE94-068E-41B1-AD52-56B819E88FA4}" destId="{639A2BA9-78AC-40E9-8A79-0BE79688A9F4}" srcOrd="0" destOrd="3" presId="urn:diagrams.loki3.com/BracketList"/>
    <dgm:cxn modelId="{5C5128B2-81EC-4A66-8863-B6C7EB073F1D}" type="presOf" srcId="{72600519-82DB-4153-B210-E0D7B6196212}" destId="{639A2BA9-78AC-40E9-8A79-0BE79688A9F4}" srcOrd="0" destOrd="2" presId="urn:diagrams.loki3.com/BracketList"/>
    <dgm:cxn modelId="{1F6D97B3-4B7C-4803-9AC5-3BAE243D96BC}" type="presOf" srcId="{EDF765B1-EDA6-4A8F-8F8B-D58E93E37B5E}" destId="{639A2BA9-78AC-40E9-8A79-0BE79688A9F4}" srcOrd="0" destOrd="5" presId="urn:diagrams.loki3.com/BracketList"/>
    <dgm:cxn modelId="{389DE7C4-568F-49AD-BE24-1A3970BDF906}" type="presOf" srcId="{C733C577-C928-483F-B894-2FDD48390CCC}" destId="{639A2BA9-78AC-40E9-8A79-0BE79688A9F4}" srcOrd="0" destOrd="4" presId="urn:diagrams.loki3.com/BracketList"/>
    <dgm:cxn modelId="{EDB738CA-5D15-471E-A910-2078B1BE3FE9}" type="presOf" srcId="{5FE1C75D-B8ED-4661-B3F8-3FFFF9EF1FD3}" destId="{47909058-73D6-464A-BD08-7A0D8D75E763}" srcOrd="0" destOrd="0" presId="urn:diagrams.loki3.com/BracketList"/>
    <dgm:cxn modelId="{5B1B2BCE-4D23-4AC8-B065-78354E058712}" type="presOf" srcId="{CD220F2C-0001-4426-9843-B3D95687310B}" destId="{F912A3E6-4D47-48FA-A126-FE97C7339BB3}" srcOrd="0" destOrd="0" presId="urn:diagrams.loki3.com/BracketList"/>
    <dgm:cxn modelId="{C8B541DA-ADE7-4C95-9475-93FC7DC46013}" srcId="{5FE1C75D-B8ED-4661-B3F8-3FFFF9EF1FD3}" destId="{C733C577-C928-483F-B894-2FDD48390CCC}" srcOrd="4" destOrd="0" parTransId="{37B3E8E4-F83A-4309-8F30-A8A204FEA7CE}" sibTransId="{45D42CC6-CB10-475A-8873-981E00B2F1C2}"/>
    <dgm:cxn modelId="{024A9EDB-74FB-456A-BD5D-1DAC5BFE90B0}" srcId="{5FE1C75D-B8ED-4661-B3F8-3FFFF9EF1FD3}" destId="{434BDFCB-FD49-4EBC-B834-672B22DD0B63}" srcOrd="1" destOrd="0" parTransId="{49C4E253-A083-4768-BA1C-BB185F5F1865}" sibTransId="{BDE8FC9D-729E-46D0-B1A8-5084E390C4AC}"/>
    <dgm:cxn modelId="{B4BDCBEE-03F3-4DC1-93EA-E160543F3EBB}" srcId="{5FE1C75D-B8ED-4661-B3F8-3FFFF9EF1FD3}" destId="{F9D29F20-42C5-4861-B5D4-09B8B15EFF8F}" srcOrd="0" destOrd="0" parTransId="{1BC89080-4451-4FB1-8DE6-5DEDBDF0BDF4}" sibTransId="{FC2BB484-63B6-4C76-ADBC-D5A3E825CD18}"/>
    <dgm:cxn modelId="{DFFE327E-CE88-43BC-A228-3ADAA3FC383E}" type="presParOf" srcId="{F912A3E6-4D47-48FA-A126-FE97C7339BB3}" destId="{A956A0AA-65D3-48B6-8F5D-AA120AFA8C96}" srcOrd="0" destOrd="0" presId="urn:diagrams.loki3.com/BracketList"/>
    <dgm:cxn modelId="{77D7186E-E860-4D64-ADA9-E1D8115D3BFC}" type="presParOf" srcId="{A956A0AA-65D3-48B6-8F5D-AA120AFA8C96}" destId="{47909058-73D6-464A-BD08-7A0D8D75E763}" srcOrd="0" destOrd="0" presId="urn:diagrams.loki3.com/BracketList"/>
    <dgm:cxn modelId="{C8E882ED-C401-48C2-824A-70E442A687C4}" type="presParOf" srcId="{A956A0AA-65D3-48B6-8F5D-AA120AFA8C96}" destId="{81B9827F-E234-47A1-9B5E-1C8B5AC6FF30}" srcOrd="1" destOrd="0" presId="urn:diagrams.loki3.com/BracketList"/>
    <dgm:cxn modelId="{D0A071D3-D8AC-4C8F-9EE2-9863A6372E18}" type="presParOf" srcId="{A956A0AA-65D3-48B6-8F5D-AA120AFA8C96}" destId="{220BB07E-1E4D-4CB6-835F-2EBCEA5BFCCA}" srcOrd="2" destOrd="0" presId="urn:diagrams.loki3.com/BracketList"/>
    <dgm:cxn modelId="{4AD1B553-3033-47DF-B838-57F482CB3A8B}" type="presParOf" srcId="{A956A0AA-65D3-48B6-8F5D-AA120AFA8C96}" destId="{639A2BA9-78AC-40E9-8A79-0BE79688A9F4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EDD4D42-EDD7-40CE-B28E-C4C8D3163F28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7379977-40B1-488F-AA9A-0068043DCE39}">
      <dgm:prSet custT="1"/>
      <dgm:spPr/>
      <dgm:t>
        <a:bodyPr/>
        <a:lstStyle/>
        <a:p>
          <a:r>
            <a:rPr lang="en-US" sz="2000">
              <a:latin typeface="Verdana" panose="020B0604030504040204" pitchFamily="34" charset="0"/>
              <a:ea typeface="Verdana" panose="020B0604030504040204" pitchFamily="34" charset="0"/>
            </a:rPr>
            <a:t>Initial small sample size 6 schools one grade level  </a:t>
          </a:r>
        </a:p>
      </dgm:t>
    </dgm:pt>
    <dgm:pt modelId="{37E0A9B7-DB20-49A5-8781-718F49813D95}" type="parTrans" cxnId="{AF249BB2-8705-4BB6-B395-001245EA5B68}">
      <dgm:prSet/>
      <dgm:spPr/>
      <dgm:t>
        <a:bodyPr/>
        <a:lstStyle/>
        <a:p>
          <a:endParaRPr lang="en-US"/>
        </a:p>
      </dgm:t>
    </dgm:pt>
    <dgm:pt modelId="{67DAD481-52FD-4692-BAAB-F56B0FB8D779}" type="sibTrans" cxnId="{AF249BB2-8705-4BB6-B395-001245EA5B68}">
      <dgm:prSet/>
      <dgm:spPr/>
      <dgm:t>
        <a:bodyPr/>
        <a:lstStyle/>
        <a:p>
          <a:endParaRPr lang="en-US"/>
        </a:p>
      </dgm:t>
    </dgm:pt>
    <dgm:pt modelId="{7070C528-3D19-4C76-8212-9C6EBC629370}">
      <dgm:prSet custT="1"/>
      <dgm:spPr/>
      <dgm:t>
        <a:bodyPr/>
        <a:lstStyle/>
        <a:p>
          <a:r>
            <a:rPr lang="en-US" sz="2000">
              <a:latin typeface="Verdana" panose="020B0604030504040204" pitchFamily="34" charset="0"/>
              <a:ea typeface="Verdana" panose="020B0604030504040204" pitchFamily="34" charset="0"/>
            </a:rPr>
            <a:t>Yearly scaled up  </a:t>
          </a:r>
        </a:p>
      </dgm:t>
    </dgm:pt>
    <dgm:pt modelId="{B1D30666-B69B-45FB-9463-1B438502B2CB}" type="parTrans" cxnId="{D877E2FD-D430-4DFE-8154-E3875A99769E}">
      <dgm:prSet/>
      <dgm:spPr/>
      <dgm:t>
        <a:bodyPr/>
        <a:lstStyle/>
        <a:p>
          <a:endParaRPr lang="en-US"/>
        </a:p>
      </dgm:t>
    </dgm:pt>
    <dgm:pt modelId="{6F62D219-384F-4BE2-B72F-F0EF26BA2E03}" type="sibTrans" cxnId="{D877E2FD-D430-4DFE-8154-E3875A99769E}">
      <dgm:prSet/>
      <dgm:spPr/>
      <dgm:t>
        <a:bodyPr/>
        <a:lstStyle/>
        <a:p>
          <a:endParaRPr lang="en-US"/>
        </a:p>
      </dgm:t>
    </dgm:pt>
    <dgm:pt modelId="{F5F25E14-7F48-4B2C-ACD4-C4F67EE0EB1B}">
      <dgm:prSet custT="1"/>
      <dgm:spPr/>
      <dgm:t>
        <a:bodyPr/>
        <a:lstStyle/>
        <a:p>
          <a:r>
            <a:rPr lang="en-US" sz="2000">
              <a:latin typeface="Verdana" panose="020B0604030504040204" pitchFamily="34" charset="0"/>
              <a:ea typeface="Verdana" panose="020B0604030504040204" pitchFamily="34" charset="0"/>
            </a:rPr>
            <a:t>Year 3 District Wide Screening in grades 3, 6 and 9</a:t>
          </a:r>
        </a:p>
      </dgm:t>
    </dgm:pt>
    <dgm:pt modelId="{01415BB6-19C5-46DB-9B15-B54FB9530EBA}" type="parTrans" cxnId="{C4094997-FB2B-455E-A30F-1B11B77E17CA}">
      <dgm:prSet/>
      <dgm:spPr/>
      <dgm:t>
        <a:bodyPr/>
        <a:lstStyle/>
        <a:p>
          <a:endParaRPr lang="en-US"/>
        </a:p>
      </dgm:t>
    </dgm:pt>
    <dgm:pt modelId="{AEEC8E59-EF07-459B-965E-413D12BE1192}" type="sibTrans" cxnId="{C4094997-FB2B-455E-A30F-1B11B77E17CA}">
      <dgm:prSet/>
      <dgm:spPr/>
      <dgm:t>
        <a:bodyPr/>
        <a:lstStyle/>
        <a:p>
          <a:endParaRPr lang="en-US"/>
        </a:p>
      </dgm:t>
    </dgm:pt>
    <dgm:pt modelId="{DDFF9F3E-22EF-4A00-88C4-3BFFAA1EBED3}">
      <dgm:prSet custT="1"/>
      <dgm:spPr/>
      <dgm:t>
        <a:bodyPr/>
        <a:lstStyle/>
        <a:p>
          <a:r>
            <a:rPr lang="en-US" sz="2000">
              <a:latin typeface="Verdana" panose="020B0604030504040204" pitchFamily="34" charset="0"/>
              <a:ea typeface="Verdana" panose="020B0604030504040204" pitchFamily="34" charset="0"/>
            </a:rPr>
            <a:t>Whole school screening for 8 RISE grant Middle Schools</a:t>
          </a:r>
        </a:p>
      </dgm:t>
    </dgm:pt>
    <dgm:pt modelId="{C74A297C-E253-4D7B-A798-641D02CDF813}" type="parTrans" cxnId="{127C2620-0F81-4807-B5F4-255F938EA2DD}">
      <dgm:prSet/>
      <dgm:spPr/>
      <dgm:t>
        <a:bodyPr/>
        <a:lstStyle/>
        <a:p>
          <a:endParaRPr lang="en-US"/>
        </a:p>
      </dgm:t>
    </dgm:pt>
    <dgm:pt modelId="{0BFD78FD-B702-4DB8-986D-6441B0753001}" type="sibTrans" cxnId="{127C2620-0F81-4807-B5F4-255F938EA2DD}">
      <dgm:prSet/>
      <dgm:spPr/>
      <dgm:t>
        <a:bodyPr/>
        <a:lstStyle/>
        <a:p>
          <a:endParaRPr lang="en-US"/>
        </a:p>
      </dgm:t>
    </dgm:pt>
    <dgm:pt modelId="{334F468A-0E06-4B17-8418-FA3A485AFE81}">
      <dgm:prSet custT="1"/>
      <dgm:spPr/>
      <dgm:t>
        <a:bodyPr/>
        <a:lstStyle/>
        <a:p>
          <a:r>
            <a:rPr lang="en-US" sz="2000">
              <a:latin typeface="Verdana" panose="020B0604030504040204" pitchFamily="34" charset="0"/>
              <a:ea typeface="Verdana" panose="020B0604030504040204" pitchFamily="34" charset="0"/>
            </a:rPr>
            <a:t>Professional Development for school coordinators</a:t>
          </a:r>
        </a:p>
      </dgm:t>
    </dgm:pt>
    <dgm:pt modelId="{7E0A1D03-AD8A-4FFE-9402-23A7DB4A86B7}" type="parTrans" cxnId="{9AA2118B-B757-4A59-89D5-8ECB325FD828}">
      <dgm:prSet/>
      <dgm:spPr/>
      <dgm:t>
        <a:bodyPr/>
        <a:lstStyle/>
        <a:p>
          <a:endParaRPr lang="en-US"/>
        </a:p>
      </dgm:t>
    </dgm:pt>
    <dgm:pt modelId="{DED01F6E-D679-4A73-BDFE-8FC9B6F38786}" type="sibTrans" cxnId="{9AA2118B-B757-4A59-89D5-8ECB325FD828}">
      <dgm:prSet/>
      <dgm:spPr/>
      <dgm:t>
        <a:bodyPr/>
        <a:lstStyle/>
        <a:p>
          <a:endParaRPr lang="en-US"/>
        </a:p>
      </dgm:t>
    </dgm:pt>
    <dgm:pt modelId="{A973AF74-C8F9-4005-88AF-D09C6D65E867}">
      <dgm:prSet custT="1"/>
      <dgm:spPr/>
      <dgm:t>
        <a:bodyPr/>
        <a:lstStyle/>
        <a:p>
          <a:r>
            <a:rPr lang="en-US" sz="2000">
              <a:latin typeface="Verdana" panose="020B0604030504040204" pitchFamily="34" charset="0"/>
              <a:ea typeface="Verdana" panose="020B0604030504040204" pitchFamily="34" charset="0"/>
            </a:rPr>
            <a:t>SharePoint site for all documents, videos and resources</a:t>
          </a:r>
        </a:p>
      </dgm:t>
    </dgm:pt>
    <dgm:pt modelId="{81CA85BE-040A-4962-B95F-356EB47DE49D}" type="parTrans" cxnId="{9DD00678-F766-473A-B768-6AA5F7502ED4}">
      <dgm:prSet/>
      <dgm:spPr/>
      <dgm:t>
        <a:bodyPr/>
        <a:lstStyle/>
        <a:p>
          <a:endParaRPr lang="en-US"/>
        </a:p>
      </dgm:t>
    </dgm:pt>
    <dgm:pt modelId="{DC965B9C-0718-4062-917D-A9293D3B4B43}" type="sibTrans" cxnId="{9DD00678-F766-473A-B768-6AA5F7502ED4}">
      <dgm:prSet/>
      <dgm:spPr/>
      <dgm:t>
        <a:bodyPr/>
        <a:lstStyle/>
        <a:p>
          <a:endParaRPr lang="en-US"/>
        </a:p>
      </dgm:t>
    </dgm:pt>
    <dgm:pt modelId="{194B1038-2958-487E-B07F-6CBA2A1553BB}">
      <dgm:prSet custT="1"/>
      <dgm:spPr/>
      <dgm:t>
        <a:bodyPr/>
        <a:lstStyle/>
        <a:p>
          <a:r>
            <a:rPr lang="en-US" sz="2000">
              <a:latin typeface="Verdana" panose="020B0604030504040204" pitchFamily="34" charset="0"/>
              <a:ea typeface="Verdana" panose="020B0604030504040204" pitchFamily="34" charset="0"/>
            </a:rPr>
            <a:t>Passive consent parent letters distributed in multiple languages</a:t>
          </a:r>
        </a:p>
      </dgm:t>
    </dgm:pt>
    <dgm:pt modelId="{ECB78D2E-F8C2-4783-A454-0C70D197EF92}" type="parTrans" cxnId="{4B9CE0E6-F888-4A60-B08F-E2AD60D33593}">
      <dgm:prSet/>
      <dgm:spPr/>
      <dgm:t>
        <a:bodyPr/>
        <a:lstStyle/>
        <a:p>
          <a:endParaRPr lang="en-US"/>
        </a:p>
      </dgm:t>
    </dgm:pt>
    <dgm:pt modelId="{7E5240AC-811C-49CD-8F11-EAC233C7F377}" type="sibTrans" cxnId="{4B9CE0E6-F888-4A60-B08F-E2AD60D33593}">
      <dgm:prSet/>
      <dgm:spPr/>
      <dgm:t>
        <a:bodyPr/>
        <a:lstStyle/>
        <a:p>
          <a:endParaRPr lang="en-US"/>
        </a:p>
      </dgm:t>
    </dgm:pt>
    <dgm:pt modelId="{384B78BF-951F-40E3-BE6D-2A1388F6A1EA}">
      <dgm:prSet custT="1"/>
      <dgm:spPr/>
      <dgm:t>
        <a:bodyPr/>
        <a:lstStyle/>
        <a:p>
          <a:r>
            <a:rPr lang="en-US" sz="2000">
              <a:latin typeface="Verdana" panose="020B0604030504040204" pitchFamily="34" charset="0"/>
              <a:ea typeface="Verdana" panose="020B0604030504040204" pitchFamily="34" charset="0"/>
            </a:rPr>
            <a:t>Data team loaded the platform into student email for self-report</a:t>
          </a:r>
        </a:p>
      </dgm:t>
    </dgm:pt>
    <dgm:pt modelId="{2ED8EBBE-B8AE-4244-8758-CE5D4B082279}" type="parTrans" cxnId="{3819799D-DE06-48CE-82BC-09C56035CDBA}">
      <dgm:prSet/>
      <dgm:spPr/>
      <dgm:t>
        <a:bodyPr/>
        <a:lstStyle/>
        <a:p>
          <a:endParaRPr lang="en-US"/>
        </a:p>
      </dgm:t>
    </dgm:pt>
    <dgm:pt modelId="{16A175C8-2052-4C1C-B9E4-E7475B96918E}" type="sibTrans" cxnId="{3819799D-DE06-48CE-82BC-09C56035CDBA}">
      <dgm:prSet/>
      <dgm:spPr/>
      <dgm:t>
        <a:bodyPr/>
        <a:lstStyle/>
        <a:p>
          <a:endParaRPr lang="en-US"/>
        </a:p>
      </dgm:t>
    </dgm:pt>
    <dgm:pt modelId="{B55FE315-A813-4FE4-93AD-D6D94431E8DE}">
      <dgm:prSet custT="1"/>
      <dgm:spPr/>
      <dgm:t>
        <a:bodyPr/>
        <a:lstStyle/>
        <a:p>
          <a:r>
            <a:rPr lang="en-US" sz="2000">
              <a:latin typeface="Verdana" panose="020B0604030504040204" pitchFamily="34" charset="0"/>
              <a:ea typeface="Verdana" panose="020B0604030504040204" pitchFamily="34" charset="0"/>
            </a:rPr>
            <a:t>Administered in the ELA classes on staggered administration window</a:t>
          </a:r>
        </a:p>
      </dgm:t>
    </dgm:pt>
    <dgm:pt modelId="{1A677440-914A-4BD6-A8EE-02615F260307}" type="parTrans" cxnId="{293B7CE4-7470-4C5C-AF1F-89CE7A490C32}">
      <dgm:prSet/>
      <dgm:spPr/>
      <dgm:t>
        <a:bodyPr/>
        <a:lstStyle/>
        <a:p>
          <a:endParaRPr lang="en-US"/>
        </a:p>
      </dgm:t>
    </dgm:pt>
    <dgm:pt modelId="{5C67A426-B66D-48B5-BC4D-33523A4325A6}" type="sibTrans" cxnId="{293B7CE4-7470-4C5C-AF1F-89CE7A490C32}">
      <dgm:prSet/>
      <dgm:spPr/>
      <dgm:t>
        <a:bodyPr/>
        <a:lstStyle/>
        <a:p>
          <a:endParaRPr lang="en-US"/>
        </a:p>
      </dgm:t>
    </dgm:pt>
    <dgm:pt modelId="{A2103C5F-8BB0-40C4-921A-9919CAA0FCF1}">
      <dgm:prSet custT="1"/>
      <dgm:spPr/>
      <dgm:t>
        <a:bodyPr/>
        <a:lstStyle/>
        <a:p>
          <a:r>
            <a:rPr lang="en-US" sz="2000">
              <a:latin typeface="Verdana" panose="020B0604030504040204" pitchFamily="34" charset="0"/>
              <a:ea typeface="Verdana" panose="020B0604030504040204" pitchFamily="34" charset="0"/>
            </a:rPr>
            <a:t>Online monitoring during administration for highest risk item</a:t>
          </a:r>
        </a:p>
      </dgm:t>
    </dgm:pt>
    <dgm:pt modelId="{1CA71FA4-CE00-41B4-810C-93B59AC32BD9}" type="parTrans" cxnId="{8441C8DF-F9D2-42EC-9E4E-72D9B8E3B344}">
      <dgm:prSet/>
      <dgm:spPr/>
      <dgm:t>
        <a:bodyPr/>
        <a:lstStyle/>
        <a:p>
          <a:endParaRPr lang="en-US"/>
        </a:p>
      </dgm:t>
    </dgm:pt>
    <dgm:pt modelId="{A158DF40-540D-4C4E-AF61-F132526C6E46}" type="sibTrans" cxnId="{8441C8DF-F9D2-42EC-9E4E-72D9B8E3B344}">
      <dgm:prSet/>
      <dgm:spPr/>
      <dgm:t>
        <a:bodyPr/>
        <a:lstStyle/>
        <a:p>
          <a:endParaRPr lang="en-US"/>
        </a:p>
      </dgm:t>
    </dgm:pt>
    <dgm:pt modelId="{FA819CF6-0150-457C-80D7-EEE3A531CE22}" type="pres">
      <dgm:prSet presAssocID="{8EDD4D42-EDD7-40CE-B28E-C4C8D3163F28}" presName="vert0" presStyleCnt="0">
        <dgm:presLayoutVars>
          <dgm:dir/>
          <dgm:animOne val="branch"/>
          <dgm:animLvl val="lvl"/>
        </dgm:presLayoutVars>
      </dgm:prSet>
      <dgm:spPr/>
    </dgm:pt>
    <dgm:pt modelId="{2C5E0413-48A6-4264-BB46-734099B54F00}" type="pres">
      <dgm:prSet presAssocID="{27379977-40B1-488F-AA9A-0068043DCE39}" presName="thickLine" presStyleLbl="alignNode1" presStyleIdx="0" presStyleCnt="10"/>
      <dgm:spPr/>
    </dgm:pt>
    <dgm:pt modelId="{EB211E1F-6949-49F8-A1C0-126622CB70EF}" type="pres">
      <dgm:prSet presAssocID="{27379977-40B1-488F-AA9A-0068043DCE39}" presName="horz1" presStyleCnt="0"/>
      <dgm:spPr/>
    </dgm:pt>
    <dgm:pt modelId="{A6438FA0-2433-40E9-8027-FFF8C7B93E94}" type="pres">
      <dgm:prSet presAssocID="{27379977-40B1-488F-AA9A-0068043DCE39}" presName="tx1" presStyleLbl="revTx" presStyleIdx="0" presStyleCnt="10" custScaleY="76193"/>
      <dgm:spPr/>
    </dgm:pt>
    <dgm:pt modelId="{BE879C48-4A3A-40AE-B6E9-70B85EE705AB}" type="pres">
      <dgm:prSet presAssocID="{27379977-40B1-488F-AA9A-0068043DCE39}" presName="vert1" presStyleCnt="0"/>
      <dgm:spPr/>
    </dgm:pt>
    <dgm:pt modelId="{EF67B141-41D9-4131-9454-E3C49D3146CF}" type="pres">
      <dgm:prSet presAssocID="{7070C528-3D19-4C76-8212-9C6EBC629370}" presName="thickLine" presStyleLbl="alignNode1" presStyleIdx="1" presStyleCnt="10"/>
      <dgm:spPr/>
    </dgm:pt>
    <dgm:pt modelId="{4F2F8BB9-FFC9-4AF9-A1C9-19DF82865EBE}" type="pres">
      <dgm:prSet presAssocID="{7070C528-3D19-4C76-8212-9C6EBC629370}" presName="horz1" presStyleCnt="0"/>
      <dgm:spPr/>
    </dgm:pt>
    <dgm:pt modelId="{93B7DFB6-71EC-4113-B137-D30DA0CE35F0}" type="pres">
      <dgm:prSet presAssocID="{7070C528-3D19-4C76-8212-9C6EBC629370}" presName="tx1" presStyleLbl="revTx" presStyleIdx="1" presStyleCnt="10"/>
      <dgm:spPr/>
    </dgm:pt>
    <dgm:pt modelId="{CCE41017-35BA-4AF5-90BD-D42177CA8C1D}" type="pres">
      <dgm:prSet presAssocID="{7070C528-3D19-4C76-8212-9C6EBC629370}" presName="vert1" presStyleCnt="0"/>
      <dgm:spPr/>
    </dgm:pt>
    <dgm:pt modelId="{7CAF6AD8-AA41-4F2A-82B2-53E0732A9BD1}" type="pres">
      <dgm:prSet presAssocID="{F5F25E14-7F48-4B2C-ACD4-C4F67EE0EB1B}" presName="thickLine" presStyleLbl="alignNode1" presStyleIdx="2" presStyleCnt="10"/>
      <dgm:spPr/>
    </dgm:pt>
    <dgm:pt modelId="{CA6E7542-82D2-493F-82C3-FC69F8AAA463}" type="pres">
      <dgm:prSet presAssocID="{F5F25E14-7F48-4B2C-ACD4-C4F67EE0EB1B}" presName="horz1" presStyleCnt="0"/>
      <dgm:spPr/>
    </dgm:pt>
    <dgm:pt modelId="{316C013F-C93B-46D5-99BE-06FE635F1AD8}" type="pres">
      <dgm:prSet presAssocID="{F5F25E14-7F48-4B2C-ACD4-C4F67EE0EB1B}" presName="tx1" presStyleLbl="revTx" presStyleIdx="2" presStyleCnt="10" custScaleY="71802"/>
      <dgm:spPr/>
    </dgm:pt>
    <dgm:pt modelId="{C9FDD7C2-50FD-4D19-AD40-87535FA9FFDD}" type="pres">
      <dgm:prSet presAssocID="{F5F25E14-7F48-4B2C-ACD4-C4F67EE0EB1B}" presName="vert1" presStyleCnt="0"/>
      <dgm:spPr/>
    </dgm:pt>
    <dgm:pt modelId="{17FAD0BC-3F16-4428-A586-7AEC4AC94100}" type="pres">
      <dgm:prSet presAssocID="{DDFF9F3E-22EF-4A00-88C4-3BFFAA1EBED3}" presName="thickLine" presStyleLbl="alignNode1" presStyleIdx="3" presStyleCnt="10"/>
      <dgm:spPr/>
    </dgm:pt>
    <dgm:pt modelId="{1FFEA7F4-ABBD-4B70-BC1C-3AA1712608B7}" type="pres">
      <dgm:prSet presAssocID="{DDFF9F3E-22EF-4A00-88C4-3BFFAA1EBED3}" presName="horz1" presStyleCnt="0"/>
      <dgm:spPr/>
    </dgm:pt>
    <dgm:pt modelId="{70A5C55D-AD20-4B58-B640-EDAEC460CFC3}" type="pres">
      <dgm:prSet presAssocID="{DDFF9F3E-22EF-4A00-88C4-3BFFAA1EBED3}" presName="tx1" presStyleLbl="revTx" presStyleIdx="3" presStyleCnt="10"/>
      <dgm:spPr/>
    </dgm:pt>
    <dgm:pt modelId="{EAD2C431-1337-4E88-B72F-D5E1E0173BAD}" type="pres">
      <dgm:prSet presAssocID="{DDFF9F3E-22EF-4A00-88C4-3BFFAA1EBED3}" presName="vert1" presStyleCnt="0"/>
      <dgm:spPr/>
    </dgm:pt>
    <dgm:pt modelId="{95BC699F-8A3C-4C63-B146-84CD193DFEB4}" type="pres">
      <dgm:prSet presAssocID="{334F468A-0E06-4B17-8418-FA3A485AFE81}" presName="thickLine" presStyleLbl="alignNode1" presStyleIdx="4" presStyleCnt="10"/>
      <dgm:spPr/>
    </dgm:pt>
    <dgm:pt modelId="{9BA2E669-6713-4D7E-96C1-AFF18B381D7E}" type="pres">
      <dgm:prSet presAssocID="{334F468A-0E06-4B17-8418-FA3A485AFE81}" presName="horz1" presStyleCnt="0"/>
      <dgm:spPr/>
    </dgm:pt>
    <dgm:pt modelId="{6081E8D8-2277-45A5-950B-656802F73A24}" type="pres">
      <dgm:prSet presAssocID="{334F468A-0E06-4B17-8418-FA3A485AFE81}" presName="tx1" presStyleLbl="revTx" presStyleIdx="4" presStyleCnt="10" custScaleY="97840"/>
      <dgm:spPr/>
    </dgm:pt>
    <dgm:pt modelId="{718FA238-BE67-49CB-926E-B9EA3D114C7A}" type="pres">
      <dgm:prSet presAssocID="{334F468A-0E06-4B17-8418-FA3A485AFE81}" presName="vert1" presStyleCnt="0"/>
      <dgm:spPr/>
    </dgm:pt>
    <dgm:pt modelId="{9918E5DC-01E0-4BFC-967D-73C860210A58}" type="pres">
      <dgm:prSet presAssocID="{A973AF74-C8F9-4005-88AF-D09C6D65E867}" presName="thickLine" presStyleLbl="alignNode1" presStyleIdx="5" presStyleCnt="10"/>
      <dgm:spPr/>
    </dgm:pt>
    <dgm:pt modelId="{5B3EBCBE-4AAC-4988-BB01-DBCE6BC617CA}" type="pres">
      <dgm:prSet presAssocID="{A973AF74-C8F9-4005-88AF-D09C6D65E867}" presName="horz1" presStyleCnt="0"/>
      <dgm:spPr/>
    </dgm:pt>
    <dgm:pt modelId="{E4A75D1F-F792-4AB1-AB3B-59057A84E271}" type="pres">
      <dgm:prSet presAssocID="{A973AF74-C8F9-4005-88AF-D09C6D65E867}" presName="tx1" presStyleLbl="revTx" presStyleIdx="5" presStyleCnt="10"/>
      <dgm:spPr/>
    </dgm:pt>
    <dgm:pt modelId="{867C1AF9-D7A9-4ACC-B7D4-BB46A642EE2C}" type="pres">
      <dgm:prSet presAssocID="{A973AF74-C8F9-4005-88AF-D09C6D65E867}" presName="vert1" presStyleCnt="0"/>
      <dgm:spPr/>
    </dgm:pt>
    <dgm:pt modelId="{24207CB1-8187-4D8A-A620-F09F51380FF1}" type="pres">
      <dgm:prSet presAssocID="{194B1038-2958-487E-B07F-6CBA2A1553BB}" presName="thickLine" presStyleLbl="alignNode1" presStyleIdx="6" presStyleCnt="10"/>
      <dgm:spPr/>
    </dgm:pt>
    <dgm:pt modelId="{C35BDE45-A837-434C-8974-643554522615}" type="pres">
      <dgm:prSet presAssocID="{194B1038-2958-487E-B07F-6CBA2A1553BB}" presName="horz1" presStyleCnt="0"/>
      <dgm:spPr/>
    </dgm:pt>
    <dgm:pt modelId="{F65267D5-F8D6-4775-A774-69C22BC68E85}" type="pres">
      <dgm:prSet presAssocID="{194B1038-2958-487E-B07F-6CBA2A1553BB}" presName="tx1" presStyleLbl="revTx" presStyleIdx="6" presStyleCnt="10"/>
      <dgm:spPr/>
    </dgm:pt>
    <dgm:pt modelId="{FBC4C997-F6E6-4F4D-B995-98188F9C1F9E}" type="pres">
      <dgm:prSet presAssocID="{194B1038-2958-487E-B07F-6CBA2A1553BB}" presName="vert1" presStyleCnt="0"/>
      <dgm:spPr/>
    </dgm:pt>
    <dgm:pt modelId="{5CAC6E48-CBDD-4B98-B40C-61809F30D5FC}" type="pres">
      <dgm:prSet presAssocID="{384B78BF-951F-40E3-BE6D-2A1388F6A1EA}" presName="thickLine" presStyleLbl="alignNode1" presStyleIdx="7" presStyleCnt="10"/>
      <dgm:spPr/>
    </dgm:pt>
    <dgm:pt modelId="{8D845A2F-CA25-46D3-9D1D-3839A70E682D}" type="pres">
      <dgm:prSet presAssocID="{384B78BF-951F-40E3-BE6D-2A1388F6A1EA}" presName="horz1" presStyleCnt="0"/>
      <dgm:spPr/>
    </dgm:pt>
    <dgm:pt modelId="{58FC8C01-B25C-487E-A03E-F87A5BCB34F8}" type="pres">
      <dgm:prSet presAssocID="{384B78BF-951F-40E3-BE6D-2A1388F6A1EA}" presName="tx1" presStyleLbl="revTx" presStyleIdx="7" presStyleCnt="10" custScaleY="104352"/>
      <dgm:spPr/>
    </dgm:pt>
    <dgm:pt modelId="{157B8594-F911-4578-9967-95DA350E9F21}" type="pres">
      <dgm:prSet presAssocID="{384B78BF-951F-40E3-BE6D-2A1388F6A1EA}" presName="vert1" presStyleCnt="0"/>
      <dgm:spPr/>
    </dgm:pt>
    <dgm:pt modelId="{375E6B22-2C37-4472-A8A2-DC36FA269C23}" type="pres">
      <dgm:prSet presAssocID="{B55FE315-A813-4FE4-93AD-D6D94431E8DE}" presName="thickLine" presStyleLbl="alignNode1" presStyleIdx="8" presStyleCnt="10"/>
      <dgm:spPr/>
    </dgm:pt>
    <dgm:pt modelId="{B16495A1-4AE5-4ABB-8D8C-9ECAFD90B84E}" type="pres">
      <dgm:prSet presAssocID="{B55FE315-A813-4FE4-93AD-D6D94431E8DE}" presName="horz1" presStyleCnt="0"/>
      <dgm:spPr/>
    </dgm:pt>
    <dgm:pt modelId="{822EC2E6-087D-41AF-AB45-F133CD09B79C}" type="pres">
      <dgm:prSet presAssocID="{B55FE315-A813-4FE4-93AD-D6D94431E8DE}" presName="tx1" presStyleLbl="revTx" presStyleIdx="8" presStyleCnt="10"/>
      <dgm:spPr/>
    </dgm:pt>
    <dgm:pt modelId="{50B07E2D-2AB9-46B6-932E-7C8EF6A290C3}" type="pres">
      <dgm:prSet presAssocID="{B55FE315-A813-4FE4-93AD-D6D94431E8DE}" presName="vert1" presStyleCnt="0"/>
      <dgm:spPr/>
    </dgm:pt>
    <dgm:pt modelId="{E1BF7AC7-3199-4411-9EAD-7DA28E1EFBFF}" type="pres">
      <dgm:prSet presAssocID="{A2103C5F-8BB0-40C4-921A-9919CAA0FCF1}" presName="thickLine" presStyleLbl="alignNode1" presStyleIdx="9" presStyleCnt="10"/>
      <dgm:spPr/>
    </dgm:pt>
    <dgm:pt modelId="{A0A2E9C8-5C94-498F-B0CD-E1A40C99B913}" type="pres">
      <dgm:prSet presAssocID="{A2103C5F-8BB0-40C4-921A-9919CAA0FCF1}" presName="horz1" presStyleCnt="0"/>
      <dgm:spPr/>
    </dgm:pt>
    <dgm:pt modelId="{B2A4B613-6B80-4AA3-9DA3-CE763A725EC9}" type="pres">
      <dgm:prSet presAssocID="{A2103C5F-8BB0-40C4-921A-9919CAA0FCF1}" presName="tx1" presStyleLbl="revTx" presStyleIdx="9" presStyleCnt="10"/>
      <dgm:spPr/>
    </dgm:pt>
    <dgm:pt modelId="{F9A57BC8-7F14-488A-9A79-7331F5764C94}" type="pres">
      <dgm:prSet presAssocID="{A2103C5F-8BB0-40C4-921A-9919CAA0FCF1}" presName="vert1" presStyleCnt="0"/>
      <dgm:spPr/>
    </dgm:pt>
  </dgm:ptLst>
  <dgm:cxnLst>
    <dgm:cxn modelId="{127C2620-0F81-4807-B5F4-255F938EA2DD}" srcId="{8EDD4D42-EDD7-40CE-B28E-C4C8D3163F28}" destId="{DDFF9F3E-22EF-4A00-88C4-3BFFAA1EBED3}" srcOrd="3" destOrd="0" parTransId="{C74A297C-E253-4D7B-A798-641D02CDF813}" sibTransId="{0BFD78FD-B702-4DB8-986D-6441B0753001}"/>
    <dgm:cxn modelId="{95546021-BF81-4531-85E2-561B2DEF3BCE}" type="presOf" srcId="{B55FE315-A813-4FE4-93AD-D6D94431E8DE}" destId="{822EC2E6-087D-41AF-AB45-F133CD09B79C}" srcOrd="0" destOrd="0" presId="urn:microsoft.com/office/officeart/2008/layout/LinedList"/>
    <dgm:cxn modelId="{B7B40229-9184-4619-81EA-94A692CFEBA3}" type="presOf" srcId="{DDFF9F3E-22EF-4A00-88C4-3BFFAA1EBED3}" destId="{70A5C55D-AD20-4B58-B640-EDAEC460CFC3}" srcOrd="0" destOrd="0" presId="urn:microsoft.com/office/officeart/2008/layout/LinedList"/>
    <dgm:cxn modelId="{BBB7A53A-3ABA-4812-92F0-C3935FDFE849}" type="presOf" srcId="{A973AF74-C8F9-4005-88AF-D09C6D65E867}" destId="{E4A75D1F-F792-4AB1-AB3B-59057A84E271}" srcOrd="0" destOrd="0" presId="urn:microsoft.com/office/officeart/2008/layout/LinedList"/>
    <dgm:cxn modelId="{ECC92E49-5A89-4F39-BDCB-9F8C240941E5}" type="presOf" srcId="{7070C528-3D19-4C76-8212-9C6EBC629370}" destId="{93B7DFB6-71EC-4113-B137-D30DA0CE35F0}" srcOrd="0" destOrd="0" presId="urn:microsoft.com/office/officeart/2008/layout/LinedList"/>
    <dgm:cxn modelId="{1196A36F-97DA-4948-B592-DFCFC830A0D9}" type="presOf" srcId="{384B78BF-951F-40E3-BE6D-2A1388F6A1EA}" destId="{58FC8C01-B25C-487E-A03E-F87A5BCB34F8}" srcOrd="0" destOrd="0" presId="urn:microsoft.com/office/officeart/2008/layout/LinedList"/>
    <dgm:cxn modelId="{1F258854-3E68-4067-A632-FEFD8C3FB886}" type="presOf" srcId="{A2103C5F-8BB0-40C4-921A-9919CAA0FCF1}" destId="{B2A4B613-6B80-4AA3-9DA3-CE763A725EC9}" srcOrd="0" destOrd="0" presId="urn:microsoft.com/office/officeart/2008/layout/LinedList"/>
    <dgm:cxn modelId="{9DD00678-F766-473A-B768-6AA5F7502ED4}" srcId="{8EDD4D42-EDD7-40CE-B28E-C4C8D3163F28}" destId="{A973AF74-C8F9-4005-88AF-D09C6D65E867}" srcOrd="5" destOrd="0" parTransId="{81CA85BE-040A-4962-B95F-356EB47DE49D}" sibTransId="{DC965B9C-0718-4062-917D-A9293D3B4B43}"/>
    <dgm:cxn modelId="{A6F3E67C-1739-471F-B697-2E7B12940826}" type="presOf" srcId="{27379977-40B1-488F-AA9A-0068043DCE39}" destId="{A6438FA0-2433-40E9-8027-FFF8C7B93E94}" srcOrd="0" destOrd="0" presId="urn:microsoft.com/office/officeart/2008/layout/LinedList"/>
    <dgm:cxn modelId="{9AA2118B-B757-4A59-89D5-8ECB325FD828}" srcId="{8EDD4D42-EDD7-40CE-B28E-C4C8D3163F28}" destId="{334F468A-0E06-4B17-8418-FA3A485AFE81}" srcOrd="4" destOrd="0" parTransId="{7E0A1D03-AD8A-4FFE-9402-23A7DB4A86B7}" sibTransId="{DED01F6E-D679-4A73-BDFE-8FC9B6F38786}"/>
    <dgm:cxn modelId="{C4094997-FB2B-455E-A30F-1B11B77E17CA}" srcId="{8EDD4D42-EDD7-40CE-B28E-C4C8D3163F28}" destId="{F5F25E14-7F48-4B2C-ACD4-C4F67EE0EB1B}" srcOrd="2" destOrd="0" parTransId="{01415BB6-19C5-46DB-9B15-B54FB9530EBA}" sibTransId="{AEEC8E59-EF07-459B-965E-413D12BE1192}"/>
    <dgm:cxn modelId="{3819799D-DE06-48CE-82BC-09C56035CDBA}" srcId="{8EDD4D42-EDD7-40CE-B28E-C4C8D3163F28}" destId="{384B78BF-951F-40E3-BE6D-2A1388F6A1EA}" srcOrd="7" destOrd="0" parTransId="{2ED8EBBE-B8AE-4244-8758-CE5D4B082279}" sibTransId="{16A175C8-2052-4C1C-B9E4-E7475B96918E}"/>
    <dgm:cxn modelId="{5EDF2EA9-2350-4477-ADF6-157929CA8FCD}" type="presOf" srcId="{194B1038-2958-487E-B07F-6CBA2A1553BB}" destId="{F65267D5-F8D6-4775-A774-69C22BC68E85}" srcOrd="0" destOrd="0" presId="urn:microsoft.com/office/officeart/2008/layout/LinedList"/>
    <dgm:cxn modelId="{AF249BB2-8705-4BB6-B395-001245EA5B68}" srcId="{8EDD4D42-EDD7-40CE-B28E-C4C8D3163F28}" destId="{27379977-40B1-488F-AA9A-0068043DCE39}" srcOrd="0" destOrd="0" parTransId="{37E0A9B7-DB20-49A5-8781-718F49813D95}" sibTransId="{67DAD481-52FD-4692-BAAB-F56B0FB8D779}"/>
    <dgm:cxn modelId="{672346CB-2292-49F9-B4BC-3E5B4B3EFE8C}" type="presOf" srcId="{F5F25E14-7F48-4B2C-ACD4-C4F67EE0EB1B}" destId="{316C013F-C93B-46D5-99BE-06FE635F1AD8}" srcOrd="0" destOrd="0" presId="urn:microsoft.com/office/officeart/2008/layout/LinedList"/>
    <dgm:cxn modelId="{8441C8DF-F9D2-42EC-9E4E-72D9B8E3B344}" srcId="{8EDD4D42-EDD7-40CE-B28E-C4C8D3163F28}" destId="{A2103C5F-8BB0-40C4-921A-9919CAA0FCF1}" srcOrd="9" destOrd="0" parTransId="{1CA71FA4-CE00-41B4-810C-93B59AC32BD9}" sibTransId="{A158DF40-540D-4C4E-AF61-F132526C6E46}"/>
    <dgm:cxn modelId="{293B7CE4-7470-4C5C-AF1F-89CE7A490C32}" srcId="{8EDD4D42-EDD7-40CE-B28E-C4C8D3163F28}" destId="{B55FE315-A813-4FE4-93AD-D6D94431E8DE}" srcOrd="8" destOrd="0" parTransId="{1A677440-914A-4BD6-A8EE-02615F260307}" sibTransId="{5C67A426-B66D-48B5-BC4D-33523A4325A6}"/>
    <dgm:cxn modelId="{4B9CE0E6-F888-4A60-B08F-E2AD60D33593}" srcId="{8EDD4D42-EDD7-40CE-B28E-C4C8D3163F28}" destId="{194B1038-2958-487E-B07F-6CBA2A1553BB}" srcOrd="6" destOrd="0" parTransId="{ECB78D2E-F8C2-4783-A454-0C70D197EF92}" sibTransId="{7E5240AC-811C-49CD-8F11-EAC233C7F377}"/>
    <dgm:cxn modelId="{D26C8CF1-4B64-433C-A072-53FDD22A7E0F}" type="presOf" srcId="{334F468A-0E06-4B17-8418-FA3A485AFE81}" destId="{6081E8D8-2277-45A5-950B-656802F73A24}" srcOrd="0" destOrd="0" presId="urn:microsoft.com/office/officeart/2008/layout/LinedList"/>
    <dgm:cxn modelId="{D4427EF4-42C7-49ED-B12C-F57DB04B01F6}" type="presOf" srcId="{8EDD4D42-EDD7-40CE-B28E-C4C8D3163F28}" destId="{FA819CF6-0150-457C-80D7-EEE3A531CE22}" srcOrd="0" destOrd="0" presId="urn:microsoft.com/office/officeart/2008/layout/LinedList"/>
    <dgm:cxn modelId="{D877E2FD-D430-4DFE-8154-E3875A99769E}" srcId="{8EDD4D42-EDD7-40CE-B28E-C4C8D3163F28}" destId="{7070C528-3D19-4C76-8212-9C6EBC629370}" srcOrd="1" destOrd="0" parTransId="{B1D30666-B69B-45FB-9463-1B438502B2CB}" sibTransId="{6F62D219-384F-4BE2-B72F-F0EF26BA2E03}"/>
    <dgm:cxn modelId="{598E9B7B-4549-4904-A8EC-008C93BF4A1B}" type="presParOf" srcId="{FA819CF6-0150-457C-80D7-EEE3A531CE22}" destId="{2C5E0413-48A6-4264-BB46-734099B54F00}" srcOrd="0" destOrd="0" presId="urn:microsoft.com/office/officeart/2008/layout/LinedList"/>
    <dgm:cxn modelId="{483D2048-F800-4271-B76D-C81BCE205A9A}" type="presParOf" srcId="{FA819CF6-0150-457C-80D7-EEE3A531CE22}" destId="{EB211E1F-6949-49F8-A1C0-126622CB70EF}" srcOrd="1" destOrd="0" presId="urn:microsoft.com/office/officeart/2008/layout/LinedList"/>
    <dgm:cxn modelId="{6B1BFA79-62E5-460D-BE8B-9E044108529D}" type="presParOf" srcId="{EB211E1F-6949-49F8-A1C0-126622CB70EF}" destId="{A6438FA0-2433-40E9-8027-FFF8C7B93E94}" srcOrd="0" destOrd="0" presId="urn:microsoft.com/office/officeart/2008/layout/LinedList"/>
    <dgm:cxn modelId="{FBD507EE-D18A-4CF0-B152-D7125E6E823E}" type="presParOf" srcId="{EB211E1F-6949-49F8-A1C0-126622CB70EF}" destId="{BE879C48-4A3A-40AE-B6E9-70B85EE705AB}" srcOrd="1" destOrd="0" presId="urn:microsoft.com/office/officeart/2008/layout/LinedList"/>
    <dgm:cxn modelId="{86A2E1B5-EAFE-4C2C-B66F-69FF47622928}" type="presParOf" srcId="{FA819CF6-0150-457C-80D7-EEE3A531CE22}" destId="{EF67B141-41D9-4131-9454-E3C49D3146CF}" srcOrd="2" destOrd="0" presId="urn:microsoft.com/office/officeart/2008/layout/LinedList"/>
    <dgm:cxn modelId="{260FEFF2-ABCB-4896-9CC3-E081A0FD89E9}" type="presParOf" srcId="{FA819CF6-0150-457C-80D7-EEE3A531CE22}" destId="{4F2F8BB9-FFC9-4AF9-A1C9-19DF82865EBE}" srcOrd="3" destOrd="0" presId="urn:microsoft.com/office/officeart/2008/layout/LinedList"/>
    <dgm:cxn modelId="{D04174FB-0714-4198-A7C8-8A193D482608}" type="presParOf" srcId="{4F2F8BB9-FFC9-4AF9-A1C9-19DF82865EBE}" destId="{93B7DFB6-71EC-4113-B137-D30DA0CE35F0}" srcOrd="0" destOrd="0" presId="urn:microsoft.com/office/officeart/2008/layout/LinedList"/>
    <dgm:cxn modelId="{0C6B8336-02D9-49A7-8751-DFD3538FE7FD}" type="presParOf" srcId="{4F2F8BB9-FFC9-4AF9-A1C9-19DF82865EBE}" destId="{CCE41017-35BA-4AF5-90BD-D42177CA8C1D}" srcOrd="1" destOrd="0" presId="urn:microsoft.com/office/officeart/2008/layout/LinedList"/>
    <dgm:cxn modelId="{8B7425A4-1369-4FED-9F13-ADF0794C0B10}" type="presParOf" srcId="{FA819CF6-0150-457C-80D7-EEE3A531CE22}" destId="{7CAF6AD8-AA41-4F2A-82B2-53E0732A9BD1}" srcOrd="4" destOrd="0" presId="urn:microsoft.com/office/officeart/2008/layout/LinedList"/>
    <dgm:cxn modelId="{1C91CDEA-3075-4139-A838-7D36E803B006}" type="presParOf" srcId="{FA819CF6-0150-457C-80D7-EEE3A531CE22}" destId="{CA6E7542-82D2-493F-82C3-FC69F8AAA463}" srcOrd="5" destOrd="0" presId="urn:microsoft.com/office/officeart/2008/layout/LinedList"/>
    <dgm:cxn modelId="{E2470E30-F5C4-44B8-9AD7-6B49AE4026CE}" type="presParOf" srcId="{CA6E7542-82D2-493F-82C3-FC69F8AAA463}" destId="{316C013F-C93B-46D5-99BE-06FE635F1AD8}" srcOrd="0" destOrd="0" presId="urn:microsoft.com/office/officeart/2008/layout/LinedList"/>
    <dgm:cxn modelId="{3B94377C-CA61-4DFA-A227-31E81B714681}" type="presParOf" srcId="{CA6E7542-82D2-493F-82C3-FC69F8AAA463}" destId="{C9FDD7C2-50FD-4D19-AD40-87535FA9FFDD}" srcOrd="1" destOrd="0" presId="urn:microsoft.com/office/officeart/2008/layout/LinedList"/>
    <dgm:cxn modelId="{979F1B84-2236-48F2-867C-32B1D5FD9035}" type="presParOf" srcId="{FA819CF6-0150-457C-80D7-EEE3A531CE22}" destId="{17FAD0BC-3F16-4428-A586-7AEC4AC94100}" srcOrd="6" destOrd="0" presId="urn:microsoft.com/office/officeart/2008/layout/LinedList"/>
    <dgm:cxn modelId="{FD9FEEA2-FA9F-42FB-9039-08425D833F4D}" type="presParOf" srcId="{FA819CF6-0150-457C-80D7-EEE3A531CE22}" destId="{1FFEA7F4-ABBD-4B70-BC1C-3AA1712608B7}" srcOrd="7" destOrd="0" presId="urn:microsoft.com/office/officeart/2008/layout/LinedList"/>
    <dgm:cxn modelId="{1C09A841-945E-42FD-A7A9-D8A71832D8B4}" type="presParOf" srcId="{1FFEA7F4-ABBD-4B70-BC1C-3AA1712608B7}" destId="{70A5C55D-AD20-4B58-B640-EDAEC460CFC3}" srcOrd="0" destOrd="0" presId="urn:microsoft.com/office/officeart/2008/layout/LinedList"/>
    <dgm:cxn modelId="{F1402781-7ABA-4093-90E9-456EECB2ABBE}" type="presParOf" srcId="{1FFEA7F4-ABBD-4B70-BC1C-3AA1712608B7}" destId="{EAD2C431-1337-4E88-B72F-D5E1E0173BAD}" srcOrd="1" destOrd="0" presId="urn:microsoft.com/office/officeart/2008/layout/LinedList"/>
    <dgm:cxn modelId="{707418C1-1A77-4705-A925-B92EDB82F4E1}" type="presParOf" srcId="{FA819CF6-0150-457C-80D7-EEE3A531CE22}" destId="{95BC699F-8A3C-4C63-B146-84CD193DFEB4}" srcOrd="8" destOrd="0" presId="urn:microsoft.com/office/officeart/2008/layout/LinedList"/>
    <dgm:cxn modelId="{8341D92B-1A85-45FE-A6FF-A07FCB77BBF4}" type="presParOf" srcId="{FA819CF6-0150-457C-80D7-EEE3A531CE22}" destId="{9BA2E669-6713-4D7E-96C1-AFF18B381D7E}" srcOrd="9" destOrd="0" presId="urn:microsoft.com/office/officeart/2008/layout/LinedList"/>
    <dgm:cxn modelId="{0915B503-1D86-4DEE-BC5B-FC2D193E3D7C}" type="presParOf" srcId="{9BA2E669-6713-4D7E-96C1-AFF18B381D7E}" destId="{6081E8D8-2277-45A5-950B-656802F73A24}" srcOrd="0" destOrd="0" presId="urn:microsoft.com/office/officeart/2008/layout/LinedList"/>
    <dgm:cxn modelId="{2B2A2B9E-58EC-4907-9B24-09147847F5D8}" type="presParOf" srcId="{9BA2E669-6713-4D7E-96C1-AFF18B381D7E}" destId="{718FA238-BE67-49CB-926E-B9EA3D114C7A}" srcOrd="1" destOrd="0" presId="urn:microsoft.com/office/officeart/2008/layout/LinedList"/>
    <dgm:cxn modelId="{D3FA4AE5-BB9A-4FC1-BAD3-6CD3143B42E9}" type="presParOf" srcId="{FA819CF6-0150-457C-80D7-EEE3A531CE22}" destId="{9918E5DC-01E0-4BFC-967D-73C860210A58}" srcOrd="10" destOrd="0" presId="urn:microsoft.com/office/officeart/2008/layout/LinedList"/>
    <dgm:cxn modelId="{E4CA47F6-1E18-407A-BA69-B83942041C3C}" type="presParOf" srcId="{FA819CF6-0150-457C-80D7-EEE3A531CE22}" destId="{5B3EBCBE-4AAC-4988-BB01-DBCE6BC617CA}" srcOrd="11" destOrd="0" presId="urn:microsoft.com/office/officeart/2008/layout/LinedList"/>
    <dgm:cxn modelId="{7568E6CD-6917-41EE-B96E-460A8F4FC133}" type="presParOf" srcId="{5B3EBCBE-4AAC-4988-BB01-DBCE6BC617CA}" destId="{E4A75D1F-F792-4AB1-AB3B-59057A84E271}" srcOrd="0" destOrd="0" presId="urn:microsoft.com/office/officeart/2008/layout/LinedList"/>
    <dgm:cxn modelId="{6CF8848D-346A-44FB-AF26-162DD30A6A79}" type="presParOf" srcId="{5B3EBCBE-4AAC-4988-BB01-DBCE6BC617CA}" destId="{867C1AF9-D7A9-4ACC-B7D4-BB46A642EE2C}" srcOrd="1" destOrd="0" presId="urn:microsoft.com/office/officeart/2008/layout/LinedList"/>
    <dgm:cxn modelId="{30F2A8F4-F6AD-4026-B25A-FBE55648E720}" type="presParOf" srcId="{FA819CF6-0150-457C-80D7-EEE3A531CE22}" destId="{24207CB1-8187-4D8A-A620-F09F51380FF1}" srcOrd="12" destOrd="0" presId="urn:microsoft.com/office/officeart/2008/layout/LinedList"/>
    <dgm:cxn modelId="{A8D231F0-975A-470E-A907-E12A0688D79D}" type="presParOf" srcId="{FA819CF6-0150-457C-80D7-EEE3A531CE22}" destId="{C35BDE45-A837-434C-8974-643554522615}" srcOrd="13" destOrd="0" presId="urn:microsoft.com/office/officeart/2008/layout/LinedList"/>
    <dgm:cxn modelId="{73D806F9-6670-4C47-83B4-84874C6A1BA9}" type="presParOf" srcId="{C35BDE45-A837-434C-8974-643554522615}" destId="{F65267D5-F8D6-4775-A774-69C22BC68E85}" srcOrd="0" destOrd="0" presId="urn:microsoft.com/office/officeart/2008/layout/LinedList"/>
    <dgm:cxn modelId="{77DDE09E-56E2-4F52-B17A-19CC56399040}" type="presParOf" srcId="{C35BDE45-A837-434C-8974-643554522615}" destId="{FBC4C997-F6E6-4F4D-B995-98188F9C1F9E}" srcOrd="1" destOrd="0" presId="urn:microsoft.com/office/officeart/2008/layout/LinedList"/>
    <dgm:cxn modelId="{A38D8425-CC1C-442F-88B0-56EFC9CC9608}" type="presParOf" srcId="{FA819CF6-0150-457C-80D7-EEE3A531CE22}" destId="{5CAC6E48-CBDD-4B98-B40C-61809F30D5FC}" srcOrd="14" destOrd="0" presId="urn:microsoft.com/office/officeart/2008/layout/LinedList"/>
    <dgm:cxn modelId="{754B2248-7BEC-4F41-A4D6-318D9A456E50}" type="presParOf" srcId="{FA819CF6-0150-457C-80D7-EEE3A531CE22}" destId="{8D845A2F-CA25-46D3-9D1D-3839A70E682D}" srcOrd="15" destOrd="0" presId="urn:microsoft.com/office/officeart/2008/layout/LinedList"/>
    <dgm:cxn modelId="{FD062124-4071-46EE-8391-FBC6900274C9}" type="presParOf" srcId="{8D845A2F-CA25-46D3-9D1D-3839A70E682D}" destId="{58FC8C01-B25C-487E-A03E-F87A5BCB34F8}" srcOrd="0" destOrd="0" presId="urn:microsoft.com/office/officeart/2008/layout/LinedList"/>
    <dgm:cxn modelId="{D8CF7471-8AA6-4BA2-A4B6-3CCD0ECD840B}" type="presParOf" srcId="{8D845A2F-CA25-46D3-9D1D-3839A70E682D}" destId="{157B8594-F911-4578-9967-95DA350E9F21}" srcOrd="1" destOrd="0" presId="urn:microsoft.com/office/officeart/2008/layout/LinedList"/>
    <dgm:cxn modelId="{CE5BE240-F147-4481-B636-E5AD4724814F}" type="presParOf" srcId="{FA819CF6-0150-457C-80D7-EEE3A531CE22}" destId="{375E6B22-2C37-4472-A8A2-DC36FA269C23}" srcOrd="16" destOrd="0" presId="urn:microsoft.com/office/officeart/2008/layout/LinedList"/>
    <dgm:cxn modelId="{4279B47B-649B-4188-B7B3-8307D34FA2DA}" type="presParOf" srcId="{FA819CF6-0150-457C-80D7-EEE3A531CE22}" destId="{B16495A1-4AE5-4ABB-8D8C-9ECAFD90B84E}" srcOrd="17" destOrd="0" presId="urn:microsoft.com/office/officeart/2008/layout/LinedList"/>
    <dgm:cxn modelId="{45412CE3-6B13-49CA-BB71-4C17D42C6063}" type="presParOf" srcId="{B16495A1-4AE5-4ABB-8D8C-9ECAFD90B84E}" destId="{822EC2E6-087D-41AF-AB45-F133CD09B79C}" srcOrd="0" destOrd="0" presId="urn:microsoft.com/office/officeart/2008/layout/LinedList"/>
    <dgm:cxn modelId="{CA8AE954-B5E3-4F50-9F57-14BA81BABF39}" type="presParOf" srcId="{B16495A1-4AE5-4ABB-8D8C-9ECAFD90B84E}" destId="{50B07E2D-2AB9-46B6-932E-7C8EF6A290C3}" srcOrd="1" destOrd="0" presId="urn:microsoft.com/office/officeart/2008/layout/LinedList"/>
    <dgm:cxn modelId="{C1B3439C-9068-42CA-978D-1058F8C70E4D}" type="presParOf" srcId="{FA819CF6-0150-457C-80D7-EEE3A531CE22}" destId="{E1BF7AC7-3199-4411-9EAD-7DA28E1EFBFF}" srcOrd="18" destOrd="0" presId="urn:microsoft.com/office/officeart/2008/layout/LinedList"/>
    <dgm:cxn modelId="{78F9F174-D28F-4074-8A49-07F114A64425}" type="presParOf" srcId="{FA819CF6-0150-457C-80D7-EEE3A531CE22}" destId="{A0A2E9C8-5C94-498F-B0CD-E1A40C99B913}" srcOrd="19" destOrd="0" presId="urn:microsoft.com/office/officeart/2008/layout/LinedList"/>
    <dgm:cxn modelId="{0476ECFF-EAEF-4B14-9FBF-A926FE7A9FB3}" type="presParOf" srcId="{A0A2E9C8-5C94-498F-B0CD-E1A40C99B913}" destId="{B2A4B613-6B80-4AA3-9DA3-CE763A725EC9}" srcOrd="0" destOrd="0" presId="urn:microsoft.com/office/officeart/2008/layout/LinedList"/>
    <dgm:cxn modelId="{2E9DB681-C33B-4BC5-BA9D-6EFBF7138F76}" type="presParOf" srcId="{A0A2E9C8-5C94-498F-B0CD-E1A40C99B913}" destId="{F9A57BC8-7F14-488A-9A79-7331F5764C9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4CB90B5-323E-414B-9E47-D8D5945540B8}" type="doc">
      <dgm:prSet loTypeId="urn:microsoft.com/office/officeart/2005/8/layout/hierarchy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5991999-6DBE-45DB-8CB0-EB3E0D379B93}">
      <dgm:prSet/>
      <dgm:spPr/>
      <dgm:t>
        <a:bodyPr/>
        <a:lstStyle/>
        <a:p>
          <a:endParaRPr lang="en-US"/>
        </a:p>
        <a:p>
          <a:r>
            <a:rPr lang="en-US"/>
            <a:t>2016</a:t>
          </a:r>
        </a:p>
        <a:p>
          <a:r>
            <a:rPr lang="en-US"/>
            <a:t>443</a:t>
          </a:r>
        </a:p>
        <a:p>
          <a:r>
            <a:rPr lang="en-US"/>
            <a:t>  </a:t>
          </a:r>
        </a:p>
      </dgm:t>
    </dgm:pt>
    <dgm:pt modelId="{84B5D1CF-447F-47F8-B762-38AD16710F7A}" type="parTrans" cxnId="{14E2E37D-89BC-40B7-AD1D-A608842FB1A8}">
      <dgm:prSet/>
      <dgm:spPr/>
      <dgm:t>
        <a:bodyPr/>
        <a:lstStyle/>
        <a:p>
          <a:endParaRPr lang="en-US"/>
        </a:p>
      </dgm:t>
    </dgm:pt>
    <dgm:pt modelId="{E5A0535C-1986-4C5B-84AF-7CCE0E0F14A1}" type="sibTrans" cxnId="{14E2E37D-89BC-40B7-AD1D-A608842FB1A8}">
      <dgm:prSet phldrT="1" phldr="0"/>
      <dgm:spPr/>
      <dgm:t>
        <a:bodyPr/>
        <a:lstStyle/>
        <a:p>
          <a:endParaRPr lang="en-US"/>
        </a:p>
      </dgm:t>
    </dgm:pt>
    <dgm:pt modelId="{CE9FA87A-2F37-49E7-B019-1D8D9F56A14D}">
      <dgm:prSet/>
      <dgm:spPr/>
      <dgm:t>
        <a:bodyPr/>
        <a:lstStyle/>
        <a:p>
          <a:r>
            <a:rPr lang="en-US"/>
            <a:t>2017</a:t>
          </a:r>
        </a:p>
        <a:p>
          <a:r>
            <a:rPr lang="en-US"/>
            <a:t>945</a:t>
          </a:r>
        </a:p>
      </dgm:t>
    </dgm:pt>
    <dgm:pt modelId="{4585DD27-5655-43B2-ACA6-4D704E86997D}" type="parTrans" cxnId="{C31B6417-59FF-4D96-9AA3-9FC70D9AE3A2}">
      <dgm:prSet/>
      <dgm:spPr/>
      <dgm:t>
        <a:bodyPr/>
        <a:lstStyle/>
        <a:p>
          <a:endParaRPr lang="en-US"/>
        </a:p>
      </dgm:t>
    </dgm:pt>
    <dgm:pt modelId="{F1379F3B-358D-4B5C-820B-96DD618E632A}" type="sibTrans" cxnId="{C31B6417-59FF-4D96-9AA3-9FC70D9AE3A2}">
      <dgm:prSet phldrT="2" phldr="0"/>
      <dgm:spPr/>
      <dgm:t>
        <a:bodyPr/>
        <a:lstStyle/>
        <a:p>
          <a:endParaRPr lang="en-US"/>
        </a:p>
      </dgm:t>
    </dgm:pt>
    <dgm:pt modelId="{3C5086D3-FF42-4B0F-AC83-ED496F89DC78}">
      <dgm:prSet/>
      <dgm:spPr/>
      <dgm:t>
        <a:bodyPr/>
        <a:lstStyle/>
        <a:p>
          <a:r>
            <a:rPr lang="en-US"/>
            <a:t> 2018</a:t>
          </a:r>
        </a:p>
        <a:p>
          <a:r>
            <a:rPr lang="en-US"/>
            <a:t> 13, 537</a:t>
          </a:r>
        </a:p>
      </dgm:t>
    </dgm:pt>
    <dgm:pt modelId="{FDB29E3B-56FF-4430-A1B4-CE5B51E3431C}" type="parTrans" cxnId="{567913F9-92FD-47A3-8A0D-E85FDF894826}">
      <dgm:prSet/>
      <dgm:spPr/>
      <dgm:t>
        <a:bodyPr/>
        <a:lstStyle/>
        <a:p>
          <a:endParaRPr lang="en-US"/>
        </a:p>
      </dgm:t>
    </dgm:pt>
    <dgm:pt modelId="{41CBDAF6-F261-46B5-B192-F2D4A3463E05}" type="sibTrans" cxnId="{567913F9-92FD-47A3-8A0D-E85FDF894826}">
      <dgm:prSet phldrT="3" phldr="0"/>
      <dgm:spPr/>
      <dgm:t>
        <a:bodyPr/>
        <a:lstStyle/>
        <a:p>
          <a:endParaRPr lang="en-US"/>
        </a:p>
      </dgm:t>
    </dgm:pt>
    <dgm:pt modelId="{8935654A-C17A-4F00-9C17-B6E8AE7EA4D3}">
      <dgm:prSet/>
      <dgm:spPr/>
      <dgm:t>
        <a:bodyPr/>
        <a:lstStyle/>
        <a:p>
          <a:r>
            <a:rPr lang="en-US"/>
            <a:t> 2019</a:t>
          </a:r>
        </a:p>
        <a:p>
          <a:r>
            <a:rPr lang="en-US"/>
            <a:t>  16, 577</a:t>
          </a:r>
        </a:p>
      </dgm:t>
    </dgm:pt>
    <dgm:pt modelId="{6BAD9767-D5AF-40FD-8CC4-74E0CF7DE25B}" type="parTrans" cxnId="{E7777BD9-317A-46D3-A7A1-7F26CFF1959D}">
      <dgm:prSet/>
      <dgm:spPr/>
      <dgm:t>
        <a:bodyPr/>
        <a:lstStyle/>
        <a:p>
          <a:endParaRPr lang="en-US"/>
        </a:p>
      </dgm:t>
    </dgm:pt>
    <dgm:pt modelId="{18E86817-8A05-4D47-8651-44A7D333960E}" type="sibTrans" cxnId="{E7777BD9-317A-46D3-A7A1-7F26CFF1959D}">
      <dgm:prSet phldrT="4" phldr="0"/>
      <dgm:spPr/>
      <dgm:t>
        <a:bodyPr/>
        <a:lstStyle/>
        <a:p>
          <a:endParaRPr lang="en-US"/>
        </a:p>
      </dgm:t>
    </dgm:pt>
    <dgm:pt modelId="{4E043B11-EF2A-4D27-A582-B1D7AA7257DA}">
      <dgm:prSet/>
      <dgm:spPr/>
      <dgm:t>
        <a:bodyPr/>
        <a:lstStyle/>
        <a:p>
          <a:r>
            <a:rPr lang="en-US"/>
            <a:t> 2020</a:t>
          </a:r>
        </a:p>
        <a:p>
          <a:r>
            <a:rPr lang="en-US"/>
            <a:t>     7, 035</a:t>
          </a:r>
        </a:p>
      </dgm:t>
    </dgm:pt>
    <dgm:pt modelId="{3248CCC6-8CA1-4E18-92E8-B188D8E7364D}" type="parTrans" cxnId="{F905A53C-8968-4521-A51D-41D34846FF02}">
      <dgm:prSet/>
      <dgm:spPr/>
      <dgm:t>
        <a:bodyPr/>
        <a:lstStyle/>
        <a:p>
          <a:endParaRPr lang="en-US"/>
        </a:p>
      </dgm:t>
    </dgm:pt>
    <dgm:pt modelId="{9715CC22-E33A-4D55-B8F1-FEC7F91E92CF}" type="sibTrans" cxnId="{F905A53C-8968-4521-A51D-41D34846FF02}">
      <dgm:prSet phldrT="5" phldr="0"/>
      <dgm:spPr/>
      <dgm:t>
        <a:bodyPr/>
        <a:lstStyle/>
        <a:p>
          <a:endParaRPr lang="en-US"/>
        </a:p>
      </dgm:t>
    </dgm:pt>
    <dgm:pt modelId="{88CAB4F5-A1BF-4BF0-BED7-2CD673C37CB9}">
      <dgm:prSet/>
      <dgm:spPr/>
      <dgm:t>
        <a:bodyPr/>
        <a:lstStyle/>
        <a:p>
          <a:r>
            <a:rPr lang="en-US"/>
            <a:t>Fall 2021  Screening Window 10/4-12/3</a:t>
          </a:r>
        </a:p>
      </dgm:t>
    </dgm:pt>
    <dgm:pt modelId="{301293DC-1920-4267-AF41-84D42463C52D}" type="parTrans" cxnId="{13C2EFC4-2429-4D12-9EF5-FC9E1A671BB8}">
      <dgm:prSet/>
      <dgm:spPr/>
      <dgm:t>
        <a:bodyPr/>
        <a:lstStyle/>
        <a:p>
          <a:endParaRPr lang="en-US"/>
        </a:p>
      </dgm:t>
    </dgm:pt>
    <dgm:pt modelId="{86D4F39F-5856-4AE1-9BBA-4D0C0AE163FF}" type="sibTrans" cxnId="{13C2EFC4-2429-4D12-9EF5-FC9E1A671BB8}">
      <dgm:prSet phldrT="6" phldr="0"/>
      <dgm:spPr/>
      <dgm:t>
        <a:bodyPr/>
        <a:lstStyle/>
        <a:p>
          <a:endParaRPr lang="en-US"/>
        </a:p>
      </dgm:t>
    </dgm:pt>
    <dgm:pt modelId="{C4B738F2-6918-4A06-BE12-B42E8516FFFF}" type="pres">
      <dgm:prSet presAssocID="{E4CB90B5-323E-414B-9E47-D8D5945540B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F4255AB-A136-4E16-A612-FE9C870328ED}" type="pres">
      <dgm:prSet presAssocID="{E5991999-6DBE-45DB-8CB0-EB3E0D379B93}" presName="vertOne" presStyleCnt="0"/>
      <dgm:spPr/>
    </dgm:pt>
    <dgm:pt modelId="{95F11E21-8D8D-45A4-83E4-C8273C0FFA8C}" type="pres">
      <dgm:prSet presAssocID="{E5991999-6DBE-45DB-8CB0-EB3E0D379B93}" presName="txOne" presStyleLbl="node0" presStyleIdx="0" presStyleCnt="6">
        <dgm:presLayoutVars>
          <dgm:chPref val="3"/>
        </dgm:presLayoutVars>
      </dgm:prSet>
      <dgm:spPr/>
    </dgm:pt>
    <dgm:pt modelId="{C4C62908-2A5C-42A3-81DE-BD4EBD242333}" type="pres">
      <dgm:prSet presAssocID="{E5991999-6DBE-45DB-8CB0-EB3E0D379B93}" presName="horzOne" presStyleCnt="0"/>
      <dgm:spPr/>
    </dgm:pt>
    <dgm:pt modelId="{6F490BB4-D211-4C26-9EA8-6667CF4A526C}" type="pres">
      <dgm:prSet presAssocID="{E5A0535C-1986-4C5B-84AF-7CCE0E0F14A1}" presName="sibSpaceOne" presStyleCnt="0"/>
      <dgm:spPr/>
    </dgm:pt>
    <dgm:pt modelId="{F32D27A3-F782-4EEF-9E33-B922F0748D1F}" type="pres">
      <dgm:prSet presAssocID="{CE9FA87A-2F37-49E7-B019-1D8D9F56A14D}" presName="vertOne" presStyleCnt="0"/>
      <dgm:spPr/>
    </dgm:pt>
    <dgm:pt modelId="{0C4F4CB2-6D3A-4492-9D6A-237641564BE4}" type="pres">
      <dgm:prSet presAssocID="{CE9FA87A-2F37-49E7-B019-1D8D9F56A14D}" presName="txOne" presStyleLbl="node0" presStyleIdx="1" presStyleCnt="6">
        <dgm:presLayoutVars>
          <dgm:chPref val="3"/>
        </dgm:presLayoutVars>
      </dgm:prSet>
      <dgm:spPr/>
    </dgm:pt>
    <dgm:pt modelId="{02B547AB-FA83-48AF-AC6C-73B34DEFED83}" type="pres">
      <dgm:prSet presAssocID="{CE9FA87A-2F37-49E7-B019-1D8D9F56A14D}" presName="horzOne" presStyleCnt="0"/>
      <dgm:spPr/>
    </dgm:pt>
    <dgm:pt modelId="{330C9CCC-B98D-4212-ABFB-2D92C63CDEFE}" type="pres">
      <dgm:prSet presAssocID="{F1379F3B-358D-4B5C-820B-96DD618E632A}" presName="sibSpaceOne" presStyleCnt="0"/>
      <dgm:spPr/>
    </dgm:pt>
    <dgm:pt modelId="{E9D57044-CA1B-4183-B3D2-B88AC85FB37F}" type="pres">
      <dgm:prSet presAssocID="{3C5086D3-FF42-4B0F-AC83-ED496F89DC78}" presName="vertOne" presStyleCnt="0"/>
      <dgm:spPr/>
    </dgm:pt>
    <dgm:pt modelId="{B5DD51E6-485B-4868-AA06-FBF969F240FD}" type="pres">
      <dgm:prSet presAssocID="{3C5086D3-FF42-4B0F-AC83-ED496F89DC78}" presName="txOne" presStyleLbl="node0" presStyleIdx="2" presStyleCnt="6">
        <dgm:presLayoutVars>
          <dgm:chPref val="3"/>
        </dgm:presLayoutVars>
      </dgm:prSet>
      <dgm:spPr/>
    </dgm:pt>
    <dgm:pt modelId="{B37D0592-5DE8-43E7-A80A-32758EB2B6F3}" type="pres">
      <dgm:prSet presAssocID="{3C5086D3-FF42-4B0F-AC83-ED496F89DC78}" presName="horzOne" presStyleCnt="0"/>
      <dgm:spPr/>
    </dgm:pt>
    <dgm:pt modelId="{3D90B7A1-0B6B-4C31-B65F-53E31BDD664A}" type="pres">
      <dgm:prSet presAssocID="{41CBDAF6-F261-46B5-B192-F2D4A3463E05}" presName="sibSpaceOne" presStyleCnt="0"/>
      <dgm:spPr/>
    </dgm:pt>
    <dgm:pt modelId="{F6827281-2359-4C9F-A4DD-3083ED241235}" type="pres">
      <dgm:prSet presAssocID="{8935654A-C17A-4F00-9C17-B6E8AE7EA4D3}" presName="vertOne" presStyleCnt="0"/>
      <dgm:spPr/>
    </dgm:pt>
    <dgm:pt modelId="{07F330CE-4294-44B0-8EF3-75D6313B7BA2}" type="pres">
      <dgm:prSet presAssocID="{8935654A-C17A-4F00-9C17-B6E8AE7EA4D3}" presName="txOne" presStyleLbl="node0" presStyleIdx="3" presStyleCnt="6">
        <dgm:presLayoutVars>
          <dgm:chPref val="3"/>
        </dgm:presLayoutVars>
      </dgm:prSet>
      <dgm:spPr/>
    </dgm:pt>
    <dgm:pt modelId="{C9011C57-1A5D-4F04-826F-E15770275550}" type="pres">
      <dgm:prSet presAssocID="{8935654A-C17A-4F00-9C17-B6E8AE7EA4D3}" presName="horzOne" presStyleCnt="0"/>
      <dgm:spPr/>
    </dgm:pt>
    <dgm:pt modelId="{3C915BE7-BB59-40BA-A176-24A81644030C}" type="pres">
      <dgm:prSet presAssocID="{18E86817-8A05-4D47-8651-44A7D333960E}" presName="sibSpaceOne" presStyleCnt="0"/>
      <dgm:spPr/>
    </dgm:pt>
    <dgm:pt modelId="{FA207A4C-A6AF-40D4-98A8-6D7CF5C8C6B9}" type="pres">
      <dgm:prSet presAssocID="{4E043B11-EF2A-4D27-A582-B1D7AA7257DA}" presName="vertOne" presStyleCnt="0"/>
      <dgm:spPr/>
    </dgm:pt>
    <dgm:pt modelId="{F43BF14E-C1AF-44D4-8CD6-D82CA73DFE89}" type="pres">
      <dgm:prSet presAssocID="{4E043B11-EF2A-4D27-A582-B1D7AA7257DA}" presName="txOne" presStyleLbl="node0" presStyleIdx="4" presStyleCnt="6">
        <dgm:presLayoutVars>
          <dgm:chPref val="3"/>
        </dgm:presLayoutVars>
      </dgm:prSet>
      <dgm:spPr/>
    </dgm:pt>
    <dgm:pt modelId="{85CFB3F5-5402-432D-94DF-C196B48E9C78}" type="pres">
      <dgm:prSet presAssocID="{4E043B11-EF2A-4D27-A582-B1D7AA7257DA}" presName="horzOne" presStyleCnt="0"/>
      <dgm:spPr/>
    </dgm:pt>
    <dgm:pt modelId="{EE4B526E-EE73-4EB4-92AC-E9FB19F2561A}" type="pres">
      <dgm:prSet presAssocID="{9715CC22-E33A-4D55-B8F1-FEC7F91E92CF}" presName="sibSpaceOne" presStyleCnt="0"/>
      <dgm:spPr/>
    </dgm:pt>
    <dgm:pt modelId="{7CCD12EB-92D6-4427-8F9D-B2EEAAD43542}" type="pres">
      <dgm:prSet presAssocID="{88CAB4F5-A1BF-4BF0-BED7-2CD673C37CB9}" presName="vertOne" presStyleCnt="0"/>
      <dgm:spPr/>
    </dgm:pt>
    <dgm:pt modelId="{1A3FB7AB-6FEE-4531-89F2-BA7056AD1076}" type="pres">
      <dgm:prSet presAssocID="{88CAB4F5-A1BF-4BF0-BED7-2CD673C37CB9}" presName="txOne" presStyleLbl="node0" presStyleIdx="5" presStyleCnt="6">
        <dgm:presLayoutVars>
          <dgm:chPref val="3"/>
        </dgm:presLayoutVars>
      </dgm:prSet>
      <dgm:spPr/>
    </dgm:pt>
    <dgm:pt modelId="{E9A407FE-881F-459D-93AD-93BBC0926102}" type="pres">
      <dgm:prSet presAssocID="{88CAB4F5-A1BF-4BF0-BED7-2CD673C37CB9}" presName="horzOne" presStyleCnt="0"/>
      <dgm:spPr/>
    </dgm:pt>
  </dgm:ptLst>
  <dgm:cxnLst>
    <dgm:cxn modelId="{C31B6417-59FF-4D96-9AA3-9FC70D9AE3A2}" srcId="{E4CB90B5-323E-414B-9E47-D8D5945540B8}" destId="{CE9FA87A-2F37-49E7-B019-1D8D9F56A14D}" srcOrd="1" destOrd="0" parTransId="{4585DD27-5655-43B2-ACA6-4D704E86997D}" sibTransId="{F1379F3B-358D-4B5C-820B-96DD618E632A}"/>
    <dgm:cxn modelId="{F3241E23-86A3-459B-BDB5-2237AB7AB144}" type="presOf" srcId="{3C5086D3-FF42-4B0F-AC83-ED496F89DC78}" destId="{B5DD51E6-485B-4868-AA06-FBF969F240FD}" srcOrd="0" destOrd="0" presId="urn:microsoft.com/office/officeart/2005/8/layout/hierarchy4"/>
    <dgm:cxn modelId="{E591AE34-78D2-40F2-8CBB-897669B98468}" type="presOf" srcId="{E4CB90B5-323E-414B-9E47-D8D5945540B8}" destId="{C4B738F2-6918-4A06-BE12-B42E8516FFFF}" srcOrd="0" destOrd="0" presId="urn:microsoft.com/office/officeart/2005/8/layout/hierarchy4"/>
    <dgm:cxn modelId="{F905A53C-8968-4521-A51D-41D34846FF02}" srcId="{E4CB90B5-323E-414B-9E47-D8D5945540B8}" destId="{4E043B11-EF2A-4D27-A582-B1D7AA7257DA}" srcOrd="4" destOrd="0" parTransId="{3248CCC6-8CA1-4E18-92E8-B188D8E7364D}" sibTransId="{9715CC22-E33A-4D55-B8F1-FEC7F91E92CF}"/>
    <dgm:cxn modelId="{03BEFA4D-74D9-48E9-A3FD-BE3E069D1825}" type="presOf" srcId="{4E043B11-EF2A-4D27-A582-B1D7AA7257DA}" destId="{F43BF14E-C1AF-44D4-8CD6-D82CA73DFE89}" srcOrd="0" destOrd="0" presId="urn:microsoft.com/office/officeart/2005/8/layout/hierarchy4"/>
    <dgm:cxn modelId="{14E2E37D-89BC-40B7-AD1D-A608842FB1A8}" srcId="{E4CB90B5-323E-414B-9E47-D8D5945540B8}" destId="{E5991999-6DBE-45DB-8CB0-EB3E0D379B93}" srcOrd="0" destOrd="0" parTransId="{84B5D1CF-447F-47F8-B762-38AD16710F7A}" sibTransId="{E5A0535C-1986-4C5B-84AF-7CCE0E0F14A1}"/>
    <dgm:cxn modelId="{45CA06B3-EC5F-43F3-BAC7-6DE1BB30E357}" type="presOf" srcId="{8935654A-C17A-4F00-9C17-B6E8AE7EA4D3}" destId="{07F330CE-4294-44B0-8EF3-75D6313B7BA2}" srcOrd="0" destOrd="0" presId="urn:microsoft.com/office/officeart/2005/8/layout/hierarchy4"/>
    <dgm:cxn modelId="{BC5A0BC2-FCCC-4FAB-AA13-DB637B19623C}" type="presOf" srcId="{88CAB4F5-A1BF-4BF0-BED7-2CD673C37CB9}" destId="{1A3FB7AB-6FEE-4531-89F2-BA7056AD1076}" srcOrd="0" destOrd="0" presId="urn:microsoft.com/office/officeart/2005/8/layout/hierarchy4"/>
    <dgm:cxn modelId="{13C2EFC4-2429-4D12-9EF5-FC9E1A671BB8}" srcId="{E4CB90B5-323E-414B-9E47-D8D5945540B8}" destId="{88CAB4F5-A1BF-4BF0-BED7-2CD673C37CB9}" srcOrd="5" destOrd="0" parTransId="{301293DC-1920-4267-AF41-84D42463C52D}" sibTransId="{86D4F39F-5856-4AE1-9BBA-4D0C0AE163FF}"/>
    <dgm:cxn modelId="{E7777BD9-317A-46D3-A7A1-7F26CFF1959D}" srcId="{E4CB90B5-323E-414B-9E47-D8D5945540B8}" destId="{8935654A-C17A-4F00-9C17-B6E8AE7EA4D3}" srcOrd="3" destOrd="0" parTransId="{6BAD9767-D5AF-40FD-8CC4-74E0CF7DE25B}" sibTransId="{18E86817-8A05-4D47-8651-44A7D333960E}"/>
    <dgm:cxn modelId="{36D637DE-2635-40E4-91A1-244E2EB09565}" type="presOf" srcId="{CE9FA87A-2F37-49E7-B019-1D8D9F56A14D}" destId="{0C4F4CB2-6D3A-4492-9D6A-237641564BE4}" srcOrd="0" destOrd="0" presId="urn:microsoft.com/office/officeart/2005/8/layout/hierarchy4"/>
    <dgm:cxn modelId="{567913F9-92FD-47A3-8A0D-E85FDF894826}" srcId="{E4CB90B5-323E-414B-9E47-D8D5945540B8}" destId="{3C5086D3-FF42-4B0F-AC83-ED496F89DC78}" srcOrd="2" destOrd="0" parTransId="{FDB29E3B-56FF-4430-A1B4-CE5B51E3431C}" sibTransId="{41CBDAF6-F261-46B5-B192-F2D4A3463E05}"/>
    <dgm:cxn modelId="{6D53F0FD-DEB2-409D-A3D3-B7CAB44CC21A}" type="presOf" srcId="{E5991999-6DBE-45DB-8CB0-EB3E0D379B93}" destId="{95F11E21-8D8D-45A4-83E4-C8273C0FFA8C}" srcOrd="0" destOrd="0" presId="urn:microsoft.com/office/officeart/2005/8/layout/hierarchy4"/>
    <dgm:cxn modelId="{8CFC6F05-7320-414E-8E3F-6C08279BD7EB}" type="presParOf" srcId="{C4B738F2-6918-4A06-BE12-B42E8516FFFF}" destId="{EF4255AB-A136-4E16-A612-FE9C870328ED}" srcOrd="0" destOrd="0" presId="urn:microsoft.com/office/officeart/2005/8/layout/hierarchy4"/>
    <dgm:cxn modelId="{95CE0974-AAE3-4C66-BD21-B05A1C0053BE}" type="presParOf" srcId="{EF4255AB-A136-4E16-A612-FE9C870328ED}" destId="{95F11E21-8D8D-45A4-83E4-C8273C0FFA8C}" srcOrd="0" destOrd="0" presId="urn:microsoft.com/office/officeart/2005/8/layout/hierarchy4"/>
    <dgm:cxn modelId="{C542DCA7-3D72-4DED-8369-A1DB73BF4F75}" type="presParOf" srcId="{EF4255AB-A136-4E16-A612-FE9C870328ED}" destId="{C4C62908-2A5C-42A3-81DE-BD4EBD242333}" srcOrd="1" destOrd="0" presId="urn:microsoft.com/office/officeart/2005/8/layout/hierarchy4"/>
    <dgm:cxn modelId="{0A405993-84A3-44A1-910B-D93AF7D1910A}" type="presParOf" srcId="{C4B738F2-6918-4A06-BE12-B42E8516FFFF}" destId="{6F490BB4-D211-4C26-9EA8-6667CF4A526C}" srcOrd="1" destOrd="0" presId="urn:microsoft.com/office/officeart/2005/8/layout/hierarchy4"/>
    <dgm:cxn modelId="{B035BA3C-052D-446D-818B-FF584E41CAE2}" type="presParOf" srcId="{C4B738F2-6918-4A06-BE12-B42E8516FFFF}" destId="{F32D27A3-F782-4EEF-9E33-B922F0748D1F}" srcOrd="2" destOrd="0" presId="urn:microsoft.com/office/officeart/2005/8/layout/hierarchy4"/>
    <dgm:cxn modelId="{8832E490-6A02-4F76-93F8-D7C96C21EDF2}" type="presParOf" srcId="{F32D27A3-F782-4EEF-9E33-B922F0748D1F}" destId="{0C4F4CB2-6D3A-4492-9D6A-237641564BE4}" srcOrd="0" destOrd="0" presId="urn:microsoft.com/office/officeart/2005/8/layout/hierarchy4"/>
    <dgm:cxn modelId="{4F65A4C0-31A2-49F9-8301-5B638E663E92}" type="presParOf" srcId="{F32D27A3-F782-4EEF-9E33-B922F0748D1F}" destId="{02B547AB-FA83-48AF-AC6C-73B34DEFED83}" srcOrd="1" destOrd="0" presId="urn:microsoft.com/office/officeart/2005/8/layout/hierarchy4"/>
    <dgm:cxn modelId="{E1E2C19D-BF9C-4FDF-8678-5085917C3B83}" type="presParOf" srcId="{C4B738F2-6918-4A06-BE12-B42E8516FFFF}" destId="{330C9CCC-B98D-4212-ABFB-2D92C63CDEFE}" srcOrd="3" destOrd="0" presId="urn:microsoft.com/office/officeart/2005/8/layout/hierarchy4"/>
    <dgm:cxn modelId="{38C1C3E4-D6A6-4C45-AB43-25DC63A5D954}" type="presParOf" srcId="{C4B738F2-6918-4A06-BE12-B42E8516FFFF}" destId="{E9D57044-CA1B-4183-B3D2-B88AC85FB37F}" srcOrd="4" destOrd="0" presId="urn:microsoft.com/office/officeart/2005/8/layout/hierarchy4"/>
    <dgm:cxn modelId="{3E07F273-2EF7-4273-AE8E-520CD039C965}" type="presParOf" srcId="{E9D57044-CA1B-4183-B3D2-B88AC85FB37F}" destId="{B5DD51E6-485B-4868-AA06-FBF969F240FD}" srcOrd="0" destOrd="0" presId="urn:microsoft.com/office/officeart/2005/8/layout/hierarchy4"/>
    <dgm:cxn modelId="{DAD68B6A-FC20-4623-88BA-36D42539E325}" type="presParOf" srcId="{E9D57044-CA1B-4183-B3D2-B88AC85FB37F}" destId="{B37D0592-5DE8-43E7-A80A-32758EB2B6F3}" srcOrd="1" destOrd="0" presId="urn:microsoft.com/office/officeart/2005/8/layout/hierarchy4"/>
    <dgm:cxn modelId="{576B6725-FBB8-4312-8121-C569C56E972A}" type="presParOf" srcId="{C4B738F2-6918-4A06-BE12-B42E8516FFFF}" destId="{3D90B7A1-0B6B-4C31-B65F-53E31BDD664A}" srcOrd="5" destOrd="0" presId="urn:microsoft.com/office/officeart/2005/8/layout/hierarchy4"/>
    <dgm:cxn modelId="{7DEA1F20-48F5-4928-B807-80E35D95F2CB}" type="presParOf" srcId="{C4B738F2-6918-4A06-BE12-B42E8516FFFF}" destId="{F6827281-2359-4C9F-A4DD-3083ED241235}" srcOrd="6" destOrd="0" presId="urn:microsoft.com/office/officeart/2005/8/layout/hierarchy4"/>
    <dgm:cxn modelId="{9E207A12-6E21-4A57-B7C1-0F9E8D2F2902}" type="presParOf" srcId="{F6827281-2359-4C9F-A4DD-3083ED241235}" destId="{07F330CE-4294-44B0-8EF3-75D6313B7BA2}" srcOrd="0" destOrd="0" presId="urn:microsoft.com/office/officeart/2005/8/layout/hierarchy4"/>
    <dgm:cxn modelId="{41A98361-C5EA-4BC3-BBB9-B329FE3153D3}" type="presParOf" srcId="{F6827281-2359-4C9F-A4DD-3083ED241235}" destId="{C9011C57-1A5D-4F04-826F-E15770275550}" srcOrd="1" destOrd="0" presId="urn:microsoft.com/office/officeart/2005/8/layout/hierarchy4"/>
    <dgm:cxn modelId="{0964E471-510D-492E-BDCA-23BDB9DEAC78}" type="presParOf" srcId="{C4B738F2-6918-4A06-BE12-B42E8516FFFF}" destId="{3C915BE7-BB59-40BA-A176-24A81644030C}" srcOrd="7" destOrd="0" presId="urn:microsoft.com/office/officeart/2005/8/layout/hierarchy4"/>
    <dgm:cxn modelId="{5C1983CF-A4AB-4180-90A3-695F2E38CDDD}" type="presParOf" srcId="{C4B738F2-6918-4A06-BE12-B42E8516FFFF}" destId="{FA207A4C-A6AF-40D4-98A8-6D7CF5C8C6B9}" srcOrd="8" destOrd="0" presId="urn:microsoft.com/office/officeart/2005/8/layout/hierarchy4"/>
    <dgm:cxn modelId="{1CFAE386-8042-4091-BC42-8FF4711A3D67}" type="presParOf" srcId="{FA207A4C-A6AF-40D4-98A8-6D7CF5C8C6B9}" destId="{F43BF14E-C1AF-44D4-8CD6-D82CA73DFE89}" srcOrd="0" destOrd="0" presId="urn:microsoft.com/office/officeart/2005/8/layout/hierarchy4"/>
    <dgm:cxn modelId="{13B9D12E-38E0-4FCC-A526-2EC24B76A2D8}" type="presParOf" srcId="{FA207A4C-A6AF-40D4-98A8-6D7CF5C8C6B9}" destId="{85CFB3F5-5402-432D-94DF-C196B48E9C78}" srcOrd="1" destOrd="0" presId="urn:microsoft.com/office/officeart/2005/8/layout/hierarchy4"/>
    <dgm:cxn modelId="{7C543692-3D15-4A5C-BAF6-E1E4DD174E70}" type="presParOf" srcId="{C4B738F2-6918-4A06-BE12-B42E8516FFFF}" destId="{EE4B526E-EE73-4EB4-92AC-E9FB19F2561A}" srcOrd="9" destOrd="0" presId="urn:microsoft.com/office/officeart/2005/8/layout/hierarchy4"/>
    <dgm:cxn modelId="{E9467D6F-921A-4A88-949E-839E5F13CEDD}" type="presParOf" srcId="{C4B738F2-6918-4A06-BE12-B42E8516FFFF}" destId="{7CCD12EB-92D6-4427-8F9D-B2EEAAD43542}" srcOrd="10" destOrd="0" presId="urn:microsoft.com/office/officeart/2005/8/layout/hierarchy4"/>
    <dgm:cxn modelId="{04FFE6B1-2AB2-4F2D-BD10-4A2BC69BA4DF}" type="presParOf" srcId="{7CCD12EB-92D6-4427-8F9D-B2EEAAD43542}" destId="{1A3FB7AB-6FEE-4531-89F2-BA7056AD1076}" srcOrd="0" destOrd="0" presId="urn:microsoft.com/office/officeart/2005/8/layout/hierarchy4"/>
    <dgm:cxn modelId="{65FF0271-E22E-4B47-A3D0-92CE54EE55EC}" type="presParOf" srcId="{7CCD12EB-92D6-4427-8F9D-B2EEAAD43542}" destId="{E9A407FE-881F-459D-93AD-93BBC092610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1F869FC-B8FC-4676-99F2-4529DECECF8F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F757B8-19A1-4AC1-ACF6-597108FBFBE2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D5C640A-516D-4B52-A04B-113876426F9C}" type="parTrans" cxnId="{481E9537-EFE6-42FD-B387-59C8FE4B406D}">
      <dgm:prSet/>
      <dgm:spPr/>
      <dgm:t>
        <a:bodyPr/>
        <a:lstStyle/>
        <a:p>
          <a:endParaRPr lang="en-US"/>
        </a:p>
      </dgm:t>
    </dgm:pt>
    <dgm:pt modelId="{75A97285-E727-4DD8-BEE2-6F2A0DAF1F9A}" type="sibTrans" cxnId="{481E9537-EFE6-42FD-B387-59C8FE4B406D}">
      <dgm:prSet/>
      <dgm:spPr/>
      <dgm:t>
        <a:bodyPr/>
        <a:lstStyle/>
        <a:p>
          <a:endParaRPr lang="en-US"/>
        </a:p>
      </dgm:t>
    </dgm:pt>
    <dgm:pt modelId="{6C5ACFEF-8B6E-4A63-9A76-833F1829BF2D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0BC3BDA-FD0B-483A-B3EC-1BD10F3DA545}" type="parTrans" cxnId="{21D4DA0C-446D-4594-AC37-D9A617D06494}">
      <dgm:prSet/>
      <dgm:spPr/>
      <dgm:t>
        <a:bodyPr/>
        <a:lstStyle/>
        <a:p>
          <a:endParaRPr lang="en-US"/>
        </a:p>
      </dgm:t>
    </dgm:pt>
    <dgm:pt modelId="{DF3E803C-758B-4B16-BAB1-A5BF9E114555}" type="sibTrans" cxnId="{21D4DA0C-446D-4594-AC37-D9A617D06494}">
      <dgm:prSet/>
      <dgm:spPr/>
      <dgm:t>
        <a:bodyPr/>
        <a:lstStyle/>
        <a:p>
          <a:endParaRPr lang="en-US"/>
        </a:p>
      </dgm:t>
    </dgm:pt>
    <dgm:pt modelId="{678B2EEC-FFA4-45A2-9436-1DB66873CB73}">
      <dgm:prSet phldrT="[Text]"/>
      <dgm:spPr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E5E99D1-9028-424E-B660-F2FC4DF00D30}" type="sibTrans" cxnId="{283911F6-641C-438B-A9CA-9D59CE23FE48}">
      <dgm:prSet/>
      <dgm:spPr/>
      <dgm:t>
        <a:bodyPr/>
        <a:lstStyle/>
        <a:p>
          <a:endParaRPr lang="en-US"/>
        </a:p>
      </dgm:t>
    </dgm:pt>
    <dgm:pt modelId="{BC4D9C9A-D7BE-4F12-9DFA-4FAE738C1A6B}" type="parTrans" cxnId="{283911F6-641C-438B-A9CA-9D59CE23FE48}">
      <dgm:prSet/>
      <dgm:spPr/>
      <dgm:t>
        <a:bodyPr/>
        <a:lstStyle/>
        <a:p>
          <a:endParaRPr lang="en-US"/>
        </a:p>
      </dgm:t>
    </dgm:pt>
    <dgm:pt modelId="{21D08B95-6A82-4E9B-97E0-75C731BDBB29}">
      <dgm:prSet phldrT="[Text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1ECFBD6-27BC-4884-95E6-9B09F586C984}" type="sibTrans" cxnId="{7B544BB0-4B52-4F26-877D-2A9C42966DBC}">
      <dgm:prSet/>
      <dgm:spPr/>
      <dgm:t>
        <a:bodyPr/>
        <a:lstStyle/>
        <a:p>
          <a:endParaRPr lang="en-US"/>
        </a:p>
      </dgm:t>
    </dgm:pt>
    <dgm:pt modelId="{A15D6DCF-690F-433C-8250-AB248CB06B09}" type="parTrans" cxnId="{7B544BB0-4B52-4F26-877D-2A9C42966DBC}">
      <dgm:prSet/>
      <dgm:spPr/>
      <dgm:t>
        <a:bodyPr/>
        <a:lstStyle/>
        <a:p>
          <a:endParaRPr lang="en-US"/>
        </a:p>
      </dgm:t>
    </dgm:pt>
    <dgm:pt modelId="{DCA7AC52-922A-446C-A960-DE6DB7D28955}">
      <dgm:prSet phldrT="[Text]"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EADDF793-326D-4029-90FF-D7BA8B0D0D72}" type="sibTrans" cxnId="{525CA0C9-2B5F-4F86-8244-546B3AA217E3}">
      <dgm:prSet/>
      <dgm:spPr/>
      <dgm:t>
        <a:bodyPr/>
        <a:lstStyle/>
        <a:p>
          <a:endParaRPr lang="en-US"/>
        </a:p>
      </dgm:t>
    </dgm:pt>
    <dgm:pt modelId="{56336DD8-44E7-4E61-935B-A3CF03EAC0E8}" type="parTrans" cxnId="{525CA0C9-2B5F-4F86-8244-546B3AA217E3}">
      <dgm:prSet/>
      <dgm:spPr/>
      <dgm:t>
        <a:bodyPr/>
        <a:lstStyle/>
        <a:p>
          <a:endParaRPr lang="en-US"/>
        </a:p>
      </dgm:t>
    </dgm:pt>
    <dgm:pt modelId="{B8572A73-F8EA-422A-82DD-140EE8E6E37F}">
      <dgm:prSet phldrT="[Text]" phldr="1"/>
      <dgm:spPr/>
      <dgm:t>
        <a:bodyPr/>
        <a:lstStyle/>
        <a:p>
          <a:endParaRPr lang="en-US"/>
        </a:p>
      </dgm:t>
    </dgm:pt>
    <dgm:pt modelId="{F820C49F-4646-4BB9-AAD8-C70444ABDDCE}" type="sibTrans" cxnId="{5F1B046C-2D1A-475F-A851-C134A2D83C68}">
      <dgm:prSet/>
      <dgm:spPr/>
      <dgm:t>
        <a:bodyPr/>
        <a:lstStyle/>
        <a:p>
          <a:endParaRPr lang="en-US"/>
        </a:p>
      </dgm:t>
    </dgm:pt>
    <dgm:pt modelId="{7A23D7F3-4B3E-4DD4-BAC1-56B32EF3EF68}" type="parTrans" cxnId="{5F1B046C-2D1A-475F-A851-C134A2D83C68}">
      <dgm:prSet/>
      <dgm:spPr/>
      <dgm:t>
        <a:bodyPr/>
        <a:lstStyle/>
        <a:p>
          <a:endParaRPr lang="en-US"/>
        </a:p>
      </dgm:t>
    </dgm:pt>
    <dgm:pt modelId="{338FF8CF-2D6D-4D51-95E4-B1B7DF17BD5C}" type="pres">
      <dgm:prSet presAssocID="{31F869FC-B8FC-4676-99F2-4529DECECF8F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7C17F52-DC33-46A4-87FC-4EA0A6E60A0E}" type="pres">
      <dgm:prSet presAssocID="{31F869FC-B8FC-4676-99F2-4529DECECF8F}" presName="matrix" presStyleCnt="0"/>
      <dgm:spPr/>
    </dgm:pt>
    <dgm:pt modelId="{9783C7E6-76FE-47F3-85DE-F8C6D8EB1B1A}" type="pres">
      <dgm:prSet presAssocID="{31F869FC-B8FC-4676-99F2-4529DECECF8F}" presName="tile1" presStyleLbl="node1" presStyleIdx="0" presStyleCnt="4"/>
      <dgm:spPr/>
    </dgm:pt>
    <dgm:pt modelId="{F1498440-8B75-4359-8F60-A345814E53FE}" type="pres">
      <dgm:prSet presAssocID="{31F869FC-B8FC-4676-99F2-4529DECECF8F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C16EEA0-B299-4328-95F8-FC95E9AC12F9}" type="pres">
      <dgm:prSet presAssocID="{31F869FC-B8FC-4676-99F2-4529DECECF8F}" presName="tile2" presStyleLbl="node1" presStyleIdx="1" presStyleCnt="4"/>
      <dgm:spPr/>
    </dgm:pt>
    <dgm:pt modelId="{B581A5C2-B434-4E4A-95F9-FEB13AA51654}" type="pres">
      <dgm:prSet presAssocID="{31F869FC-B8FC-4676-99F2-4529DECECF8F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9ADC70F-A86D-45C7-8E69-C52B6C277311}" type="pres">
      <dgm:prSet presAssocID="{31F869FC-B8FC-4676-99F2-4529DECECF8F}" presName="tile3" presStyleLbl="node1" presStyleIdx="2" presStyleCnt="4"/>
      <dgm:spPr/>
    </dgm:pt>
    <dgm:pt modelId="{F34BBA90-1983-4057-A381-909DCF17CAFC}" type="pres">
      <dgm:prSet presAssocID="{31F869FC-B8FC-4676-99F2-4529DECECF8F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669D36B-AA4B-4DAD-BA5D-F1DEBA91CCAC}" type="pres">
      <dgm:prSet presAssocID="{31F869FC-B8FC-4676-99F2-4529DECECF8F}" presName="tile4" presStyleLbl="node1" presStyleIdx="3" presStyleCnt="4"/>
      <dgm:spPr/>
    </dgm:pt>
    <dgm:pt modelId="{EF282108-A64D-4D32-BDDC-C4AFF1346425}" type="pres">
      <dgm:prSet presAssocID="{31F869FC-B8FC-4676-99F2-4529DECECF8F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C30794A9-395F-4D1A-B0EE-7DEC986E900C}" type="pres">
      <dgm:prSet presAssocID="{31F869FC-B8FC-4676-99F2-4529DECECF8F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21D4DA0C-446D-4594-AC37-D9A617D06494}" srcId="{DCA7AC52-922A-446C-A960-DE6DB7D28955}" destId="{6C5ACFEF-8B6E-4A63-9A76-833F1829BF2D}" srcOrd="3" destOrd="0" parTransId="{E0BC3BDA-FD0B-483A-B3EC-1BD10F3DA545}" sibTransId="{DF3E803C-758B-4B16-BAB1-A5BF9E114555}"/>
    <dgm:cxn modelId="{38A48B23-4A44-43A0-AD18-5B6E04C2FD2D}" type="presOf" srcId="{678B2EEC-FFA4-45A2-9436-1DB66873CB73}" destId="{99ADC70F-A86D-45C7-8E69-C52B6C277311}" srcOrd="0" destOrd="0" presId="urn:microsoft.com/office/officeart/2005/8/layout/matrix1"/>
    <dgm:cxn modelId="{481E9537-EFE6-42FD-B387-59C8FE4B406D}" srcId="{DCA7AC52-922A-446C-A960-DE6DB7D28955}" destId="{D9F757B8-19A1-4AC1-ACF6-597108FBFBE2}" srcOrd="1" destOrd="0" parTransId="{ED5C640A-516D-4B52-A04B-113876426F9C}" sibTransId="{75A97285-E727-4DD8-BEE2-6F2A0DAF1F9A}"/>
    <dgm:cxn modelId="{5F1B046C-2D1A-475F-A851-C134A2D83C68}" srcId="{DCA7AC52-922A-446C-A960-DE6DB7D28955}" destId="{B8572A73-F8EA-422A-82DD-140EE8E6E37F}" srcOrd="4" destOrd="0" parTransId="{7A23D7F3-4B3E-4DD4-BAC1-56B32EF3EF68}" sibTransId="{F820C49F-4646-4BB9-AAD8-C70444ABDDCE}"/>
    <dgm:cxn modelId="{ADD40D78-89C9-4699-8B6A-5433C2C21145}" type="presOf" srcId="{6C5ACFEF-8B6E-4A63-9A76-833F1829BF2D}" destId="{6669D36B-AA4B-4DAD-BA5D-F1DEBA91CCAC}" srcOrd="0" destOrd="0" presId="urn:microsoft.com/office/officeart/2005/8/layout/matrix1"/>
    <dgm:cxn modelId="{8D386C58-9F68-4494-8FCF-E1BB6423384A}" type="presOf" srcId="{31F869FC-B8FC-4676-99F2-4529DECECF8F}" destId="{338FF8CF-2D6D-4D51-95E4-B1B7DF17BD5C}" srcOrd="0" destOrd="0" presId="urn:microsoft.com/office/officeart/2005/8/layout/matrix1"/>
    <dgm:cxn modelId="{0C12BE5A-F555-421E-9192-A7BD29B188B5}" type="presOf" srcId="{D9F757B8-19A1-4AC1-ACF6-597108FBFBE2}" destId="{B581A5C2-B434-4E4A-95F9-FEB13AA51654}" srcOrd="1" destOrd="0" presId="urn:microsoft.com/office/officeart/2005/8/layout/matrix1"/>
    <dgm:cxn modelId="{B6D4EA92-EB14-43F6-87B4-3934935587A4}" type="presOf" srcId="{21D08B95-6A82-4E9B-97E0-75C731BDBB29}" destId="{F1498440-8B75-4359-8F60-A345814E53FE}" srcOrd="1" destOrd="0" presId="urn:microsoft.com/office/officeart/2005/8/layout/matrix1"/>
    <dgm:cxn modelId="{5B22F1A5-8749-47AB-BCE4-F6934FA7B058}" type="presOf" srcId="{DCA7AC52-922A-446C-A960-DE6DB7D28955}" destId="{C30794A9-395F-4D1A-B0EE-7DEC986E900C}" srcOrd="0" destOrd="0" presId="urn:microsoft.com/office/officeart/2005/8/layout/matrix1"/>
    <dgm:cxn modelId="{117024A7-D9D8-49DB-9019-F0DFA9C0D403}" type="presOf" srcId="{D9F757B8-19A1-4AC1-ACF6-597108FBFBE2}" destId="{4C16EEA0-B299-4328-95F8-FC95E9AC12F9}" srcOrd="0" destOrd="0" presId="urn:microsoft.com/office/officeart/2005/8/layout/matrix1"/>
    <dgm:cxn modelId="{7B544BB0-4B52-4F26-877D-2A9C42966DBC}" srcId="{DCA7AC52-922A-446C-A960-DE6DB7D28955}" destId="{21D08B95-6A82-4E9B-97E0-75C731BDBB29}" srcOrd="0" destOrd="0" parTransId="{A15D6DCF-690F-433C-8250-AB248CB06B09}" sibTransId="{61ECFBD6-27BC-4884-95E6-9B09F586C984}"/>
    <dgm:cxn modelId="{13B01FB4-A46F-4703-85FF-2CC95EFD58BA}" type="presOf" srcId="{21D08B95-6A82-4E9B-97E0-75C731BDBB29}" destId="{9783C7E6-76FE-47F3-85DE-F8C6D8EB1B1A}" srcOrd="0" destOrd="0" presId="urn:microsoft.com/office/officeart/2005/8/layout/matrix1"/>
    <dgm:cxn modelId="{5C1681C6-FCF8-4EE1-8BA0-500EE91A6DA7}" type="presOf" srcId="{6C5ACFEF-8B6E-4A63-9A76-833F1829BF2D}" destId="{EF282108-A64D-4D32-BDDC-C4AFF1346425}" srcOrd="1" destOrd="0" presId="urn:microsoft.com/office/officeart/2005/8/layout/matrix1"/>
    <dgm:cxn modelId="{525CA0C9-2B5F-4F86-8244-546B3AA217E3}" srcId="{31F869FC-B8FC-4676-99F2-4529DECECF8F}" destId="{DCA7AC52-922A-446C-A960-DE6DB7D28955}" srcOrd="0" destOrd="0" parTransId="{56336DD8-44E7-4E61-935B-A3CF03EAC0E8}" sibTransId="{EADDF793-326D-4029-90FF-D7BA8B0D0D72}"/>
    <dgm:cxn modelId="{32FE37D8-D1A7-46C2-B5BA-217E3F8B22CD}" type="presOf" srcId="{678B2EEC-FFA4-45A2-9436-1DB66873CB73}" destId="{F34BBA90-1983-4057-A381-909DCF17CAFC}" srcOrd="1" destOrd="0" presId="urn:microsoft.com/office/officeart/2005/8/layout/matrix1"/>
    <dgm:cxn modelId="{283911F6-641C-438B-A9CA-9D59CE23FE48}" srcId="{DCA7AC52-922A-446C-A960-DE6DB7D28955}" destId="{678B2EEC-FFA4-45A2-9436-1DB66873CB73}" srcOrd="2" destOrd="0" parTransId="{BC4D9C9A-D7BE-4F12-9DFA-4FAE738C1A6B}" sibTransId="{3E5E99D1-9028-424E-B660-F2FC4DF00D30}"/>
    <dgm:cxn modelId="{057A49A3-28B8-4644-A21A-CCD8F64F9C01}" type="presParOf" srcId="{338FF8CF-2D6D-4D51-95E4-B1B7DF17BD5C}" destId="{D7C17F52-DC33-46A4-87FC-4EA0A6E60A0E}" srcOrd="0" destOrd="0" presId="urn:microsoft.com/office/officeart/2005/8/layout/matrix1"/>
    <dgm:cxn modelId="{9BF81A75-6E4A-4E35-AB13-54F075A2A2B4}" type="presParOf" srcId="{D7C17F52-DC33-46A4-87FC-4EA0A6E60A0E}" destId="{9783C7E6-76FE-47F3-85DE-F8C6D8EB1B1A}" srcOrd="0" destOrd="0" presId="urn:microsoft.com/office/officeart/2005/8/layout/matrix1"/>
    <dgm:cxn modelId="{CF20A5D0-0D43-4EA8-9C3B-8FD656F0AEA7}" type="presParOf" srcId="{D7C17F52-DC33-46A4-87FC-4EA0A6E60A0E}" destId="{F1498440-8B75-4359-8F60-A345814E53FE}" srcOrd="1" destOrd="0" presId="urn:microsoft.com/office/officeart/2005/8/layout/matrix1"/>
    <dgm:cxn modelId="{6120D8BA-2CA0-4A61-87C8-72416E32DFDE}" type="presParOf" srcId="{D7C17F52-DC33-46A4-87FC-4EA0A6E60A0E}" destId="{4C16EEA0-B299-4328-95F8-FC95E9AC12F9}" srcOrd="2" destOrd="0" presId="urn:microsoft.com/office/officeart/2005/8/layout/matrix1"/>
    <dgm:cxn modelId="{00D75585-0586-4AFF-8663-C1028D1C7D1F}" type="presParOf" srcId="{D7C17F52-DC33-46A4-87FC-4EA0A6E60A0E}" destId="{B581A5C2-B434-4E4A-95F9-FEB13AA51654}" srcOrd="3" destOrd="0" presId="urn:microsoft.com/office/officeart/2005/8/layout/matrix1"/>
    <dgm:cxn modelId="{4CAD664B-16A1-453A-8AE3-1C9ADC48E413}" type="presParOf" srcId="{D7C17F52-DC33-46A4-87FC-4EA0A6E60A0E}" destId="{99ADC70F-A86D-45C7-8E69-C52B6C277311}" srcOrd="4" destOrd="0" presId="urn:microsoft.com/office/officeart/2005/8/layout/matrix1"/>
    <dgm:cxn modelId="{5D088882-386C-411C-8652-3467A2A79AAE}" type="presParOf" srcId="{D7C17F52-DC33-46A4-87FC-4EA0A6E60A0E}" destId="{F34BBA90-1983-4057-A381-909DCF17CAFC}" srcOrd="5" destOrd="0" presId="urn:microsoft.com/office/officeart/2005/8/layout/matrix1"/>
    <dgm:cxn modelId="{BFC0579A-8E2E-403F-9626-08C910F76A7D}" type="presParOf" srcId="{D7C17F52-DC33-46A4-87FC-4EA0A6E60A0E}" destId="{6669D36B-AA4B-4DAD-BA5D-F1DEBA91CCAC}" srcOrd="6" destOrd="0" presId="urn:microsoft.com/office/officeart/2005/8/layout/matrix1"/>
    <dgm:cxn modelId="{AEFC2BDF-0E41-4D80-81A4-23A3BDA0EC9D}" type="presParOf" srcId="{D7C17F52-DC33-46A4-87FC-4EA0A6E60A0E}" destId="{EF282108-A64D-4D32-BDDC-C4AFF1346425}" srcOrd="7" destOrd="0" presId="urn:microsoft.com/office/officeart/2005/8/layout/matrix1"/>
    <dgm:cxn modelId="{8E8F8BE8-4002-41A0-A614-732D07FBD074}" type="presParOf" srcId="{338FF8CF-2D6D-4D51-95E4-B1B7DF17BD5C}" destId="{C30794A9-395F-4D1A-B0EE-7DEC986E900C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CD1929C-5BA7-4187-AC03-DC24ED9278EB}" type="doc">
      <dgm:prSet loTypeId="urn:microsoft.com/office/officeart/2009/3/layout/BlockDescending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4E86641B-3E75-414A-92C8-C6257FC059CA}">
      <dgm:prSet phldrT="[Text]" custT="1"/>
      <dgm:spPr/>
      <dgm:t>
        <a:bodyPr/>
        <a:lstStyle/>
        <a:p>
          <a:pPr algn="r">
            <a:lnSpc>
              <a:spcPct val="100000"/>
            </a:lnSpc>
            <a:spcAft>
              <a:spcPts val="300"/>
            </a:spcAft>
          </a:pPr>
          <a:r>
            <a:rPr lang="en-US" sz="1200">
              <a:latin typeface="Times New Roman" pitchFamily="18" charset="0"/>
              <a:cs typeface="Times New Roman" pitchFamily="18" charset="0"/>
            </a:rPr>
            <a:t>CI3T: Primary Prevention</a:t>
          </a:r>
        </a:p>
      </dgm:t>
    </dgm:pt>
    <dgm:pt modelId="{C14BEA9B-8A37-4E03-8F66-B0E6840B032D}" type="parTrans" cxnId="{27EA48FA-CE99-4C20-96DE-A9D07ECF0C1A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DB29448A-9FBA-485A-9E41-A13C780DA8D7}" type="sibTrans" cxnId="{27EA48FA-CE99-4C20-96DE-A9D07ECF0C1A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8A1B6728-0BEA-46FF-91C7-9EA42BC7D602}">
      <dgm:prSet phldrT="[Text]" custT="1"/>
      <dgm:spPr/>
      <dgm:t>
        <a:bodyPr/>
        <a:lstStyle/>
        <a:p>
          <a:r>
            <a:rPr lang="en-US" sz="1200" b="1">
              <a:latin typeface="Times New Roman" pitchFamily="18" charset="0"/>
              <a:cs typeface="Times New Roman" pitchFamily="18" charset="0"/>
            </a:rPr>
            <a:t>Session 1: </a:t>
          </a:r>
        </a:p>
      </dgm:t>
    </dgm:pt>
    <dgm:pt modelId="{E0B18581-7FA8-4BD4-9852-7C849A324D9B}" type="parTrans" cxnId="{F48608D7-C85C-477C-8702-1D72640B5748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C128EFC2-F7D9-4DAB-A10E-4DE8C7726C60}" type="sibTrans" cxnId="{F48608D7-C85C-477C-8702-1D72640B5748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1F3525A5-DA50-434B-AE26-90481C0C160A}">
      <dgm:prSet phldrT="[Text]" custT="1"/>
      <dgm:spPr/>
      <dgm:t>
        <a:bodyPr/>
        <a:lstStyle/>
        <a:p>
          <a:r>
            <a:rPr lang="en-US" sz="1200">
              <a:latin typeface="Times New Roman" pitchFamily="18" charset="0"/>
              <a:cs typeface="Times New Roman" pitchFamily="18" charset="0"/>
            </a:rPr>
            <a:t>Overview of CI3T Prevention Models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Setting a Purpose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Establish team meetings and roles</a:t>
          </a:r>
        </a:p>
        <a:p>
          <a:r>
            <a:rPr lang="en-US" sz="1200" b="1">
              <a:latin typeface="Times New Roman" pitchFamily="18" charset="0"/>
              <a:cs typeface="Times New Roman" pitchFamily="18" charset="0"/>
            </a:rPr>
            <a:t>Session 2: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Mission and Purpose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Establish Roles and Responsibilities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Procedures for Teaching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Procedures for Reinforcing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Reactive Plan</a:t>
          </a:r>
        </a:p>
        <a:p>
          <a:r>
            <a:rPr lang="en-US" sz="1200" b="1">
              <a:latin typeface="Times New Roman" pitchFamily="18" charset="0"/>
              <a:cs typeface="Times New Roman" pitchFamily="18" charset="0"/>
            </a:rPr>
            <a:t>Session 3:</a:t>
          </a:r>
        </a:p>
        <a:p>
          <a:r>
            <a:rPr lang="en-US" sz="1200" b="0">
              <a:latin typeface="Times New Roman" pitchFamily="18" charset="0"/>
              <a:cs typeface="Times New Roman" pitchFamily="18" charset="0"/>
            </a:rPr>
            <a:t>Procedures for Monitoring</a:t>
          </a:r>
        </a:p>
        <a:p>
          <a:r>
            <a:rPr lang="en-US" sz="1200" b="1">
              <a:latin typeface="Times New Roman" pitchFamily="18" charset="0"/>
              <a:cs typeface="Times New Roman" pitchFamily="18" charset="0"/>
            </a:rPr>
            <a:t>Session 4: </a:t>
          </a:r>
        </a:p>
        <a:p>
          <a:r>
            <a:rPr lang="en-US" sz="1200" b="0">
              <a:latin typeface="Times New Roman" pitchFamily="18" charset="0"/>
              <a:cs typeface="Times New Roman" pitchFamily="18" charset="0"/>
            </a:rPr>
            <a:t>Revise Primary Plan using Stakeholder feedback</a:t>
          </a:r>
        </a:p>
        <a:p>
          <a:r>
            <a:rPr lang="en-US" sz="1200" b="0">
              <a:latin typeface="Times New Roman" pitchFamily="18" charset="0"/>
              <a:cs typeface="Times New Roman" pitchFamily="18" charset="0"/>
            </a:rPr>
            <a:t>Prepare presentation</a:t>
          </a:r>
        </a:p>
        <a:p>
          <a:endParaRPr lang="en-US" sz="1200">
            <a:latin typeface="Times New Roman" pitchFamily="18" charset="0"/>
            <a:cs typeface="Times New Roman" pitchFamily="18" charset="0"/>
          </a:endParaRPr>
        </a:p>
        <a:p>
          <a:endParaRPr lang="en-US" sz="1200">
            <a:latin typeface="Times New Roman" pitchFamily="18" charset="0"/>
            <a:cs typeface="Times New Roman" pitchFamily="18" charset="0"/>
          </a:endParaRPr>
        </a:p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1734DBD4-9379-4E26-94D5-511C92813279}" type="parTrans" cxnId="{F8B21C00-BD45-4B37-8ED0-E90DFC035080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322F9EFB-D11A-4705-9E65-DCF370254C35}" type="sibTrans" cxnId="{F8B21C00-BD45-4B37-8ED0-E90DFC035080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9DC7668C-7233-4928-B301-0B8625561F43}">
      <dgm:prSet phldrT="[Text]" custT="1"/>
      <dgm:spPr/>
      <dgm:t>
        <a:bodyPr/>
        <a:lstStyle/>
        <a:p>
          <a:r>
            <a:rPr lang="en-US" sz="1200">
              <a:latin typeface="Times New Roman" pitchFamily="18" charset="0"/>
              <a:cs typeface="Times New Roman" pitchFamily="18" charset="0"/>
            </a:rPr>
            <a:t>CI3T: Secondary Prevention</a:t>
          </a:r>
        </a:p>
      </dgm:t>
    </dgm:pt>
    <dgm:pt modelId="{3B59BFEA-50D2-4E9D-923C-B81986CD7E8D}" type="parTrans" cxnId="{8E8E128E-0EAE-4E71-9274-7B779218C38A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5019D038-AB76-4AB3-A1B3-804FE0569F82}" type="sibTrans" cxnId="{8E8E128E-0EAE-4E71-9274-7B779218C38A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ECCCE70E-49E3-41BC-BB16-1FA56B2816F7}">
      <dgm:prSet phldrT="[Text]" custT="1"/>
      <dgm:spPr/>
      <dgm:t>
        <a:bodyPr/>
        <a:lstStyle/>
        <a:p>
          <a:r>
            <a:rPr lang="en-US" sz="1200" b="1">
              <a:latin typeface="Times New Roman" pitchFamily="18" charset="0"/>
              <a:cs typeface="Times New Roman" pitchFamily="18" charset="0"/>
            </a:rPr>
            <a:t>Session 5:</a:t>
          </a:r>
        </a:p>
      </dgm:t>
    </dgm:pt>
    <dgm:pt modelId="{3E6F1F52-EBF9-4EE4-935F-D988E456E06A}" type="parTrans" cxnId="{90ED159B-3DB5-4F19-8218-3707ADE1A936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5D4BA9A8-9CB4-4875-AF15-6B7E03DDF17B}" type="sibTrans" cxnId="{90ED159B-3DB5-4F19-8218-3707ADE1A936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9E104B74-8C8C-4A37-AA38-44BFAD17368B}">
      <dgm:prSet phldrT="[Text]" custT="1"/>
      <dgm:spPr/>
      <dgm:t>
        <a:bodyPr/>
        <a:lstStyle/>
        <a:p>
          <a:r>
            <a:rPr lang="en-US" sz="1200">
              <a:latin typeface="Times New Roman" pitchFamily="18" charset="0"/>
              <a:cs typeface="Times New Roman" pitchFamily="18" charset="0"/>
            </a:rPr>
            <a:t>Overview of Teacher focused Strategies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Overview of Student Focused Strategies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Using data to determine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Draft the Secondary Intervention Grid based on existing supports</a:t>
          </a:r>
        </a:p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F3E1163E-5A32-4565-AAE3-1544E03C57C0}" type="parTrans" cxnId="{B745CB68-E1EB-417B-A8F2-4383AB7D15DC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678BAE50-D993-41C4-A455-19212F4B227C}" type="sibTrans" cxnId="{B745CB68-E1EB-417B-A8F2-4383AB7D15DC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6EB99CF1-753E-4DAD-9945-BCB591DDA653}">
      <dgm:prSet phldrT="[Text]" custT="1"/>
      <dgm:spPr/>
      <dgm:t>
        <a:bodyPr/>
        <a:lstStyle/>
        <a:p>
          <a:r>
            <a:rPr lang="en-US" sz="1200">
              <a:latin typeface="Times New Roman" pitchFamily="18" charset="0"/>
              <a:cs typeface="Times New Roman" pitchFamily="18" charset="0"/>
            </a:rPr>
            <a:t> CI3T: Tertiary Prevention</a:t>
          </a:r>
        </a:p>
      </dgm:t>
    </dgm:pt>
    <dgm:pt modelId="{F61BDD37-21EF-4EBA-AA56-DB2615008E5E}" type="parTrans" cxnId="{A1C16BA1-468B-46A9-AAE2-047CB0591335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0BA90FC8-E8B3-455E-BAC2-697B40BF1AA2}" type="sibTrans" cxnId="{A1C16BA1-468B-46A9-AAE2-047CB0591335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B5F79758-A5A9-42EC-A484-D17798226E2D}">
      <dgm:prSet phldrT="[Text]" custT="1"/>
      <dgm:spPr/>
      <dgm:t>
        <a:bodyPr/>
        <a:lstStyle/>
        <a:p>
          <a:r>
            <a:rPr lang="en-US" sz="1200" b="1">
              <a:latin typeface="Times New Roman" pitchFamily="18" charset="0"/>
              <a:cs typeface="Times New Roman" pitchFamily="18" charset="0"/>
            </a:rPr>
            <a:t>Session 6:</a:t>
          </a:r>
        </a:p>
      </dgm:t>
    </dgm:pt>
    <dgm:pt modelId="{A49B111F-9EF8-48F6-9DCE-B7648FF60119}" type="parTrans" cxnId="{007E9BD3-33F4-489E-9763-24B5B25AE434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7D799EC4-7BE2-4E09-BF1C-942C2F2080D7}" type="sibTrans" cxnId="{007E9BD3-33F4-489E-9763-24B5B25AE434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FFC32F24-B43C-4A9C-8CF2-41548106BC13}">
      <dgm:prSet phldrT="[Text]" custT="1"/>
      <dgm:spPr/>
      <dgm:t>
        <a:bodyPr/>
        <a:lstStyle/>
        <a:p>
          <a:r>
            <a:rPr lang="en-US" sz="1200">
              <a:latin typeface="Times New Roman" pitchFamily="18" charset="0"/>
              <a:cs typeface="Times New Roman" pitchFamily="18" charset="0"/>
            </a:rPr>
            <a:t>Final revisions of CI3T Plan based on stakeholder feedback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Draft Tertiary Prevention Intervention Grids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Design Implementation Manual and Plan for roll out to faculty, students, and parents</a:t>
          </a:r>
        </a:p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7994BEBB-E3B8-408A-A4DA-9377ACD4C1F2}" type="parTrans" cxnId="{8DDAD3D3-BA7B-4274-B33A-8B3EAA345378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12495495-3A5E-4671-B455-4F8828F17530}" type="sibTrans" cxnId="{8DDAD3D3-BA7B-4274-B33A-8B3EAA345378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BD54107B-3B8F-4038-B65A-69D3D8E139BE}" type="pres">
      <dgm:prSet presAssocID="{2CD1929C-5BA7-4187-AC03-DC24ED9278EB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630E10FB-4553-4461-A006-A299B904ABEE}" type="pres">
      <dgm:prSet presAssocID="{4E86641B-3E75-414A-92C8-C6257FC059CA}" presName="parentText_1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438BD05C-7066-4A3F-BF09-0A3D5A9E0E57}" type="pres">
      <dgm:prSet presAssocID="{4E86641B-3E75-414A-92C8-C6257FC059CA}" presName="childText_1" presStyleLbl="node1" presStyleIdx="0" presStyleCnt="3" custScaleX="167998" custLinFactNeighborX="-61144">
        <dgm:presLayoutVars>
          <dgm:chMax val="0"/>
          <dgm:chPref val="0"/>
          <dgm:bulletEnabled val="1"/>
        </dgm:presLayoutVars>
      </dgm:prSet>
      <dgm:spPr/>
    </dgm:pt>
    <dgm:pt modelId="{E4BF9C64-0696-41C1-ADDB-5D141825DC12}" type="pres">
      <dgm:prSet presAssocID="{4E86641B-3E75-414A-92C8-C6257FC059CA}" presName="accentShape_1" presStyleCnt="0"/>
      <dgm:spPr/>
    </dgm:pt>
    <dgm:pt modelId="{7D55B0F5-2046-44DB-9447-7177F48EB517}" type="pres">
      <dgm:prSet presAssocID="{4E86641B-3E75-414A-92C8-C6257FC059CA}" presName="imageRepeatNode" presStyleLbl="node1" presStyleIdx="0" presStyleCnt="3" custScaleX="147298" custLinFactNeighborX="-47358" custLinFactNeighborY="482"/>
      <dgm:spPr/>
    </dgm:pt>
    <dgm:pt modelId="{CA186FCF-FF9A-4278-B3FF-EAA6B789E606}" type="pres">
      <dgm:prSet presAssocID="{9DC7668C-7233-4928-B301-0B8625561F43}" presName="parentText_2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E06FA8CB-696A-4A94-948C-946E34183266}" type="pres">
      <dgm:prSet presAssocID="{9DC7668C-7233-4928-B301-0B8625561F43}" presName="childText_2" presStyleLbl="node2" presStyleIdx="0" presStyleCnt="0" custScaleX="154486" custScaleY="73801" custLinFactNeighborX="-13866" custLinFactNeighborY="8951">
        <dgm:presLayoutVars>
          <dgm:chMax val="0"/>
          <dgm:chPref val="0"/>
          <dgm:bulletEnabled val="1"/>
        </dgm:presLayoutVars>
      </dgm:prSet>
      <dgm:spPr/>
    </dgm:pt>
    <dgm:pt modelId="{D62F3881-8782-4479-8B64-19CA4DC4780C}" type="pres">
      <dgm:prSet presAssocID="{9DC7668C-7233-4928-B301-0B8625561F43}" presName="accentShape_2" presStyleCnt="0"/>
      <dgm:spPr/>
    </dgm:pt>
    <dgm:pt modelId="{DC30BB0B-13B9-4E17-A4CA-5BA185C94FAE}" type="pres">
      <dgm:prSet presAssocID="{9DC7668C-7233-4928-B301-0B8625561F43}" presName="imageRepeatNode" presStyleLbl="node1" presStyleIdx="1" presStyleCnt="3" custScaleX="142099" custScaleY="81516" custLinFactNeighborX="-11764" custLinFactNeighborY="9735"/>
      <dgm:spPr/>
    </dgm:pt>
    <dgm:pt modelId="{D2EB37DC-1301-4AF4-B951-7916DF097BCA}" type="pres">
      <dgm:prSet presAssocID="{6EB99CF1-753E-4DAD-9945-BCB591DDA653}" presName="parentText_3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EEF357A7-AB32-4831-A684-5154DE7AB191}" type="pres">
      <dgm:prSet presAssocID="{6EB99CF1-753E-4DAD-9945-BCB591DDA653}" presName="childText_3" presStyleLbl="node2" presStyleIdx="0" presStyleCnt="0" custScaleX="131881" custScaleY="65718" custLinFactNeighborX="21932" custLinFactNeighborY="10198">
        <dgm:presLayoutVars>
          <dgm:chMax val="0"/>
          <dgm:chPref val="0"/>
          <dgm:bulletEnabled val="1"/>
        </dgm:presLayoutVars>
      </dgm:prSet>
      <dgm:spPr/>
    </dgm:pt>
    <dgm:pt modelId="{61F254AF-04EE-4074-8DEF-1E2B443BBC4E}" type="pres">
      <dgm:prSet presAssocID="{6EB99CF1-753E-4DAD-9945-BCB591DDA653}" presName="accentShape_3" presStyleCnt="0"/>
      <dgm:spPr/>
    </dgm:pt>
    <dgm:pt modelId="{F12353C5-0B7D-429C-B02E-9CF01484525F}" type="pres">
      <dgm:prSet presAssocID="{6EB99CF1-753E-4DAD-9945-BCB591DDA653}" presName="imageRepeatNode" presStyleLbl="node1" presStyleIdx="2" presStyleCnt="3" custScaleX="136773" custScaleY="73358" custLinFactNeighborX="18345" custLinFactNeighborY="13907"/>
      <dgm:spPr/>
    </dgm:pt>
  </dgm:ptLst>
  <dgm:cxnLst>
    <dgm:cxn modelId="{F8B21C00-BD45-4B37-8ED0-E90DFC035080}" srcId="{4E86641B-3E75-414A-92C8-C6257FC059CA}" destId="{1F3525A5-DA50-434B-AE26-90481C0C160A}" srcOrd="1" destOrd="0" parTransId="{1734DBD4-9379-4E26-94D5-511C92813279}" sibTransId="{322F9EFB-D11A-4705-9E65-DCF370254C35}"/>
    <dgm:cxn modelId="{E71F2618-480C-4070-98F3-AC40051FF378}" type="presOf" srcId="{6EB99CF1-753E-4DAD-9945-BCB591DDA653}" destId="{D2EB37DC-1301-4AF4-B951-7916DF097BCA}" srcOrd="0" destOrd="0" presId="urn:microsoft.com/office/officeart/2009/3/layout/BlockDescendingList"/>
    <dgm:cxn modelId="{88129B1F-DA3C-423C-9CE7-EAB4E231FA5A}" type="presOf" srcId="{FFC32F24-B43C-4A9C-8CF2-41548106BC13}" destId="{EEF357A7-AB32-4831-A684-5154DE7AB191}" srcOrd="0" destOrd="1" presId="urn:microsoft.com/office/officeart/2009/3/layout/BlockDescendingList"/>
    <dgm:cxn modelId="{86E0D836-B33D-4932-9AF6-E23B2D984D8F}" type="presOf" srcId="{4E86641B-3E75-414A-92C8-C6257FC059CA}" destId="{630E10FB-4553-4461-A006-A299B904ABEE}" srcOrd="0" destOrd="0" presId="urn:microsoft.com/office/officeart/2009/3/layout/BlockDescendingList"/>
    <dgm:cxn modelId="{18719862-C8FF-4D6F-92F8-7E1FD5AF1E26}" type="presOf" srcId="{6EB99CF1-753E-4DAD-9945-BCB591DDA653}" destId="{F12353C5-0B7D-429C-B02E-9CF01484525F}" srcOrd="1" destOrd="0" presId="urn:microsoft.com/office/officeart/2009/3/layout/BlockDescendingList"/>
    <dgm:cxn modelId="{16F00943-C328-4722-9267-6A0DA5D0CBE3}" type="presOf" srcId="{B5F79758-A5A9-42EC-A484-D17798226E2D}" destId="{EEF357A7-AB32-4831-A684-5154DE7AB191}" srcOrd="0" destOrd="0" presId="urn:microsoft.com/office/officeart/2009/3/layout/BlockDescendingList"/>
    <dgm:cxn modelId="{B745CB68-E1EB-417B-A8F2-4383AB7D15DC}" srcId="{9DC7668C-7233-4928-B301-0B8625561F43}" destId="{9E104B74-8C8C-4A37-AA38-44BFAD17368B}" srcOrd="1" destOrd="0" parTransId="{F3E1163E-5A32-4565-AAE3-1544E03C57C0}" sibTransId="{678BAE50-D993-41C4-A455-19212F4B227C}"/>
    <dgm:cxn modelId="{1994BE4C-9A36-4D7A-83FA-9A58581CEE77}" type="presOf" srcId="{4E86641B-3E75-414A-92C8-C6257FC059CA}" destId="{7D55B0F5-2046-44DB-9447-7177F48EB517}" srcOrd="1" destOrd="0" presId="urn:microsoft.com/office/officeart/2009/3/layout/BlockDescendingList"/>
    <dgm:cxn modelId="{23587C57-9281-46B8-8DDB-74C3C46BC53B}" type="presOf" srcId="{1F3525A5-DA50-434B-AE26-90481C0C160A}" destId="{438BD05C-7066-4A3F-BF09-0A3D5A9E0E57}" srcOrd="0" destOrd="1" presId="urn:microsoft.com/office/officeart/2009/3/layout/BlockDescendingList"/>
    <dgm:cxn modelId="{EF232483-5866-4A58-877A-DFE061D925F0}" type="presOf" srcId="{ECCCE70E-49E3-41BC-BB16-1FA56B2816F7}" destId="{E06FA8CB-696A-4A94-948C-946E34183266}" srcOrd="0" destOrd="0" presId="urn:microsoft.com/office/officeart/2009/3/layout/BlockDescendingList"/>
    <dgm:cxn modelId="{8E8E128E-0EAE-4E71-9274-7B779218C38A}" srcId="{2CD1929C-5BA7-4187-AC03-DC24ED9278EB}" destId="{9DC7668C-7233-4928-B301-0B8625561F43}" srcOrd="1" destOrd="0" parTransId="{3B59BFEA-50D2-4E9D-923C-B81986CD7E8D}" sibTransId="{5019D038-AB76-4AB3-A1B3-804FE0569F82}"/>
    <dgm:cxn modelId="{84FD0E98-3F72-44FC-90E0-787CEC65F1D0}" type="presOf" srcId="{8A1B6728-0BEA-46FF-91C7-9EA42BC7D602}" destId="{438BD05C-7066-4A3F-BF09-0A3D5A9E0E57}" srcOrd="0" destOrd="0" presId="urn:microsoft.com/office/officeart/2009/3/layout/BlockDescendingList"/>
    <dgm:cxn modelId="{90ED159B-3DB5-4F19-8218-3707ADE1A936}" srcId="{9DC7668C-7233-4928-B301-0B8625561F43}" destId="{ECCCE70E-49E3-41BC-BB16-1FA56B2816F7}" srcOrd="0" destOrd="0" parTransId="{3E6F1F52-EBF9-4EE4-935F-D988E456E06A}" sibTransId="{5D4BA9A8-9CB4-4875-AF15-6B7E03DDF17B}"/>
    <dgm:cxn modelId="{A1C16BA1-468B-46A9-AAE2-047CB0591335}" srcId="{2CD1929C-5BA7-4187-AC03-DC24ED9278EB}" destId="{6EB99CF1-753E-4DAD-9945-BCB591DDA653}" srcOrd="2" destOrd="0" parTransId="{F61BDD37-21EF-4EBA-AA56-DB2615008E5E}" sibTransId="{0BA90FC8-E8B3-455E-BAC2-697B40BF1AA2}"/>
    <dgm:cxn modelId="{673F61C9-4E3E-4C39-B103-7293115C1878}" type="presOf" srcId="{9E104B74-8C8C-4A37-AA38-44BFAD17368B}" destId="{E06FA8CB-696A-4A94-948C-946E34183266}" srcOrd="0" destOrd="1" presId="urn:microsoft.com/office/officeart/2009/3/layout/BlockDescendingList"/>
    <dgm:cxn modelId="{007E9BD3-33F4-489E-9763-24B5B25AE434}" srcId="{6EB99CF1-753E-4DAD-9945-BCB591DDA653}" destId="{B5F79758-A5A9-42EC-A484-D17798226E2D}" srcOrd="0" destOrd="0" parTransId="{A49B111F-9EF8-48F6-9DCE-B7648FF60119}" sibTransId="{7D799EC4-7BE2-4E09-BF1C-942C2F2080D7}"/>
    <dgm:cxn modelId="{8DDAD3D3-BA7B-4274-B33A-8B3EAA345378}" srcId="{6EB99CF1-753E-4DAD-9945-BCB591DDA653}" destId="{FFC32F24-B43C-4A9C-8CF2-41548106BC13}" srcOrd="1" destOrd="0" parTransId="{7994BEBB-E3B8-408A-A4DA-9377ACD4C1F2}" sibTransId="{12495495-3A5E-4671-B455-4F8828F17530}"/>
    <dgm:cxn modelId="{5D17BBD6-0152-4D99-B0F9-ADF41A06AB26}" type="presOf" srcId="{2CD1929C-5BA7-4187-AC03-DC24ED9278EB}" destId="{BD54107B-3B8F-4038-B65A-69D3D8E139BE}" srcOrd="0" destOrd="0" presId="urn:microsoft.com/office/officeart/2009/3/layout/BlockDescendingList"/>
    <dgm:cxn modelId="{F48608D7-C85C-477C-8702-1D72640B5748}" srcId="{4E86641B-3E75-414A-92C8-C6257FC059CA}" destId="{8A1B6728-0BEA-46FF-91C7-9EA42BC7D602}" srcOrd="0" destOrd="0" parTransId="{E0B18581-7FA8-4BD4-9852-7C849A324D9B}" sibTransId="{C128EFC2-F7D9-4DAB-A10E-4DE8C7726C60}"/>
    <dgm:cxn modelId="{0F37EEE3-8E47-476B-9161-BB35C8293150}" type="presOf" srcId="{9DC7668C-7233-4928-B301-0B8625561F43}" destId="{CA186FCF-FF9A-4278-B3FF-EAA6B789E606}" srcOrd="0" destOrd="0" presId="urn:microsoft.com/office/officeart/2009/3/layout/BlockDescendingList"/>
    <dgm:cxn modelId="{6BDDA0ED-91E5-4EAA-91D3-0984B08C66D8}" type="presOf" srcId="{9DC7668C-7233-4928-B301-0B8625561F43}" destId="{DC30BB0B-13B9-4E17-A4CA-5BA185C94FAE}" srcOrd="1" destOrd="0" presId="urn:microsoft.com/office/officeart/2009/3/layout/BlockDescendingList"/>
    <dgm:cxn modelId="{27EA48FA-CE99-4C20-96DE-A9D07ECF0C1A}" srcId="{2CD1929C-5BA7-4187-AC03-DC24ED9278EB}" destId="{4E86641B-3E75-414A-92C8-C6257FC059CA}" srcOrd="0" destOrd="0" parTransId="{C14BEA9B-8A37-4E03-8F66-B0E6840B032D}" sibTransId="{DB29448A-9FBA-485A-9E41-A13C780DA8D7}"/>
    <dgm:cxn modelId="{D2BDE726-9C97-4995-857B-95320289A365}" type="presParOf" srcId="{BD54107B-3B8F-4038-B65A-69D3D8E139BE}" destId="{630E10FB-4553-4461-A006-A299B904ABEE}" srcOrd="0" destOrd="0" presId="urn:microsoft.com/office/officeart/2009/3/layout/BlockDescendingList"/>
    <dgm:cxn modelId="{021F3573-BB68-4F72-BD9F-82E63F464A40}" type="presParOf" srcId="{BD54107B-3B8F-4038-B65A-69D3D8E139BE}" destId="{438BD05C-7066-4A3F-BF09-0A3D5A9E0E57}" srcOrd="1" destOrd="0" presId="urn:microsoft.com/office/officeart/2009/3/layout/BlockDescendingList"/>
    <dgm:cxn modelId="{066E81D0-BE29-4C32-927B-FE0EF9E4EBEA}" type="presParOf" srcId="{BD54107B-3B8F-4038-B65A-69D3D8E139BE}" destId="{E4BF9C64-0696-41C1-ADDB-5D141825DC12}" srcOrd="2" destOrd="0" presId="urn:microsoft.com/office/officeart/2009/3/layout/BlockDescendingList"/>
    <dgm:cxn modelId="{DDACD66F-805F-4D69-A50D-270ABBD58D22}" type="presParOf" srcId="{E4BF9C64-0696-41C1-ADDB-5D141825DC12}" destId="{7D55B0F5-2046-44DB-9447-7177F48EB517}" srcOrd="0" destOrd="0" presId="urn:microsoft.com/office/officeart/2009/3/layout/BlockDescendingList"/>
    <dgm:cxn modelId="{930D8757-D3E8-4537-84D0-29EDE537C3AC}" type="presParOf" srcId="{BD54107B-3B8F-4038-B65A-69D3D8E139BE}" destId="{CA186FCF-FF9A-4278-B3FF-EAA6B789E606}" srcOrd="3" destOrd="0" presId="urn:microsoft.com/office/officeart/2009/3/layout/BlockDescendingList"/>
    <dgm:cxn modelId="{52B4A4FE-4EAA-4296-B186-5939FAC404FC}" type="presParOf" srcId="{BD54107B-3B8F-4038-B65A-69D3D8E139BE}" destId="{E06FA8CB-696A-4A94-948C-946E34183266}" srcOrd="4" destOrd="0" presId="urn:microsoft.com/office/officeart/2009/3/layout/BlockDescendingList"/>
    <dgm:cxn modelId="{2996D8C2-7CFF-4AC7-A9AC-5F7847A3D0FE}" type="presParOf" srcId="{BD54107B-3B8F-4038-B65A-69D3D8E139BE}" destId="{D62F3881-8782-4479-8B64-19CA4DC4780C}" srcOrd="5" destOrd="0" presId="urn:microsoft.com/office/officeart/2009/3/layout/BlockDescendingList"/>
    <dgm:cxn modelId="{AE47442A-7858-495F-8D96-45E1D14E6C8C}" type="presParOf" srcId="{D62F3881-8782-4479-8B64-19CA4DC4780C}" destId="{DC30BB0B-13B9-4E17-A4CA-5BA185C94FAE}" srcOrd="0" destOrd="0" presId="urn:microsoft.com/office/officeart/2009/3/layout/BlockDescendingList"/>
    <dgm:cxn modelId="{47445422-184B-4E38-87E5-D0E06D6FF857}" type="presParOf" srcId="{BD54107B-3B8F-4038-B65A-69D3D8E139BE}" destId="{D2EB37DC-1301-4AF4-B951-7916DF097BCA}" srcOrd="6" destOrd="0" presId="urn:microsoft.com/office/officeart/2009/3/layout/BlockDescendingList"/>
    <dgm:cxn modelId="{26224463-1E3D-4BC2-A6FD-04636C31CFFE}" type="presParOf" srcId="{BD54107B-3B8F-4038-B65A-69D3D8E139BE}" destId="{EEF357A7-AB32-4831-A684-5154DE7AB191}" srcOrd="7" destOrd="0" presId="urn:microsoft.com/office/officeart/2009/3/layout/BlockDescendingList"/>
    <dgm:cxn modelId="{7D19FC0D-FAE0-4C89-9AF0-2844A60009CE}" type="presParOf" srcId="{BD54107B-3B8F-4038-B65A-69D3D8E139BE}" destId="{61F254AF-04EE-4074-8DEF-1E2B443BBC4E}" srcOrd="8" destOrd="0" presId="urn:microsoft.com/office/officeart/2009/3/layout/BlockDescendingList"/>
    <dgm:cxn modelId="{C6F191CA-D414-4E70-97B6-D708DE2DF904}" type="presParOf" srcId="{61F254AF-04EE-4074-8DEF-1E2B443BBC4E}" destId="{F12353C5-0B7D-429C-B02E-9CF01484525F}" srcOrd="0" destOrd="0" presId="urn:microsoft.com/office/officeart/2009/3/layout/BlockDescending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CDA518-BC6C-454C-8425-289DBEFA6303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82ED9815-0689-437F-AB55-8011A9589219}">
      <dgm:prSet phldrT="[Text]" custT="1"/>
      <dgm:spPr>
        <a:solidFill>
          <a:schemeClr val="accent5">
            <a:lumMod val="75000"/>
          </a:schemeClr>
        </a:solidFill>
      </dgm:spPr>
      <dgm:t>
        <a:bodyPr anchor="t"/>
        <a:lstStyle/>
        <a:p>
          <a:r>
            <a:rPr lang="en-US" sz="1400"/>
            <a:t>SESSION 1: Setting up for Success</a:t>
          </a:r>
        </a:p>
      </dgm:t>
    </dgm:pt>
    <dgm:pt modelId="{CA69EC14-8F26-4324-9465-B228833C3D9E}" type="parTrans" cxnId="{8DB8FAB8-F8BE-4232-8E1A-61CBAFE1B3A6}">
      <dgm:prSet/>
      <dgm:spPr/>
      <dgm:t>
        <a:bodyPr/>
        <a:lstStyle/>
        <a:p>
          <a:endParaRPr lang="en-US"/>
        </a:p>
      </dgm:t>
    </dgm:pt>
    <dgm:pt modelId="{095AE3E2-7CB6-43CA-A532-FBE35E2C2239}" type="sibTrans" cxnId="{8DB8FAB8-F8BE-4232-8E1A-61CBAFE1B3A6}">
      <dgm:prSet/>
      <dgm:spPr/>
      <dgm:t>
        <a:bodyPr/>
        <a:lstStyle/>
        <a:p>
          <a:endParaRPr lang="en-US"/>
        </a:p>
      </dgm:t>
    </dgm:pt>
    <dgm:pt modelId="{4F7AD0EE-0E26-4017-9F94-86272D93EFC3}">
      <dgm:prSet phldrT="[Text]" custT="1"/>
      <dgm:spPr>
        <a:solidFill>
          <a:srgbClr val="EAB200"/>
        </a:solidFill>
      </dgm:spPr>
      <dgm:t>
        <a:bodyPr anchor="t"/>
        <a:lstStyle/>
        <a:p>
          <a:r>
            <a:rPr lang="en-US" sz="1400"/>
            <a:t>SESSION 3: Using Your Data to Inform Instruction</a:t>
          </a:r>
        </a:p>
      </dgm:t>
    </dgm:pt>
    <dgm:pt modelId="{1B378C42-C627-4201-AE52-4BA974618512}" type="parTrans" cxnId="{EE6BF61A-B19F-4C39-8C06-B8706D9BA7BA}">
      <dgm:prSet/>
      <dgm:spPr/>
      <dgm:t>
        <a:bodyPr/>
        <a:lstStyle/>
        <a:p>
          <a:endParaRPr lang="en-US"/>
        </a:p>
      </dgm:t>
    </dgm:pt>
    <dgm:pt modelId="{51654D6A-95A4-4E7F-B6C4-FF063E7F512E}" type="sibTrans" cxnId="{EE6BF61A-B19F-4C39-8C06-B8706D9BA7BA}">
      <dgm:prSet/>
      <dgm:spPr/>
      <dgm:t>
        <a:bodyPr/>
        <a:lstStyle/>
        <a:p>
          <a:endParaRPr lang="en-US"/>
        </a:p>
      </dgm:t>
    </dgm:pt>
    <dgm:pt modelId="{DA761F70-B11F-4EA6-915D-15ADF7DDBA23}">
      <dgm:prSet phldrT="[Text]" custT="1"/>
      <dgm:spPr>
        <a:solidFill>
          <a:schemeClr val="accent2">
            <a:lumMod val="75000"/>
          </a:schemeClr>
        </a:solidFill>
      </dgm:spPr>
      <dgm:t>
        <a:bodyPr anchor="t"/>
        <a:lstStyle/>
        <a:p>
          <a:r>
            <a:rPr lang="en-US" sz="1400"/>
            <a:t>SESSION 4: </a:t>
          </a:r>
          <a:br>
            <a:rPr lang="en-US" sz="1400"/>
          </a:br>
          <a:r>
            <a:rPr lang="en-US" sz="1400"/>
            <a:t>True Integration</a:t>
          </a:r>
        </a:p>
      </dgm:t>
    </dgm:pt>
    <dgm:pt modelId="{205211D0-56BC-42B4-8B39-5E0986F07326}" type="parTrans" cxnId="{5EE004A5-3774-4BB1-B9EC-EDCC333FB895}">
      <dgm:prSet/>
      <dgm:spPr/>
      <dgm:t>
        <a:bodyPr/>
        <a:lstStyle/>
        <a:p>
          <a:endParaRPr lang="en-US"/>
        </a:p>
      </dgm:t>
    </dgm:pt>
    <dgm:pt modelId="{8B7B9245-1212-4EA2-8DBA-AB21D24D994E}" type="sibTrans" cxnId="{5EE004A5-3774-4BB1-B9EC-EDCC333FB895}">
      <dgm:prSet/>
      <dgm:spPr/>
      <dgm:t>
        <a:bodyPr/>
        <a:lstStyle/>
        <a:p>
          <a:endParaRPr lang="en-US"/>
        </a:p>
      </dgm:t>
    </dgm:pt>
    <dgm:pt modelId="{0C927F58-D0E1-4B01-A6B6-C603E890F398}">
      <dgm:prSet phldrT="[Text]" custT="1"/>
      <dgm:spPr>
        <a:solidFill>
          <a:schemeClr val="accent6">
            <a:lumMod val="75000"/>
          </a:schemeClr>
        </a:solidFill>
      </dgm:spPr>
      <dgm:t>
        <a:bodyPr anchor="t"/>
        <a:lstStyle/>
        <a:p>
          <a:r>
            <a:rPr lang="en-US" sz="1400"/>
            <a:t>SESSION 2: Monitoring and </a:t>
          </a:r>
          <a:r>
            <a:rPr lang="en-US" sz="1400" err="1"/>
            <a:t>Communi-cating</a:t>
          </a:r>
          <a:r>
            <a:rPr lang="en-US" sz="1400"/>
            <a:t> for Success</a:t>
          </a:r>
        </a:p>
      </dgm:t>
    </dgm:pt>
    <dgm:pt modelId="{79673275-EAE9-4B21-BD17-BA2A2DC472F8}" type="parTrans" cxnId="{CB5E5B09-20CD-4245-A349-FF2971C82599}">
      <dgm:prSet/>
      <dgm:spPr/>
      <dgm:t>
        <a:bodyPr/>
        <a:lstStyle/>
        <a:p>
          <a:endParaRPr lang="en-US"/>
        </a:p>
      </dgm:t>
    </dgm:pt>
    <dgm:pt modelId="{91B44C06-EF03-4B80-B764-56D43105AB17}" type="sibTrans" cxnId="{CB5E5B09-20CD-4245-A349-FF2971C82599}">
      <dgm:prSet/>
      <dgm:spPr/>
      <dgm:t>
        <a:bodyPr/>
        <a:lstStyle/>
        <a:p>
          <a:endParaRPr lang="en-US"/>
        </a:p>
      </dgm:t>
    </dgm:pt>
    <dgm:pt modelId="{87EBC7B2-62CC-4F4D-B8F1-6913234E01AB}">
      <dgm:prSet phldrT="[Text]" custT="1"/>
      <dgm:spPr>
        <a:solidFill>
          <a:schemeClr val="tx2">
            <a:lumMod val="75000"/>
          </a:schemeClr>
        </a:solidFill>
      </dgm:spPr>
      <dgm:t>
        <a:bodyPr anchor="t"/>
        <a:lstStyle/>
        <a:p>
          <a:r>
            <a:rPr lang="en-US" sz="1400"/>
            <a:t>SESSION 5: Planning for the Year Ahead</a:t>
          </a:r>
        </a:p>
      </dgm:t>
    </dgm:pt>
    <dgm:pt modelId="{792074DA-5FA9-4FC5-82A0-319076547753}" type="parTrans" cxnId="{2E1A1579-A6BA-476F-822B-86009E26C1D5}">
      <dgm:prSet/>
      <dgm:spPr/>
      <dgm:t>
        <a:bodyPr/>
        <a:lstStyle/>
        <a:p>
          <a:endParaRPr lang="en-US"/>
        </a:p>
      </dgm:t>
    </dgm:pt>
    <dgm:pt modelId="{B3C296FB-3485-4B9E-A81F-C9229475D8E6}" type="sibTrans" cxnId="{2E1A1579-A6BA-476F-822B-86009E26C1D5}">
      <dgm:prSet/>
      <dgm:spPr/>
      <dgm:t>
        <a:bodyPr/>
        <a:lstStyle/>
        <a:p>
          <a:endParaRPr lang="en-US"/>
        </a:p>
      </dgm:t>
    </dgm:pt>
    <dgm:pt modelId="{EDE82B6F-CA32-4C6B-8BFB-B30D12284093}">
      <dgm:prSet phldrT="[Text]" custT="1"/>
      <dgm:spPr>
        <a:solidFill>
          <a:schemeClr val="accent5">
            <a:lumMod val="75000"/>
          </a:schemeClr>
        </a:solidFill>
      </dgm:spPr>
      <dgm:t>
        <a:bodyPr lIns="0" rIns="0" anchor="t"/>
        <a:lstStyle/>
        <a:p>
          <a:r>
            <a:rPr lang="en-US" sz="1400" i="1">
              <a:solidFill>
                <a:schemeClr val="accent4"/>
              </a:solidFill>
            </a:rPr>
            <a:t>TECHNOLOGY TRAINING PART 1: Preparing</a:t>
          </a:r>
          <a:br>
            <a:rPr lang="en-US" sz="1400" i="1">
              <a:solidFill>
                <a:schemeClr val="accent4"/>
              </a:solidFill>
            </a:rPr>
          </a:br>
          <a:r>
            <a:rPr lang="en-US" sz="1400" i="1">
              <a:solidFill>
                <a:schemeClr val="accent4"/>
              </a:solidFill>
            </a:rPr>
            <a:t>Your Data Structures</a:t>
          </a:r>
          <a:endParaRPr lang="en-US" sz="1400">
            <a:solidFill>
              <a:schemeClr val="accent4"/>
            </a:solidFill>
          </a:endParaRPr>
        </a:p>
      </dgm:t>
    </dgm:pt>
    <dgm:pt modelId="{9B21EF5D-1347-4E9C-B71F-5BDA8B9DA602}" type="parTrans" cxnId="{9E31DBA0-E939-49A6-A6BC-57FBA271E74D}">
      <dgm:prSet/>
      <dgm:spPr/>
      <dgm:t>
        <a:bodyPr/>
        <a:lstStyle/>
        <a:p>
          <a:endParaRPr lang="en-US"/>
        </a:p>
      </dgm:t>
    </dgm:pt>
    <dgm:pt modelId="{4B7087D8-60F7-45B3-90E8-83EEE7316E5B}" type="sibTrans" cxnId="{9E31DBA0-E939-49A6-A6BC-57FBA271E74D}">
      <dgm:prSet/>
      <dgm:spPr/>
      <dgm:t>
        <a:bodyPr/>
        <a:lstStyle/>
        <a:p>
          <a:endParaRPr lang="en-US"/>
        </a:p>
      </dgm:t>
    </dgm:pt>
    <dgm:pt modelId="{167BF358-8434-4987-B85A-37964861114E}">
      <dgm:prSet phldrT="[Text]" custT="1"/>
      <dgm:spPr>
        <a:solidFill>
          <a:schemeClr val="accent6">
            <a:lumMod val="75000"/>
          </a:schemeClr>
        </a:solidFill>
      </dgm:spPr>
      <dgm:t>
        <a:bodyPr lIns="0" rIns="0" anchor="t"/>
        <a:lstStyle/>
        <a:p>
          <a:r>
            <a:rPr lang="en-US" sz="1400" i="1">
              <a:solidFill>
                <a:schemeClr val="accent4"/>
              </a:solidFill>
            </a:rPr>
            <a:t>TECHNOLOGY TRAINING PART 2: Preparing </a:t>
          </a:r>
          <a:r>
            <a:rPr lang="en-US" sz="1400" i="1" err="1">
              <a:solidFill>
                <a:schemeClr val="accent4"/>
              </a:solidFill>
            </a:rPr>
            <a:t>Implementa-tion</a:t>
          </a:r>
          <a:r>
            <a:rPr lang="en-US" sz="1400" i="1">
              <a:solidFill>
                <a:schemeClr val="accent4"/>
              </a:solidFill>
            </a:rPr>
            <a:t> Reports</a:t>
          </a:r>
        </a:p>
      </dgm:t>
    </dgm:pt>
    <dgm:pt modelId="{CAB79F3C-EB84-4F7C-A9F7-2D2507D5DBE7}" type="parTrans" cxnId="{9697DD3F-1923-415C-B9D3-CEE56720C4CC}">
      <dgm:prSet/>
      <dgm:spPr/>
      <dgm:t>
        <a:bodyPr/>
        <a:lstStyle/>
        <a:p>
          <a:endParaRPr lang="en-US"/>
        </a:p>
      </dgm:t>
    </dgm:pt>
    <dgm:pt modelId="{23117442-D303-468D-9B1A-74E04914477C}" type="sibTrans" cxnId="{9697DD3F-1923-415C-B9D3-CEE56720C4CC}">
      <dgm:prSet/>
      <dgm:spPr/>
      <dgm:t>
        <a:bodyPr/>
        <a:lstStyle/>
        <a:p>
          <a:endParaRPr lang="en-US"/>
        </a:p>
      </dgm:t>
    </dgm:pt>
    <dgm:pt modelId="{5DE23A1F-B828-4AED-93AF-CB385BE40F90}">
      <dgm:prSet phldrT="[Text]" custT="1"/>
      <dgm:spPr>
        <a:solidFill>
          <a:schemeClr val="tx2">
            <a:lumMod val="75000"/>
          </a:schemeClr>
        </a:solidFill>
      </dgm:spPr>
      <dgm:t>
        <a:bodyPr anchor="t"/>
        <a:lstStyle/>
        <a:p>
          <a:r>
            <a:rPr lang="en-US" sz="1400" i="1">
              <a:solidFill>
                <a:schemeClr val="accent4"/>
              </a:solidFill>
            </a:rPr>
            <a:t>SUMMER SUPPORT</a:t>
          </a:r>
        </a:p>
      </dgm:t>
    </dgm:pt>
    <dgm:pt modelId="{AC415565-C001-469D-988D-42CCD55DFDCC}" type="parTrans" cxnId="{57F181F1-6B71-4EAF-824A-3C3569D63AC5}">
      <dgm:prSet/>
      <dgm:spPr/>
      <dgm:t>
        <a:bodyPr/>
        <a:lstStyle/>
        <a:p>
          <a:endParaRPr lang="en-US"/>
        </a:p>
      </dgm:t>
    </dgm:pt>
    <dgm:pt modelId="{4F72BF1C-5C6D-4106-A1C4-ECB77BA1216C}" type="sibTrans" cxnId="{57F181F1-6B71-4EAF-824A-3C3569D63AC5}">
      <dgm:prSet/>
      <dgm:spPr/>
      <dgm:t>
        <a:bodyPr/>
        <a:lstStyle/>
        <a:p>
          <a:endParaRPr lang="en-US"/>
        </a:p>
      </dgm:t>
    </dgm:pt>
    <dgm:pt modelId="{700DEE2E-009E-4920-8919-3EBA1BD25605}" type="pres">
      <dgm:prSet presAssocID="{76CDA518-BC6C-454C-8425-289DBEFA6303}" presName="Name0" presStyleCnt="0">
        <dgm:presLayoutVars>
          <dgm:dir/>
          <dgm:resizeHandles val="exact"/>
        </dgm:presLayoutVars>
      </dgm:prSet>
      <dgm:spPr/>
    </dgm:pt>
    <dgm:pt modelId="{6CA53C31-027B-47B6-99A7-1B4548807CCF}" type="pres">
      <dgm:prSet presAssocID="{76CDA518-BC6C-454C-8425-289DBEFA6303}" presName="fgShape" presStyleLbl="fgShp" presStyleIdx="0" presStyleCnt="1" custScaleY="72067" custLinFactNeighborY="-14710"/>
      <dgm:spPr>
        <a:prstGeom prst="rightArrow">
          <a:avLst/>
        </a:prstGeom>
        <a:solidFill>
          <a:srgbClr val="8679EF"/>
        </a:solidFill>
      </dgm:spPr>
    </dgm:pt>
    <dgm:pt modelId="{474004DD-83D6-490F-8C13-1D7113C388B6}" type="pres">
      <dgm:prSet presAssocID="{76CDA518-BC6C-454C-8425-289DBEFA6303}" presName="linComp" presStyleCnt="0"/>
      <dgm:spPr/>
    </dgm:pt>
    <dgm:pt modelId="{1596B23E-FF3A-4F13-8B81-DB82401CB8A2}" type="pres">
      <dgm:prSet presAssocID="{82ED9815-0689-437F-AB55-8011A9589219}" presName="compNode" presStyleCnt="0"/>
      <dgm:spPr/>
    </dgm:pt>
    <dgm:pt modelId="{33027701-4552-4E82-B8B5-201818F384E1}" type="pres">
      <dgm:prSet presAssocID="{82ED9815-0689-437F-AB55-8011A9589219}" presName="bkgdShape" presStyleLbl="node1" presStyleIdx="0" presStyleCnt="8"/>
      <dgm:spPr/>
    </dgm:pt>
    <dgm:pt modelId="{80C6CD21-4D30-4F02-A5E3-108A4E386C2A}" type="pres">
      <dgm:prSet presAssocID="{82ED9815-0689-437F-AB55-8011A9589219}" presName="nodeTx" presStyleLbl="node1" presStyleIdx="0" presStyleCnt="8">
        <dgm:presLayoutVars>
          <dgm:bulletEnabled val="1"/>
        </dgm:presLayoutVars>
      </dgm:prSet>
      <dgm:spPr/>
    </dgm:pt>
    <dgm:pt modelId="{76216FFC-B42E-47B5-BEF6-E584E61758BE}" type="pres">
      <dgm:prSet presAssocID="{82ED9815-0689-437F-AB55-8011A9589219}" presName="invisiNode" presStyleLbl="node1" presStyleIdx="0" presStyleCnt="8"/>
      <dgm:spPr/>
    </dgm:pt>
    <dgm:pt modelId="{0304F202-A9F3-479D-BEB1-3ABB9CCAFAF9}" type="pres">
      <dgm:prSet presAssocID="{82ED9815-0689-437F-AB55-8011A9589219}" presName="imagNode" presStyleLbl="fgImgPlace1" presStyleIdx="0" presStyleCnt="8"/>
      <dgm:spPr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403F713-81E6-4AE7-B3A1-1A307AF769A8}" type="pres">
      <dgm:prSet presAssocID="{095AE3E2-7CB6-43CA-A532-FBE35E2C2239}" presName="sibTrans" presStyleLbl="sibTrans2D1" presStyleIdx="0" presStyleCnt="0"/>
      <dgm:spPr/>
    </dgm:pt>
    <dgm:pt modelId="{B9908DC9-75CD-470F-86E2-F7B565FA29D9}" type="pres">
      <dgm:prSet presAssocID="{EDE82B6F-CA32-4C6B-8BFB-B30D12284093}" presName="compNode" presStyleCnt="0"/>
      <dgm:spPr/>
    </dgm:pt>
    <dgm:pt modelId="{FA06BBCE-464F-4266-B09B-D42E3ACE62C5}" type="pres">
      <dgm:prSet presAssocID="{EDE82B6F-CA32-4C6B-8BFB-B30D12284093}" presName="bkgdShape" presStyleLbl="node1" presStyleIdx="1" presStyleCnt="8"/>
      <dgm:spPr/>
    </dgm:pt>
    <dgm:pt modelId="{4010F67F-62A0-45F8-9086-6325303267DE}" type="pres">
      <dgm:prSet presAssocID="{EDE82B6F-CA32-4C6B-8BFB-B30D12284093}" presName="nodeTx" presStyleLbl="node1" presStyleIdx="1" presStyleCnt="8">
        <dgm:presLayoutVars>
          <dgm:bulletEnabled val="1"/>
        </dgm:presLayoutVars>
      </dgm:prSet>
      <dgm:spPr/>
    </dgm:pt>
    <dgm:pt modelId="{BA70FC0A-0E40-43D4-9CED-0E9CD2687E95}" type="pres">
      <dgm:prSet presAssocID="{EDE82B6F-CA32-4C6B-8BFB-B30D12284093}" presName="invisiNode" presStyleLbl="node1" presStyleIdx="1" presStyleCnt="8"/>
      <dgm:spPr/>
    </dgm:pt>
    <dgm:pt modelId="{AF799562-D0FE-4304-8CBE-F6EBFAE4013A}" type="pres">
      <dgm:prSet presAssocID="{EDE82B6F-CA32-4C6B-8BFB-B30D12284093}" presName="imagNode" presStyleLbl="fgImgPlace1" presStyleIdx="1" presStyleCnt="8"/>
      <dgm:spPr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20E0897-60F4-4FE7-BB5B-EC1118AD18C4}" type="pres">
      <dgm:prSet presAssocID="{4B7087D8-60F7-45B3-90E8-83EEE7316E5B}" presName="sibTrans" presStyleLbl="sibTrans2D1" presStyleIdx="0" presStyleCnt="0"/>
      <dgm:spPr/>
    </dgm:pt>
    <dgm:pt modelId="{D8032356-C94D-4EB5-BD43-52AF1F0DC0DA}" type="pres">
      <dgm:prSet presAssocID="{0C927F58-D0E1-4B01-A6B6-C603E890F398}" presName="compNode" presStyleCnt="0"/>
      <dgm:spPr/>
    </dgm:pt>
    <dgm:pt modelId="{991FE780-09B4-437E-87F1-633B9F17E51A}" type="pres">
      <dgm:prSet presAssocID="{0C927F58-D0E1-4B01-A6B6-C603E890F398}" presName="bkgdShape" presStyleLbl="node1" presStyleIdx="2" presStyleCnt="8"/>
      <dgm:spPr/>
    </dgm:pt>
    <dgm:pt modelId="{9214762E-771B-4644-B4EF-48158964CAF7}" type="pres">
      <dgm:prSet presAssocID="{0C927F58-D0E1-4B01-A6B6-C603E890F398}" presName="nodeTx" presStyleLbl="node1" presStyleIdx="2" presStyleCnt="8">
        <dgm:presLayoutVars>
          <dgm:bulletEnabled val="1"/>
        </dgm:presLayoutVars>
      </dgm:prSet>
      <dgm:spPr/>
    </dgm:pt>
    <dgm:pt modelId="{FB25865C-F5C6-44CB-B4D2-3814AA594E66}" type="pres">
      <dgm:prSet presAssocID="{0C927F58-D0E1-4B01-A6B6-C603E890F398}" presName="invisiNode" presStyleLbl="node1" presStyleIdx="2" presStyleCnt="8"/>
      <dgm:spPr/>
    </dgm:pt>
    <dgm:pt modelId="{069CDC01-BE12-484D-9486-671E87A5E1A9}" type="pres">
      <dgm:prSet presAssocID="{0C927F58-D0E1-4B01-A6B6-C603E890F398}" presName="imagNode" presStyleLbl="fgImgPlace1" presStyleIdx="2" presStyleCnt="8"/>
      <dgm:spPr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F0423FB-D68E-4585-AD64-427F976129F3}" type="pres">
      <dgm:prSet presAssocID="{91B44C06-EF03-4B80-B764-56D43105AB17}" presName="sibTrans" presStyleLbl="sibTrans2D1" presStyleIdx="0" presStyleCnt="0"/>
      <dgm:spPr/>
    </dgm:pt>
    <dgm:pt modelId="{67FA1698-9E24-4229-A2FA-F4674B67919C}" type="pres">
      <dgm:prSet presAssocID="{167BF358-8434-4987-B85A-37964861114E}" presName="compNode" presStyleCnt="0"/>
      <dgm:spPr/>
    </dgm:pt>
    <dgm:pt modelId="{2E70E187-B08A-486D-8A45-C8A232CC337A}" type="pres">
      <dgm:prSet presAssocID="{167BF358-8434-4987-B85A-37964861114E}" presName="bkgdShape" presStyleLbl="node1" presStyleIdx="3" presStyleCnt="8"/>
      <dgm:spPr/>
    </dgm:pt>
    <dgm:pt modelId="{0B0F9D5E-01B5-4D70-8912-3735DC726156}" type="pres">
      <dgm:prSet presAssocID="{167BF358-8434-4987-B85A-37964861114E}" presName="nodeTx" presStyleLbl="node1" presStyleIdx="3" presStyleCnt="8">
        <dgm:presLayoutVars>
          <dgm:bulletEnabled val="1"/>
        </dgm:presLayoutVars>
      </dgm:prSet>
      <dgm:spPr/>
    </dgm:pt>
    <dgm:pt modelId="{FC7B3C5D-EC91-4467-AF60-0E5515B36ED2}" type="pres">
      <dgm:prSet presAssocID="{167BF358-8434-4987-B85A-37964861114E}" presName="invisiNode" presStyleLbl="node1" presStyleIdx="3" presStyleCnt="8"/>
      <dgm:spPr/>
    </dgm:pt>
    <dgm:pt modelId="{640B4EA2-5D13-4CA1-86A9-3221B0994580}" type="pres">
      <dgm:prSet presAssocID="{167BF358-8434-4987-B85A-37964861114E}" presName="imagNode" presStyleLbl="fgImgPlace1" presStyleIdx="3" presStyleCnt="8"/>
      <dgm:spPr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2BB5058-E676-44FD-8396-B1C6E9350E2F}" type="pres">
      <dgm:prSet presAssocID="{23117442-D303-468D-9B1A-74E04914477C}" presName="sibTrans" presStyleLbl="sibTrans2D1" presStyleIdx="0" presStyleCnt="0"/>
      <dgm:spPr/>
    </dgm:pt>
    <dgm:pt modelId="{44F6A7E9-A24E-43F1-8876-7D150D31E9D4}" type="pres">
      <dgm:prSet presAssocID="{4F7AD0EE-0E26-4017-9F94-86272D93EFC3}" presName="compNode" presStyleCnt="0"/>
      <dgm:spPr/>
    </dgm:pt>
    <dgm:pt modelId="{0F17CE07-4E74-4F15-86EB-6C6567CBA919}" type="pres">
      <dgm:prSet presAssocID="{4F7AD0EE-0E26-4017-9F94-86272D93EFC3}" presName="bkgdShape" presStyleLbl="node1" presStyleIdx="4" presStyleCnt="8"/>
      <dgm:spPr/>
    </dgm:pt>
    <dgm:pt modelId="{8D07021B-273A-4B9A-9F4E-3DC526DA65BD}" type="pres">
      <dgm:prSet presAssocID="{4F7AD0EE-0E26-4017-9F94-86272D93EFC3}" presName="nodeTx" presStyleLbl="node1" presStyleIdx="4" presStyleCnt="8">
        <dgm:presLayoutVars>
          <dgm:bulletEnabled val="1"/>
        </dgm:presLayoutVars>
      </dgm:prSet>
      <dgm:spPr/>
    </dgm:pt>
    <dgm:pt modelId="{D5E502C2-DE8D-4346-877A-9C40A3864E73}" type="pres">
      <dgm:prSet presAssocID="{4F7AD0EE-0E26-4017-9F94-86272D93EFC3}" presName="invisiNode" presStyleLbl="node1" presStyleIdx="4" presStyleCnt="8"/>
      <dgm:spPr/>
    </dgm:pt>
    <dgm:pt modelId="{1722C8D5-9191-4617-9A5C-B2D813A9D915}" type="pres">
      <dgm:prSet presAssocID="{4F7AD0EE-0E26-4017-9F94-86272D93EFC3}" presName="imagNode" presStyleLbl="fgImgPlace1" presStyleIdx="4" presStyleCnt="8"/>
      <dgm:spPr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BD88C52-2018-48D1-9314-C17CB78960E1}" type="pres">
      <dgm:prSet presAssocID="{51654D6A-95A4-4E7F-B6C4-FF063E7F512E}" presName="sibTrans" presStyleLbl="sibTrans2D1" presStyleIdx="0" presStyleCnt="0"/>
      <dgm:spPr/>
    </dgm:pt>
    <dgm:pt modelId="{0F54D2C3-2473-46B1-B62D-6D975835F768}" type="pres">
      <dgm:prSet presAssocID="{DA761F70-B11F-4EA6-915D-15ADF7DDBA23}" presName="compNode" presStyleCnt="0"/>
      <dgm:spPr/>
    </dgm:pt>
    <dgm:pt modelId="{7DF9CCCA-3B9D-4598-9B0D-5726972F0780}" type="pres">
      <dgm:prSet presAssocID="{DA761F70-B11F-4EA6-915D-15ADF7DDBA23}" presName="bkgdShape" presStyleLbl="node1" presStyleIdx="5" presStyleCnt="8"/>
      <dgm:spPr/>
    </dgm:pt>
    <dgm:pt modelId="{3A3CCAAA-9391-4727-92C0-D8017A0163A3}" type="pres">
      <dgm:prSet presAssocID="{DA761F70-B11F-4EA6-915D-15ADF7DDBA23}" presName="nodeTx" presStyleLbl="node1" presStyleIdx="5" presStyleCnt="8">
        <dgm:presLayoutVars>
          <dgm:bulletEnabled val="1"/>
        </dgm:presLayoutVars>
      </dgm:prSet>
      <dgm:spPr/>
    </dgm:pt>
    <dgm:pt modelId="{57AF0E7A-6E2A-4DFD-8782-FF6ACFBFE49A}" type="pres">
      <dgm:prSet presAssocID="{DA761F70-B11F-4EA6-915D-15ADF7DDBA23}" presName="invisiNode" presStyleLbl="node1" presStyleIdx="5" presStyleCnt="8"/>
      <dgm:spPr/>
    </dgm:pt>
    <dgm:pt modelId="{0ED1F304-354B-4320-B27C-70A3951670CA}" type="pres">
      <dgm:prSet presAssocID="{DA761F70-B11F-4EA6-915D-15ADF7DDBA23}" presName="imagNode" presStyleLbl="fgImgPlace1" presStyleIdx="5" presStyleCnt="8"/>
      <dgm:spPr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BFDB655-8D21-4995-B102-9474CBAFCA39}" type="pres">
      <dgm:prSet presAssocID="{8B7B9245-1212-4EA2-8DBA-AB21D24D994E}" presName="sibTrans" presStyleLbl="sibTrans2D1" presStyleIdx="0" presStyleCnt="0"/>
      <dgm:spPr/>
    </dgm:pt>
    <dgm:pt modelId="{E3D4926D-D56C-4D55-82B1-FA30BBB9C0E6}" type="pres">
      <dgm:prSet presAssocID="{87EBC7B2-62CC-4F4D-B8F1-6913234E01AB}" presName="compNode" presStyleCnt="0"/>
      <dgm:spPr/>
    </dgm:pt>
    <dgm:pt modelId="{1E2AF601-0E14-41E6-A130-E7A0A9003234}" type="pres">
      <dgm:prSet presAssocID="{87EBC7B2-62CC-4F4D-B8F1-6913234E01AB}" presName="bkgdShape" presStyleLbl="node1" presStyleIdx="6" presStyleCnt="8"/>
      <dgm:spPr/>
    </dgm:pt>
    <dgm:pt modelId="{EFEA8269-3FA8-4E67-A41C-D7364A1F0F81}" type="pres">
      <dgm:prSet presAssocID="{87EBC7B2-62CC-4F4D-B8F1-6913234E01AB}" presName="nodeTx" presStyleLbl="node1" presStyleIdx="6" presStyleCnt="8">
        <dgm:presLayoutVars>
          <dgm:bulletEnabled val="1"/>
        </dgm:presLayoutVars>
      </dgm:prSet>
      <dgm:spPr/>
    </dgm:pt>
    <dgm:pt modelId="{0EA924EF-8D1F-47B0-BF16-25A8EDEA9546}" type="pres">
      <dgm:prSet presAssocID="{87EBC7B2-62CC-4F4D-B8F1-6913234E01AB}" presName="invisiNode" presStyleLbl="node1" presStyleIdx="6" presStyleCnt="8"/>
      <dgm:spPr/>
    </dgm:pt>
    <dgm:pt modelId="{92DE6F99-74F9-48AD-8F0A-3356A4758B7E}" type="pres">
      <dgm:prSet presAssocID="{87EBC7B2-62CC-4F4D-B8F1-6913234E01AB}" presName="imagNode" presStyleLbl="fgImgPlace1" presStyleIdx="6" presStyleCnt="8"/>
      <dgm:spPr>
        <a:blipFill dpi="0"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1BE973D-2666-428F-968A-6FB64469B94A}" type="pres">
      <dgm:prSet presAssocID="{B3C296FB-3485-4B9E-A81F-C9229475D8E6}" presName="sibTrans" presStyleLbl="sibTrans2D1" presStyleIdx="0" presStyleCnt="0"/>
      <dgm:spPr/>
    </dgm:pt>
    <dgm:pt modelId="{FB0C6E0C-92BE-4A54-B44D-FD3B9DEFEEF5}" type="pres">
      <dgm:prSet presAssocID="{5DE23A1F-B828-4AED-93AF-CB385BE40F90}" presName="compNode" presStyleCnt="0"/>
      <dgm:spPr/>
    </dgm:pt>
    <dgm:pt modelId="{620747C8-B56B-4616-9A1D-BDC76FE2232C}" type="pres">
      <dgm:prSet presAssocID="{5DE23A1F-B828-4AED-93AF-CB385BE40F90}" presName="bkgdShape" presStyleLbl="node1" presStyleIdx="7" presStyleCnt="8"/>
      <dgm:spPr/>
    </dgm:pt>
    <dgm:pt modelId="{597A3276-0637-471F-8C39-62B3791F94E7}" type="pres">
      <dgm:prSet presAssocID="{5DE23A1F-B828-4AED-93AF-CB385BE40F90}" presName="nodeTx" presStyleLbl="node1" presStyleIdx="7" presStyleCnt="8">
        <dgm:presLayoutVars>
          <dgm:bulletEnabled val="1"/>
        </dgm:presLayoutVars>
      </dgm:prSet>
      <dgm:spPr/>
    </dgm:pt>
    <dgm:pt modelId="{0206AF53-D451-4267-AC81-68C6CC03F37B}" type="pres">
      <dgm:prSet presAssocID="{5DE23A1F-B828-4AED-93AF-CB385BE40F90}" presName="invisiNode" presStyleLbl="node1" presStyleIdx="7" presStyleCnt="8"/>
      <dgm:spPr/>
    </dgm:pt>
    <dgm:pt modelId="{55472D87-4270-4864-9513-C4EF84F48593}" type="pres">
      <dgm:prSet presAssocID="{5DE23A1F-B828-4AED-93AF-CB385BE40F90}" presName="imagNode" presStyleLbl="fgImgPlace1" presStyleIdx="7" presStyleCnt="8"/>
      <dgm:spPr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CB5E5B09-20CD-4245-A349-FF2971C82599}" srcId="{76CDA518-BC6C-454C-8425-289DBEFA6303}" destId="{0C927F58-D0E1-4B01-A6B6-C603E890F398}" srcOrd="2" destOrd="0" parTransId="{79673275-EAE9-4B21-BD17-BA2A2DC472F8}" sibTransId="{91B44C06-EF03-4B80-B764-56D43105AB17}"/>
    <dgm:cxn modelId="{1C523813-002F-4E06-BB09-C5D00C73709B}" type="presOf" srcId="{51654D6A-95A4-4E7F-B6C4-FF063E7F512E}" destId="{EBD88C52-2018-48D1-9314-C17CB78960E1}" srcOrd="0" destOrd="0" presId="urn:microsoft.com/office/officeart/2005/8/layout/hList7"/>
    <dgm:cxn modelId="{EE6BF61A-B19F-4C39-8C06-B8706D9BA7BA}" srcId="{76CDA518-BC6C-454C-8425-289DBEFA6303}" destId="{4F7AD0EE-0E26-4017-9F94-86272D93EFC3}" srcOrd="4" destOrd="0" parTransId="{1B378C42-C627-4201-AE52-4BA974618512}" sibTransId="{51654D6A-95A4-4E7F-B6C4-FF063E7F512E}"/>
    <dgm:cxn modelId="{12110A1E-07E5-4867-8924-79D6630C17C6}" type="presOf" srcId="{EDE82B6F-CA32-4C6B-8BFB-B30D12284093}" destId="{FA06BBCE-464F-4266-B09B-D42E3ACE62C5}" srcOrd="0" destOrd="0" presId="urn:microsoft.com/office/officeart/2005/8/layout/hList7"/>
    <dgm:cxn modelId="{83120230-15CF-4E4A-9B10-5AB8D831D9D7}" type="presOf" srcId="{EDE82B6F-CA32-4C6B-8BFB-B30D12284093}" destId="{4010F67F-62A0-45F8-9086-6325303267DE}" srcOrd="1" destOrd="0" presId="urn:microsoft.com/office/officeart/2005/8/layout/hList7"/>
    <dgm:cxn modelId="{DA375233-0C46-4FA9-B168-858D9E87495A}" type="presOf" srcId="{167BF358-8434-4987-B85A-37964861114E}" destId="{2E70E187-B08A-486D-8A45-C8A232CC337A}" srcOrd="0" destOrd="0" presId="urn:microsoft.com/office/officeart/2005/8/layout/hList7"/>
    <dgm:cxn modelId="{662FCF39-6008-4D96-84FA-337968BE560C}" type="presOf" srcId="{4B7087D8-60F7-45B3-90E8-83EEE7316E5B}" destId="{620E0897-60F4-4FE7-BB5B-EC1118AD18C4}" srcOrd="0" destOrd="0" presId="urn:microsoft.com/office/officeart/2005/8/layout/hList7"/>
    <dgm:cxn modelId="{A2D6653A-6BB0-4F5E-B478-B413DEF1F37D}" type="presOf" srcId="{4F7AD0EE-0E26-4017-9F94-86272D93EFC3}" destId="{0F17CE07-4E74-4F15-86EB-6C6567CBA919}" srcOrd="0" destOrd="0" presId="urn:microsoft.com/office/officeart/2005/8/layout/hList7"/>
    <dgm:cxn modelId="{9697DD3F-1923-415C-B9D3-CEE56720C4CC}" srcId="{76CDA518-BC6C-454C-8425-289DBEFA6303}" destId="{167BF358-8434-4987-B85A-37964861114E}" srcOrd="3" destOrd="0" parTransId="{CAB79F3C-EB84-4F7C-A9F7-2D2507D5DBE7}" sibTransId="{23117442-D303-468D-9B1A-74E04914477C}"/>
    <dgm:cxn modelId="{9289F541-01BB-4432-B9FC-11E020530607}" type="presOf" srcId="{87EBC7B2-62CC-4F4D-B8F1-6913234E01AB}" destId="{1E2AF601-0E14-41E6-A130-E7A0A9003234}" srcOrd="0" destOrd="0" presId="urn:microsoft.com/office/officeart/2005/8/layout/hList7"/>
    <dgm:cxn modelId="{1B55AB57-8769-4433-BC6D-3F99C7B9FAB0}" type="presOf" srcId="{0C927F58-D0E1-4B01-A6B6-C603E890F398}" destId="{991FE780-09B4-437E-87F1-633B9F17E51A}" srcOrd="0" destOrd="0" presId="urn:microsoft.com/office/officeart/2005/8/layout/hList7"/>
    <dgm:cxn modelId="{3010D677-843A-41AF-B19F-380B234A9644}" type="presOf" srcId="{82ED9815-0689-437F-AB55-8011A9589219}" destId="{80C6CD21-4D30-4F02-A5E3-108A4E386C2A}" srcOrd="1" destOrd="0" presId="urn:microsoft.com/office/officeart/2005/8/layout/hList7"/>
    <dgm:cxn modelId="{6EBF0958-14B8-46D6-946A-55D79E6E528B}" type="presOf" srcId="{095AE3E2-7CB6-43CA-A532-FBE35E2C2239}" destId="{B403F713-81E6-4AE7-B3A1-1A307AF769A8}" srcOrd="0" destOrd="0" presId="urn:microsoft.com/office/officeart/2005/8/layout/hList7"/>
    <dgm:cxn modelId="{2E1A1579-A6BA-476F-822B-86009E26C1D5}" srcId="{76CDA518-BC6C-454C-8425-289DBEFA6303}" destId="{87EBC7B2-62CC-4F4D-B8F1-6913234E01AB}" srcOrd="6" destOrd="0" parTransId="{792074DA-5FA9-4FC5-82A0-319076547753}" sibTransId="{B3C296FB-3485-4B9E-A81F-C9229475D8E6}"/>
    <dgm:cxn modelId="{3A168159-F514-4D05-9D15-75431E275694}" type="presOf" srcId="{DA761F70-B11F-4EA6-915D-15ADF7DDBA23}" destId="{7DF9CCCA-3B9D-4598-9B0D-5726972F0780}" srcOrd="0" destOrd="0" presId="urn:microsoft.com/office/officeart/2005/8/layout/hList7"/>
    <dgm:cxn modelId="{7AC4B77A-DAFF-4FBE-9270-9429405FB40E}" type="presOf" srcId="{91B44C06-EF03-4B80-B764-56D43105AB17}" destId="{1F0423FB-D68E-4585-AD64-427F976129F3}" srcOrd="0" destOrd="0" presId="urn:microsoft.com/office/officeart/2005/8/layout/hList7"/>
    <dgm:cxn modelId="{9E22D085-E0E9-4B1C-8A6A-C57206DF8895}" type="presOf" srcId="{5DE23A1F-B828-4AED-93AF-CB385BE40F90}" destId="{620747C8-B56B-4616-9A1D-BDC76FE2232C}" srcOrd="0" destOrd="0" presId="urn:microsoft.com/office/officeart/2005/8/layout/hList7"/>
    <dgm:cxn modelId="{9DE9A892-2074-4CBF-98B0-745517EADAE5}" type="presOf" srcId="{5DE23A1F-B828-4AED-93AF-CB385BE40F90}" destId="{597A3276-0637-471F-8C39-62B3791F94E7}" srcOrd="1" destOrd="0" presId="urn:microsoft.com/office/officeart/2005/8/layout/hList7"/>
    <dgm:cxn modelId="{9E31DBA0-E939-49A6-A6BC-57FBA271E74D}" srcId="{76CDA518-BC6C-454C-8425-289DBEFA6303}" destId="{EDE82B6F-CA32-4C6B-8BFB-B30D12284093}" srcOrd="1" destOrd="0" parTransId="{9B21EF5D-1347-4E9C-B71F-5BDA8B9DA602}" sibTransId="{4B7087D8-60F7-45B3-90E8-83EEE7316E5B}"/>
    <dgm:cxn modelId="{5EE004A5-3774-4BB1-B9EC-EDCC333FB895}" srcId="{76CDA518-BC6C-454C-8425-289DBEFA6303}" destId="{DA761F70-B11F-4EA6-915D-15ADF7DDBA23}" srcOrd="5" destOrd="0" parTransId="{205211D0-56BC-42B4-8B39-5E0986F07326}" sibTransId="{8B7B9245-1212-4EA2-8DBA-AB21D24D994E}"/>
    <dgm:cxn modelId="{9A3F4BAA-79D8-469B-B567-9488E3562F84}" type="presOf" srcId="{87EBC7B2-62CC-4F4D-B8F1-6913234E01AB}" destId="{EFEA8269-3FA8-4E67-A41C-D7364A1F0F81}" srcOrd="1" destOrd="0" presId="urn:microsoft.com/office/officeart/2005/8/layout/hList7"/>
    <dgm:cxn modelId="{8DB8FAB8-F8BE-4232-8E1A-61CBAFE1B3A6}" srcId="{76CDA518-BC6C-454C-8425-289DBEFA6303}" destId="{82ED9815-0689-437F-AB55-8011A9589219}" srcOrd="0" destOrd="0" parTransId="{CA69EC14-8F26-4324-9465-B228833C3D9E}" sibTransId="{095AE3E2-7CB6-43CA-A532-FBE35E2C2239}"/>
    <dgm:cxn modelId="{248B32C3-2711-45FB-A7E4-F6788733167D}" type="presOf" srcId="{DA761F70-B11F-4EA6-915D-15ADF7DDBA23}" destId="{3A3CCAAA-9391-4727-92C0-D8017A0163A3}" srcOrd="1" destOrd="0" presId="urn:microsoft.com/office/officeart/2005/8/layout/hList7"/>
    <dgm:cxn modelId="{B23DACD6-8113-4336-8719-9839AF4B1795}" type="presOf" srcId="{76CDA518-BC6C-454C-8425-289DBEFA6303}" destId="{700DEE2E-009E-4920-8919-3EBA1BD25605}" srcOrd="0" destOrd="0" presId="urn:microsoft.com/office/officeart/2005/8/layout/hList7"/>
    <dgm:cxn modelId="{FAA028D7-1DE7-4442-9490-EEB6E1171220}" type="presOf" srcId="{23117442-D303-468D-9B1A-74E04914477C}" destId="{92BB5058-E676-44FD-8396-B1C6E9350E2F}" srcOrd="0" destOrd="0" presId="urn:microsoft.com/office/officeart/2005/8/layout/hList7"/>
    <dgm:cxn modelId="{52FD1BD9-942B-42FC-89C4-CA1C6D6A324F}" type="presOf" srcId="{82ED9815-0689-437F-AB55-8011A9589219}" destId="{33027701-4552-4E82-B8B5-201818F384E1}" srcOrd="0" destOrd="0" presId="urn:microsoft.com/office/officeart/2005/8/layout/hList7"/>
    <dgm:cxn modelId="{CA9346E7-D6F8-4EA2-9D92-51AAA605F8DD}" type="presOf" srcId="{0C927F58-D0E1-4B01-A6B6-C603E890F398}" destId="{9214762E-771B-4644-B4EF-48158964CAF7}" srcOrd="1" destOrd="0" presId="urn:microsoft.com/office/officeart/2005/8/layout/hList7"/>
    <dgm:cxn modelId="{815729E8-E25D-4A72-BD47-FE40CD2B80FE}" type="presOf" srcId="{167BF358-8434-4987-B85A-37964861114E}" destId="{0B0F9D5E-01B5-4D70-8912-3735DC726156}" srcOrd="1" destOrd="0" presId="urn:microsoft.com/office/officeart/2005/8/layout/hList7"/>
    <dgm:cxn modelId="{4E5399E9-945F-4B4C-8FE5-B460E55BC7AD}" type="presOf" srcId="{B3C296FB-3485-4B9E-A81F-C9229475D8E6}" destId="{A1BE973D-2666-428F-968A-6FB64469B94A}" srcOrd="0" destOrd="0" presId="urn:microsoft.com/office/officeart/2005/8/layout/hList7"/>
    <dgm:cxn modelId="{57F181F1-6B71-4EAF-824A-3C3569D63AC5}" srcId="{76CDA518-BC6C-454C-8425-289DBEFA6303}" destId="{5DE23A1F-B828-4AED-93AF-CB385BE40F90}" srcOrd="7" destOrd="0" parTransId="{AC415565-C001-469D-988D-42CCD55DFDCC}" sibTransId="{4F72BF1C-5C6D-4106-A1C4-ECB77BA1216C}"/>
    <dgm:cxn modelId="{05E35DFB-AF70-4C1D-96C7-B8BC87201543}" type="presOf" srcId="{4F7AD0EE-0E26-4017-9F94-86272D93EFC3}" destId="{8D07021B-273A-4B9A-9F4E-3DC526DA65BD}" srcOrd="1" destOrd="0" presId="urn:microsoft.com/office/officeart/2005/8/layout/hList7"/>
    <dgm:cxn modelId="{C49DCCFE-1215-498E-A1C6-A1A823895249}" type="presOf" srcId="{8B7B9245-1212-4EA2-8DBA-AB21D24D994E}" destId="{1BFDB655-8D21-4995-B102-9474CBAFCA39}" srcOrd="0" destOrd="0" presId="urn:microsoft.com/office/officeart/2005/8/layout/hList7"/>
    <dgm:cxn modelId="{66403882-303E-4DBA-9699-723003DCA811}" type="presParOf" srcId="{700DEE2E-009E-4920-8919-3EBA1BD25605}" destId="{6CA53C31-027B-47B6-99A7-1B4548807CCF}" srcOrd="0" destOrd="0" presId="urn:microsoft.com/office/officeart/2005/8/layout/hList7"/>
    <dgm:cxn modelId="{B21CE3E0-C884-4071-8CF9-BB24C702A3A3}" type="presParOf" srcId="{700DEE2E-009E-4920-8919-3EBA1BD25605}" destId="{474004DD-83D6-490F-8C13-1D7113C388B6}" srcOrd="1" destOrd="0" presId="urn:microsoft.com/office/officeart/2005/8/layout/hList7"/>
    <dgm:cxn modelId="{576714EA-F462-4ED6-A2E0-876FC6A1C845}" type="presParOf" srcId="{474004DD-83D6-490F-8C13-1D7113C388B6}" destId="{1596B23E-FF3A-4F13-8B81-DB82401CB8A2}" srcOrd="0" destOrd="0" presId="urn:microsoft.com/office/officeart/2005/8/layout/hList7"/>
    <dgm:cxn modelId="{ADB3E9FF-1F6E-4560-97E7-BA3ED5CC3BF9}" type="presParOf" srcId="{1596B23E-FF3A-4F13-8B81-DB82401CB8A2}" destId="{33027701-4552-4E82-B8B5-201818F384E1}" srcOrd="0" destOrd="0" presId="urn:microsoft.com/office/officeart/2005/8/layout/hList7"/>
    <dgm:cxn modelId="{CD3ED116-738E-4F22-8EA0-8DB8380FF554}" type="presParOf" srcId="{1596B23E-FF3A-4F13-8B81-DB82401CB8A2}" destId="{80C6CD21-4D30-4F02-A5E3-108A4E386C2A}" srcOrd="1" destOrd="0" presId="urn:microsoft.com/office/officeart/2005/8/layout/hList7"/>
    <dgm:cxn modelId="{7BAE6B39-95C9-4FC9-857C-00F0D6EFBCF7}" type="presParOf" srcId="{1596B23E-FF3A-4F13-8B81-DB82401CB8A2}" destId="{76216FFC-B42E-47B5-BEF6-E584E61758BE}" srcOrd="2" destOrd="0" presId="urn:microsoft.com/office/officeart/2005/8/layout/hList7"/>
    <dgm:cxn modelId="{58F46BE4-B062-43B3-BDE6-367C05645391}" type="presParOf" srcId="{1596B23E-FF3A-4F13-8B81-DB82401CB8A2}" destId="{0304F202-A9F3-479D-BEB1-3ABB9CCAFAF9}" srcOrd="3" destOrd="0" presId="urn:microsoft.com/office/officeart/2005/8/layout/hList7"/>
    <dgm:cxn modelId="{4A140DCC-F06D-45F8-95F1-717FE5C1855A}" type="presParOf" srcId="{474004DD-83D6-490F-8C13-1D7113C388B6}" destId="{B403F713-81E6-4AE7-B3A1-1A307AF769A8}" srcOrd="1" destOrd="0" presId="urn:microsoft.com/office/officeart/2005/8/layout/hList7"/>
    <dgm:cxn modelId="{739EE2BA-509C-41D9-86BC-778E57F80E3B}" type="presParOf" srcId="{474004DD-83D6-490F-8C13-1D7113C388B6}" destId="{B9908DC9-75CD-470F-86E2-F7B565FA29D9}" srcOrd="2" destOrd="0" presId="urn:microsoft.com/office/officeart/2005/8/layout/hList7"/>
    <dgm:cxn modelId="{77B5E5A5-E487-46A5-B2F2-FA2FD213398D}" type="presParOf" srcId="{B9908DC9-75CD-470F-86E2-F7B565FA29D9}" destId="{FA06BBCE-464F-4266-B09B-D42E3ACE62C5}" srcOrd="0" destOrd="0" presId="urn:microsoft.com/office/officeart/2005/8/layout/hList7"/>
    <dgm:cxn modelId="{3669B955-F869-4689-9990-748586B2BF9D}" type="presParOf" srcId="{B9908DC9-75CD-470F-86E2-F7B565FA29D9}" destId="{4010F67F-62A0-45F8-9086-6325303267DE}" srcOrd="1" destOrd="0" presId="urn:microsoft.com/office/officeart/2005/8/layout/hList7"/>
    <dgm:cxn modelId="{6E801378-E0C0-4ADD-9F21-8E674A2EE1DB}" type="presParOf" srcId="{B9908DC9-75CD-470F-86E2-F7B565FA29D9}" destId="{BA70FC0A-0E40-43D4-9CED-0E9CD2687E95}" srcOrd="2" destOrd="0" presId="urn:microsoft.com/office/officeart/2005/8/layout/hList7"/>
    <dgm:cxn modelId="{01ABC13A-4364-45E2-858D-86FABCB82333}" type="presParOf" srcId="{B9908DC9-75CD-470F-86E2-F7B565FA29D9}" destId="{AF799562-D0FE-4304-8CBE-F6EBFAE4013A}" srcOrd="3" destOrd="0" presId="urn:microsoft.com/office/officeart/2005/8/layout/hList7"/>
    <dgm:cxn modelId="{1398982A-7E5E-4B53-B7F6-C7AE4EC43CDA}" type="presParOf" srcId="{474004DD-83D6-490F-8C13-1D7113C388B6}" destId="{620E0897-60F4-4FE7-BB5B-EC1118AD18C4}" srcOrd="3" destOrd="0" presId="urn:microsoft.com/office/officeart/2005/8/layout/hList7"/>
    <dgm:cxn modelId="{0C2C912C-2644-4E66-84B1-678A2933A000}" type="presParOf" srcId="{474004DD-83D6-490F-8C13-1D7113C388B6}" destId="{D8032356-C94D-4EB5-BD43-52AF1F0DC0DA}" srcOrd="4" destOrd="0" presId="urn:microsoft.com/office/officeart/2005/8/layout/hList7"/>
    <dgm:cxn modelId="{ACA8A327-9C8E-48CA-A1A4-47FCEA08AED4}" type="presParOf" srcId="{D8032356-C94D-4EB5-BD43-52AF1F0DC0DA}" destId="{991FE780-09B4-437E-87F1-633B9F17E51A}" srcOrd="0" destOrd="0" presId="urn:microsoft.com/office/officeart/2005/8/layout/hList7"/>
    <dgm:cxn modelId="{3E8D3153-4902-4375-B1B4-02C8FC7C3773}" type="presParOf" srcId="{D8032356-C94D-4EB5-BD43-52AF1F0DC0DA}" destId="{9214762E-771B-4644-B4EF-48158964CAF7}" srcOrd="1" destOrd="0" presId="urn:microsoft.com/office/officeart/2005/8/layout/hList7"/>
    <dgm:cxn modelId="{7A22D462-C0CB-492D-B8E6-D6C66F58E294}" type="presParOf" srcId="{D8032356-C94D-4EB5-BD43-52AF1F0DC0DA}" destId="{FB25865C-F5C6-44CB-B4D2-3814AA594E66}" srcOrd="2" destOrd="0" presId="urn:microsoft.com/office/officeart/2005/8/layout/hList7"/>
    <dgm:cxn modelId="{3F793554-E02B-4EED-9870-85B933AC3EC9}" type="presParOf" srcId="{D8032356-C94D-4EB5-BD43-52AF1F0DC0DA}" destId="{069CDC01-BE12-484D-9486-671E87A5E1A9}" srcOrd="3" destOrd="0" presId="urn:microsoft.com/office/officeart/2005/8/layout/hList7"/>
    <dgm:cxn modelId="{159B6F88-28B4-45BC-89E8-3CCC2E681A7B}" type="presParOf" srcId="{474004DD-83D6-490F-8C13-1D7113C388B6}" destId="{1F0423FB-D68E-4585-AD64-427F976129F3}" srcOrd="5" destOrd="0" presId="urn:microsoft.com/office/officeart/2005/8/layout/hList7"/>
    <dgm:cxn modelId="{0F1ACEAF-F5E4-4E22-A734-2CAFC017B0F5}" type="presParOf" srcId="{474004DD-83D6-490F-8C13-1D7113C388B6}" destId="{67FA1698-9E24-4229-A2FA-F4674B67919C}" srcOrd="6" destOrd="0" presId="urn:microsoft.com/office/officeart/2005/8/layout/hList7"/>
    <dgm:cxn modelId="{BFF05C29-CB5D-4D76-8A86-F26D6D98F497}" type="presParOf" srcId="{67FA1698-9E24-4229-A2FA-F4674B67919C}" destId="{2E70E187-B08A-486D-8A45-C8A232CC337A}" srcOrd="0" destOrd="0" presId="urn:microsoft.com/office/officeart/2005/8/layout/hList7"/>
    <dgm:cxn modelId="{57EA0B2B-A5B4-40B9-AAFA-69AAD083ECF7}" type="presParOf" srcId="{67FA1698-9E24-4229-A2FA-F4674B67919C}" destId="{0B0F9D5E-01B5-4D70-8912-3735DC726156}" srcOrd="1" destOrd="0" presId="urn:microsoft.com/office/officeart/2005/8/layout/hList7"/>
    <dgm:cxn modelId="{B2C9B959-64C7-4AD9-8B93-9A3DAB8F01EF}" type="presParOf" srcId="{67FA1698-9E24-4229-A2FA-F4674B67919C}" destId="{FC7B3C5D-EC91-4467-AF60-0E5515B36ED2}" srcOrd="2" destOrd="0" presId="urn:microsoft.com/office/officeart/2005/8/layout/hList7"/>
    <dgm:cxn modelId="{91981C83-5779-402E-911B-650A1A3F4753}" type="presParOf" srcId="{67FA1698-9E24-4229-A2FA-F4674B67919C}" destId="{640B4EA2-5D13-4CA1-86A9-3221B0994580}" srcOrd="3" destOrd="0" presId="urn:microsoft.com/office/officeart/2005/8/layout/hList7"/>
    <dgm:cxn modelId="{ECAA67DF-CA90-43D9-9DB1-6F1A74162E92}" type="presParOf" srcId="{474004DD-83D6-490F-8C13-1D7113C388B6}" destId="{92BB5058-E676-44FD-8396-B1C6E9350E2F}" srcOrd="7" destOrd="0" presId="urn:microsoft.com/office/officeart/2005/8/layout/hList7"/>
    <dgm:cxn modelId="{3C7FFDC0-80FD-4C41-861C-CA7010089CD8}" type="presParOf" srcId="{474004DD-83D6-490F-8C13-1D7113C388B6}" destId="{44F6A7E9-A24E-43F1-8876-7D150D31E9D4}" srcOrd="8" destOrd="0" presId="urn:microsoft.com/office/officeart/2005/8/layout/hList7"/>
    <dgm:cxn modelId="{D98C04F7-3BE5-4957-A160-ECFCEBAA1206}" type="presParOf" srcId="{44F6A7E9-A24E-43F1-8876-7D150D31E9D4}" destId="{0F17CE07-4E74-4F15-86EB-6C6567CBA919}" srcOrd="0" destOrd="0" presId="urn:microsoft.com/office/officeart/2005/8/layout/hList7"/>
    <dgm:cxn modelId="{7B5F780B-4FA8-448F-BF8F-32E316FC322A}" type="presParOf" srcId="{44F6A7E9-A24E-43F1-8876-7D150D31E9D4}" destId="{8D07021B-273A-4B9A-9F4E-3DC526DA65BD}" srcOrd="1" destOrd="0" presId="urn:microsoft.com/office/officeart/2005/8/layout/hList7"/>
    <dgm:cxn modelId="{52BB9FE3-6F98-4F15-8CF5-CF6B851B8768}" type="presParOf" srcId="{44F6A7E9-A24E-43F1-8876-7D150D31E9D4}" destId="{D5E502C2-DE8D-4346-877A-9C40A3864E73}" srcOrd="2" destOrd="0" presId="urn:microsoft.com/office/officeart/2005/8/layout/hList7"/>
    <dgm:cxn modelId="{3E1C65BF-65DF-485C-9773-79176B2FEA13}" type="presParOf" srcId="{44F6A7E9-A24E-43F1-8876-7D150D31E9D4}" destId="{1722C8D5-9191-4617-9A5C-B2D813A9D915}" srcOrd="3" destOrd="0" presId="urn:microsoft.com/office/officeart/2005/8/layout/hList7"/>
    <dgm:cxn modelId="{F6D15635-6391-4AD5-A336-4B0919D2BDE9}" type="presParOf" srcId="{474004DD-83D6-490F-8C13-1D7113C388B6}" destId="{EBD88C52-2018-48D1-9314-C17CB78960E1}" srcOrd="9" destOrd="0" presId="urn:microsoft.com/office/officeart/2005/8/layout/hList7"/>
    <dgm:cxn modelId="{86F11F4F-4986-44B2-886B-ED889141033C}" type="presParOf" srcId="{474004DD-83D6-490F-8C13-1D7113C388B6}" destId="{0F54D2C3-2473-46B1-B62D-6D975835F768}" srcOrd="10" destOrd="0" presId="urn:microsoft.com/office/officeart/2005/8/layout/hList7"/>
    <dgm:cxn modelId="{1B46EDC0-1EFA-4404-867C-2DE321C3941C}" type="presParOf" srcId="{0F54D2C3-2473-46B1-B62D-6D975835F768}" destId="{7DF9CCCA-3B9D-4598-9B0D-5726972F0780}" srcOrd="0" destOrd="0" presId="urn:microsoft.com/office/officeart/2005/8/layout/hList7"/>
    <dgm:cxn modelId="{932D6225-ECA7-48A1-8AC3-E8391D5A6D67}" type="presParOf" srcId="{0F54D2C3-2473-46B1-B62D-6D975835F768}" destId="{3A3CCAAA-9391-4727-92C0-D8017A0163A3}" srcOrd="1" destOrd="0" presId="urn:microsoft.com/office/officeart/2005/8/layout/hList7"/>
    <dgm:cxn modelId="{6D5BE0D7-3A8A-4615-8013-C7014C3BB980}" type="presParOf" srcId="{0F54D2C3-2473-46B1-B62D-6D975835F768}" destId="{57AF0E7A-6E2A-4DFD-8782-FF6ACFBFE49A}" srcOrd="2" destOrd="0" presId="urn:microsoft.com/office/officeart/2005/8/layout/hList7"/>
    <dgm:cxn modelId="{6983BF68-DA04-47C2-872B-ED9741F91E89}" type="presParOf" srcId="{0F54D2C3-2473-46B1-B62D-6D975835F768}" destId="{0ED1F304-354B-4320-B27C-70A3951670CA}" srcOrd="3" destOrd="0" presId="urn:microsoft.com/office/officeart/2005/8/layout/hList7"/>
    <dgm:cxn modelId="{3DC5EE6C-13AE-448D-BC35-F9077B5F0D9F}" type="presParOf" srcId="{474004DD-83D6-490F-8C13-1D7113C388B6}" destId="{1BFDB655-8D21-4995-B102-9474CBAFCA39}" srcOrd="11" destOrd="0" presId="urn:microsoft.com/office/officeart/2005/8/layout/hList7"/>
    <dgm:cxn modelId="{8F64572C-707B-4316-8346-9E46ED72F008}" type="presParOf" srcId="{474004DD-83D6-490F-8C13-1D7113C388B6}" destId="{E3D4926D-D56C-4D55-82B1-FA30BBB9C0E6}" srcOrd="12" destOrd="0" presId="urn:microsoft.com/office/officeart/2005/8/layout/hList7"/>
    <dgm:cxn modelId="{52002706-CA26-4E3D-988D-5EF5CAD3E5A9}" type="presParOf" srcId="{E3D4926D-D56C-4D55-82B1-FA30BBB9C0E6}" destId="{1E2AF601-0E14-41E6-A130-E7A0A9003234}" srcOrd="0" destOrd="0" presId="urn:microsoft.com/office/officeart/2005/8/layout/hList7"/>
    <dgm:cxn modelId="{AB0A17C8-F40C-4C66-B3B1-FE7946E18ADF}" type="presParOf" srcId="{E3D4926D-D56C-4D55-82B1-FA30BBB9C0E6}" destId="{EFEA8269-3FA8-4E67-A41C-D7364A1F0F81}" srcOrd="1" destOrd="0" presId="urn:microsoft.com/office/officeart/2005/8/layout/hList7"/>
    <dgm:cxn modelId="{BB5D29CE-4D9B-4FE8-B68C-95EDF68E8100}" type="presParOf" srcId="{E3D4926D-D56C-4D55-82B1-FA30BBB9C0E6}" destId="{0EA924EF-8D1F-47B0-BF16-25A8EDEA9546}" srcOrd="2" destOrd="0" presId="urn:microsoft.com/office/officeart/2005/8/layout/hList7"/>
    <dgm:cxn modelId="{5301C4CD-C833-4852-85DF-E4E7F351527B}" type="presParOf" srcId="{E3D4926D-D56C-4D55-82B1-FA30BBB9C0E6}" destId="{92DE6F99-74F9-48AD-8F0A-3356A4758B7E}" srcOrd="3" destOrd="0" presId="urn:microsoft.com/office/officeart/2005/8/layout/hList7"/>
    <dgm:cxn modelId="{32C9FEE3-FF3F-42FB-94AF-6AC4184FCA5F}" type="presParOf" srcId="{474004DD-83D6-490F-8C13-1D7113C388B6}" destId="{A1BE973D-2666-428F-968A-6FB64469B94A}" srcOrd="13" destOrd="0" presId="urn:microsoft.com/office/officeart/2005/8/layout/hList7"/>
    <dgm:cxn modelId="{72F058A5-26DF-48B8-AD0E-38C631F67876}" type="presParOf" srcId="{474004DD-83D6-490F-8C13-1D7113C388B6}" destId="{FB0C6E0C-92BE-4A54-B44D-FD3B9DEFEEF5}" srcOrd="14" destOrd="0" presId="urn:microsoft.com/office/officeart/2005/8/layout/hList7"/>
    <dgm:cxn modelId="{B0AC9F55-4FF6-4068-AE6D-C934ED6BBA53}" type="presParOf" srcId="{FB0C6E0C-92BE-4A54-B44D-FD3B9DEFEEF5}" destId="{620747C8-B56B-4616-9A1D-BDC76FE2232C}" srcOrd="0" destOrd="0" presId="urn:microsoft.com/office/officeart/2005/8/layout/hList7"/>
    <dgm:cxn modelId="{3C3F168E-D671-4E08-A2ED-B89654CD24F3}" type="presParOf" srcId="{FB0C6E0C-92BE-4A54-B44D-FD3B9DEFEEF5}" destId="{597A3276-0637-471F-8C39-62B3791F94E7}" srcOrd="1" destOrd="0" presId="urn:microsoft.com/office/officeart/2005/8/layout/hList7"/>
    <dgm:cxn modelId="{27EA8704-AFA0-4ADA-92E3-E83C6782268A}" type="presParOf" srcId="{FB0C6E0C-92BE-4A54-B44D-FD3B9DEFEEF5}" destId="{0206AF53-D451-4267-AC81-68C6CC03F37B}" srcOrd="2" destOrd="0" presId="urn:microsoft.com/office/officeart/2005/8/layout/hList7"/>
    <dgm:cxn modelId="{16AD9D15-9178-457B-AEDE-DD7191634009}" type="presParOf" srcId="{FB0C6E0C-92BE-4A54-B44D-FD3B9DEFEEF5}" destId="{55472D87-4270-4864-9513-C4EF84F4859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CC4D8D-51D0-4CAB-A7E0-F3C82C757EE3}" type="doc">
      <dgm:prSet loTypeId="urn:microsoft.com/office/officeart/2005/8/layout/hProcess7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52AC4D52-AC6B-43A5-83D3-92B328BC6853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JULY</a:t>
          </a:r>
        </a:p>
      </dgm:t>
    </dgm:pt>
    <dgm:pt modelId="{581199FB-FCCF-4315-B0DB-6D33F0196465}" type="par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1254B334-7EDA-4AF8-88C3-3EB9B35C40A4}" type="sib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554FFF0B-EB4D-416A-9E8D-951624760804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AUGUST</a:t>
          </a:r>
        </a:p>
      </dgm:t>
    </dgm:pt>
    <dgm:pt modelId="{6683CB60-DFC2-4D53-B453-99663709E9FB}" type="parTrans" cxnId="{4BA7894C-F6E9-47A4-907E-362311488B69}">
      <dgm:prSet/>
      <dgm:spPr/>
      <dgm:t>
        <a:bodyPr/>
        <a:lstStyle/>
        <a:p>
          <a:endParaRPr lang="en-US" sz="800" b="1"/>
        </a:p>
      </dgm:t>
    </dgm:pt>
    <dgm:pt modelId="{D38A8102-6684-40D4-8994-56593726C7D9}" type="sibTrans" cxnId="{4BA7894C-F6E9-47A4-907E-362311488B69}">
      <dgm:prSet/>
      <dgm:spPr/>
      <dgm:t>
        <a:bodyPr/>
        <a:lstStyle/>
        <a:p>
          <a:endParaRPr lang="en-US" sz="800" b="1"/>
        </a:p>
      </dgm:t>
    </dgm:pt>
    <dgm:pt modelId="{B381C0A9-074E-4569-9018-7C9813439772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SEPTEMBER</a:t>
          </a:r>
        </a:p>
      </dgm:t>
    </dgm:pt>
    <dgm:pt modelId="{F4D50B39-6A20-4F80-A2D2-483B40EC6F50}" type="parTrans" cxnId="{18775188-C713-484F-9499-107322E17660}">
      <dgm:prSet/>
      <dgm:spPr/>
      <dgm:t>
        <a:bodyPr/>
        <a:lstStyle/>
        <a:p>
          <a:endParaRPr lang="en-US" sz="800" b="1"/>
        </a:p>
      </dgm:t>
    </dgm:pt>
    <dgm:pt modelId="{86A152DD-75AE-4287-8E91-0347347EFBB6}" type="sibTrans" cxnId="{18775188-C713-484F-9499-107322E17660}">
      <dgm:prSet/>
      <dgm:spPr/>
      <dgm:t>
        <a:bodyPr/>
        <a:lstStyle/>
        <a:p>
          <a:endParaRPr lang="en-US" sz="800" b="1"/>
        </a:p>
      </dgm:t>
    </dgm:pt>
    <dgm:pt modelId="{03FEF778-99B1-4886-9242-7DEDFCF03EA4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OCTOBER</a:t>
          </a:r>
        </a:p>
      </dgm:t>
    </dgm:pt>
    <dgm:pt modelId="{7F477203-E960-4419-9923-828FA78FBB5C}" type="parTrans" cxnId="{3929DF5D-832F-4D2F-A0E0-B03DAF4E4140}">
      <dgm:prSet/>
      <dgm:spPr/>
      <dgm:t>
        <a:bodyPr/>
        <a:lstStyle/>
        <a:p>
          <a:endParaRPr lang="en-US" sz="800" b="1"/>
        </a:p>
      </dgm:t>
    </dgm:pt>
    <dgm:pt modelId="{3DCC19D3-CE4D-4D55-8708-17E10D45E8C9}" type="sibTrans" cxnId="{3929DF5D-832F-4D2F-A0E0-B03DAF4E4140}">
      <dgm:prSet/>
      <dgm:spPr/>
      <dgm:t>
        <a:bodyPr/>
        <a:lstStyle/>
        <a:p>
          <a:endParaRPr lang="en-US" sz="800" b="1"/>
        </a:p>
      </dgm:t>
    </dgm:pt>
    <dgm:pt modelId="{2358811D-AD16-4485-B83D-7E120D5A3EBA}" type="pres">
      <dgm:prSet presAssocID="{F3CC4D8D-51D0-4CAB-A7E0-F3C82C757EE3}" presName="Name0" presStyleCnt="0">
        <dgm:presLayoutVars>
          <dgm:dir/>
          <dgm:animLvl val="lvl"/>
          <dgm:resizeHandles val="exact"/>
        </dgm:presLayoutVars>
      </dgm:prSet>
      <dgm:spPr/>
    </dgm:pt>
    <dgm:pt modelId="{C5EE6942-082E-430E-AB21-37017B9A136B}" type="pres">
      <dgm:prSet presAssocID="{52AC4D52-AC6B-43A5-83D3-92B328BC6853}" presName="compositeNode" presStyleCnt="0">
        <dgm:presLayoutVars>
          <dgm:bulletEnabled val="1"/>
        </dgm:presLayoutVars>
      </dgm:prSet>
      <dgm:spPr/>
    </dgm:pt>
    <dgm:pt modelId="{4F4D0479-E343-4435-B0DE-6E8EA1D63082}" type="pres">
      <dgm:prSet presAssocID="{52AC4D52-AC6B-43A5-83D3-92B328BC6853}" presName="bgRect" presStyleLbl="node1" presStyleIdx="0" presStyleCnt="4" custLinFactNeighborY="-1952"/>
      <dgm:spPr/>
    </dgm:pt>
    <dgm:pt modelId="{8DBA6631-669F-405E-9DE8-0FA381224CCB}" type="pres">
      <dgm:prSet presAssocID="{52AC4D52-AC6B-43A5-83D3-92B328BC6853}" presName="parentNode" presStyleLbl="node1" presStyleIdx="0" presStyleCnt="4">
        <dgm:presLayoutVars>
          <dgm:chMax val="0"/>
          <dgm:bulletEnabled val="1"/>
        </dgm:presLayoutVars>
      </dgm:prSet>
      <dgm:spPr/>
    </dgm:pt>
    <dgm:pt modelId="{FEF3A57A-DA77-4CFC-ACAF-52A56EB8CC18}" type="pres">
      <dgm:prSet presAssocID="{1254B334-7EDA-4AF8-88C3-3EB9B35C40A4}" presName="hSp" presStyleCnt="0"/>
      <dgm:spPr/>
    </dgm:pt>
    <dgm:pt modelId="{3E288028-4220-4E47-BBEB-1D5D19141B31}" type="pres">
      <dgm:prSet presAssocID="{1254B334-7EDA-4AF8-88C3-3EB9B35C40A4}" presName="vProcSp" presStyleCnt="0"/>
      <dgm:spPr/>
    </dgm:pt>
    <dgm:pt modelId="{3AB04FDB-C8A5-4B67-B663-AEC9684C0F1B}" type="pres">
      <dgm:prSet presAssocID="{1254B334-7EDA-4AF8-88C3-3EB9B35C40A4}" presName="vSp1" presStyleCnt="0"/>
      <dgm:spPr/>
    </dgm:pt>
    <dgm:pt modelId="{427FC1E3-0593-4C6D-B81C-9EA4B510122F}" type="pres">
      <dgm:prSet presAssocID="{1254B334-7EDA-4AF8-88C3-3EB9B35C40A4}" presName="simulatedConn" presStyleLbl="solidFgAcc1" presStyleIdx="0" presStyleCnt="3"/>
      <dgm:spPr/>
    </dgm:pt>
    <dgm:pt modelId="{C139935C-F600-418F-A856-64BDD8CDFB88}" type="pres">
      <dgm:prSet presAssocID="{1254B334-7EDA-4AF8-88C3-3EB9B35C40A4}" presName="vSp2" presStyleCnt="0"/>
      <dgm:spPr/>
    </dgm:pt>
    <dgm:pt modelId="{CF0066F2-CC70-4EA8-8000-C53F5C1F24B1}" type="pres">
      <dgm:prSet presAssocID="{1254B334-7EDA-4AF8-88C3-3EB9B35C40A4}" presName="sibTrans" presStyleCnt="0"/>
      <dgm:spPr/>
    </dgm:pt>
    <dgm:pt modelId="{B45ABC24-C39B-49D3-A2B7-250FD584F431}" type="pres">
      <dgm:prSet presAssocID="{554FFF0B-EB4D-416A-9E8D-951624760804}" presName="compositeNode" presStyleCnt="0">
        <dgm:presLayoutVars>
          <dgm:bulletEnabled val="1"/>
        </dgm:presLayoutVars>
      </dgm:prSet>
      <dgm:spPr/>
    </dgm:pt>
    <dgm:pt modelId="{016B7851-ED07-41AA-91EF-5A835E3DD507}" type="pres">
      <dgm:prSet presAssocID="{554FFF0B-EB4D-416A-9E8D-951624760804}" presName="bgRect" presStyleLbl="node1" presStyleIdx="1" presStyleCnt="4" custLinFactNeighborY="-1952"/>
      <dgm:spPr/>
    </dgm:pt>
    <dgm:pt modelId="{3C991234-4C45-4AB5-B968-D7D02D36FF07}" type="pres">
      <dgm:prSet presAssocID="{554FFF0B-EB4D-416A-9E8D-951624760804}" presName="parentNode" presStyleLbl="node1" presStyleIdx="1" presStyleCnt="4">
        <dgm:presLayoutVars>
          <dgm:chMax val="0"/>
          <dgm:bulletEnabled val="1"/>
        </dgm:presLayoutVars>
      </dgm:prSet>
      <dgm:spPr/>
    </dgm:pt>
    <dgm:pt modelId="{0D6CEDD9-FE6B-4289-A4E9-FAD5E608FC70}" type="pres">
      <dgm:prSet presAssocID="{D38A8102-6684-40D4-8994-56593726C7D9}" presName="hSp" presStyleCnt="0"/>
      <dgm:spPr/>
    </dgm:pt>
    <dgm:pt modelId="{3CFF5772-D6F9-4CB6-9AC5-B581493FA7EB}" type="pres">
      <dgm:prSet presAssocID="{D38A8102-6684-40D4-8994-56593726C7D9}" presName="vProcSp" presStyleCnt="0"/>
      <dgm:spPr/>
    </dgm:pt>
    <dgm:pt modelId="{E9B83AE6-5384-47B7-AAAB-433BDA8921D8}" type="pres">
      <dgm:prSet presAssocID="{D38A8102-6684-40D4-8994-56593726C7D9}" presName="vSp1" presStyleCnt="0"/>
      <dgm:spPr/>
    </dgm:pt>
    <dgm:pt modelId="{D91F4DFA-AF61-4DA7-B416-261203779B99}" type="pres">
      <dgm:prSet presAssocID="{D38A8102-6684-40D4-8994-56593726C7D9}" presName="simulatedConn" presStyleLbl="solidFgAcc1" presStyleIdx="1" presStyleCnt="3"/>
      <dgm:spPr/>
    </dgm:pt>
    <dgm:pt modelId="{372FA5E4-2668-4906-BA19-38B7056279DA}" type="pres">
      <dgm:prSet presAssocID="{D38A8102-6684-40D4-8994-56593726C7D9}" presName="vSp2" presStyleCnt="0"/>
      <dgm:spPr/>
    </dgm:pt>
    <dgm:pt modelId="{ABB0A569-9C34-4D4E-84EF-865AE0B32515}" type="pres">
      <dgm:prSet presAssocID="{D38A8102-6684-40D4-8994-56593726C7D9}" presName="sibTrans" presStyleCnt="0"/>
      <dgm:spPr/>
    </dgm:pt>
    <dgm:pt modelId="{CB997035-ADEC-42DA-A965-560512AF96AB}" type="pres">
      <dgm:prSet presAssocID="{B381C0A9-074E-4569-9018-7C9813439772}" presName="compositeNode" presStyleCnt="0">
        <dgm:presLayoutVars>
          <dgm:bulletEnabled val="1"/>
        </dgm:presLayoutVars>
      </dgm:prSet>
      <dgm:spPr/>
    </dgm:pt>
    <dgm:pt modelId="{07C15E4C-134F-4BF2-8D38-276CD15FB5CB}" type="pres">
      <dgm:prSet presAssocID="{B381C0A9-074E-4569-9018-7C9813439772}" presName="bgRect" presStyleLbl="node1" presStyleIdx="2" presStyleCnt="4" custLinFactNeighborY="-1952"/>
      <dgm:spPr/>
    </dgm:pt>
    <dgm:pt modelId="{52C6F37B-210A-4D9B-B8BC-E25B0F0E80DC}" type="pres">
      <dgm:prSet presAssocID="{B381C0A9-074E-4569-9018-7C9813439772}" presName="parentNode" presStyleLbl="node1" presStyleIdx="2" presStyleCnt="4">
        <dgm:presLayoutVars>
          <dgm:chMax val="0"/>
          <dgm:bulletEnabled val="1"/>
        </dgm:presLayoutVars>
      </dgm:prSet>
      <dgm:spPr/>
    </dgm:pt>
    <dgm:pt modelId="{948589CC-9AF1-4529-868F-F721667C0997}" type="pres">
      <dgm:prSet presAssocID="{86A152DD-75AE-4287-8E91-0347347EFBB6}" presName="hSp" presStyleCnt="0"/>
      <dgm:spPr/>
    </dgm:pt>
    <dgm:pt modelId="{23FBD563-97D6-439A-BF43-01FA53FEE2BA}" type="pres">
      <dgm:prSet presAssocID="{86A152DD-75AE-4287-8E91-0347347EFBB6}" presName="vProcSp" presStyleCnt="0"/>
      <dgm:spPr/>
    </dgm:pt>
    <dgm:pt modelId="{B9A470A8-08B0-44A3-B7B5-A4331B042B8A}" type="pres">
      <dgm:prSet presAssocID="{86A152DD-75AE-4287-8E91-0347347EFBB6}" presName="vSp1" presStyleCnt="0"/>
      <dgm:spPr/>
    </dgm:pt>
    <dgm:pt modelId="{D79CC247-1F61-4E90-9866-DAA70D747B32}" type="pres">
      <dgm:prSet presAssocID="{86A152DD-75AE-4287-8E91-0347347EFBB6}" presName="simulatedConn" presStyleLbl="solidFgAcc1" presStyleIdx="2" presStyleCnt="3"/>
      <dgm:spPr/>
    </dgm:pt>
    <dgm:pt modelId="{45DD9CF7-DECB-49AC-9BD4-9B3930A3B294}" type="pres">
      <dgm:prSet presAssocID="{86A152DD-75AE-4287-8E91-0347347EFBB6}" presName="vSp2" presStyleCnt="0"/>
      <dgm:spPr/>
    </dgm:pt>
    <dgm:pt modelId="{73EAF9D3-6EC6-4107-8357-4A60A231DF80}" type="pres">
      <dgm:prSet presAssocID="{86A152DD-75AE-4287-8E91-0347347EFBB6}" presName="sibTrans" presStyleCnt="0"/>
      <dgm:spPr/>
    </dgm:pt>
    <dgm:pt modelId="{6ABCD757-8B53-407F-9CA6-88EDA2B905BC}" type="pres">
      <dgm:prSet presAssocID="{03FEF778-99B1-4886-9242-7DEDFCF03EA4}" presName="compositeNode" presStyleCnt="0">
        <dgm:presLayoutVars>
          <dgm:bulletEnabled val="1"/>
        </dgm:presLayoutVars>
      </dgm:prSet>
      <dgm:spPr/>
    </dgm:pt>
    <dgm:pt modelId="{880FBCA3-1096-4E7C-874F-8D7904239F28}" type="pres">
      <dgm:prSet presAssocID="{03FEF778-99B1-4886-9242-7DEDFCF03EA4}" presName="bgRect" presStyleLbl="node1" presStyleIdx="3" presStyleCnt="4" custLinFactNeighborY="-1952"/>
      <dgm:spPr/>
    </dgm:pt>
    <dgm:pt modelId="{E0AEE7EF-2D1A-4BD5-90B6-3883A7DF297D}" type="pres">
      <dgm:prSet presAssocID="{03FEF778-99B1-4886-9242-7DEDFCF03EA4}" presName="parentNode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C2BB10C-A217-482F-83E6-84814AC8DDEE}" type="presOf" srcId="{52AC4D52-AC6B-43A5-83D3-92B328BC6853}" destId="{8DBA6631-669F-405E-9DE8-0FA381224CCB}" srcOrd="1" destOrd="0" presId="urn:microsoft.com/office/officeart/2005/8/layout/hProcess7"/>
    <dgm:cxn modelId="{38B1BD21-B579-4D68-A821-3C8DAE39F534}" type="presOf" srcId="{554FFF0B-EB4D-416A-9E8D-951624760804}" destId="{3C991234-4C45-4AB5-B968-D7D02D36FF07}" srcOrd="1" destOrd="0" presId="urn:microsoft.com/office/officeart/2005/8/layout/hProcess7"/>
    <dgm:cxn modelId="{C662A923-B024-4CED-AC8A-7F5DF72D4C08}" type="presOf" srcId="{B381C0A9-074E-4569-9018-7C9813439772}" destId="{52C6F37B-210A-4D9B-B8BC-E25B0F0E80DC}" srcOrd="1" destOrd="0" presId="urn:microsoft.com/office/officeart/2005/8/layout/hProcess7"/>
    <dgm:cxn modelId="{47004640-D7CE-4240-81A4-C3B91D89B896}" type="presOf" srcId="{F3CC4D8D-51D0-4CAB-A7E0-F3C82C757EE3}" destId="{2358811D-AD16-4485-B83D-7E120D5A3EBA}" srcOrd="0" destOrd="0" presId="urn:microsoft.com/office/officeart/2005/8/layout/hProcess7"/>
    <dgm:cxn modelId="{3929DF5D-832F-4D2F-A0E0-B03DAF4E4140}" srcId="{F3CC4D8D-51D0-4CAB-A7E0-F3C82C757EE3}" destId="{03FEF778-99B1-4886-9242-7DEDFCF03EA4}" srcOrd="3" destOrd="0" parTransId="{7F477203-E960-4419-9923-828FA78FBB5C}" sibTransId="{3DCC19D3-CE4D-4D55-8708-17E10D45E8C9}"/>
    <dgm:cxn modelId="{FA66FD4A-F9A1-4E82-9016-A696EA36D040}" type="presOf" srcId="{03FEF778-99B1-4886-9242-7DEDFCF03EA4}" destId="{E0AEE7EF-2D1A-4BD5-90B6-3883A7DF297D}" srcOrd="1" destOrd="0" presId="urn:microsoft.com/office/officeart/2005/8/layout/hProcess7"/>
    <dgm:cxn modelId="{4BA7894C-F6E9-47A4-907E-362311488B69}" srcId="{F3CC4D8D-51D0-4CAB-A7E0-F3C82C757EE3}" destId="{554FFF0B-EB4D-416A-9E8D-951624760804}" srcOrd="1" destOrd="0" parTransId="{6683CB60-DFC2-4D53-B453-99663709E9FB}" sibTransId="{D38A8102-6684-40D4-8994-56593726C7D9}"/>
    <dgm:cxn modelId="{18775188-C713-484F-9499-107322E17660}" srcId="{F3CC4D8D-51D0-4CAB-A7E0-F3C82C757EE3}" destId="{B381C0A9-074E-4569-9018-7C9813439772}" srcOrd="2" destOrd="0" parTransId="{F4D50B39-6A20-4F80-A2D2-483B40EC6F50}" sibTransId="{86A152DD-75AE-4287-8E91-0347347EFBB6}"/>
    <dgm:cxn modelId="{64BD1A94-364D-4485-9BF6-01286B224229}" type="presOf" srcId="{B381C0A9-074E-4569-9018-7C9813439772}" destId="{07C15E4C-134F-4BF2-8D38-276CD15FB5CB}" srcOrd="0" destOrd="0" presId="urn:microsoft.com/office/officeart/2005/8/layout/hProcess7"/>
    <dgm:cxn modelId="{0BABC599-B461-4DAE-8E28-D13C23C17396}" type="presOf" srcId="{554FFF0B-EB4D-416A-9E8D-951624760804}" destId="{016B7851-ED07-41AA-91EF-5A835E3DD507}" srcOrd="0" destOrd="0" presId="urn:microsoft.com/office/officeart/2005/8/layout/hProcess7"/>
    <dgm:cxn modelId="{8A2045A0-E317-45C6-944C-E0E4192C535C}" srcId="{F3CC4D8D-51D0-4CAB-A7E0-F3C82C757EE3}" destId="{52AC4D52-AC6B-43A5-83D3-92B328BC6853}" srcOrd="0" destOrd="0" parTransId="{581199FB-FCCF-4315-B0DB-6D33F0196465}" sibTransId="{1254B334-7EDA-4AF8-88C3-3EB9B35C40A4}"/>
    <dgm:cxn modelId="{461102A5-9DDA-4EAA-9F13-7ACBA40A7C74}" type="presOf" srcId="{03FEF778-99B1-4886-9242-7DEDFCF03EA4}" destId="{880FBCA3-1096-4E7C-874F-8D7904239F28}" srcOrd="0" destOrd="0" presId="urn:microsoft.com/office/officeart/2005/8/layout/hProcess7"/>
    <dgm:cxn modelId="{FCE28AAA-2816-49F6-B284-B2E317603930}" type="presOf" srcId="{52AC4D52-AC6B-43A5-83D3-92B328BC6853}" destId="{4F4D0479-E343-4435-B0DE-6E8EA1D63082}" srcOrd="0" destOrd="0" presId="urn:microsoft.com/office/officeart/2005/8/layout/hProcess7"/>
    <dgm:cxn modelId="{13A19DEA-867E-41C5-983D-4691EA026272}" type="presParOf" srcId="{2358811D-AD16-4485-B83D-7E120D5A3EBA}" destId="{C5EE6942-082E-430E-AB21-37017B9A136B}" srcOrd="0" destOrd="0" presId="urn:microsoft.com/office/officeart/2005/8/layout/hProcess7"/>
    <dgm:cxn modelId="{143363BB-AD59-4875-A7E4-559BC4EC767A}" type="presParOf" srcId="{C5EE6942-082E-430E-AB21-37017B9A136B}" destId="{4F4D0479-E343-4435-B0DE-6E8EA1D63082}" srcOrd="0" destOrd="0" presId="urn:microsoft.com/office/officeart/2005/8/layout/hProcess7"/>
    <dgm:cxn modelId="{15DFD053-5BC6-4548-8D44-AA0F11DE0D50}" type="presParOf" srcId="{C5EE6942-082E-430E-AB21-37017B9A136B}" destId="{8DBA6631-669F-405E-9DE8-0FA381224CCB}" srcOrd="1" destOrd="0" presId="urn:microsoft.com/office/officeart/2005/8/layout/hProcess7"/>
    <dgm:cxn modelId="{0D0323C0-4703-4B16-A160-0DBEE462A16B}" type="presParOf" srcId="{2358811D-AD16-4485-B83D-7E120D5A3EBA}" destId="{FEF3A57A-DA77-4CFC-ACAF-52A56EB8CC18}" srcOrd="1" destOrd="0" presId="urn:microsoft.com/office/officeart/2005/8/layout/hProcess7"/>
    <dgm:cxn modelId="{79B8E80B-9B9A-4C12-80F2-977B8D7A63BE}" type="presParOf" srcId="{2358811D-AD16-4485-B83D-7E120D5A3EBA}" destId="{3E288028-4220-4E47-BBEB-1D5D19141B31}" srcOrd="2" destOrd="0" presId="urn:microsoft.com/office/officeart/2005/8/layout/hProcess7"/>
    <dgm:cxn modelId="{FC03C264-8D5F-4D8C-B401-30D3FDC8AE71}" type="presParOf" srcId="{3E288028-4220-4E47-BBEB-1D5D19141B31}" destId="{3AB04FDB-C8A5-4B67-B663-AEC9684C0F1B}" srcOrd="0" destOrd="0" presId="urn:microsoft.com/office/officeart/2005/8/layout/hProcess7"/>
    <dgm:cxn modelId="{B7418DD3-6C5F-41B5-B8F1-7AE7A4684498}" type="presParOf" srcId="{3E288028-4220-4E47-BBEB-1D5D19141B31}" destId="{427FC1E3-0593-4C6D-B81C-9EA4B510122F}" srcOrd="1" destOrd="0" presId="urn:microsoft.com/office/officeart/2005/8/layout/hProcess7"/>
    <dgm:cxn modelId="{1438EAD4-F4B3-4DA4-9D20-433455E741AB}" type="presParOf" srcId="{3E288028-4220-4E47-BBEB-1D5D19141B31}" destId="{C139935C-F600-418F-A856-64BDD8CDFB88}" srcOrd="2" destOrd="0" presId="urn:microsoft.com/office/officeart/2005/8/layout/hProcess7"/>
    <dgm:cxn modelId="{1F97E04D-7A59-4BE8-8CEC-B78AD2A348FA}" type="presParOf" srcId="{2358811D-AD16-4485-B83D-7E120D5A3EBA}" destId="{CF0066F2-CC70-4EA8-8000-C53F5C1F24B1}" srcOrd="3" destOrd="0" presId="urn:microsoft.com/office/officeart/2005/8/layout/hProcess7"/>
    <dgm:cxn modelId="{DAD4EE1F-3037-4221-9C4F-7E726D4B3144}" type="presParOf" srcId="{2358811D-AD16-4485-B83D-7E120D5A3EBA}" destId="{B45ABC24-C39B-49D3-A2B7-250FD584F431}" srcOrd="4" destOrd="0" presId="urn:microsoft.com/office/officeart/2005/8/layout/hProcess7"/>
    <dgm:cxn modelId="{0F2E3E06-426E-4094-B04D-2B5668BF5F3A}" type="presParOf" srcId="{B45ABC24-C39B-49D3-A2B7-250FD584F431}" destId="{016B7851-ED07-41AA-91EF-5A835E3DD507}" srcOrd="0" destOrd="0" presId="urn:microsoft.com/office/officeart/2005/8/layout/hProcess7"/>
    <dgm:cxn modelId="{621DC790-A712-46AB-87A7-B1F34FB3AB2D}" type="presParOf" srcId="{B45ABC24-C39B-49D3-A2B7-250FD584F431}" destId="{3C991234-4C45-4AB5-B968-D7D02D36FF07}" srcOrd="1" destOrd="0" presId="urn:microsoft.com/office/officeart/2005/8/layout/hProcess7"/>
    <dgm:cxn modelId="{D0FFA00A-027B-4565-A360-88C336749A25}" type="presParOf" srcId="{2358811D-AD16-4485-B83D-7E120D5A3EBA}" destId="{0D6CEDD9-FE6B-4289-A4E9-FAD5E608FC70}" srcOrd="5" destOrd="0" presId="urn:microsoft.com/office/officeart/2005/8/layout/hProcess7"/>
    <dgm:cxn modelId="{AF78D372-299A-40B5-8FCE-8C166D939BF5}" type="presParOf" srcId="{2358811D-AD16-4485-B83D-7E120D5A3EBA}" destId="{3CFF5772-D6F9-4CB6-9AC5-B581493FA7EB}" srcOrd="6" destOrd="0" presId="urn:microsoft.com/office/officeart/2005/8/layout/hProcess7"/>
    <dgm:cxn modelId="{2E1561F0-7604-4D79-B186-261BEE576AE0}" type="presParOf" srcId="{3CFF5772-D6F9-4CB6-9AC5-B581493FA7EB}" destId="{E9B83AE6-5384-47B7-AAAB-433BDA8921D8}" srcOrd="0" destOrd="0" presId="urn:microsoft.com/office/officeart/2005/8/layout/hProcess7"/>
    <dgm:cxn modelId="{5987655B-1864-4659-8A4D-65418305CE60}" type="presParOf" srcId="{3CFF5772-D6F9-4CB6-9AC5-B581493FA7EB}" destId="{D91F4DFA-AF61-4DA7-B416-261203779B99}" srcOrd="1" destOrd="0" presId="urn:microsoft.com/office/officeart/2005/8/layout/hProcess7"/>
    <dgm:cxn modelId="{2967A5E4-0586-4265-90BA-B9DE9B9E623D}" type="presParOf" srcId="{3CFF5772-D6F9-4CB6-9AC5-B581493FA7EB}" destId="{372FA5E4-2668-4906-BA19-38B7056279DA}" srcOrd="2" destOrd="0" presId="urn:microsoft.com/office/officeart/2005/8/layout/hProcess7"/>
    <dgm:cxn modelId="{F8CFD819-889D-4C1B-883E-388389948EC5}" type="presParOf" srcId="{2358811D-AD16-4485-B83D-7E120D5A3EBA}" destId="{ABB0A569-9C34-4D4E-84EF-865AE0B32515}" srcOrd="7" destOrd="0" presId="urn:microsoft.com/office/officeart/2005/8/layout/hProcess7"/>
    <dgm:cxn modelId="{1BCC4B25-FA64-4315-A576-08D32658E560}" type="presParOf" srcId="{2358811D-AD16-4485-B83D-7E120D5A3EBA}" destId="{CB997035-ADEC-42DA-A965-560512AF96AB}" srcOrd="8" destOrd="0" presId="urn:microsoft.com/office/officeart/2005/8/layout/hProcess7"/>
    <dgm:cxn modelId="{B09A0891-C825-486D-9E7B-73126E752F28}" type="presParOf" srcId="{CB997035-ADEC-42DA-A965-560512AF96AB}" destId="{07C15E4C-134F-4BF2-8D38-276CD15FB5CB}" srcOrd="0" destOrd="0" presId="urn:microsoft.com/office/officeart/2005/8/layout/hProcess7"/>
    <dgm:cxn modelId="{83348A1D-42B8-451C-B361-2E4C4ADBF3F6}" type="presParOf" srcId="{CB997035-ADEC-42DA-A965-560512AF96AB}" destId="{52C6F37B-210A-4D9B-B8BC-E25B0F0E80DC}" srcOrd="1" destOrd="0" presId="urn:microsoft.com/office/officeart/2005/8/layout/hProcess7"/>
    <dgm:cxn modelId="{0DD9B9F3-6C5F-4EF9-9FC5-8C597DA2C186}" type="presParOf" srcId="{2358811D-AD16-4485-B83D-7E120D5A3EBA}" destId="{948589CC-9AF1-4529-868F-F721667C0997}" srcOrd="9" destOrd="0" presId="urn:microsoft.com/office/officeart/2005/8/layout/hProcess7"/>
    <dgm:cxn modelId="{284D6991-587B-4022-86C3-229CC9D1B0A7}" type="presParOf" srcId="{2358811D-AD16-4485-B83D-7E120D5A3EBA}" destId="{23FBD563-97D6-439A-BF43-01FA53FEE2BA}" srcOrd="10" destOrd="0" presId="urn:microsoft.com/office/officeart/2005/8/layout/hProcess7"/>
    <dgm:cxn modelId="{5E4CFF1A-8CA6-481C-9BCA-AEF48D010C25}" type="presParOf" srcId="{23FBD563-97D6-439A-BF43-01FA53FEE2BA}" destId="{B9A470A8-08B0-44A3-B7B5-A4331B042B8A}" srcOrd="0" destOrd="0" presId="urn:microsoft.com/office/officeart/2005/8/layout/hProcess7"/>
    <dgm:cxn modelId="{3223D08D-349B-4DEC-A2CF-6D2A032F9C89}" type="presParOf" srcId="{23FBD563-97D6-439A-BF43-01FA53FEE2BA}" destId="{D79CC247-1F61-4E90-9866-DAA70D747B32}" srcOrd="1" destOrd="0" presId="urn:microsoft.com/office/officeart/2005/8/layout/hProcess7"/>
    <dgm:cxn modelId="{65D5E233-7E54-4B0B-86EF-0DAF6C4B5826}" type="presParOf" srcId="{23FBD563-97D6-439A-BF43-01FA53FEE2BA}" destId="{45DD9CF7-DECB-49AC-9BD4-9B3930A3B294}" srcOrd="2" destOrd="0" presId="urn:microsoft.com/office/officeart/2005/8/layout/hProcess7"/>
    <dgm:cxn modelId="{93034C6D-282B-478D-B547-22ABE89CD0C3}" type="presParOf" srcId="{2358811D-AD16-4485-B83D-7E120D5A3EBA}" destId="{73EAF9D3-6EC6-4107-8357-4A60A231DF80}" srcOrd="11" destOrd="0" presId="urn:microsoft.com/office/officeart/2005/8/layout/hProcess7"/>
    <dgm:cxn modelId="{BCDBA993-B9D3-43EA-A901-0D3A587D0D32}" type="presParOf" srcId="{2358811D-AD16-4485-B83D-7E120D5A3EBA}" destId="{6ABCD757-8B53-407F-9CA6-88EDA2B905BC}" srcOrd="12" destOrd="0" presId="urn:microsoft.com/office/officeart/2005/8/layout/hProcess7"/>
    <dgm:cxn modelId="{ACBF964C-83F6-4CFA-B15C-3656B03740FF}" type="presParOf" srcId="{6ABCD757-8B53-407F-9CA6-88EDA2B905BC}" destId="{880FBCA3-1096-4E7C-874F-8D7904239F28}" srcOrd="0" destOrd="0" presId="urn:microsoft.com/office/officeart/2005/8/layout/hProcess7"/>
    <dgm:cxn modelId="{AFEDA3C4-43FA-492E-96D2-5EAC47F3CE7D}" type="presParOf" srcId="{6ABCD757-8B53-407F-9CA6-88EDA2B905BC}" destId="{E0AEE7EF-2D1A-4BD5-90B6-3883A7DF297D}" srcOrd="1" destOrd="0" presId="urn:microsoft.com/office/officeart/2005/8/layout/hProcess7"/>
  </dgm:cxnLst>
  <dgm:bg>
    <a:effectLst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CC4D8D-51D0-4CAB-A7E0-F3C82C757EE3}" type="doc">
      <dgm:prSet loTypeId="urn:microsoft.com/office/officeart/2005/8/layout/hProcess7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52AC4D52-AC6B-43A5-83D3-92B328BC6853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NOVEMBER</a:t>
          </a:r>
        </a:p>
      </dgm:t>
    </dgm:pt>
    <dgm:pt modelId="{581199FB-FCCF-4315-B0DB-6D33F0196465}" type="par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1254B334-7EDA-4AF8-88C3-3EB9B35C40A4}" type="sib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EBB1B637-C7A6-4FB0-A677-16961CC89DBF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DECEMBER</a:t>
          </a:r>
        </a:p>
      </dgm:t>
    </dgm:pt>
    <dgm:pt modelId="{9152080C-04A0-4A9C-8236-DAB33AFEFD46}" type="parTrans" cxnId="{FC74EC21-45C6-4431-A8D0-9AB10D7F5D1E}">
      <dgm:prSet/>
      <dgm:spPr/>
      <dgm:t>
        <a:bodyPr/>
        <a:lstStyle/>
        <a:p>
          <a:endParaRPr lang="en-US" sz="800" b="1"/>
        </a:p>
      </dgm:t>
    </dgm:pt>
    <dgm:pt modelId="{5F4F1DFB-B445-486F-80FC-689DC44D05C5}" type="sibTrans" cxnId="{FC74EC21-45C6-4431-A8D0-9AB10D7F5D1E}">
      <dgm:prSet/>
      <dgm:spPr/>
      <dgm:t>
        <a:bodyPr/>
        <a:lstStyle/>
        <a:p>
          <a:endParaRPr lang="en-US" sz="800" b="1"/>
        </a:p>
      </dgm:t>
    </dgm:pt>
    <dgm:pt modelId="{2358811D-AD16-4485-B83D-7E120D5A3EBA}" type="pres">
      <dgm:prSet presAssocID="{F3CC4D8D-51D0-4CAB-A7E0-F3C82C757EE3}" presName="Name0" presStyleCnt="0">
        <dgm:presLayoutVars>
          <dgm:dir/>
          <dgm:animLvl val="lvl"/>
          <dgm:resizeHandles val="exact"/>
        </dgm:presLayoutVars>
      </dgm:prSet>
      <dgm:spPr/>
    </dgm:pt>
    <dgm:pt modelId="{C5EE6942-082E-430E-AB21-37017B9A136B}" type="pres">
      <dgm:prSet presAssocID="{52AC4D52-AC6B-43A5-83D3-92B328BC6853}" presName="compositeNode" presStyleCnt="0">
        <dgm:presLayoutVars>
          <dgm:bulletEnabled val="1"/>
        </dgm:presLayoutVars>
      </dgm:prSet>
      <dgm:spPr/>
    </dgm:pt>
    <dgm:pt modelId="{4F4D0479-E343-4435-B0DE-6E8EA1D63082}" type="pres">
      <dgm:prSet presAssocID="{52AC4D52-AC6B-43A5-83D3-92B328BC6853}" presName="bgRect" presStyleLbl="node1" presStyleIdx="0" presStyleCnt="2" custLinFactNeighborX="-11385"/>
      <dgm:spPr/>
    </dgm:pt>
    <dgm:pt modelId="{8DBA6631-669F-405E-9DE8-0FA381224CCB}" type="pres">
      <dgm:prSet presAssocID="{52AC4D52-AC6B-43A5-83D3-92B328BC6853}" presName="parentNode" presStyleLbl="node1" presStyleIdx="0" presStyleCnt="2">
        <dgm:presLayoutVars>
          <dgm:chMax val="0"/>
          <dgm:bulletEnabled val="1"/>
        </dgm:presLayoutVars>
      </dgm:prSet>
      <dgm:spPr/>
    </dgm:pt>
    <dgm:pt modelId="{FEF3A57A-DA77-4CFC-ACAF-52A56EB8CC18}" type="pres">
      <dgm:prSet presAssocID="{1254B334-7EDA-4AF8-88C3-3EB9B35C40A4}" presName="hSp" presStyleCnt="0"/>
      <dgm:spPr/>
    </dgm:pt>
    <dgm:pt modelId="{3E288028-4220-4E47-BBEB-1D5D19141B31}" type="pres">
      <dgm:prSet presAssocID="{1254B334-7EDA-4AF8-88C3-3EB9B35C40A4}" presName="vProcSp" presStyleCnt="0"/>
      <dgm:spPr/>
    </dgm:pt>
    <dgm:pt modelId="{3AB04FDB-C8A5-4B67-B663-AEC9684C0F1B}" type="pres">
      <dgm:prSet presAssocID="{1254B334-7EDA-4AF8-88C3-3EB9B35C40A4}" presName="vSp1" presStyleCnt="0"/>
      <dgm:spPr/>
    </dgm:pt>
    <dgm:pt modelId="{427FC1E3-0593-4C6D-B81C-9EA4B510122F}" type="pres">
      <dgm:prSet presAssocID="{1254B334-7EDA-4AF8-88C3-3EB9B35C40A4}" presName="simulatedConn" presStyleLbl="solidFgAcc1" presStyleIdx="0" presStyleCnt="1"/>
      <dgm:spPr/>
    </dgm:pt>
    <dgm:pt modelId="{C139935C-F600-418F-A856-64BDD8CDFB88}" type="pres">
      <dgm:prSet presAssocID="{1254B334-7EDA-4AF8-88C3-3EB9B35C40A4}" presName="vSp2" presStyleCnt="0"/>
      <dgm:spPr/>
    </dgm:pt>
    <dgm:pt modelId="{CF0066F2-CC70-4EA8-8000-C53F5C1F24B1}" type="pres">
      <dgm:prSet presAssocID="{1254B334-7EDA-4AF8-88C3-3EB9B35C40A4}" presName="sibTrans" presStyleCnt="0"/>
      <dgm:spPr/>
    </dgm:pt>
    <dgm:pt modelId="{7E54EF28-F8B3-4243-A076-5C3E61512D4F}" type="pres">
      <dgm:prSet presAssocID="{EBB1B637-C7A6-4FB0-A677-16961CC89DBF}" presName="compositeNode" presStyleCnt="0">
        <dgm:presLayoutVars>
          <dgm:bulletEnabled val="1"/>
        </dgm:presLayoutVars>
      </dgm:prSet>
      <dgm:spPr/>
    </dgm:pt>
    <dgm:pt modelId="{64520AE6-CA28-44A4-BD01-EAAB20F3659C}" type="pres">
      <dgm:prSet presAssocID="{EBB1B637-C7A6-4FB0-A677-16961CC89DBF}" presName="bgRect" presStyleLbl="node1" presStyleIdx="1" presStyleCnt="2"/>
      <dgm:spPr/>
    </dgm:pt>
    <dgm:pt modelId="{28A1B819-FD77-4B28-83B2-66168443303B}" type="pres">
      <dgm:prSet presAssocID="{EBB1B637-C7A6-4FB0-A677-16961CC89DBF}" presName="parentNode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C2BB10C-A217-482F-83E6-84814AC8DDEE}" type="presOf" srcId="{52AC4D52-AC6B-43A5-83D3-92B328BC6853}" destId="{8DBA6631-669F-405E-9DE8-0FA381224CCB}" srcOrd="1" destOrd="0" presId="urn:microsoft.com/office/officeart/2005/8/layout/hProcess7"/>
    <dgm:cxn modelId="{FC74EC21-45C6-4431-A8D0-9AB10D7F5D1E}" srcId="{F3CC4D8D-51D0-4CAB-A7E0-F3C82C757EE3}" destId="{EBB1B637-C7A6-4FB0-A677-16961CC89DBF}" srcOrd="1" destOrd="0" parTransId="{9152080C-04A0-4A9C-8236-DAB33AFEFD46}" sibTransId="{5F4F1DFB-B445-486F-80FC-689DC44D05C5}"/>
    <dgm:cxn modelId="{3E47702F-5B6D-4297-BD8A-20753A23DC42}" type="presOf" srcId="{EBB1B637-C7A6-4FB0-A677-16961CC89DBF}" destId="{64520AE6-CA28-44A4-BD01-EAAB20F3659C}" srcOrd="0" destOrd="0" presId="urn:microsoft.com/office/officeart/2005/8/layout/hProcess7"/>
    <dgm:cxn modelId="{47004640-D7CE-4240-81A4-C3B91D89B896}" type="presOf" srcId="{F3CC4D8D-51D0-4CAB-A7E0-F3C82C757EE3}" destId="{2358811D-AD16-4485-B83D-7E120D5A3EBA}" srcOrd="0" destOrd="0" presId="urn:microsoft.com/office/officeart/2005/8/layout/hProcess7"/>
    <dgm:cxn modelId="{8A2045A0-E317-45C6-944C-E0E4192C535C}" srcId="{F3CC4D8D-51D0-4CAB-A7E0-F3C82C757EE3}" destId="{52AC4D52-AC6B-43A5-83D3-92B328BC6853}" srcOrd="0" destOrd="0" parTransId="{581199FB-FCCF-4315-B0DB-6D33F0196465}" sibTransId="{1254B334-7EDA-4AF8-88C3-3EB9B35C40A4}"/>
    <dgm:cxn modelId="{FCE28AAA-2816-49F6-B284-B2E317603930}" type="presOf" srcId="{52AC4D52-AC6B-43A5-83D3-92B328BC6853}" destId="{4F4D0479-E343-4435-B0DE-6E8EA1D63082}" srcOrd="0" destOrd="0" presId="urn:microsoft.com/office/officeart/2005/8/layout/hProcess7"/>
    <dgm:cxn modelId="{67D2F0F4-21D5-4AC7-A53E-30A6AA0B0CC8}" type="presOf" srcId="{EBB1B637-C7A6-4FB0-A677-16961CC89DBF}" destId="{28A1B819-FD77-4B28-83B2-66168443303B}" srcOrd="1" destOrd="0" presId="urn:microsoft.com/office/officeart/2005/8/layout/hProcess7"/>
    <dgm:cxn modelId="{13A19DEA-867E-41C5-983D-4691EA026272}" type="presParOf" srcId="{2358811D-AD16-4485-B83D-7E120D5A3EBA}" destId="{C5EE6942-082E-430E-AB21-37017B9A136B}" srcOrd="0" destOrd="0" presId="urn:microsoft.com/office/officeart/2005/8/layout/hProcess7"/>
    <dgm:cxn modelId="{143363BB-AD59-4875-A7E4-559BC4EC767A}" type="presParOf" srcId="{C5EE6942-082E-430E-AB21-37017B9A136B}" destId="{4F4D0479-E343-4435-B0DE-6E8EA1D63082}" srcOrd="0" destOrd="0" presId="urn:microsoft.com/office/officeart/2005/8/layout/hProcess7"/>
    <dgm:cxn modelId="{15DFD053-5BC6-4548-8D44-AA0F11DE0D50}" type="presParOf" srcId="{C5EE6942-082E-430E-AB21-37017B9A136B}" destId="{8DBA6631-669F-405E-9DE8-0FA381224CCB}" srcOrd="1" destOrd="0" presId="urn:microsoft.com/office/officeart/2005/8/layout/hProcess7"/>
    <dgm:cxn modelId="{DD468344-B610-47A4-BE5A-7BA394CAE2B7}" type="presParOf" srcId="{2358811D-AD16-4485-B83D-7E120D5A3EBA}" destId="{FEF3A57A-DA77-4CFC-ACAF-52A56EB8CC18}" srcOrd="1" destOrd="0" presId="urn:microsoft.com/office/officeart/2005/8/layout/hProcess7"/>
    <dgm:cxn modelId="{4005ACEA-8AF0-4E3D-8928-D74104F26A44}" type="presParOf" srcId="{2358811D-AD16-4485-B83D-7E120D5A3EBA}" destId="{3E288028-4220-4E47-BBEB-1D5D19141B31}" srcOrd="2" destOrd="0" presId="urn:microsoft.com/office/officeart/2005/8/layout/hProcess7"/>
    <dgm:cxn modelId="{56B25509-35F8-40FA-B868-F422A2BD787F}" type="presParOf" srcId="{3E288028-4220-4E47-BBEB-1D5D19141B31}" destId="{3AB04FDB-C8A5-4B67-B663-AEC9684C0F1B}" srcOrd="0" destOrd="0" presId="urn:microsoft.com/office/officeart/2005/8/layout/hProcess7"/>
    <dgm:cxn modelId="{7937DBBC-139E-4FB5-B7F0-49A24738E6D9}" type="presParOf" srcId="{3E288028-4220-4E47-BBEB-1D5D19141B31}" destId="{427FC1E3-0593-4C6D-B81C-9EA4B510122F}" srcOrd="1" destOrd="0" presId="urn:microsoft.com/office/officeart/2005/8/layout/hProcess7"/>
    <dgm:cxn modelId="{C7DDC9DE-3F63-4B35-94C9-1B2A668E062E}" type="presParOf" srcId="{3E288028-4220-4E47-BBEB-1D5D19141B31}" destId="{C139935C-F600-418F-A856-64BDD8CDFB88}" srcOrd="2" destOrd="0" presId="urn:microsoft.com/office/officeart/2005/8/layout/hProcess7"/>
    <dgm:cxn modelId="{C6B81CD1-23CA-4C10-BA09-E6855FAFE057}" type="presParOf" srcId="{2358811D-AD16-4485-B83D-7E120D5A3EBA}" destId="{CF0066F2-CC70-4EA8-8000-C53F5C1F24B1}" srcOrd="3" destOrd="0" presId="urn:microsoft.com/office/officeart/2005/8/layout/hProcess7"/>
    <dgm:cxn modelId="{15361BC1-18F3-4A5B-AF33-E423BBA3D62D}" type="presParOf" srcId="{2358811D-AD16-4485-B83D-7E120D5A3EBA}" destId="{7E54EF28-F8B3-4243-A076-5C3E61512D4F}" srcOrd="4" destOrd="0" presId="urn:microsoft.com/office/officeart/2005/8/layout/hProcess7"/>
    <dgm:cxn modelId="{9052410A-F99C-4C13-B78F-A96E8B57FDF9}" type="presParOf" srcId="{7E54EF28-F8B3-4243-A076-5C3E61512D4F}" destId="{64520AE6-CA28-44A4-BD01-EAAB20F3659C}" srcOrd="0" destOrd="0" presId="urn:microsoft.com/office/officeart/2005/8/layout/hProcess7"/>
    <dgm:cxn modelId="{016878EA-90AE-4DCA-80B4-625FBAC10CD8}" type="presParOf" srcId="{7E54EF28-F8B3-4243-A076-5C3E61512D4F}" destId="{28A1B819-FD77-4B28-83B2-66168443303B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3CC4D8D-51D0-4CAB-A7E0-F3C82C757EE3}" type="doc">
      <dgm:prSet loTypeId="urn:microsoft.com/office/officeart/2005/8/layout/hProcess7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52AC4D52-AC6B-43A5-83D3-92B328BC6853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JANUARY</a:t>
          </a:r>
        </a:p>
      </dgm:t>
    </dgm:pt>
    <dgm:pt modelId="{581199FB-FCCF-4315-B0DB-6D33F0196465}" type="par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1254B334-7EDA-4AF8-88C3-3EB9B35C40A4}" type="sib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555B6739-710A-4B4D-9EBD-6F3E0D5E4D89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FEBRUARY</a:t>
          </a:r>
        </a:p>
      </dgm:t>
    </dgm:pt>
    <dgm:pt modelId="{BE4071A8-D943-469B-971A-C9DD1E11C579}" type="parTrans" cxnId="{44149030-9C13-4EEE-BD15-1C774FB8E2DB}">
      <dgm:prSet/>
      <dgm:spPr/>
      <dgm:t>
        <a:bodyPr/>
        <a:lstStyle/>
        <a:p>
          <a:endParaRPr lang="en-US" sz="800" b="1"/>
        </a:p>
      </dgm:t>
    </dgm:pt>
    <dgm:pt modelId="{C8630810-E520-4CBC-B08B-16CFA55F1689}" type="sibTrans" cxnId="{44149030-9C13-4EEE-BD15-1C774FB8E2DB}">
      <dgm:prSet/>
      <dgm:spPr/>
      <dgm:t>
        <a:bodyPr/>
        <a:lstStyle/>
        <a:p>
          <a:endParaRPr lang="en-US" sz="800" b="1"/>
        </a:p>
      </dgm:t>
    </dgm:pt>
    <dgm:pt modelId="{2358811D-AD16-4485-B83D-7E120D5A3EBA}" type="pres">
      <dgm:prSet presAssocID="{F3CC4D8D-51D0-4CAB-A7E0-F3C82C757EE3}" presName="Name0" presStyleCnt="0">
        <dgm:presLayoutVars>
          <dgm:dir/>
          <dgm:animLvl val="lvl"/>
          <dgm:resizeHandles val="exact"/>
        </dgm:presLayoutVars>
      </dgm:prSet>
      <dgm:spPr/>
    </dgm:pt>
    <dgm:pt modelId="{C5EE6942-082E-430E-AB21-37017B9A136B}" type="pres">
      <dgm:prSet presAssocID="{52AC4D52-AC6B-43A5-83D3-92B328BC6853}" presName="compositeNode" presStyleCnt="0">
        <dgm:presLayoutVars>
          <dgm:bulletEnabled val="1"/>
        </dgm:presLayoutVars>
      </dgm:prSet>
      <dgm:spPr/>
    </dgm:pt>
    <dgm:pt modelId="{4F4D0479-E343-4435-B0DE-6E8EA1D63082}" type="pres">
      <dgm:prSet presAssocID="{52AC4D52-AC6B-43A5-83D3-92B328BC6853}" presName="bgRect" presStyleLbl="node1" presStyleIdx="0" presStyleCnt="2" custScaleY="103219"/>
      <dgm:spPr/>
    </dgm:pt>
    <dgm:pt modelId="{8DBA6631-669F-405E-9DE8-0FA381224CCB}" type="pres">
      <dgm:prSet presAssocID="{52AC4D52-AC6B-43A5-83D3-92B328BC6853}" presName="parentNode" presStyleLbl="node1" presStyleIdx="0" presStyleCnt="2">
        <dgm:presLayoutVars>
          <dgm:chMax val="0"/>
          <dgm:bulletEnabled val="1"/>
        </dgm:presLayoutVars>
      </dgm:prSet>
      <dgm:spPr/>
    </dgm:pt>
    <dgm:pt modelId="{FEF3A57A-DA77-4CFC-ACAF-52A56EB8CC18}" type="pres">
      <dgm:prSet presAssocID="{1254B334-7EDA-4AF8-88C3-3EB9B35C40A4}" presName="hSp" presStyleCnt="0"/>
      <dgm:spPr/>
    </dgm:pt>
    <dgm:pt modelId="{3E288028-4220-4E47-BBEB-1D5D19141B31}" type="pres">
      <dgm:prSet presAssocID="{1254B334-7EDA-4AF8-88C3-3EB9B35C40A4}" presName="vProcSp" presStyleCnt="0"/>
      <dgm:spPr/>
    </dgm:pt>
    <dgm:pt modelId="{3AB04FDB-C8A5-4B67-B663-AEC9684C0F1B}" type="pres">
      <dgm:prSet presAssocID="{1254B334-7EDA-4AF8-88C3-3EB9B35C40A4}" presName="vSp1" presStyleCnt="0"/>
      <dgm:spPr/>
    </dgm:pt>
    <dgm:pt modelId="{427FC1E3-0593-4C6D-B81C-9EA4B510122F}" type="pres">
      <dgm:prSet presAssocID="{1254B334-7EDA-4AF8-88C3-3EB9B35C40A4}" presName="simulatedConn" presStyleLbl="solidFgAcc1" presStyleIdx="0" presStyleCnt="1"/>
      <dgm:spPr/>
    </dgm:pt>
    <dgm:pt modelId="{C139935C-F600-418F-A856-64BDD8CDFB88}" type="pres">
      <dgm:prSet presAssocID="{1254B334-7EDA-4AF8-88C3-3EB9B35C40A4}" presName="vSp2" presStyleCnt="0"/>
      <dgm:spPr/>
    </dgm:pt>
    <dgm:pt modelId="{CF0066F2-CC70-4EA8-8000-C53F5C1F24B1}" type="pres">
      <dgm:prSet presAssocID="{1254B334-7EDA-4AF8-88C3-3EB9B35C40A4}" presName="sibTrans" presStyleCnt="0"/>
      <dgm:spPr/>
    </dgm:pt>
    <dgm:pt modelId="{541A5A60-12CA-4B2E-A81F-DB448263A5D1}" type="pres">
      <dgm:prSet presAssocID="{555B6739-710A-4B4D-9EBD-6F3E0D5E4D89}" presName="compositeNode" presStyleCnt="0">
        <dgm:presLayoutVars>
          <dgm:bulletEnabled val="1"/>
        </dgm:presLayoutVars>
      </dgm:prSet>
      <dgm:spPr/>
    </dgm:pt>
    <dgm:pt modelId="{E0A01FB4-1D39-44C8-BE71-7169CCA8ECD3}" type="pres">
      <dgm:prSet presAssocID="{555B6739-710A-4B4D-9EBD-6F3E0D5E4D89}" presName="bgRect" presStyleLbl="node1" presStyleIdx="1" presStyleCnt="2" custScaleY="103219"/>
      <dgm:spPr/>
    </dgm:pt>
    <dgm:pt modelId="{2B04F61E-F09D-4572-A85C-17147C8ACF18}" type="pres">
      <dgm:prSet presAssocID="{555B6739-710A-4B4D-9EBD-6F3E0D5E4D89}" presName="parentNode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C2BB10C-A217-482F-83E6-84814AC8DDEE}" type="presOf" srcId="{52AC4D52-AC6B-43A5-83D3-92B328BC6853}" destId="{8DBA6631-669F-405E-9DE8-0FA381224CCB}" srcOrd="1" destOrd="0" presId="urn:microsoft.com/office/officeart/2005/8/layout/hProcess7"/>
    <dgm:cxn modelId="{44149030-9C13-4EEE-BD15-1C774FB8E2DB}" srcId="{F3CC4D8D-51D0-4CAB-A7E0-F3C82C757EE3}" destId="{555B6739-710A-4B4D-9EBD-6F3E0D5E4D89}" srcOrd="1" destOrd="0" parTransId="{BE4071A8-D943-469B-971A-C9DD1E11C579}" sibTransId="{C8630810-E520-4CBC-B08B-16CFA55F1689}"/>
    <dgm:cxn modelId="{47004640-D7CE-4240-81A4-C3B91D89B896}" type="presOf" srcId="{F3CC4D8D-51D0-4CAB-A7E0-F3C82C757EE3}" destId="{2358811D-AD16-4485-B83D-7E120D5A3EBA}" srcOrd="0" destOrd="0" presId="urn:microsoft.com/office/officeart/2005/8/layout/hProcess7"/>
    <dgm:cxn modelId="{C7995B50-B2EC-4B7A-8EDC-193948AFE33D}" type="presOf" srcId="{555B6739-710A-4B4D-9EBD-6F3E0D5E4D89}" destId="{E0A01FB4-1D39-44C8-BE71-7169CCA8ECD3}" srcOrd="0" destOrd="0" presId="urn:microsoft.com/office/officeart/2005/8/layout/hProcess7"/>
    <dgm:cxn modelId="{8A2045A0-E317-45C6-944C-E0E4192C535C}" srcId="{F3CC4D8D-51D0-4CAB-A7E0-F3C82C757EE3}" destId="{52AC4D52-AC6B-43A5-83D3-92B328BC6853}" srcOrd="0" destOrd="0" parTransId="{581199FB-FCCF-4315-B0DB-6D33F0196465}" sibTransId="{1254B334-7EDA-4AF8-88C3-3EB9B35C40A4}"/>
    <dgm:cxn modelId="{FCE28AAA-2816-49F6-B284-B2E317603930}" type="presOf" srcId="{52AC4D52-AC6B-43A5-83D3-92B328BC6853}" destId="{4F4D0479-E343-4435-B0DE-6E8EA1D63082}" srcOrd="0" destOrd="0" presId="urn:microsoft.com/office/officeart/2005/8/layout/hProcess7"/>
    <dgm:cxn modelId="{A391BEF9-A702-4414-B0C5-F7070ABBB233}" type="presOf" srcId="{555B6739-710A-4B4D-9EBD-6F3E0D5E4D89}" destId="{2B04F61E-F09D-4572-A85C-17147C8ACF18}" srcOrd="1" destOrd="0" presId="urn:microsoft.com/office/officeart/2005/8/layout/hProcess7"/>
    <dgm:cxn modelId="{13A19DEA-867E-41C5-983D-4691EA026272}" type="presParOf" srcId="{2358811D-AD16-4485-B83D-7E120D5A3EBA}" destId="{C5EE6942-082E-430E-AB21-37017B9A136B}" srcOrd="0" destOrd="0" presId="urn:microsoft.com/office/officeart/2005/8/layout/hProcess7"/>
    <dgm:cxn modelId="{143363BB-AD59-4875-A7E4-559BC4EC767A}" type="presParOf" srcId="{C5EE6942-082E-430E-AB21-37017B9A136B}" destId="{4F4D0479-E343-4435-B0DE-6E8EA1D63082}" srcOrd="0" destOrd="0" presId="urn:microsoft.com/office/officeart/2005/8/layout/hProcess7"/>
    <dgm:cxn modelId="{15DFD053-5BC6-4548-8D44-AA0F11DE0D50}" type="presParOf" srcId="{C5EE6942-082E-430E-AB21-37017B9A136B}" destId="{8DBA6631-669F-405E-9DE8-0FA381224CCB}" srcOrd="1" destOrd="0" presId="urn:microsoft.com/office/officeart/2005/8/layout/hProcess7"/>
    <dgm:cxn modelId="{8C9189C4-A90F-40C6-9AF8-A3575EFE71C6}" type="presParOf" srcId="{2358811D-AD16-4485-B83D-7E120D5A3EBA}" destId="{FEF3A57A-DA77-4CFC-ACAF-52A56EB8CC18}" srcOrd="1" destOrd="0" presId="urn:microsoft.com/office/officeart/2005/8/layout/hProcess7"/>
    <dgm:cxn modelId="{26E50F10-DEB5-46CF-BC69-36075799C1E6}" type="presParOf" srcId="{2358811D-AD16-4485-B83D-7E120D5A3EBA}" destId="{3E288028-4220-4E47-BBEB-1D5D19141B31}" srcOrd="2" destOrd="0" presId="urn:microsoft.com/office/officeart/2005/8/layout/hProcess7"/>
    <dgm:cxn modelId="{E402CA12-CBB4-4281-9724-FB7252E31CAC}" type="presParOf" srcId="{3E288028-4220-4E47-BBEB-1D5D19141B31}" destId="{3AB04FDB-C8A5-4B67-B663-AEC9684C0F1B}" srcOrd="0" destOrd="0" presId="urn:microsoft.com/office/officeart/2005/8/layout/hProcess7"/>
    <dgm:cxn modelId="{955438AF-5128-44A4-B1BC-80FD6FB8D9F4}" type="presParOf" srcId="{3E288028-4220-4E47-BBEB-1D5D19141B31}" destId="{427FC1E3-0593-4C6D-B81C-9EA4B510122F}" srcOrd="1" destOrd="0" presId="urn:microsoft.com/office/officeart/2005/8/layout/hProcess7"/>
    <dgm:cxn modelId="{7053B697-A9C2-45D5-B19F-9D9DC843CB8C}" type="presParOf" srcId="{3E288028-4220-4E47-BBEB-1D5D19141B31}" destId="{C139935C-F600-418F-A856-64BDD8CDFB88}" srcOrd="2" destOrd="0" presId="urn:microsoft.com/office/officeart/2005/8/layout/hProcess7"/>
    <dgm:cxn modelId="{3AD4FAD1-92BA-4383-BE1C-BBC707BC0668}" type="presParOf" srcId="{2358811D-AD16-4485-B83D-7E120D5A3EBA}" destId="{CF0066F2-CC70-4EA8-8000-C53F5C1F24B1}" srcOrd="3" destOrd="0" presId="urn:microsoft.com/office/officeart/2005/8/layout/hProcess7"/>
    <dgm:cxn modelId="{4E038536-0307-4C83-922A-61B0CBAD6397}" type="presParOf" srcId="{2358811D-AD16-4485-B83D-7E120D5A3EBA}" destId="{541A5A60-12CA-4B2E-A81F-DB448263A5D1}" srcOrd="4" destOrd="0" presId="urn:microsoft.com/office/officeart/2005/8/layout/hProcess7"/>
    <dgm:cxn modelId="{E3514386-801C-4413-B9E7-2533C44414EA}" type="presParOf" srcId="{541A5A60-12CA-4B2E-A81F-DB448263A5D1}" destId="{E0A01FB4-1D39-44C8-BE71-7169CCA8ECD3}" srcOrd="0" destOrd="0" presId="urn:microsoft.com/office/officeart/2005/8/layout/hProcess7"/>
    <dgm:cxn modelId="{3FFD1008-D2A8-4573-A616-B53A9B85C44C}" type="presParOf" srcId="{541A5A60-12CA-4B2E-A81F-DB448263A5D1}" destId="{2B04F61E-F09D-4572-A85C-17147C8ACF18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3CC4D8D-51D0-4CAB-A7E0-F3C82C757EE3}" type="doc">
      <dgm:prSet loTypeId="urn:microsoft.com/office/officeart/2005/8/layout/hProcess7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2AC4D52-AC6B-43A5-83D3-92B328BC6853}">
      <dgm:prSet phldrT="[Text]" custT="1"/>
      <dgm:spPr>
        <a:solidFill>
          <a:schemeClr val="accent2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MARCH</a:t>
          </a:r>
        </a:p>
      </dgm:t>
    </dgm:pt>
    <dgm:pt modelId="{581199FB-FCCF-4315-B0DB-6D33F0196465}" type="parTrans" cxnId="{8A2045A0-E317-45C6-944C-E0E4192C535C}">
      <dgm:prSet/>
      <dgm:spPr/>
      <dgm:t>
        <a:bodyPr/>
        <a:lstStyle/>
        <a:p>
          <a:endParaRPr lang="en-US" b="1"/>
        </a:p>
      </dgm:t>
    </dgm:pt>
    <dgm:pt modelId="{1254B334-7EDA-4AF8-88C3-3EB9B35C40A4}" type="sibTrans" cxnId="{8A2045A0-E317-45C6-944C-E0E4192C535C}">
      <dgm:prSet/>
      <dgm:spPr/>
      <dgm:t>
        <a:bodyPr/>
        <a:lstStyle/>
        <a:p>
          <a:endParaRPr lang="en-US" b="1"/>
        </a:p>
      </dgm:t>
    </dgm:pt>
    <dgm:pt modelId="{2358811D-AD16-4485-B83D-7E120D5A3EBA}" type="pres">
      <dgm:prSet presAssocID="{F3CC4D8D-51D0-4CAB-A7E0-F3C82C757EE3}" presName="Name0" presStyleCnt="0">
        <dgm:presLayoutVars>
          <dgm:dir/>
          <dgm:animLvl val="lvl"/>
          <dgm:resizeHandles val="exact"/>
        </dgm:presLayoutVars>
      </dgm:prSet>
      <dgm:spPr/>
    </dgm:pt>
    <dgm:pt modelId="{C5EE6942-082E-430E-AB21-37017B9A136B}" type="pres">
      <dgm:prSet presAssocID="{52AC4D52-AC6B-43A5-83D3-92B328BC6853}" presName="compositeNode" presStyleCnt="0">
        <dgm:presLayoutVars>
          <dgm:bulletEnabled val="1"/>
        </dgm:presLayoutVars>
      </dgm:prSet>
      <dgm:spPr/>
    </dgm:pt>
    <dgm:pt modelId="{4F4D0479-E343-4435-B0DE-6E8EA1D63082}" type="pres">
      <dgm:prSet presAssocID="{52AC4D52-AC6B-43A5-83D3-92B328BC6853}" presName="bgRect" presStyleLbl="node1" presStyleIdx="0" presStyleCnt="1" custLinFactNeighborX="-31734" custLinFactNeighborY="5074"/>
      <dgm:spPr/>
    </dgm:pt>
    <dgm:pt modelId="{8DBA6631-669F-405E-9DE8-0FA381224CCB}" type="pres">
      <dgm:prSet presAssocID="{52AC4D52-AC6B-43A5-83D3-92B328BC6853}" presName="parentNode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FC2BB10C-A217-482F-83E6-84814AC8DDEE}" type="presOf" srcId="{52AC4D52-AC6B-43A5-83D3-92B328BC6853}" destId="{8DBA6631-669F-405E-9DE8-0FA381224CCB}" srcOrd="1" destOrd="0" presId="urn:microsoft.com/office/officeart/2005/8/layout/hProcess7"/>
    <dgm:cxn modelId="{47004640-D7CE-4240-81A4-C3B91D89B896}" type="presOf" srcId="{F3CC4D8D-51D0-4CAB-A7E0-F3C82C757EE3}" destId="{2358811D-AD16-4485-B83D-7E120D5A3EBA}" srcOrd="0" destOrd="0" presId="urn:microsoft.com/office/officeart/2005/8/layout/hProcess7"/>
    <dgm:cxn modelId="{8A2045A0-E317-45C6-944C-E0E4192C535C}" srcId="{F3CC4D8D-51D0-4CAB-A7E0-F3C82C757EE3}" destId="{52AC4D52-AC6B-43A5-83D3-92B328BC6853}" srcOrd="0" destOrd="0" parTransId="{581199FB-FCCF-4315-B0DB-6D33F0196465}" sibTransId="{1254B334-7EDA-4AF8-88C3-3EB9B35C40A4}"/>
    <dgm:cxn modelId="{FCE28AAA-2816-49F6-B284-B2E317603930}" type="presOf" srcId="{52AC4D52-AC6B-43A5-83D3-92B328BC6853}" destId="{4F4D0479-E343-4435-B0DE-6E8EA1D63082}" srcOrd="0" destOrd="0" presId="urn:microsoft.com/office/officeart/2005/8/layout/hProcess7"/>
    <dgm:cxn modelId="{13A19DEA-867E-41C5-983D-4691EA026272}" type="presParOf" srcId="{2358811D-AD16-4485-B83D-7E120D5A3EBA}" destId="{C5EE6942-082E-430E-AB21-37017B9A136B}" srcOrd="0" destOrd="0" presId="urn:microsoft.com/office/officeart/2005/8/layout/hProcess7"/>
    <dgm:cxn modelId="{143363BB-AD59-4875-A7E4-559BC4EC767A}" type="presParOf" srcId="{C5EE6942-082E-430E-AB21-37017B9A136B}" destId="{4F4D0479-E343-4435-B0DE-6E8EA1D63082}" srcOrd="0" destOrd="0" presId="urn:microsoft.com/office/officeart/2005/8/layout/hProcess7"/>
    <dgm:cxn modelId="{15DFD053-5BC6-4548-8D44-AA0F11DE0D50}" type="presParOf" srcId="{C5EE6942-082E-430E-AB21-37017B9A136B}" destId="{8DBA6631-669F-405E-9DE8-0FA381224CCB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3CC4D8D-51D0-4CAB-A7E0-F3C82C757EE3}" type="doc">
      <dgm:prSet loTypeId="urn:microsoft.com/office/officeart/2005/8/layout/hProcess7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2AC4D52-AC6B-43A5-83D3-92B328BC6853}">
      <dgm:prSet phldrT="[Text]" custT="1"/>
      <dgm:spPr>
        <a:solidFill>
          <a:schemeClr val="tx2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APRIL</a:t>
          </a:r>
        </a:p>
      </dgm:t>
    </dgm:pt>
    <dgm:pt modelId="{581199FB-FCCF-4315-B0DB-6D33F0196465}" type="par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1254B334-7EDA-4AF8-88C3-3EB9B35C40A4}" type="sib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4F64E705-69E2-475F-99FF-BEC892AAB192}">
      <dgm:prSet phldrT="[Text]" custT="1"/>
      <dgm:spPr>
        <a:solidFill>
          <a:schemeClr val="tx2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MAY</a:t>
          </a:r>
        </a:p>
      </dgm:t>
    </dgm:pt>
    <dgm:pt modelId="{D5DEE5B9-A91E-4C8C-B744-55E0C1493245}" type="parTrans" cxnId="{ABD8A239-8EFE-43AB-9CA7-50FD1D7DA839}">
      <dgm:prSet/>
      <dgm:spPr/>
      <dgm:t>
        <a:bodyPr/>
        <a:lstStyle/>
        <a:p>
          <a:endParaRPr lang="en-US" sz="800" b="1"/>
        </a:p>
      </dgm:t>
    </dgm:pt>
    <dgm:pt modelId="{41FE7F1B-7513-4CEB-9C8A-912B5A5F81B1}" type="sibTrans" cxnId="{ABD8A239-8EFE-43AB-9CA7-50FD1D7DA839}">
      <dgm:prSet/>
      <dgm:spPr/>
      <dgm:t>
        <a:bodyPr/>
        <a:lstStyle/>
        <a:p>
          <a:endParaRPr lang="en-US" sz="800" b="1"/>
        </a:p>
      </dgm:t>
    </dgm:pt>
    <dgm:pt modelId="{941D8FAD-1923-4504-9E1C-EE474DAC5009}">
      <dgm:prSet phldrT="[Text]" custT="1"/>
      <dgm:spPr>
        <a:solidFill>
          <a:schemeClr val="tx2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JUNE</a:t>
          </a:r>
        </a:p>
      </dgm:t>
    </dgm:pt>
    <dgm:pt modelId="{F325BDD1-915E-4022-8C27-2910FF4D4120}" type="parTrans" cxnId="{2BCA0057-8692-4F6E-B881-23DCD90A896F}">
      <dgm:prSet/>
      <dgm:spPr/>
      <dgm:t>
        <a:bodyPr/>
        <a:lstStyle/>
        <a:p>
          <a:endParaRPr lang="en-US" sz="800" b="1"/>
        </a:p>
      </dgm:t>
    </dgm:pt>
    <dgm:pt modelId="{8700EE5E-F7E0-465B-8D24-1F8A31DE3286}" type="sibTrans" cxnId="{2BCA0057-8692-4F6E-B881-23DCD90A896F}">
      <dgm:prSet/>
      <dgm:spPr/>
      <dgm:t>
        <a:bodyPr/>
        <a:lstStyle/>
        <a:p>
          <a:endParaRPr lang="en-US" sz="800" b="1"/>
        </a:p>
      </dgm:t>
    </dgm:pt>
    <dgm:pt modelId="{2358811D-AD16-4485-B83D-7E120D5A3EBA}" type="pres">
      <dgm:prSet presAssocID="{F3CC4D8D-51D0-4CAB-A7E0-F3C82C757EE3}" presName="Name0" presStyleCnt="0">
        <dgm:presLayoutVars>
          <dgm:dir/>
          <dgm:animLvl val="lvl"/>
          <dgm:resizeHandles val="exact"/>
        </dgm:presLayoutVars>
      </dgm:prSet>
      <dgm:spPr/>
    </dgm:pt>
    <dgm:pt modelId="{C5EE6942-082E-430E-AB21-37017B9A136B}" type="pres">
      <dgm:prSet presAssocID="{52AC4D52-AC6B-43A5-83D3-92B328BC6853}" presName="compositeNode" presStyleCnt="0">
        <dgm:presLayoutVars>
          <dgm:bulletEnabled val="1"/>
        </dgm:presLayoutVars>
      </dgm:prSet>
      <dgm:spPr/>
    </dgm:pt>
    <dgm:pt modelId="{4F4D0479-E343-4435-B0DE-6E8EA1D63082}" type="pres">
      <dgm:prSet presAssocID="{52AC4D52-AC6B-43A5-83D3-92B328BC6853}" presName="bgRect" presStyleLbl="node1" presStyleIdx="0" presStyleCnt="3"/>
      <dgm:spPr/>
    </dgm:pt>
    <dgm:pt modelId="{8DBA6631-669F-405E-9DE8-0FA381224CCB}" type="pres">
      <dgm:prSet presAssocID="{52AC4D52-AC6B-43A5-83D3-92B328BC6853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FEF3A57A-DA77-4CFC-ACAF-52A56EB8CC18}" type="pres">
      <dgm:prSet presAssocID="{1254B334-7EDA-4AF8-88C3-3EB9B35C40A4}" presName="hSp" presStyleCnt="0"/>
      <dgm:spPr/>
    </dgm:pt>
    <dgm:pt modelId="{3E288028-4220-4E47-BBEB-1D5D19141B31}" type="pres">
      <dgm:prSet presAssocID="{1254B334-7EDA-4AF8-88C3-3EB9B35C40A4}" presName="vProcSp" presStyleCnt="0"/>
      <dgm:spPr/>
    </dgm:pt>
    <dgm:pt modelId="{3AB04FDB-C8A5-4B67-B663-AEC9684C0F1B}" type="pres">
      <dgm:prSet presAssocID="{1254B334-7EDA-4AF8-88C3-3EB9B35C40A4}" presName="vSp1" presStyleCnt="0"/>
      <dgm:spPr/>
    </dgm:pt>
    <dgm:pt modelId="{427FC1E3-0593-4C6D-B81C-9EA4B510122F}" type="pres">
      <dgm:prSet presAssocID="{1254B334-7EDA-4AF8-88C3-3EB9B35C40A4}" presName="simulatedConn" presStyleLbl="solidFgAcc1" presStyleIdx="0" presStyleCnt="2"/>
      <dgm:spPr>
        <a:ln>
          <a:solidFill>
            <a:schemeClr val="tx2"/>
          </a:solidFill>
        </a:ln>
      </dgm:spPr>
    </dgm:pt>
    <dgm:pt modelId="{C139935C-F600-418F-A856-64BDD8CDFB88}" type="pres">
      <dgm:prSet presAssocID="{1254B334-7EDA-4AF8-88C3-3EB9B35C40A4}" presName="vSp2" presStyleCnt="0"/>
      <dgm:spPr/>
    </dgm:pt>
    <dgm:pt modelId="{CF0066F2-CC70-4EA8-8000-C53F5C1F24B1}" type="pres">
      <dgm:prSet presAssocID="{1254B334-7EDA-4AF8-88C3-3EB9B35C40A4}" presName="sibTrans" presStyleCnt="0"/>
      <dgm:spPr/>
    </dgm:pt>
    <dgm:pt modelId="{8DF83716-D5F9-463A-8AF3-4F280F01A457}" type="pres">
      <dgm:prSet presAssocID="{4F64E705-69E2-475F-99FF-BEC892AAB192}" presName="compositeNode" presStyleCnt="0">
        <dgm:presLayoutVars>
          <dgm:bulletEnabled val="1"/>
        </dgm:presLayoutVars>
      </dgm:prSet>
      <dgm:spPr/>
    </dgm:pt>
    <dgm:pt modelId="{168CDFC9-90CE-424B-A4E8-278ACC8BE182}" type="pres">
      <dgm:prSet presAssocID="{4F64E705-69E2-475F-99FF-BEC892AAB192}" presName="bgRect" presStyleLbl="node1" presStyleIdx="1" presStyleCnt="3"/>
      <dgm:spPr/>
    </dgm:pt>
    <dgm:pt modelId="{0A64D82D-49F7-4CC1-8D0C-96DB8D3D2055}" type="pres">
      <dgm:prSet presAssocID="{4F64E705-69E2-475F-99FF-BEC892AAB192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7A97E7EF-DFC5-4F2B-BF3D-1ADC4F8FBF71}" type="pres">
      <dgm:prSet presAssocID="{41FE7F1B-7513-4CEB-9C8A-912B5A5F81B1}" presName="hSp" presStyleCnt="0"/>
      <dgm:spPr/>
    </dgm:pt>
    <dgm:pt modelId="{95AA93D9-143A-4179-94D5-A324117C7B13}" type="pres">
      <dgm:prSet presAssocID="{41FE7F1B-7513-4CEB-9C8A-912B5A5F81B1}" presName="vProcSp" presStyleCnt="0"/>
      <dgm:spPr/>
    </dgm:pt>
    <dgm:pt modelId="{4A6FDF96-32D7-482F-B970-27A45A97B9C6}" type="pres">
      <dgm:prSet presAssocID="{41FE7F1B-7513-4CEB-9C8A-912B5A5F81B1}" presName="vSp1" presStyleCnt="0"/>
      <dgm:spPr/>
    </dgm:pt>
    <dgm:pt modelId="{FE0A7E94-0825-4074-865F-1ACA6778AEB4}" type="pres">
      <dgm:prSet presAssocID="{41FE7F1B-7513-4CEB-9C8A-912B5A5F81B1}" presName="simulatedConn" presStyleLbl="solidFgAcc1" presStyleIdx="1" presStyleCnt="2"/>
      <dgm:spPr>
        <a:ln>
          <a:solidFill>
            <a:schemeClr val="tx2"/>
          </a:solidFill>
        </a:ln>
      </dgm:spPr>
    </dgm:pt>
    <dgm:pt modelId="{54FFFE83-7910-47CC-B537-4925EB1249C5}" type="pres">
      <dgm:prSet presAssocID="{41FE7F1B-7513-4CEB-9C8A-912B5A5F81B1}" presName="vSp2" presStyleCnt="0"/>
      <dgm:spPr/>
    </dgm:pt>
    <dgm:pt modelId="{014C3815-FB34-466B-AB2D-073A7779C233}" type="pres">
      <dgm:prSet presAssocID="{41FE7F1B-7513-4CEB-9C8A-912B5A5F81B1}" presName="sibTrans" presStyleCnt="0"/>
      <dgm:spPr/>
    </dgm:pt>
    <dgm:pt modelId="{04CE0C97-649D-40F9-8D53-611012A258F1}" type="pres">
      <dgm:prSet presAssocID="{941D8FAD-1923-4504-9E1C-EE474DAC5009}" presName="compositeNode" presStyleCnt="0">
        <dgm:presLayoutVars>
          <dgm:bulletEnabled val="1"/>
        </dgm:presLayoutVars>
      </dgm:prSet>
      <dgm:spPr/>
    </dgm:pt>
    <dgm:pt modelId="{430438FA-20BF-47B3-A949-A405D0DB09CD}" type="pres">
      <dgm:prSet presAssocID="{941D8FAD-1923-4504-9E1C-EE474DAC5009}" presName="bgRect" presStyleLbl="node1" presStyleIdx="2" presStyleCnt="3"/>
      <dgm:spPr/>
    </dgm:pt>
    <dgm:pt modelId="{529C4210-6100-40EB-89AC-75DE350AA14D}" type="pres">
      <dgm:prSet presAssocID="{941D8FAD-1923-4504-9E1C-EE474DAC5009}" presName="parentNode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F2B7008-3410-4426-ACFA-102E44041719}" type="presOf" srcId="{941D8FAD-1923-4504-9E1C-EE474DAC5009}" destId="{430438FA-20BF-47B3-A949-A405D0DB09CD}" srcOrd="0" destOrd="0" presId="urn:microsoft.com/office/officeart/2005/8/layout/hProcess7"/>
    <dgm:cxn modelId="{FC2BB10C-A217-482F-83E6-84814AC8DDEE}" type="presOf" srcId="{52AC4D52-AC6B-43A5-83D3-92B328BC6853}" destId="{8DBA6631-669F-405E-9DE8-0FA381224CCB}" srcOrd="1" destOrd="0" presId="urn:microsoft.com/office/officeart/2005/8/layout/hProcess7"/>
    <dgm:cxn modelId="{E533C116-35AB-4BCC-916E-558A82A8DCB4}" type="presOf" srcId="{4F64E705-69E2-475F-99FF-BEC892AAB192}" destId="{0A64D82D-49F7-4CC1-8D0C-96DB8D3D2055}" srcOrd="1" destOrd="0" presId="urn:microsoft.com/office/officeart/2005/8/layout/hProcess7"/>
    <dgm:cxn modelId="{8FD70635-769F-4576-9704-224DCE82311E}" type="presOf" srcId="{4F64E705-69E2-475F-99FF-BEC892AAB192}" destId="{168CDFC9-90CE-424B-A4E8-278ACC8BE182}" srcOrd="0" destOrd="0" presId="urn:microsoft.com/office/officeart/2005/8/layout/hProcess7"/>
    <dgm:cxn modelId="{ABD8A239-8EFE-43AB-9CA7-50FD1D7DA839}" srcId="{F3CC4D8D-51D0-4CAB-A7E0-F3C82C757EE3}" destId="{4F64E705-69E2-475F-99FF-BEC892AAB192}" srcOrd="1" destOrd="0" parTransId="{D5DEE5B9-A91E-4C8C-B744-55E0C1493245}" sibTransId="{41FE7F1B-7513-4CEB-9C8A-912B5A5F81B1}"/>
    <dgm:cxn modelId="{47004640-D7CE-4240-81A4-C3B91D89B896}" type="presOf" srcId="{F3CC4D8D-51D0-4CAB-A7E0-F3C82C757EE3}" destId="{2358811D-AD16-4485-B83D-7E120D5A3EBA}" srcOrd="0" destOrd="0" presId="urn:microsoft.com/office/officeart/2005/8/layout/hProcess7"/>
    <dgm:cxn modelId="{2BCA0057-8692-4F6E-B881-23DCD90A896F}" srcId="{F3CC4D8D-51D0-4CAB-A7E0-F3C82C757EE3}" destId="{941D8FAD-1923-4504-9E1C-EE474DAC5009}" srcOrd="2" destOrd="0" parTransId="{F325BDD1-915E-4022-8C27-2910FF4D4120}" sibTransId="{8700EE5E-F7E0-465B-8D24-1F8A31DE3286}"/>
    <dgm:cxn modelId="{B2EEA894-5F21-4F31-B4AE-7A170A80A4AB}" type="presOf" srcId="{941D8FAD-1923-4504-9E1C-EE474DAC5009}" destId="{529C4210-6100-40EB-89AC-75DE350AA14D}" srcOrd="1" destOrd="0" presId="urn:microsoft.com/office/officeart/2005/8/layout/hProcess7"/>
    <dgm:cxn modelId="{8A2045A0-E317-45C6-944C-E0E4192C535C}" srcId="{F3CC4D8D-51D0-4CAB-A7E0-F3C82C757EE3}" destId="{52AC4D52-AC6B-43A5-83D3-92B328BC6853}" srcOrd="0" destOrd="0" parTransId="{581199FB-FCCF-4315-B0DB-6D33F0196465}" sibTransId="{1254B334-7EDA-4AF8-88C3-3EB9B35C40A4}"/>
    <dgm:cxn modelId="{FCE28AAA-2816-49F6-B284-B2E317603930}" type="presOf" srcId="{52AC4D52-AC6B-43A5-83D3-92B328BC6853}" destId="{4F4D0479-E343-4435-B0DE-6E8EA1D63082}" srcOrd="0" destOrd="0" presId="urn:microsoft.com/office/officeart/2005/8/layout/hProcess7"/>
    <dgm:cxn modelId="{13A19DEA-867E-41C5-983D-4691EA026272}" type="presParOf" srcId="{2358811D-AD16-4485-B83D-7E120D5A3EBA}" destId="{C5EE6942-082E-430E-AB21-37017B9A136B}" srcOrd="0" destOrd="0" presId="urn:microsoft.com/office/officeart/2005/8/layout/hProcess7"/>
    <dgm:cxn modelId="{143363BB-AD59-4875-A7E4-559BC4EC767A}" type="presParOf" srcId="{C5EE6942-082E-430E-AB21-37017B9A136B}" destId="{4F4D0479-E343-4435-B0DE-6E8EA1D63082}" srcOrd="0" destOrd="0" presId="urn:microsoft.com/office/officeart/2005/8/layout/hProcess7"/>
    <dgm:cxn modelId="{15DFD053-5BC6-4548-8D44-AA0F11DE0D50}" type="presParOf" srcId="{C5EE6942-082E-430E-AB21-37017B9A136B}" destId="{8DBA6631-669F-405E-9DE8-0FA381224CCB}" srcOrd="1" destOrd="0" presId="urn:microsoft.com/office/officeart/2005/8/layout/hProcess7"/>
    <dgm:cxn modelId="{7A5CC103-99AC-45E2-8071-6D5FC564999D}" type="presParOf" srcId="{2358811D-AD16-4485-B83D-7E120D5A3EBA}" destId="{FEF3A57A-DA77-4CFC-ACAF-52A56EB8CC18}" srcOrd="1" destOrd="0" presId="urn:microsoft.com/office/officeart/2005/8/layout/hProcess7"/>
    <dgm:cxn modelId="{59831372-D8DC-46A2-AD10-05D59FBD82D2}" type="presParOf" srcId="{2358811D-AD16-4485-B83D-7E120D5A3EBA}" destId="{3E288028-4220-4E47-BBEB-1D5D19141B31}" srcOrd="2" destOrd="0" presId="urn:microsoft.com/office/officeart/2005/8/layout/hProcess7"/>
    <dgm:cxn modelId="{C61A96E3-4440-47BE-90A5-741B170E1890}" type="presParOf" srcId="{3E288028-4220-4E47-BBEB-1D5D19141B31}" destId="{3AB04FDB-C8A5-4B67-B663-AEC9684C0F1B}" srcOrd="0" destOrd="0" presId="urn:microsoft.com/office/officeart/2005/8/layout/hProcess7"/>
    <dgm:cxn modelId="{3FC5A30C-63CC-4AB1-8B4B-2EB013E28C19}" type="presParOf" srcId="{3E288028-4220-4E47-BBEB-1D5D19141B31}" destId="{427FC1E3-0593-4C6D-B81C-9EA4B510122F}" srcOrd="1" destOrd="0" presId="urn:microsoft.com/office/officeart/2005/8/layout/hProcess7"/>
    <dgm:cxn modelId="{40728E14-3455-4D8C-AEFA-19CA105070D1}" type="presParOf" srcId="{3E288028-4220-4E47-BBEB-1D5D19141B31}" destId="{C139935C-F600-418F-A856-64BDD8CDFB88}" srcOrd="2" destOrd="0" presId="urn:microsoft.com/office/officeart/2005/8/layout/hProcess7"/>
    <dgm:cxn modelId="{4912032B-EAA5-4E85-BA0D-BB2A5E905DC1}" type="presParOf" srcId="{2358811D-AD16-4485-B83D-7E120D5A3EBA}" destId="{CF0066F2-CC70-4EA8-8000-C53F5C1F24B1}" srcOrd="3" destOrd="0" presId="urn:microsoft.com/office/officeart/2005/8/layout/hProcess7"/>
    <dgm:cxn modelId="{32447CE3-3FE3-415E-B033-8B6DFFCB6BD0}" type="presParOf" srcId="{2358811D-AD16-4485-B83D-7E120D5A3EBA}" destId="{8DF83716-D5F9-463A-8AF3-4F280F01A457}" srcOrd="4" destOrd="0" presId="urn:microsoft.com/office/officeart/2005/8/layout/hProcess7"/>
    <dgm:cxn modelId="{B265CF01-F0F4-4FD1-95DA-2AA92F046175}" type="presParOf" srcId="{8DF83716-D5F9-463A-8AF3-4F280F01A457}" destId="{168CDFC9-90CE-424B-A4E8-278ACC8BE182}" srcOrd="0" destOrd="0" presId="urn:microsoft.com/office/officeart/2005/8/layout/hProcess7"/>
    <dgm:cxn modelId="{682EF37E-E4B0-489D-B2BC-82C5978C1828}" type="presParOf" srcId="{8DF83716-D5F9-463A-8AF3-4F280F01A457}" destId="{0A64D82D-49F7-4CC1-8D0C-96DB8D3D2055}" srcOrd="1" destOrd="0" presId="urn:microsoft.com/office/officeart/2005/8/layout/hProcess7"/>
    <dgm:cxn modelId="{2EB30C55-66FE-4975-8F23-4A5A0EFB0721}" type="presParOf" srcId="{2358811D-AD16-4485-B83D-7E120D5A3EBA}" destId="{7A97E7EF-DFC5-4F2B-BF3D-1ADC4F8FBF71}" srcOrd="5" destOrd="0" presId="urn:microsoft.com/office/officeart/2005/8/layout/hProcess7"/>
    <dgm:cxn modelId="{2CC0B553-2585-4AE6-876D-7A1DAA7BF85D}" type="presParOf" srcId="{2358811D-AD16-4485-B83D-7E120D5A3EBA}" destId="{95AA93D9-143A-4179-94D5-A324117C7B13}" srcOrd="6" destOrd="0" presId="urn:microsoft.com/office/officeart/2005/8/layout/hProcess7"/>
    <dgm:cxn modelId="{C720F0FD-75B8-4A04-AF30-CB9F91520CAA}" type="presParOf" srcId="{95AA93D9-143A-4179-94D5-A324117C7B13}" destId="{4A6FDF96-32D7-482F-B970-27A45A97B9C6}" srcOrd="0" destOrd="0" presId="urn:microsoft.com/office/officeart/2005/8/layout/hProcess7"/>
    <dgm:cxn modelId="{E6419EEF-B068-4A01-BAB0-ADA288C0485E}" type="presParOf" srcId="{95AA93D9-143A-4179-94D5-A324117C7B13}" destId="{FE0A7E94-0825-4074-865F-1ACA6778AEB4}" srcOrd="1" destOrd="0" presId="urn:microsoft.com/office/officeart/2005/8/layout/hProcess7"/>
    <dgm:cxn modelId="{EB031F11-75D0-4608-9F87-983494A109BC}" type="presParOf" srcId="{95AA93D9-143A-4179-94D5-A324117C7B13}" destId="{54FFFE83-7910-47CC-B537-4925EB1249C5}" srcOrd="2" destOrd="0" presId="urn:microsoft.com/office/officeart/2005/8/layout/hProcess7"/>
    <dgm:cxn modelId="{614A8EF1-0F05-4C27-A431-C040A9A2C322}" type="presParOf" srcId="{2358811D-AD16-4485-B83D-7E120D5A3EBA}" destId="{014C3815-FB34-466B-AB2D-073A7779C233}" srcOrd="7" destOrd="0" presId="urn:microsoft.com/office/officeart/2005/8/layout/hProcess7"/>
    <dgm:cxn modelId="{345D2892-B988-4146-9BF6-08F30DD8B6A4}" type="presParOf" srcId="{2358811D-AD16-4485-B83D-7E120D5A3EBA}" destId="{04CE0C97-649D-40F9-8D53-611012A258F1}" srcOrd="8" destOrd="0" presId="urn:microsoft.com/office/officeart/2005/8/layout/hProcess7"/>
    <dgm:cxn modelId="{1EF82391-D5B9-4771-8112-4C886A816E2C}" type="presParOf" srcId="{04CE0C97-649D-40F9-8D53-611012A258F1}" destId="{430438FA-20BF-47B3-A949-A405D0DB09CD}" srcOrd="0" destOrd="0" presId="urn:microsoft.com/office/officeart/2005/8/layout/hProcess7"/>
    <dgm:cxn modelId="{91927034-A8CE-4D0C-AF77-DEAE01D8BB91}" type="presParOf" srcId="{04CE0C97-649D-40F9-8D53-611012A258F1}" destId="{529C4210-6100-40EB-89AC-75DE350AA14D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33D995F-DBE8-3C4B-A35A-252121C39764}" type="doc">
      <dgm:prSet loTypeId="urn:microsoft.com/office/officeart/2005/8/layout/hProcess7" loCatId="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1FCEF624-ECEA-BA4F-8177-BEAE020E598D}">
      <dgm:prSet phldrT="[Text]"/>
      <dgm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68A87354-4E15-4A4A-A10C-C354D4FFCC50}" type="parTrans" cxnId="{AB94883D-D265-A044-AC71-1C7DE6E776E7}">
      <dgm:prSet/>
      <dgm:spPr/>
      <dgm:t>
        <a:bodyPr/>
        <a:lstStyle/>
        <a:p>
          <a:endParaRPr lang="en-US"/>
        </a:p>
      </dgm:t>
    </dgm:pt>
    <dgm:pt modelId="{28835215-52CD-1442-AAD5-98CD7DC772B0}" type="sibTrans" cxnId="{AB94883D-D265-A044-AC71-1C7DE6E776E7}">
      <dgm:prSet/>
      <dgm:spPr/>
      <dgm:t>
        <a:bodyPr/>
        <a:lstStyle/>
        <a:p>
          <a:endParaRPr lang="en-US"/>
        </a:p>
      </dgm:t>
    </dgm:pt>
    <dgm:pt modelId="{FFA21F49-57C9-4E4B-968F-1154585DA40A}">
      <dgm:prSet phldrT="[Text]"/>
      <dgm:spPr>
        <a:xfrm>
          <a:off x="29177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gm:t>
    </dgm:pt>
    <dgm:pt modelId="{D0FB94BF-C99E-8C40-A9C2-B18B4339FE1C}" type="parTrans" cxnId="{73E58AD5-965F-8F4B-8778-FDD473A96689}">
      <dgm:prSet/>
      <dgm:spPr/>
      <dgm:t>
        <a:bodyPr/>
        <a:lstStyle/>
        <a:p>
          <a:endParaRPr lang="en-US"/>
        </a:p>
      </dgm:t>
    </dgm:pt>
    <dgm:pt modelId="{E0E0F92E-B97A-C945-BE59-6ECAFCF88DE6}" type="sibTrans" cxnId="{73E58AD5-965F-8F4B-8778-FDD473A96689}">
      <dgm:prSet/>
      <dgm:spPr/>
      <dgm:t>
        <a:bodyPr/>
        <a:lstStyle/>
        <a:p>
          <a:endParaRPr lang="en-US"/>
        </a:p>
      </dgm:t>
    </dgm:pt>
    <dgm:pt modelId="{2651876E-082C-F043-B305-E19C2F6575A5}">
      <dgm:prSet phldrT="[Text]"/>
      <dgm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030B171A-1EE1-5A40-A524-A76001AF6D82}" type="parTrans" cxnId="{812FE41E-109F-C243-8E7B-359D7AA23A9A}">
      <dgm:prSet/>
      <dgm:spPr/>
      <dgm:t>
        <a:bodyPr/>
        <a:lstStyle/>
        <a:p>
          <a:endParaRPr lang="en-US"/>
        </a:p>
      </dgm:t>
    </dgm:pt>
    <dgm:pt modelId="{029BAC59-E577-B545-932D-464DA519B745}" type="sibTrans" cxnId="{812FE41E-109F-C243-8E7B-359D7AA23A9A}">
      <dgm:prSet/>
      <dgm:spPr/>
      <dgm:t>
        <a:bodyPr/>
        <a:lstStyle/>
        <a:p>
          <a:endParaRPr lang="en-US"/>
        </a:p>
      </dgm:t>
    </dgm:pt>
    <dgm:pt modelId="{4275CB51-229E-024E-86CC-290E709AC992}">
      <dgm:prSet phldrT="[Text]"/>
      <dgm:spPr>
        <a:xfrm>
          <a:off x="178037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gm:t>
    </dgm:pt>
    <dgm:pt modelId="{831D9CB6-8A9C-4344-ABC7-EE8165132F7A}" type="parTrans" cxnId="{254AB2EF-45C3-CF4D-9F30-5F435B5D2A7E}">
      <dgm:prSet/>
      <dgm:spPr/>
      <dgm:t>
        <a:bodyPr/>
        <a:lstStyle/>
        <a:p>
          <a:endParaRPr lang="en-US"/>
        </a:p>
      </dgm:t>
    </dgm:pt>
    <dgm:pt modelId="{9749FF14-2A9A-7C4A-9B9E-55FEA5834A3F}" type="sibTrans" cxnId="{254AB2EF-45C3-CF4D-9F30-5F435B5D2A7E}">
      <dgm:prSet/>
      <dgm:spPr/>
      <dgm:t>
        <a:bodyPr/>
        <a:lstStyle/>
        <a:p>
          <a:endParaRPr lang="en-US"/>
        </a:p>
      </dgm:t>
    </dgm:pt>
    <dgm:pt modelId="{82CF15C8-1F13-4248-B09D-A5D1942BB934}">
      <dgm:prSet phldrT="[Text]"/>
      <dgm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1141B81D-1891-B14F-AE91-7A9A3B2674FF}" type="parTrans" cxnId="{D638FF98-D1E9-9B4D-A4FE-E9D7C58E9928}">
      <dgm:prSet/>
      <dgm:spPr/>
      <dgm:t>
        <a:bodyPr/>
        <a:lstStyle/>
        <a:p>
          <a:endParaRPr lang="en-US"/>
        </a:p>
      </dgm:t>
    </dgm:pt>
    <dgm:pt modelId="{244DE922-8EFE-BD41-A86D-CE08C66FB383}" type="sibTrans" cxnId="{D638FF98-D1E9-9B4D-A4FE-E9D7C58E9928}">
      <dgm:prSet/>
      <dgm:spPr/>
      <dgm:t>
        <a:bodyPr/>
        <a:lstStyle/>
        <a:p>
          <a:endParaRPr lang="en-US"/>
        </a:p>
      </dgm:t>
    </dgm:pt>
    <dgm:pt modelId="{6D0FE90A-9531-9644-89C8-1701AEAFCA4A}">
      <dgm:prSet phldrT="[Text]"/>
      <dgm:spPr>
        <a:xfrm>
          <a:off x="326898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gm:t>
    </dgm:pt>
    <dgm:pt modelId="{0A2CB6C8-6378-DB4B-BB6B-B5F179E140C8}" type="parTrans" cxnId="{94E29990-DE78-4048-88EE-D72AAD76DD53}">
      <dgm:prSet/>
      <dgm:spPr/>
      <dgm:t>
        <a:bodyPr/>
        <a:lstStyle/>
        <a:p>
          <a:endParaRPr lang="en-US"/>
        </a:p>
      </dgm:t>
    </dgm:pt>
    <dgm:pt modelId="{E00768F7-E3C5-0B48-A9FA-AB6579492E4C}" type="sibTrans" cxnId="{94E29990-DE78-4048-88EE-D72AAD76DD53}">
      <dgm:prSet/>
      <dgm:spPr/>
      <dgm:t>
        <a:bodyPr/>
        <a:lstStyle/>
        <a:p>
          <a:endParaRPr lang="en-US"/>
        </a:p>
      </dgm:t>
    </dgm:pt>
    <dgm:pt modelId="{FD09AFD2-3DC0-D04C-BD73-46AAC344FAB8}">
      <dgm:prSet phldrT="[Text]"/>
      <dgm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E3A348C5-AE99-A440-BB9A-B611C8B4A3F5}" type="parTrans" cxnId="{4083EEAF-88E5-5A4D-BA51-B27A54820268}">
      <dgm:prSet/>
      <dgm:spPr/>
      <dgm:t>
        <a:bodyPr/>
        <a:lstStyle/>
        <a:p>
          <a:endParaRPr lang="en-US"/>
        </a:p>
      </dgm:t>
    </dgm:pt>
    <dgm:pt modelId="{A6502A1C-390A-2B47-8EBD-B0DCFEF1ECBF}" type="sibTrans" cxnId="{4083EEAF-88E5-5A4D-BA51-B27A54820268}">
      <dgm:prSet/>
      <dgm:spPr/>
      <dgm:t>
        <a:bodyPr/>
        <a:lstStyle/>
        <a:p>
          <a:endParaRPr lang="en-US"/>
        </a:p>
      </dgm:t>
    </dgm:pt>
    <dgm:pt modelId="{6994FBDB-C954-C042-A548-42251D69188B}">
      <dgm:prSet phldrT="[Text]"/>
      <dgm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42877146-CF37-E44D-BB3B-5391797FC3A8}" type="parTrans" cxnId="{BF63E9D8-53BF-9041-A0B0-DF305FA6846C}">
      <dgm:prSet/>
      <dgm:spPr/>
      <dgm:t>
        <a:bodyPr/>
        <a:lstStyle/>
        <a:p>
          <a:endParaRPr lang="en-US"/>
        </a:p>
      </dgm:t>
    </dgm:pt>
    <dgm:pt modelId="{7816673D-AC3D-5644-ADBF-D80B2FE9D5F6}" type="sibTrans" cxnId="{BF63E9D8-53BF-9041-A0B0-DF305FA6846C}">
      <dgm:prSet/>
      <dgm:spPr/>
      <dgm:t>
        <a:bodyPr/>
        <a:lstStyle/>
        <a:p>
          <a:endParaRPr lang="en-US"/>
        </a:p>
      </dgm:t>
    </dgm:pt>
    <dgm:pt modelId="{BE212C3B-20EC-9442-80C0-4233E624D91F}">
      <dgm:prSet phldrT="[Text]"/>
      <dgm:spPr>
        <a:xfrm>
          <a:off x="475758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gm:t>
    </dgm:pt>
    <dgm:pt modelId="{FE10F86D-697C-B84E-B869-DEDB8FBE8C02}" type="parTrans" cxnId="{8BF306A7-EE24-A240-9BC2-736BF4E9CEEE}">
      <dgm:prSet/>
      <dgm:spPr/>
      <dgm:t>
        <a:bodyPr/>
        <a:lstStyle/>
        <a:p>
          <a:endParaRPr lang="en-US"/>
        </a:p>
      </dgm:t>
    </dgm:pt>
    <dgm:pt modelId="{F0A08EA7-BE68-8746-9C00-18B158754C6D}" type="sibTrans" cxnId="{8BF306A7-EE24-A240-9BC2-736BF4E9CEEE}">
      <dgm:prSet/>
      <dgm:spPr/>
      <dgm:t>
        <a:bodyPr/>
        <a:lstStyle/>
        <a:p>
          <a:endParaRPr lang="en-US"/>
        </a:p>
      </dgm:t>
    </dgm:pt>
    <dgm:pt modelId="{5FF0458D-A7DE-A14C-8012-919D8492B6FA}">
      <dgm:prSet phldrT="[Text]"/>
      <dgm:spPr>
        <a:xfrm>
          <a:off x="624619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gm:t>
    </dgm:pt>
    <dgm:pt modelId="{633DE8A8-A083-5248-8FF0-538020995AB6}" type="parTrans" cxnId="{5B88FC54-1398-DD4F-B671-7775EC46FB03}">
      <dgm:prSet/>
      <dgm:spPr/>
      <dgm:t>
        <a:bodyPr/>
        <a:lstStyle/>
        <a:p>
          <a:endParaRPr lang="en-US"/>
        </a:p>
      </dgm:t>
    </dgm:pt>
    <dgm:pt modelId="{DFD9D5EE-F93D-9940-B451-05EA72EAB14A}" type="sibTrans" cxnId="{5B88FC54-1398-DD4F-B671-7775EC46FB03}">
      <dgm:prSet/>
      <dgm:spPr/>
      <dgm:t>
        <a:bodyPr/>
        <a:lstStyle/>
        <a:p>
          <a:endParaRPr lang="en-US"/>
        </a:p>
      </dgm:t>
    </dgm:pt>
    <dgm:pt modelId="{04D8227A-59B3-AA46-946F-27BF0CF90D1B}" type="pres">
      <dgm:prSet presAssocID="{D33D995F-DBE8-3C4B-A35A-252121C39764}" presName="Name0" presStyleCnt="0">
        <dgm:presLayoutVars>
          <dgm:dir/>
          <dgm:animLvl val="lvl"/>
          <dgm:resizeHandles val="exact"/>
        </dgm:presLayoutVars>
      </dgm:prSet>
      <dgm:spPr/>
    </dgm:pt>
    <dgm:pt modelId="{D0117222-BF8F-DF49-87E8-4DE8ADFF9D15}" type="pres">
      <dgm:prSet presAssocID="{1FCEF624-ECEA-BA4F-8177-BEAE020E598D}" presName="compositeNode" presStyleCnt="0">
        <dgm:presLayoutVars>
          <dgm:bulletEnabled val="1"/>
        </dgm:presLayoutVars>
      </dgm:prSet>
      <dgm:spPr/>
    </dgm:pt>
    <dgm:pt modelId="{FB3BF803-45EF-AA42-BDD2-E75CD6532912}" type="pres">
      <dgm:prSet presAssocID="{1FCEF624-ECEA-BA4F-8177-BEAE020E598D}" presName="bgRect" presStyleLbl="node1" presStyleIdx="0" presStyleCnt="5"/>
      <dgm:spPr/>
    </dgm:pt>
    <dgm:pt modelId="{FBE84A21-20EA-014D-A097-E1B58FE98081}" type="pres">
      <dgm:prSet presAssocID="{1FCEF624-ECEA-BA4F-8177-BEAE020E598D}" presName="parentNode" presStyleLbl="node1" presStyleIdx="0" presStyleCnt="5">
        <dgm:presLayoutVars>
          <dgm:chMax val="0"/>
          <dgm:bulletEnabled val="1"/>
        </dgm:presLayoutVars>
      </dgm:prSet>
      <dgm:spPr/>
    </dgm:pt>
    <dgm:pt modelId="{971673C2-F47C-2B46-A180-42AE3DADCE7D}" type="pres">
      <dgm:prSet presAssocID="{1FCEF624-ECEA-BA4F-8177-BEAE020E598D}" presName="childNode" presStyleLbl="node1" presStyleIdx="0" presStyleCnt="5">
        <dgm:presLayoutVars>
          <dgm:bulletEnabled val="1"/>
        </dgm:presLayoutVars>
      </dgm:prSet>
      <dgm:spPr/>
    </dgm:pt>
    <dgm:pt modelId="{F5FA7BB7-15ED-2948-93DA-F1871C9189E3}" type="pres">
      <dgm:prSet presAssocID="{28835215-52CD-1442-AAD5-98CD7DC772B0}" presName="hSp" presStyleCnt="0"/>
      <dgm:spPr/>
    </dgm:pt>
    <dgm:pt modelId="{5934D96E-2C5B-AC47-A8EE-EF7774DDF158}" type="pres">
      <dgm:prSet presAssocID="{28835215-52CD-1442-AAD5-98CD7DC772B0}" presName="vProcSp" presStyleCnt="0"/>
      <dgm:spPr/>
    </dgm:pt>
    <dgm:pt modelId="{3E4C296C-74C3-F04D-BE1D-37A5662C8169}" type="pres">
      <dgm:prSet presAssocID="{28835215-52CD-1442-AAD5-98CD7DC772B0}" presName="vSp1" presStyleCnt="0"/>
      <dgm:spPr/>
    </dgm:pt>
    <dgm:pt modelId="{926E4446-4CD7-D94B-8D3A-223F9E75C6A3}" type="pres">
      <dgm:prSet presAssocID="{28835215-52CD-1442-AAD5-98CD7DC772B0}" presName="simulatedConn" presStyleLbl="solidFgAcc1" presStyleIdx="0" presStyleCnt="4"/>
      <dgm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3136572-866A-DD41-9E5A-92C6C585C9F5}" type="pres">
      <dgm:prSet presAssocID="{28835215-52CD-1442-AAD5-98CD7DC772B0}" presName="vSp2" presStyleCnt="0"/>
      <dgm:spPr/>
    </dgm:pt>
    <dgm:pt modelId="{2989CCDB-4248-0549-A8C8-A2AEC7C7052A}" type="pres">
      <dgm:prSet presAssocID="{28835215-52CD-1442-AAD5-98CD7DC772B0}" presName="sibTrans" presStyleCnt="0"/>
      <dgm:spPr/>
    </dgm:pt>
    <dgm:pt modelId="{7C47D2C3-BB2E-404E-8417-02BBE5F1B2C0}" type="pres">
      <dgm:prSet presAssocID="{2651876E-082C-F043-B305-E19C2F6575A5}" presName="compositeNode" presStyleCnt="0">
        <dgm:presLayoutVars>
          <dgm:bulletEnabled val="1"/>
        </dgm:presLayoutVars>
      </dgm:prSet>
      <dgm:spPr/>
    </dgm:pt>
    <dgm:pt modelId="{4E92D05A-7E69-B94B-938F-8CB8794072A0}" type="pres">
      <dgm:prSet presAssocID="{2651876E-082C-F043-B305-E19C2F6575A5}" presName="bgRect" presStyleLbl="node1" presStyleIdx="1" presStyleCnt="5"/>
      <dgm:spPr/>
    </dgm:pt>
    <dgm:pt modelId="{F0878577-1D48-5242-AB01-AFA1E654B5C2}" type="pres">
      <dgm:prSet presAssocID="{2651876E-082C-F043-B305-E19C2F6575A5}" presName="parentNode" presStyleLbl="node1" presStyleIdx="1" presStyleCnt="5">
        <dgm:presLayoutVars>
          <dgm:chMax val="0"/>
          <dgm:bulletEnabled val="1"/>
        </dgm:presLayoutVars>
      </dgm:prSet>
      <dgm:spPr/>
    </dgm:pt>
    <dgm:pt modelId="{E2514576-F97D-7E46-B8AC-CB40BA3575E4}" type="pres">
      <dgm:prSet presAssocID="{2651876E-082C-F043-B305-E19C2F6575A5}" presName="childNode" presStyleLbl="node1" presStyleIdx="1" presStyleCnt="5">
        <dgm:presLayoutVars>
          <dgm:bulletEnabled val="1"/>
        </dgm:presLayoutVars>
      </dgm:prSet>
      <dgm:spPr/>
    </dgm:pt>
    <dgm:pt modelId="{602293B6-A008-C14F-B185-47DC394E7541}" type="pres">
      <dgm:prSet presAssocID="{029BAC59-E577-B545-932D-464DA519B745}" presName="hSp" presStyleCnt="0"/>
      <dgm:spPr/>
    </dgm:pt>
    <dgm:pt modelId="{E1B70292-BE04-734D-BF9D-9F2444F092EE}" type="pres">
      <dgm:prSet presAssocID="{029BAC59-E577-B545-932D-464DA519B745}" presName="vProcSp" presStyleCnt="0"/>
      <dgm:spPr/>
    </dgm:pt>
    <dgm:pt modelId="{2BFE6363-AD80-CC4C-B4FC-63E4ED3F4F6D}" type="pres">
      <dgm:prSet presAssocID="{029BAC59-E577-B545-932D-464DA519B745}" presName="vSp1" presStyleCnt="0"/>
      <dgm:spPr/>
    </dgm:pt>
    <dgm:pt modelId="{F8F04E18-85D5-ED4B-85C6-2149A776013F}" type="pres">
      <dgm:prSet presAssocID="{029BAC59-E577-B545-932D-464DA519B745}" presName="simulatedConn" presStyleLbl="solidFgAcc1" presStyleIdx="1" presStyleCnt="4"/>
      <dgm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7ED9F8A-BD4D-864F-AFBB-BF1588C6EC05}" type="pres">
      <dgm:prSet presAssocID="{029BAC59-E577-B545-932D-464DA519B745}" presName="vSp2" presStyleCnt="0"/>
      <dgm:spPr/>
    </dgm:pt>
    <dgm:pt modelId="{52CB4DE4-54A3-4542-8A0C-8833BBFBC207}" type="pres">
      <dgm:prSet presAssocID="{029BAC59-E577-B545-932D-464DA519B745}" presName="sibTrans" presStyleCnt="0"/>
      <dgm:spPr/>
    </dgm:pt>
    <dgm:pt modelId="{E4DAE931-C8B6-B745-ACD5-984A2B3DDAC4}" type="pres">
      <dgm:prSet presAssocID="{82CF15C8-1F13-4248-B09D-A5D1942BB934}" presName="compositeNode" presStyleCnt="0">
        <dgm:presLayoutVars>
          <dgm:bulletEnabled val="1"/>
        </dgm:presLayoutVars>
      </dgm:prSet>
      <dgm:spPr/>
    </dgm:pt>
    <dgm:pt modelId="{C6321622-D5D4-704D-9D2D-3AC563738361}" type="pres">
      <dgm:prSet presAssocID="{82CF15C8-1F13-4248-B09D-A5D1942BB934}" presName="bgRect" presStyleLbl="node1" presStyleIdx="2" presStyleCnt="5"/>
      <dgm:spPr/>
    </dgm:pt>
    <dgm:pt modelId="{660CC7A8-21A8-DF42-B8A5-79C1B4098D37}" type="pres">
      <dgm:prSet presAssocID="{82CF15C8-1F13-4248-B09D-A5D1942BB934}" presName="parentNode" presStyleLbl="node1" presStyleIdx="2" presStyleCnt="5">
        <dgm:presLayoutVars>
          <dgm:chMax val="0"/>
          <dgm:bulletEnabled val="1"/>
        </dgm:presLayoutVars>
      </dgm:prSet>
      <dgm:spPr/>
    </dgm:pt>
    <dgm:pt modelId="{C61469CC-CAB0-ED4F-B401-77F6D7D542D3}" type="pres">
      <dgm:prSet presAssocID="{82CF15C8-1F13-4248-B09D-A5D1942BB934}" presName="childNode" presStyleLbl="node1" presStyleIdx="2" presStyleCnt="5">
        <dgm:presLayoutVars>
          <dgm:bulletEnabled val="1"/>
        </dgm:presLayoutVars>
      </dgm:prSet>
      <dgm:spPr/>
    </dgm:pt>
    <dgm:pt modelId="{B4C479AE-7D42-504E-8ADC-C20A4A0E1C5F}" type="pres">
      <dgm:prSet presAssocID="{244DE922-8EFE-BD41-A86D-CE08C66FB383}" presName="hSp" presStyleCnt="0"/>
      <dgm:spPr/>
    </dgm:pt>
    <dgm:pt modelId="{F082A3E8-C62D-2247-AC6E-2FFE51B26AFC}" type="pres">
      <dgm:prSet presAssocID="{244DE922-8EFE-BD41-A86D-CE08C66FB383}" presName="vProcSp" presStyleCnt="0"/>
      <dgm:spPr/>
    </dgm:pt>
    <dgm:pt modelId="{803FE186-5595-744B-9F73-014473032E6C}" type="pres">
      <dgm:prSet presAssocID="{244DE922-8EFE-BD41-A86D-CE08C66FB383}" presName="vSp1" presStyleCnt="0"/>
      <dgm:spPr/>
    </dgm:pt>
    <dgm:pt modelId="{2FB0FBF8-92A5-ED4B-AE33-17FB27DF68E8}" type="pres">
      <dgm:prSet presAssocID="{244DE922-8EFE-BD41-A86D-CE08C66FB383}" presName="simulatedConn" presStyleLbl="solidFgAcc1" presStyleIdx="2" presStyleCnt="4"/>
      <dgm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58A7A786-70A3-1746-985E-E3786AA3804B}" type="pres">
      <dgm:prSet presAssocID="{244DE922-8EFE-BD41-A86D-CE08C66FB383}" presName="vSp2" presStyleCnt="0"/>
      <dgm:spPr/>
    </dgm:pt>
    <dgm:pt modelId="{3A6E6A5C-3770-5C4E-B31C-DE3D2A394950}" type="pres">
      <dgm:prSet presAssocID="{244DE922-8EFE-BD41-A86D-CE08C66FB383}" presName="sibTrans" presStyleCnt="0"/>
      <dgm:spPr/>
    </dgm:pt>
    <dgm:pt modelId="{D42A2B4C-539D-8047-AA5E-CBBFCF10E7AC}" type="pres">
      <dgm:prSet presAssocID="{FD09AFD2-3DC0-D04C-BD73-46AAC344FAB8}" presName="compositeNode" presStyleCnt="0">
        <dgm:presLayoutVars>
          <dgm:bulletEnabled val="1"/>
        </dgm:presLayoutVars>
      </dgm:prSet>
      <dgm:spPr/>
    </dgm:pt>
    <dgm:pt modelId="{83AC6EE8-2A6A-C44F-A36F-2D642544406E}" type="pres">
      <dgm:prSet presAssocID="{FD09AFD2-3DC0-D04C-BD73-46AAC344FAB8}" presName="bgRect" presStyleLbl="node1" presStyleIdx="3" presStyleCnt="5"/>
      <dgm:spPr/>
    </dgm:pt>
    <dgm:pt modelId="{D602AE19-97A5-B845-80B9-3F4C0D39087B}" type="pres">
      <dgm:prSet presAssocID="{FD09AFD2-3DC0-D04C-BD73-46AAC344FAB8}" presName="parentNode" presStyleLbl="node1" presStyleIdx="3" presStyleCnt="5">
        <dgm:presLayoutVars>
          <dgm:chMax val="0"/>
          <dgm:bulletEnabled val="1"/>
        </dgm:presLayoutVars>
      </dgm:prSet>
      <dgm:spPr/>
    </dgm:pt>
    <dgm:pt modelId="{D0F39E11-AB5B-1549-BA3D-ED6BD5BF53EE}" type="pres">
      <dgm:prSet presAssocID="{FD09AFD2-3DC0-D04C-BD73-46AAC344FAB8}" presName="childNode" presStyleLbl="node1" presStyleIdx="3" presStyleCnt="5">
        <dgm:presLayoutVars>
          <dgm:bulletEnabled val="1"/>
        </dgm:presLayoutVars>
      </dgm:prSet>
      <dgm:spPr/>
    </dgm:pt>
    <dgm:pt modelId="{FC2B5D3C-9AC2-2644-BF4B-A3F09DEEEA5E}" type="pres">
      <dgm:prSet presAssocID="{A6502A1C-390A-2B47-8EBD-B0DCFEF1ECBF}" presName="hSp" presStyleCnt="0"/>
      <dgm:spPr/>
    </dgm:pt>
    <dgm:pt modelId="{CA351197-84C1-FB4E-9F7C-2C8B2945AA78}" type="pres">
      <dgm:prSet presAssocID="{A6502A1C-390A-2B47-8EBD-B0DCFEF1ECBF}" presName="vProcSp" presStyleCnt="0"/>
      <dgm:spPr/>
    </dgm:pt>
    <dgm:pt modelId="{6796B8B3-6EA1-C94E-99AB-58E0EB8D5F97}" type="pres">
      <dgm:prSet presAssocID="{A6502A1C-390A-2B47-8EBD-B0DCFEF1ECBF}" presName="vSp1" presStyleCnt="0"/>
      <dgm:spPr/>
    </dgm:pt>
    <dgm:pt modelId="{B2E45524-4475-B74F-801B-B278A247738B}" type="pres">
      <dgm:prSet presAssocID="{A6502A1C-390A-2B47-8EBD-B0DCFEF1ECBF}" presName="simulatedConn" presStyleLbl="solidFgAcc1" presStyleIdx="3" presStyleCnt="4"/>
      <dgm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8AAC71D-041E-0247-A84C-CEDEC07416A6}" type="pres">
      <dgm:prSet presAssocID="{A6502A1C-390A-2B47-8EBD-B0DCFEF1ECBF}" presName="vSp2" presStyleCnt="0"/>
      <dgm:spPr/>
    </dgm:pt>
    <dgm:pt modelId="{8518D427-F4E3-784D-9493-7C4B6F085F49}" type="pres">
      <dgm:prSet presAssocID="{A6502A1C-390A-2B47-8EBD-B0DCFEF1ECBF}" presName="sibTrans" presStyleCnt="0"/>
      <dgm:spPr/>
    </dgm:pt>
    <dgm:pt modelId="{A517B307-8D02-0948-84F5-581A7EE22862}" type="pres">
      <dgm:prSet presAssocID="{6994FBDB-C954-C042-A548-42251D69188B}" presName="compositeNode" presStyleCnt="0">
        <dgm:presLayoutVars>
          <dgm:bulletEnabled val="1"/>
        </dgm:presLayoutVars>
      </dgm:prSet>
      <dgm:spPr/>
    </dgm:pt>
    <dgm:pt modelId="{EC5ED897-6DF7-4D46-A862-C4F539649D5E}" type="pres">
      <dgm:prSet presAssocID="{6994FBDB-C954-C042-A548-42251D69188B}" presName="bgRect" presStyleLbl="node1" presStyleIdx="4" presStyleCnt="5"/>
      <dgm:spPr/>
    </dgm:pt>
    <dgm:pt modelId="{5DCDA0CA-B8D9-C343-8288-40B5DB67A9AC}" type="pres">
      <dgm:prSet presAssocID="{6994FBDB-C954-C042-A548-42251D69188B}" presName="parentNode" presStyleLbl="node1" presStyleIdx="4" presStyleCnt="5">
        <dgm:presLayoutVars>
          <dgm:chMax val="0"/>
          <dgm:bulletEnabled val="1"/>
        </dgm:presLayoutVars>
      </dgm:prSet>
      <dgm:spPr/>
    </dgm:pt>
    <dgm:pt modelId="{90A3C866-AB9C-F64F-8587-DBAFAD305CB9}" type="pres">
      <dgm:prSet presAssocID="{6994FBDB-C954-C042-A548-42251D69188B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1BD8C20F-C1AF-5742-9FA8-8D573FA37E14}" type="presOf" srcId="{6D0FE90A-9531-9644-89C8-1701AEAFCA4A}" destId="{C61469CC-CAB0-ED4F-B401-77F6D7D542D3}" srcOrd="0" destOrd="0" presId="urn:microsoft.com/office/officeart/2005/8/layout/hProcess7"/>
    <dgm:cxn modelId="{3B3A9218-B2A8-4C4B-B8ED-906A131DA133}" type="presOf" srcId="{82CF15C8-1F13-4248-B09D-A5D1942BB934}" destId="{C6321622-D5D4-704D-9D2D-3AC563738361}" srcOrd="0" destOrd="0" presId="urn:microsoft.com/office/officeart/2005/8/layout/hProcess7"/>
    <dgm:cxn modelId="{752E6D1A-BA5F-5446-9C3F-96CE417856EC}" type="presOf" srcId="{5FF0458D-A7DE-A14C-8012-919D8492B6FA}" destId="{90A3C866-AB9C-F64F-8587-DBAFAD305CB9}" srcOrd="0" destOrd="0" presId="urn:microsoft.com/office/officeart/2005/8/layout/hProcess7"/>
    <dgm:cxn modelId="{812FE41E-109F-C243-8E7B-359D7AA23A9A}" srcId="{D33D995F-DBE8-3C4B-A35A-252121C39764}" destId="{2651876E-082C-F043-B305-E19C2F6575A5}" srcOrd="1" destOrd="0" parTransId="{030B171A-1EE1-5A40-A524-A76001AF6D82}" sibTransId="{029BAC59-E577-B545-932D-464DA519B745}"/>
    <dgm:cxn modelId="{C78C211F-75B4-BF43-BE5B-3C0994DDF500}" type="presOf" srcId="{6994FBDB-C954-C042-A548-42251D69188B}" destId="{5DCDA0CA-B8D9-C343-8288-40B5DB67A9AC}" srcOrd="1" destOrd="0" presId="urn:microsoft.com/office/officeart/2005/8/layout/hProcess7"/>
    <dgm:cxn modelId="{E895DE3A-6E00-6741-A7FD-1CDAF7D09A80}" type="presOf" srcId="{2651876E-082C-F043-B305-E19C2F6575A5}" destId="{F0878577-1D48-5242-AB01-AFA1E654B5C2}" srcOrd="1" destOrd="0" presId="urn:microsoft.com/office/officeart/2005/8/layout/hProcess7"/>
    <dgm:cxn modelId="{AB94883D-D265-A044-AC71-1C7DE6E776E7}" srcId="{D33D995F-DBE8-3C4B-A35A-252121C39764}" destId="{1FCEF624-ECEA-BA4F-8177-BEAE020E598D}" srcOrd="0" destOrd="0" parTransId="{68A87354-4E15-4A4A-A10C-C354D4FFCC50}" sibTransId="{28835215-52CD-1442-AAD5-98CD7DC772B0}"/>
    <dgm:cxn modelId="{4EA8B45D-9931-4242-92BD-9F4BFFECCA71}" type="presOf" srcId="{2651876E-082C-F043-B305-E19C2F6575A5}" destId="{4E92D05A-7E69-B94B-938F-8CB8794072A0}" srcOrd="0" destOrd="0" presId="urn:microsoft.com/office/officeart/2005/8/layout/hProcess7"/>
    <dgm:cxn modelId="{5EF5CE41-F2DB-664F-B7AC-91A74015A950}" type="presOf" srcId="{FFA21F49-57C9-4E4B-968F-1154585DA40A}" destId="{971673C2-F47C-2B46-A180-42AE3DADCE7D}" srcOrd="0" destOrd="0" presId="urn:microsoft.com/office/officeart/2005/8/layout/hProcess7"/>
    <dgm:cxn modelId="{BE718D68-1234-714A-AA26-87F0C0A1A1B7}" type="presOf" srcId="{6994FBDB-C954-C042-A548-42251D69188B}" destId="{EC5ED897-6DF7-4D46-A862-C4F539649D5E}" srcOrd="0" destOrd="0" presId="urn:microsoft.com/office/officeart/2005/8/layout/hProcess7"/>
    <dgm:cxn modelId="{26E2806E-25E4-7F4F-A006-FFE8FA54C473}" type="presOf" srcId="{82CF15C8-1F13-4248-B09D-A5D1942BB934}" destId="{660CC7A8-21A8-DF42-B8A5-79C1B4098D37}" srcOrd="1" destOrd="0" presId="urn:microsoft.com/office/officeart/2005/8/layout/hProcess7"/>
    <dgm:cxn modelId="{DB721151-6AEE-5645-92C2-E35220D96B69}" type="presOf" srcId="{BE212C3B-20EC-9442-80C0-4233E624D91F}" destId="{D0F39E11-AB5B-1549-BA3D-ED6BD5BF53EE}" srcOrd="0" destOrd="0" presId="urn:microsoft.com/office/officeart/2005/8/layout/hProcess7"/>
    <dgm:cxn modelId="{5B88FC54-1398-DD4F-B671-7775EC46FB03}" srcId="{6994FBDB-C954-C042-A548-42251D69188B}" destId="{5FF0458D-A7DE-A14C-8012-919D8492B6FA}" srcOrd="0" destOrd="0" parTransId="{633DE8A8-A083-5248-8FF0-538020995AB6}" sibTransId="{DFD9D5EE-F93D-9940-B451-05EA72EAB14A}"/>
    <dgm:cxn modelId="{94E29990-DE78-4048-88EE-D72AAD76DD53}" srcId="{82CF15C8-1F13-4248-B09D-A5D1942BB934}" destId="{6D0FE90A-9531-9644-89C8-1701AEAFCA4A}" srcOrd="0" destOrd="0" parTransId="{0A2CB6C8-6378-DB4B-BB6B-B5F179E140C8}" sibTransId="{E00768F7-E3C5-0B48-A9FA-AB6579492E4C}"/>
    <dgm:cxn modelId="{D5308D93-3774-4F4A-8CD4-15203618CF74}" type="presOf" srcId="{FD09AFD2-3DC0-D04C-BD73-46AAC344FAB8}" destId="{83AC6EE8-2A6A-C44F-A36F-2D642544406E}" srcOrd="0" destOrd="0" presId="urn:microsoft.com/office/officeart/2005/8/layout/hProcess7"/>
    <dgm:cxn modelId="{D9434694-DE58-4F46-8451-56230A86CAFF}" type="presOf" srcId="{1FCEF624-ECEA-BA4F-8177-BEAE020E598D}" destId="{FBE84A21-20EA-014D-A097-E1B58FE98081}" srcOrd="1" destOrd="0" presId="urn:microsoft.com/office/officeart/2005/8/layout/hProcess7"/>
    <dgm:cxn modelId="{D638FF98-D1E9-9B4D-A4FE-E9D7C58E9928}" srcId="{D33D995F-DBE8-3C4B-A35A-252121C39764}" destId="{82CF15C8-1F13-4248-B09D-A5D1942BB934}" srcOrd="2" destOrd="0" parTransId="{1141B81D-1891-B14F-AE91-7A9A3B2674FF}" sibTransId="{244DE922-8EFE-BD41-A86D-CE08C66FB383}"/>
    <dgm:cxn modelId="{8BF306A7-EE24-A240-9BC2-736BF4E9CEEE}" srcId="{FD09AFD2-3DC0-D04C-BD73-46AAC344FAB8}" destId="{BE212C3B-20EC-9442-80C0-4233E624D91F}" srcOrd="0" destOrd="0" parTransId="{FE10F86D-697C-B84E-B869-DEDB8FBE8C02}" sibTransId="{F0A08EA7-BE68-8746-9C00-18B158754C6D}"/>
    <dgm:cxn modelId="{4083EEAF-88E5-5A4D-BA51-B27A54820268}" srcId="{D33D995F-DBE8-3C4B-A35A-252121C39764}" destId="{FD09AFD2-3DC0-D04C-BD73-46AAC344FAB8}" srcOrd="3" destOrd="0" parTransId="{E3A348C5-AE99-A440-BB9A-B611C8B4A3F5}" sibTransId="{A6502A1C-390A-2B47-8EBD-B0DCFEF1ECBF}"/>
    <dgm:cxn modelId="{E12414C1-FDC5-234D-B422-BAD730EBD31A}" type="presOf" srcId="{D33D995F-DBE8-3C4B-A35A-252121C39764}" destId="{04D8227A-59B3-AA46-946F-27BF0CF90D1B}" srcOrd="0" destOrd="0" presId="urn:microsoft.com/office/officeart/2005/8/layout/hProcess7"/>
    <dgm:cxn modelId="{B4DE64C9-F958-884D-BD98-A5A302F33EB0}" type="presOf" srcId="{1FCEF624-ECEA-BA4F-8177-BEAE020E598D}" destId="{FB3BF803-45EF-AA42-BDD2-E75CD6532912}" srcOrd="0" destOrd="0" presId="urn:microsoft.com/office/officeart/2005/8/layout/hProcess7"/>
    <dgm:cxn modelId="{73E58AD5-965F-8F4B-8778-FDD473A96689}" srcId="{1FCEF624-ECEA-BA4F-8177-BEAE020E598D}" destId="{FFA21F49-57C9-4E4B-968F-1154585DA40A}" srcOrd="0" destOrd="0" parTransId="{D0FB94BF-C99E-8C40-A9C2-B18B4339FE1C}" sibTransId="{E0E0F92E-B97A-C945-BE59-6ECAFCF88DE6}"/>
    <dgm:cxn modelId="{BF63E9D8-53BF-9041-A0B0-DF305FA6846C}" srcId="{D33D995F-DBE8-3C4B-A35A-252121C39764}" destId="{6994FBDB-C954-C042-A548-42251D69188B}" srcOrd="4" destOrd="0" parTransId="{42877146-CF37-E44D-BB3B-5391797FC3A8}" sibTransId="{7816673D-AC3D-5644-ADBF-D80B2FE9D5F6}"/>
    <dgm:cxn modelId="{BBE04BE8-25CD-6B40-8B23-3802764AD2B1}" type="presOf" srcId="{4275CB51-229E-024E-86CC-290E709AC992}" destId="{E2514576-F97D-7E46-B8AC-CB40BA3575E4}" srcOrd="0" destOrd="0" presId="urn:microsoft.com/office/officeart/2005/8/layout/hProcess7"/>
    <dgm:cxn modelId="{254AB2EF-45C3-CF4D-9F30-5F435B5D2A7E}" srcId="{2651876E-082C-F043-B305-E19C2F6575A5}" destId="{4275CB51-229E-024E-86CC-290E709AC992}" srcOrd="0" destOrd="0" parTransId="{831D9CB6-8A9C-4344-ABC7-EE8165132F7A}" sibTransId="{9749FF14-2A9A-7C4A-9B9E-55FEA5834A3F}"/>
    <dgm:cxn modelId="{C985ABF0-2F33-0243-AA39-BDDE7BFEFA91}" type="presOf" srcId="{FD09AFD2-3DC0-D04C-BD73-46AAC344FAB8}" destId="{D602AE19-97A5-B845-80B9-3F4C0D39087B}" srcOrd="1" destOrd="0" presId="urn:microsoft.com/office/officeart/2005/8/layout/hProcess7"/>
    <dgm:cxn modelId="{F06AD304-B426-DA4A-BAAA-7605A193A4C7}" type="presParOf" srcId="{04D8227A-59B3-AA46-946F-27BF0CF90D1B}" destId="{D0117222-BF8F-DF49-87E8-4DE8ADFF9D15}" srcOrd="0" destOrd="0" presId="urn:microsoft.com/office/officeart/2005/8/layout/hProcess7"/>
    <dgm:cxn modelId="{D4A5B4BB-E2D5-E043-BBFF-4350CC853E2F}" type="presParOf" srcId="{D0117222-BF8F-DF49-87E8-4DE8ADFF9D15}" destId="{FB3BF803-45EF-AA42-BDD2-E75CD6532912}" srcOrd="0" destOrd="0" presId="urn:microsoft.com/office/officeart/2005/8/layout/hProcess7"/>
    <dgm:cxn modelId="{3390E578-E297-0442-873E-7AB522243D52}" type="presParOf" srcId="{D0117222-BF8F-DF49-87E8-4DE8ADFF9D15}" destId="{FBE84A21-20EA-014D-A097-E1B58FE98081}" srcOrd="1" destOrd="0" presId="urn:microsoft.com/office/officeart/2005/8/layout/hProcess7"/>
    <dgm:cxn modelId="{93DD4602-6490-5F4C-980D-E9A81BDF9251}" type="presParOf" srcId="{D0117222-BF8F-DF49-87E8-4DE8ADFF9D15}" destId="{971673C2-F47C-2B46-A180-42AE3DADCE7D}" srcOrd="2" destOrd="0" presId="urn:microsoft.com/office/officeart/2005/8/layout/hProcess7"/>
    <dgm:cxn modelId="{5B8451D2-D650-624F-87DB-0EA63253913A}" type="presParOf" srcId="{04D8227A-59B3-AA46-946F-27BF0CF90D1B}" destId="{F5FA7BB7-15ED-2948-93DA-F1871C9189E3}" srcOrd="1" destOrd="0" presId="urn:microsoft.com/office/officeart/2005/8/layout/hProcess7"/>
    <dgm:cxn modelId="{A9A73198-3BDD-844B-852D-B3D1A8A8BA81}" type="presParOf" srcId="{04D8227A-59B3-AA46-946F-27BF0CF90D1B}" destId="{5934D96E-2C5B-AC47-A8EE-EF7774DDF158}" srcOrd="2" destOrd="0" presId="urn:microsoft.com/office/officeart/2005/8/layout/hProcess7"/>
    <dgm:cxn modelId="{A1A4A715-A199-5945-BE6F-4A4F8165EBE1}" type="presParOf" srcId="{5934D96E-2C5B-AC47-A8EE-EF7774DDF158}" destId="{3E4C296C-74C3-F04D-BE1D-37A5662C8169}" srcOrd="0" destOrd="0" presId="urn:microsoft.com/office/officeart/2005/8/layout/hProcess7"/>
    <dgm:cxn modelId="{BD14239E-45D4-3644-9ED7-F69EF967B0CF}" type="presParOf" srcId="{5934D96E-2C5B-AC47-A8EE-EF7774DDF158}" destId="{926E4446-4CD7-D94B-8D3A-223F9E75C6A3}" srcOrd="1" destOrd="0" presId="urn:microsoft.com/office/officeart/2005/8/layout/hProcess7"/>
    <dgm:cxn modelId="{EDB7FA29-D4C4-5D41-9272-FFAC638FAFD0}" type="presParOf" srcId="{5934D96E-2C5B-AC47-A8EE-EF7774DDF158}" destId="{33136572-866A-DD41-9E5A-92C6C585C9F5}" srcOrd="2" destOrd="0" presId="urn:microsoft.com/office/officeart/2005/8/layout/hProcess7"/>
    <dgm:cxn modelId="{88C79231-2DD5-EF44-BF97-C15DF35B30D1}" type="presParOf" srcId="{04D8227A-59B3-AA46-946F-27BF0CF90D1B}" destId="{2989CCDB-4248-0549-A8C8-A2AEC7C7052A}" srcOrd="3" destOrd="0" presId="urn:microsoft.com/office/officeart/2005/8/layout/hProcess7"/>
    <dgm:cxn modelId="{0BE4F055-2D10-7142-A97F-47E5CB81185C}" type="presParOf" srcId="{04D8227A-59B3-AA46-946F-27BF0CF90D1B}" destId="{7C47D2C3-BB2E-404E-8417-02BBE5F1B2C0}" srcOrd="4" destOrd="0" presId="urn:microsoft.com/office/officeart/2005/8/layout/hProcess7"/>
    <dgm:cxn modelId="{034EAD75-753A-4F47-AE30-809E11CF0E6D}" type="presParOf" srcId="{7C47D2C3-BB2E-404E-8417-02BBE5F1B2C0}" destId="{4E92D05A-7E69-B94B-938F-8CB8794072A0}" srcOrd="0" destOrd="0" presId="urn:microsoft.com/office/officeart/2005/8/layout/hProcess7"/>
    <dgm:cxn modelId="{63DA8C9C-244A-0F4E-9940-80E980478BCB}" type="presParOf" srcId="{7C47D2C3-BB2E-404E-8417-02BBE5F1B2C0}" destId="{F0878577-1D48-5242-AB01-AFA1E654B5C2}" srcOrd="1" destOrd="0" presId="urn:microsoft.com/office/officeart/2005/8/layout/hProcess7"/>
    <dgm:cxn modelId="{B8E699BA-EA48-8440-9833-4BB8BBA44124}" type="presParOf" srcId="{7C47D2C3-BB2E-404E-8417-02BBE5F1B2C0}" destId="{E2514576-F97D-7E46-B8AC-CB40BA3575E4}" srcOrd="2" destOrd="0" presId="urn:microsoft.com/office/officeart/2005/8/layout/hProcess7"/>
    <dgm:cxn modelId="{4B2DEEB1-D204-F24A-B99A-0A4B63E19527}" type="presParOf" srcId="{04D8227A-59B3-AA46-946F-27BF0CF90D1B}" destId="{602293B6-A008-C14F-B185-47DC394E7541}" srcOrd="5" destOrd="0" presId="urn:microsoft.com/office/officeart/2005/8/layout/hProcess7"/>
    <dgm:cxn modelId="{A0D0D923-463E-0F4A-B82C-70EF869CE2A4}" type="presParOf" srcId="{04D8227A-59B3-AA46-946F-27BF0CF90D1B}" destId="{E1B70292-BE04-734D-BF9D-9F2444F092EE}" srcOrd="6" destOrd="0" presId="urn:microsoft.com/office/officeart/2005/8/layout/hProcess7"/>
    <dgm:cxn modelId="{BDAE1FAC-3C1A-0A42-BC4E-B22D3C52F999}" type="presParOf" srcId="{E1B70292-BE04-734D-BF9D-9F2444F092EE}" destId="{2BFE6363-AD80-CC4C-B4FC-63E4ED3F4F6D}" srcOrd="0" destOrd="0" presId="urn:microsoft.com/office/officeart/2005/8/layout/hProcess7"/>
    <dgm:cxn modelId="{6DCA59EA-CD50-8A46-8568-DB29E8F0468C}" type="presParOf" srcId="{E1B70292-BE04-734D-BF9D-9F2444F092EE}" destId="{F8F04E18-85D5-ED4B-85C6-2149A776013F}" srcOrd="1" destOrd="0" presId="urn:microsoft.com/office/officeart/2005/8/layout/hProcess7"/>
    <dgm:cxn modelId="{9F7DF13F-7DFF-4245-BA7B-794F0BE05D62}" type="presParOf" srcId="{E1B70292-BE04-734D-BF9D-9F2444F092EE}" destId="{37ED9F8A-BD4D-864F-AFBB-BF1588C6EC05}" srcOrd="2" destOrd="0" presId="urn:microsoft.com/office/officeart/2005/8/layout/hProcess7"/>
    <dgm:cxn modelId="{3B499C84-0449-2544-91A7-1EFC3E603698}" type="presParOf" srcId="{04D8227A-59B3-AA46-946F-27BF0CF90D1B}" destId="{52CB4DE4-54A3-4542-8A0C-8833BBFBC207}" srcOrd="7" destOrd="0" presId="urn:microsoft.com/office/officeart/2005/8/layout/hProcess7"/>
    <dgm:cxn modelId="{2FA46135-0314-EA48-8051-C0F800E5AAC0}" type="presParOf" srcId="{04D8227A-59B3-AA46-946F-27BF0CF90D1B}" destId="{E4DAE931-C8B6-B745-ACD5-984A2B3DDAC4}" srcOrd="8" destOrd="0" presId="urn:microsoft.com/office/officeart/2005/8/layout/hProcess7"/>
    <dgm:cxn modelId="{86F0DCB5-26AF-5F48-8963-A703321B86A4}" type="presParOf" srcId="{E4DAE931-C8B6-B745-ACD5-984A2B3DDAC4}" destId="{C6321622-D5D4-704D-9D2D-3AC563738361}" srcOrd="0" destOrd="0" presId="urn:microsoft.com/office/officeart/2005/8/layout/hProcess7"/>
    <dgm:cxn modelId="{BF182B2E-E734-0C45-ACB5-74FDD12E8F8A}" type="presParOf" srcId="{E4DAE931-C8B6-B745-ACD5-984A2B3DDAC4}" destId="{660CC7A8-21A8-DF42-B8A5-79C1B4098D37}" srcOrd="1" destOrd="0" presId="urn:microsoft.com/office/officeart/2005/8/layout/hProcess7"/>
    <dgm:cxn modelId="{3345018A-82E6-A24A-BBD6-DF98BABD15EC}" type="presParOf" srcId="{E4DAE931-C8B6-B745-ACD5-984A2B3DDAC4}" destId="{C61469CC-CAB0-ED4F-B401-77F6D7D542D3}" srcOrd="2" destOrd="0" presId="urn:microsoft.com/office/officeart/2005/8/layout/hProcess7"/>
    <dgm:cxn modelId="{C7CFC819-5719-FB46-82C2-EB1B1D03FCCD}" type="presParOf" srcId="{04D8227A-59B3-AA46-946F-27BF0CF90D1B}" destId="{B4C479AE-7D42-504E-8ADC-C20A4A0E1C5F}" srcOrd="9" destOrd="0" presId="urn:microsoft.com/office/officeart/2005/8/layout/hProcess7"/>
    <dgm:cxn modelId="{A23E1E04-24B0-034C-A20A-81145B1D2E37}" type="presParOf" srcId="{04D8227A-59B3-AA46-946F-27BF0CF90D1B}" destId="{F082A3E8-C62D-2247-AC6E-2FFE51B26AFC}" srcOrd="10" destOrd="0" presId="urn:microsoft.com/office/officeart/2005/8/layout/hProcess7"/>
    <dgm:cxn modelId="{B68BAD60-CD9B-CF44-A830-D49D150409A0}" type="presParOf" srcId="{F082A3E8-C62D-2247-AC6E-2FFE51B26AFC}" destId="{803FE186-5595-744B-9F73-014473032E6C}" srcOrd="0" destOrd="0" presId="urn:microsoft.com/office/officeart/2005/8/layout/hProcess7"/>
    <dgm:cxn modelId="{1600DCB7-CCB5-DA43-9FC6-9F434D3BE6F7}" type="presParOf" srcId="{F082A3E8-C62D-2247-AC6E-2FFE51B26AFC}" destId="{2FB0FBF8-92A5-ED4B-AE33-17FB27DF68E8}" srcOrd="1" destOrd="0" presId="urn:microsoft.com/office/officeart/2005/8/layout/hProcess7"/>
    <dgm:cxn modelId="{416F39E1-0470-7A4B-AF9A-A986F65D42B3}" type="presParOf" srcId="{F082A3E8-C62D-2247-AC6E-2FFE51B26AFC}" destId="{58A7A786-70A3-1746-985E-E3786AA3804B}" srcOrd="2" destOrd="0" presId="urn:microsoft.com/office/officeart/2005/8/layout/hProcess7"/>
    <dgm:cxn modelId="{646E6A45-B045-0A45-8C30-90BCA5514529}" type="presParOf" srcId="{04D8227A-59B3-AA46-946F-27BF0CF90D1B}" destId="{3A6E6A5C-3770-5C4E-B31C-DE3D2A394950}" srcOrd="11" destOrd="0" presId="urn:microsoft.com/office/officeart/2005/8/layout/hProcess7"/>
    <dgm:cxn modelId="{E718C989-8914-1945-B5B7-8AEBC1326FB4}" type="presParOf" srcId="{04D8227A-59B3-AA46-946F-27BF0CF90D1B}" destId="{D42A2B4C-539D-8047-AA5E-CBBFCF10E7AC}" srcOrd="12" destOrd="0" presId="urn:microsoft.com/office/officeart/2005/8/layout/hProcess7"/>
    <dgm:cxn modelId="{B46A4315-EE28-6749-AE35-833044804A5A}" type="presParOf" srcId="{D42A2B4C-539D-8047-AA5E-CBBFCF10E7AC}" destId="{83AC6EE8-2A6A-C44F-A36F-2D642544406E}" srcOrd="0" destOrd="0" presId="urn:microsoft.com/office/officeart/2005/8/layout/hProcess7"/>
    <dgm:cxn modelId="{F4C215F0-F0A6-8540-965F-4B246CE7FB6B}" type="presParOf" srcId="{D42A2B4C-539D-8047-AA5E-CBBFCF10E7AC}" destId="{D602AE19-97A5-B845-80B9-3F4C0D39087B}" srcOrd="1" destOrd="0" presId="urn:microsoft.com/office/officeart/2005/8/layout/hProcess7"/>
    <dgm:cxn modelId="{633FADBD-7427-7640-BEA1-76130FFE9FAB}" type="presParOf" srcId="{D42A2B4C-539D-8047-AA5E-CBBFCF10E7AC}" destId="{D0F39E11-AB5B-1549-BA3D-ED6BD5BF53EE}" srcOrd="2" destOrd="0" presId="urn:microsoft.com/office/officeart/2005/8/layout/hProcess7"/>
    <dgm:cxn modelId="{B871F0EB-9DB3-D640-AE6B-06D34E2DA871}" type="presParOf" srcId="{04D8227A-59B3-AA46-946F-27BF0CF90D1B}" destId="{FC2B5D3C-9AC2-2644-BF4B-A3F09DEEEA5E}" srcOrd="13" destOrd="0" presId="urn:microsoft.com/office/officeart/2005/8/layout/hProcess7"/>
    <dgm:cxn modelId="{5D41077F-91F7-E14C-BF97-0F57D589C86B}" type="presParOf" srcId="{04D8227A-59B3-AA46-946F-27BF0CF90D1B}" destId="{CA351197-84C1-FB4E-9F7C-2C8B2945AA78}" srcOrd="14" destOrd="0" presId="urn:microsoft.com/office/officeart/2005/8/layout/hProcess7"/>
    <dgm:cxn modelId="{352E0605-608C-344A-8F22-39C093A2E3F2}" type="presParOf" srcId="{CA351197-84C1-FB4E-9F7C-2C8B2945AA78}" destId="{6796B8B3-6EA1-C94E-99AB-58E0EB8D5F97}" srcOrd="0" destOrd="0" presId="urn:microsoft.com/office/officeart/2005/8/layout/hProcess7"/>
    <dgm:cxn modelId="{66F29115-B253-CF4C-8772-3D737EE7D953}" type="presParOf" srcId="{CA351197-84C1-FB4E-9F7C-2C8B2945AA78}" destId="{B2E45524-4475-B74F-801B-B278A247738B}" srcOrd="1" destOrd="0" presId="urn:microsoft.com/office/officeart/2005/8/layout/hProcess7"/>
    <dgm:cxn modelId="{7B078514-10FC-7A4A-9F8B-25CADE04ED19}" type="presParOf" srcId="{CA351197-84C1-FB4E-9F7C-2C8B2945AA78}" destId="{08AAC71D-041E-0247-A84C-CEDEC07416A6}" srcOrd="2" destOrd="0" presId="urn:microsoft.com/office/officeart/2005/8/layout/hProcess7"/>
    <dgm:cxn modelId="{077DFB0D-284C-4F41-8264-CAAE3ED8E032}" type="presParOf" srcId="{04D8227A-59B3-AA46-946F-27BF0CF90D1B}" destId="{8518D427-F4E3-784D-9493-7C4B6F085F49}" srcOrd="15" destOrd="0" presId="urn:microsoft.com/office/officeart/2005/8/layout/hProcess7"/>
    <dgm:cxn modelId="{ADC86A19-70C5-4548-A11A-C7C9305519D4}" type="presParOf" srcId="{04D8227A-59B3-AA46-946F-27BF0CF90D1B}" destId="{A517B307-8D02-0948-84F5-581A7EE22862}" srcOrd="16" destOrd="0" presId="urn:microsoft.com/office/officeart/2005/8/layout/hProcess7"/>
    <dgm:cxn modelId="{E3612F1A-09A1-2640-99E3-9A0099BD928C}" type="presParOf" srcId="{A517B307-8D02-0948-84F5-581A7EE22862}" destId="{EC5ED897-6DF7-4D46-A862-C4F539649D5E}" srcOrd="0" destOrd="0" presId="urn:microsoft.com/office/officeart/2005/8/layout/hProcess7"/>
    <dgm:cxn modelId="{E60BE895-4991-9341-8108-1248B7DF3E92}" type="presParOf" srcId="{A517B307-8D02-0948-84F5-581A7EE22862}" destId="{5DCDA0CA-B8D9-C343-8288-40B5DB67A9AC}" srcOrd="1" destOrd="0" presId="urn:microsoft.com/office/officeart/2005/8/layout/hProcess7"/>
    <dgm:cxn modelId="{BA98AA01-4F22-3E41-9784-332C01D4AB25}" type="presParOf" srcId="{A517B307-8D02-0948-84F5-581A7EE22862}" destId="{90A3C866-AB9C-F64F-8587-DBAFAD305CB9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6CDA518-BC6C-454C-8425-289DBEFA6303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82ED9815-0689-437F-AB55-8011A9589219}">
      <dgm:prSet phldrT="[Text]" custT="1"/>
      <dgm:spPr>
        <a:xfrm>
          <a:off x="3744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gm:t>
    </dgm:pt>
    <dgm:pt modelId="{CA69EC14-8F26-4324-9465-B228833C3D9E}" type="parTrans" cxnId="{8DB8FAB8-F8BE-4232-8E1A-61CBAFE1B3A6}">
      <dgm:prSet/>
      <dgm:spPr/>
      <dgm:t>
        <a:bodyPr/>
        <a:lstStyle/>
        <a:p>
          <a:endParaRPr lang="en-US" sz="1800"/>
        </a:p>
      </dgm:t>
    </dgm:pt>
    <dgm:pt modelId="{095AE3E2-7CB6-43CA-A532-FBE35E2C2239}" type="sibTrans" cxnId="{8DB8FAB8-F8BE-4232-8E1A-61CBAFE1B3A6}">
      <dgm:prSet/>
      <dgm:spPr/>
      <dgm:t>
        <a:bodyPr/>
        <a:lstStyle/>
        <a:p>
          <a:endParaRPr lang="en-US" sz="1800"/>
        </a:p>
      </dgm:t>
    </dgm:pt>
    <dgm:pt modelId="{4F7AD0EE-0E26-4017-9F94-86272D93EFC3}">
      <dgm:prSet phldrT="[Text]" custT="1"/>
      <dgm:spPr>
        <a:xfrm>
          <a:off x="3615079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gm:t>
    </dgm:pt>
    <dgm:pt modelId="{1B378C42-C627-4201-AE52-4BA974618512}" type="parTrans" cxnId="{EE6BF61A-B19F-4C39-8C06-B8706D9BA7BA}">
      <dgm:prSet/>
      <dgm:spPr/>
      <dgm:t>
        <a:bodyPr/>
        <a:lstStyle/>
        <a:p>
          <a:endParaRPr lang="en-US" sz="1800"/>
        </a:p>
      </dgm:t>
    </dgm:pt>
    <dgm:pt modelId="{51654D6A-95A4-4E7F-B6C4-FF063E7F512E}" type="sibTrans" cxnId="{EE6BF61A-B19F-4C39-8C06-B8706D9BA7BA}">
      <dgm:prSet/>
      <dgm:spPr/>
      <dgm:t>
        <a:bodyPr/>
        <a:lstStyle/>
        <a:p>
          <a:endParaRPr lang="en-US" sz="1800"/>
        </a:p>
      </dgm:t>
    </dgm:pt>
    <dgm:pt modelId="{DA761F70-B11F-4EA6-915D-15ADF7DDBA23}">
      <dgm:prSet phldrT="[Text]" custT="1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205211D0-56BC-42B4-8B39-5E0986F07326}" type="parTrans" cxnId="{5EE004A5-3774-4BB1-B9EC-EDCC333FB895}">
      <dgm:prSet/>
      <dgm:spPr/>
      <dgm:t>
        <a:bodyPr/>
        <a:lstStyle/>
        <a:p>
          <a:endParaRPr lang="en-US" sz="1800"/>
        </a:p>
      </dgm:t>
    </dgm:pt>
    <dgm:pt modelId="{8B7B9245-1212-4EA2-8DBA-AB21D24D994E}" type="sibTrans" cxnId="{5EE004A5-3774-4BB1-B9EC-EDCC333FB895}">
      <dgm:prSet/>
      <dgm:spPr/>
      <dgm:t>
        <a:bodyPr/>
        <a:lstStyle/>
        <a:p>
          <a:endParaRPr lang="en-US" sz="1800"/>
        </a:p>
      </dgm:t>
    </dgm:pt>
    <dgm:pt modelId="{0C927F58-D0E1-4B01-A6B6-C603E890F398}">
      <dgm:prSet phldrT="[Text]" custT="1"/>
      <dgm:spPr>
        <a:xfrm>
          <a:off x="1809411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9673275-EAE9-4B21-BD17-BA2A2DC472F8}" type="parTrans" cxnId="{CB5E5B09-20CD-4245-A349-FF2971C82599}">
      <dgm:prSet/>
      <dgm:spPr/>
      <dgm:t>
        <a:bodyPr/>
        <a:lstStyle/>
        <a:p>
          <a:endParaRPr lang="en-US" sz="1800"/>
        </a:p>
      </dgm:t>
    </dgm:pt>
    <dgm:pt modelId="{91B44C06-EF03-4B80-B764-56D43105AB17}" type="sibTrans" cxnId="{CB5E5B09-20CD-4245-A349-FF2971C82599}">
      <dgm:prSet/>
      <dgm:spPr/>
      <dgm:t>
        <a:bodyPr/>
        <a:lstStyle/>
        <a:p>
          <a:endParaRPr lang="en-US" sz="1800"/>
        </a:p>
      </dgm:t>
    </dgm:pt>
    <dgm:pt modelId="{87EBC7B2-62CC-4F4D-B8F1-6913234E01AB}">
      <dgm:prSet phldrT="[Text]" custT="1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792074DA-5FA9-4FC5-82A0-319076547753}" type="parTrans" cxnId="{2E1A1579-A6BA-476F-822B-86009E26C1D5}">
      <dgm:prSet/>
      <dgm:spPr/>
      <dgm:t>
        <a:bodyPr/>
        <a:lstStyle/>
        <a:p>
          <a:endParaRPr lang="en-US" sz="1800"/>
        </a:p>
      </dgm:t>
    </dgm:pt>
    <dgm:pt modelId="{B3C296FB-3485-4B9E-A81F-C9229475D8E6}" type="sibTrans" cxnId="{2E1A1579-A6BA-476F-822B-86009E26C1D5}">
      <dgm:prSet/>
      <dgm:spPr/>
      <dgm:t>
        <a:bodyPr/>
        <a:lstStyle/>
        <a:p>
          <a:endParaRPr lang="en-US" sz="1800"/>
        </a:p>
      </dgm:t>
    </dgm:pt>
    <dgm:pt modelId="{EDE82B6F-CA32-4C6B-8BFB-B30D12284093}">
      <dgm:prSet phldrT="[Text]" custT="1"/>
      <dgm:spPr>
        <a:xfrm>
          <a:off x="906578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9B21EF5D-1347-4E9C-B71F-5BDA8B9DA602}" type="parTrans" cxnId="{9E31DBA0-E939-49A6-A6BC-57FBA271E74D}">
      <dgm:prSet/>
      <dgm:spPr/>
      <dgm:t>
        <a:bodyPr/>
        <a:lstStyle/>
        <a:p>
          <a:endParaRPr lang="en-US" sz="1800"/>
        </a:p>
      </dgm:t>
    </dgm:pt>
    <dgm:pt modelId="{4B7087D8-60F7-45B3-90E8-83EEE7316E5B}" type="sibTrans" cxnId="{9E31DBA0-E939-49A6-A6BC-57FBA271E74D}">
      <dgm:prSet/>
      <dgm:spPr/>
      <dgm:t>
        <a:bodyPr/>
        <a:lstStyle/>
        <a:p>
          <a:endParaRPr lang="en-US" sz="1800"/>
        </a:p>
      </dgm:t>
    </dgm:pt>
    <dgm:pt modelId="{167BF358-8434-4987-B85A-37964861114E}">
      <dgm:prSet phldrT="[Text]" custT="1"/>
      <dgm:spPr>
        <a:xfrm>
          <a:off x="2712245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CAB79F3C-EB84-4F7C-A9F7-2D2507D5DBE7}" type="parTrans" cxnId="{9697DD3F-1923-415C-B9D3-CEE56720C4CC}">
      <dgm:prSet/>
      <dgm:spPr/>
      <dgm:t>
        <a:bodyPr/>
        <a:lstStyle/>
        <a:p>
          <a:endParaRPr lang="en-US" sz="1800"/>
        </a:p>
      </dgm:t>
    </dgm:pt>
    <dgm:pt modelId="{23117442-D303-468D-9B1A-74E04914477C}" type="sibTrans" cxnId="{9697DD3F-1923-415C-B9D3-CEE56720C4CC}">
      <dgm:prSet/>
      <dgm:spPr/>
      <dgm:t>
        <a:bodyPr/>
        <a:lstStyle/>
        <a:p>
          <a:endParaRPr lang="en-US" sz="1800"/>
        </a:p>
      </dgm:t>
    </dgm:pt>
    <dgm:pt modelId="{5DE23A1F-B828-4AED-93AF-CB385BE40F90}">
      <dgm:prSet phldrT="[Text]" custT="1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gm:t>
    </dgm:pt>
    <dgm:pt modelId="{AC415565-C001-469D-988D-42CCD55DFDCC}" type="parTrans" cxnId="{57F181F1-6B71-4EAF-824A-3C3569D63AC5}">
      <dgm:prSet/>
      <dgm:spPr/>
      <dgm:t>
        <a:bodyPr/>
        <a:lstStyle/>
        <a:p>
          <a:endParaRPr lang="en-US" sz="1800"/>
        </a:p>
      </dgm:t>
    </dgm:pt>
    <dgm:pt modelId="{4F72BF1C-5C6D-4106-A1C4-ECB77BA1216C}" type="sibTrans" cxnId="{57F181F1-6B71-4EAF-824A-3C3569D63AC5}">
      <dgm:prSet/>
      <dgm:spPr/>
      <dgm:t>
        <a:bodyPr/>
        <a:lstStyle/>
        <a:p>
          <a:endParaRPr lang="en-US" sz="1800"/>
        </a:p>
      </dgm:t>
    </dgm:pt>
    <dgm:pt modelId="{15FAF609-EF06-4219-A9A5-579532B2B0F5}">
      <dgm:prSet phldrT="[Text]" custT="1"/>
      <dgm:spPr>
        <a:xfrm>
          <a:off x="7226413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D2885B8D-6C0A-4181-92C1-3B3291BDFB29}" type="parTrans" cxnId="{49844915-79B7-4760-B8A6-6358800639E0}">
      <dgm:prSet/>
      <dgm:spPr/>
      <dgm:t>
        <a:bodyPr/>
        <a:lstStyle/>
        <a:p>
          <a:endParaRPr lang="en-US" sz="1800"/>
        </a:p>
      </dgm:t>
    </dgm:pt>
    <dgm:pt modelId="{6DF72718-445E-4FDC-B1E6-DF26AB44A9AF}" type="sibTrans" cxnId="{49844915-79B7-4760-B8A6-6358800639E0}">
      <dgm:prSet/>
      <dgm:spPr/>
      <dgm:t>
        <a:bodyPr/>
        <a:lstStyle/>
        <a:p>
          <a:endParaRPr lang="en-US" sz="1800"/>
        </a:p>
      </dgm:t>
    </dgm:pt>
    <dgm:pt modelId="{312AC8EC-3989-4E6B-A34C-4A44971F8422}">
      <dgm:prSet phldrT="[Text]" custT="1"/>
      <dgm:spPr>
        <a:xfrm>
          <a:off x="8129246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 i="1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gm:t>
    </dgm:pt>
    <dgm:pt modelId="{4C6EC9C3-231F-4CE7-B7C6-B9BD23DC1532}" type="parTrans" cxnId="{4A8A7912-19DD-4170-BE92-5B4CEA10F0F4}">
      <dgm:prSet/>
      <dgm:spPr/>
      <dgm:t>
        <a:bodyPr/>
        <a:lstStyle/>
        <a:p>
          <a:endParaRPr lang="en-US" sz="1800"/>
        </a:p>
      </dgm:t>
    </dgm:pt>
    <dgm:pt modelId="{9CD2B463-8A90-4055-A6A7-74FFBC8F1CA8}" type="sibTrans" cxnId="{4A8A7912-19DD-4170-BE92-5B4CEA10F0F4}">
      <dgm:prSet/>
      <dgm:spPr/>
      <dgm:t>
        <a:bodyPr/>
        <a:lstStyle/>
        <a:p>
          <a:endParaRPr lang="en-US" sz="1800"/>
        </a:p>
      </dgm:t>
    </dgm:pt>
    <dgm:pt modelId="{700DEE2E-009E-4920-8919-3EBA1BD25605}" type="pres">
      <dgm:prSet presAssocID="{76CDA518-BC6C-454C-8425-289DBEFA6303}" presName="Name0" presStyleCnt="0">
        <dgm:presLayoutVars>
          <dgm:dir/>
          <dgm:resizeHandles val="exact"/>
        </dgm:presLayoutVars>
      </dgm:prSet>
      <dgm:spPr/>
    </dgm:pt>
    <dgm:pt modelId="{6CA53C31-027B-47B6-99A7-1B4548807CCF}" type="pres">
      <dgm:prSet presAssocID="{76CDA518-BC6C-454C-8425-289DBEFA6303}" presName="fgShape" presStyleLbl="fgShp" presStyleIdx="0" presStyleCnt="1" custScaleY="72067" custLinFactNeighborX="-58" custLinFactNeighborY="5601"/>
      <dgm:spPr>
        <a:xfrm>
          <a:off x="355573" y="2806979"/>
          <a:ext cx="8288766" cy="365871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74004DD-83D6-490F-8C13-1D7113C388B6}" type="pres">
      <dgm:prSet presAssocID="{76CDA518-BC6C-454C-8425-289DBEFA6303}" presName="linComp" presStyleCnt="0"/>
      <dgm:spPr/>
    </dgm:pt>
    <dgm:pt modelId="{1596B23E-FF3A-4F13-8B81-DB82401CB8A2}" type="pres">
      <dgm:prSet presAssocID="{82ED9815-0689-437F-AB55-8011A9589219}" presName="compNode" presStyleCnt="0"/>
      <dgm:spPr/>
    </dgm:pt>
    <dgm:pt modelId="{33027701-4552-4E82-B8B5-201818F384E1}" type="pres">
      <dgm:prSet presAssocID="{82ED9815-0689-437F-AB55-8011A9589219}" presName="bkgdShape" presStyleLbl="node1" presStyleIdx="0" presStyleCnt="10"/>
      <dgm:spPr/>
    </dgm:pt>
    <dgm:pt modelId="{80C6CD21-4D30-4F02-A5E3-108A4E386C2A}" type="pres">
      <dgm:prSet presAssocID="{82ED9815-0689-437F-AB55-8011A9589219}" presName="nodeTx" presStyleLbl="node1" presStyleIdx="0" presStyleCnt="10">
        <dgm:presLayoutVars>
          <dgm:bulletEnabled val="1"/>
        </dgm:presLayoutVars>
      </dgm:prSet>
      <dgm:spPr/>
    </dgm:pt>
    <dgm:pt modelId="{76216FFC-B42E-47B5-BEF6-E584E61758BE}" type="pres">
      <dgm:prSet presAssocID="{82ED9815-0689-437F-AB55-8011A9589219}" presName="invisiNode" presStyleLbl="node1" presStyleIdx="0" presStyleCnt="10"/>
      <dgm:spPr/>
    </dgm:pt>
    <dgm:pt modelId="{0304F202-A9F3-479D-BEB1-3ABB9CCAFAF9}" type="pres">
      <dgm:prSet presAssocID="{82ED9815-0689-437F-AB55-8011A9589219}" presName="imagNode" presStyleLbl="fgImgPlace1" presStyleIdx="0" presStyleCnt="10"/>
      <dgm:spPr>
        <a:xfrm>
          <a:off x="30040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B403F713-81E6-4AE7-B3A1-1A307AF769A8}" type="pres">
      <dgm:prSet presAssocID="{095AE3E2-7CB6-43CA-A532-FBE35E2C2239}" presName="sibTrans" presStyleLbl="sibTrans2D1" presStyleIdx="0" presStyleCnt="0"/>
      <dgm:spPr/>
    </dgm:pt>
    <dgm:pt modelId="{B9908DC9-75CD-470F-86E2-F7B565FA29D9}" type="pres">
      <dgm:prSet presAssocID="{EDE82B6F-CA32-4C6B-8BFB-B30D12284093}" presName="compNode" presStyleCnt="0"/>
      <dgm:spPr/>
    </dgm:pt>
    <dgm:pt modelId="{FA06BBCE-464F-4266-B09B-D42E3ACE62C5}" type="pres">
      <dgm:prSet presAssocID="{EDE82B6F-CA32-4C6B-8BFB-B30D12284093}" presName="bkgdShape" presStyleLbl="node1" presStyleIdx="1" presStyleCnt="10"/>
      <dgm:spPr/>
    </dgm:pt>
    <dgm:pt modelId="{4010F67F-62A0-45F8-9086-6325303267DE}" type="pres">
      <dgm:prSet presAssocID="{EDE82B6F-CA32-4C6B-8BFB-B30D12284093}" presName="nodeTx" presStyleLbl="node1" presStyleIdx="1" presStyleCnt="10">
        <dgm:presLayoutVars>
          <dgm:bulletEnabled val="1"/>
        </dgm:presLayoutVars>
      </dgm:prSet>
      <dgm:spPr/>
    </dgm:pt>
    <dgm:pt modelId="{BA70FC0A-0E40-43D4-9CED-0E9CD2687E95}" type="pres">
      <dgm:prSet presAssocID="{EDE82B6F-CA32-4C6B-8BFB-B30D12284093}" presName="invisiNode" presStyleLbl="node1" presStyleIdx="1" presStyleCnt="10"/>
      <dgm:spPr/>
    </dgm:pt>
    <dgm:pt modelId="{AF799562-D0FE-4304-8CBE-F6EBFAE4013A}" type="pres">
      <dgm:prSet presAssocID="{EDE82B6F-CA32-4C6B-8BFB-B30D12284093}" presName="imagNode" presStyleLbl="fgImgPlace1" presStyleIdx="1" presStyleCnt="10"/>
      <dgm:spPr>
        <a:xfrm>
          <a:off x="932874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20E0897-60F4-4FE7-BB5B-EC1118AD18C4}" type="pres">
      <dgm:prSet presAssocID="{4B7087D8-60F7-45B3-90E8-83EEE7316E5B}" presName="sibTrans" presStyleLbl="sibTrans2D1" presStyleIdx="0" presStyleCnt="0"/>
      <dgm:spPr/>
    </dgm:pt>
    <dgm:pt modelId="{D8032356-C94D-4EB5-BD43-52AF1F0DC0DA}" type="pres">
      <dgm:prSet presAssocID="{0C927F58-D0E1-4B01-A6B6-C603E890F398}" presName="compNode" presStyleCnt="0"/>
      <dgm:spPr/>
    </dgm:pt>
    <dgm:pt modelId="{991FE780-09B4-437E-87F1-633B9F17E51A}" type="pres">
      <dgm:prSet presAssocID="{0C927F58-D0E1-4B01-A6B6-C603E890F398}" presName="bkgdShape" presStyleLbl="node1" presStyleIdx="2" presStyleCnt="10"/>
      <dgm:spPr/>
    </dgm:pt>
    <dgm:pt modelId="{9214762E-771B-4644-B4EF-48158964CAF7}" type="pres">
      <dgm:prSet presAssocID="{0C927F58-D0E1-4B01-A6B6-C603E890F398}" presName="nodeTx" presStyleLbl="node1" presStyleIdx="2" presStyleCnt="10">
        <dgm:presLayoutVars>
          <dgm:bulletEnabled val="1"/>
        </dgm:presLayoutVars>
      </dgm:prSet>
      <dgm:spPr/>
    </dgm:pt>
    <dgm:pt modelId="{FB25865C-F5C6-44CB-B4D2-3814AA594E66}" type="pres">
      <dgm:prSet presAssocID="{0C927F58-D0E1-4B01-A6B6-C603E890F398}" presName="invisiNode" presStyleLbl="node1" presStyleIdx="2" presStyleCnt="10"/>
      <dgm:spPr/>
    </dgm:pt>
    <dgm:pt modelId="{069CDC01-BE12-484D-9486-671E87A5E1A9}" type="pres">
      <dgm:prSet presAssocID="{0C927F58-D0E1-4B01-A6B6-C603E890F398}" presName="imagNode" presStyleLbl="fgImgPlace1" presStyleIdx="2" presStyleCnt="10"/>
      <dgm:spPr>
        <a:xfrm>
          <a:off x="18357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F0423FB-D68E-4585-AD64-427F976129F3}" type="pres">
      <dgm:prSet presAssocID="{91B44C06-EF03-4B80-B764-56D43105AB17}" presName="sibTrans" presStyleLbl="sibTrans2D1" presStyleIdx="0" presStyleCnt="0"/>
      <dgm:spPr/>
    </dgm:pt>
    <dgm:pt modelId="{67FA1698-9E24-4229-A2FA-F4674B67919C}" type="pres">
      <dgm:prSet presAssocID="{167BF358-8434-4987-B85A-37964861114E}" presName="compNode" presStyleCnt="0"/>
      <dgm:spPr/>
    </dgm:pt>
    <dgm:pt modelId="{2E70E187-B08A-486D-8A45-C8A232CC337A}" type="pres">
      <dgm:prSet presAssocID="{167BF358-8434-4987-B85A-37964861114E}" presName="bkgdShape" presStyleLbl="node1" presStyleIdx="3" presStyleCnt="10"/>
      <dgm:spPr/>
    </dgm:pt>
    <dgm:pt modelId="{0B0F9D5E-01B5-4D70-8912-3735DC726156}" type="pres">
      <dgm:prSet presAssocID="{167BF358-8434-4987-B85A-37964861114E}" presName="nodeTx" presStyleLbl="node1" presStyleIdx="3" presStyleCnt="10">
        <dgm:presLayoutVars>
          <dgm:bulletEnabled val="1"/>
        </dgm:presLayoutVars>
      </dgm:prSet>
      <dgm:spPr/>
    </dgm:pt>
    <dgm:pt modelId="{FC7B3C5D-EC91-4467-AF60-0E5515B36ED2}" type="pres">
      <dgm:prSet presAssocID="{167BF358-8434-4987-B85A-37964861114E}" presName="invisiNode" presStyleLbl="node1" presStyleIdx="3" presStyleCnt="10"/>
      <dgm:spPr/>
    </dgm:pt>
    <dgm:pt modelId="{640B4EA2-5D13-4CA1-86A9-3221B0994580}" type="pres">
      <dgm:prSet presAssocID="{167BF358-8434-4987-B85A-37964861114E}" presName="imagNode" presStyleLbl="fgImgPlace1" presStyleIdx="3" presStyleCnt="10"/>
      <dgm:spPr>
        <a:xfrm>
          <a:off x="2738541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92BB5058-E676-44FD-8396-B1C6E9350E2F}" type="pres">
      <dgm:prSet presAssocID="{23117442-D303-468D-9B1A-74E04914477C}" presName="sibTrans" presStyleLbl="sibTrans2D1" presStyleIdx="0" presStyleCnt="0"/>
      <dgm:spPr/>
    </dgm:pt>
    <dgm:pt modelId="{44F6A7E9-A24E-43F1-8876-7D150D31E9D4}" type="pres">
      <dgm:prSet presAssocID="{4F7AD0EE-0E26-4017-9F94-86272D93EFC3}" presName="compNode" presStyleCnt="0"/>
      <dgm:spPr/>
    </dgm:pt>
    <dgm:pt modelId="{0F17CE07-4E74-4F15-86EB-6C6567CBA919}" type="pres">
      <dgm:prSet presAssocID="{4F7AD0EE-0E26-4017-9F94-86272D93EFC3}" presName="bkgdShape" presStyleLbl="node1" presStyleIdx="4" presStyleCnt="10"/>
      <dgm:spPr/>
    </dgm:pt>
    <dgm:pt modelId="{8D07021B-273A-4B9A-9F4E-3DC526DA65BD}" type="pres">
      <dgm:prSet presAssocID="{4F7AD0EE-0E26-4017-9F94-86272D93EFC3}" presName="nodeTx" presStyleLbl="node1" presStyleIdx="4" presStyleCnt="10">
        <dgm:presLayoutVars>
          <dgm:bulletEnabled val="1"/>
        </dgm:presLayoutVars>
      </dgm:prSet>
      <dgm:spPr/>
    </dgm:pt>
    <dgm:pt modelId="{D5E502C2-DE8D-4346-877A-9C40A3864E73}" type="pres">
      <dgm:prSet presAssocID="{4F7AD0EE-0E26-4017-9F94-86272D93EFC3}" presName="invisiNode" presStyleLbl="node1" presStyleIdx="4" presStyleCnt="10"/>
      <dgm:spPr/>
    </dgm:pt>
    <dgm:pt modelId="{1722C8D5-9191-4617-9A5C-B2D813A9D915}" type="pres">
      <dgm:prSet presAssocID="{4F7AD0EE-0E26-4017-9F94-86272D93EFC3}" presName="imagNode" presStyleLbl="fgImgPlace1" presStyleIdx="4" presStyleCnt="10"/>
      <dgm:spPr>
        <a:xfrm>
          <a:off x="36413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BD88C52-2018-48D1-9314-C17CB78960E1}" type="pres">
      <dgm:prSet presAssocID="{51654D6A-95A4-4E7F-B6C4-FF063E7F512E}" presName="sibTrans" presStyleLbl="sibTrans2D1" presStyleIdx="0" presStyleCnt="0"/>
      <dgm:spPr/>
    </dgm:pt>
    <dgm:pt modelId="{0F54D2C3-2473-46B1-B62D-6D975835F768}" type="pres">
      <dgm:prSet presAssocID="{DA761F70-B11F-4EA6-915D-15ADF7DDBA23}" presName="compNode" presStyleCnt="0"/>
      <dgm:spPr/>
    </dgm:pt>
    <dgm:pt modelId="{7DF9CCCA-3B9D-4598-9B0D-5726972F0780}" type="pres">
      <dgm:prSet presAssocID="{DA761F70-B11F-4EA6-915D-15ADF7DDBA23}" presName="bkgdShape" presStyleLbl="node1" presStyleIdx="5" presStyleCnt="10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</dgm:spPr>
    </dgm:pt>
    <dgm:pt modelId="{3A3CCAAA-9391-4727-92C0-D8017A0163A3}" type="pres">
      <dgm:prSet presAssocID="{DA761F70-B11F-4EA6-915D-15ADF7DDBA23}" presName="nodeTx" presStyleLbl="node1" presStyleIdx="5" presStyleCnt="10">
        <dgm:presLayoutVars>
          <dgm:bulletEnabled val="1"/>
        </dgm:presLayoutVars>
      </dgm:prSet>
      <dgm:spPr/>
    </dgm:pt>
    <dgm:pt modelId="{57AF0E7A-6E2A-4DFD-8782-FF6ACFBFE49A}" type="pres">
      <dgm:prSet presAssocID="{DA761F70-B11F-4EA6-915D-15ADF7DDBA23}" presName="invisiNode" presStyleLbl="node1" presStyleIdx="5" presStyleCnt="10"/>
      <dgm:spPr/>
    </dgm:pt>
    <dgm:pt modelId="{0ED1F304-354B-4320-B27C-70A3951670CA}" type="pres">
      <dgm:prSet presAssocID="{DA761F70-B11F-4EA6-915D-15ADF7DDBA23}" presName="imagNode" presStyleLbl="fgImgPlace1" presStyleIdx="5" presStyleCnt="10"/>
      <dgm:spPr>
        <a:xfrm>
          <a:off x="45442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27" r="-3073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BFDB655-8D21-4995-B102-9474CBAFCA39}" type="pres">
      <dgm:prSet presAssocID="{8B7B9245-1212-4EA2-8DBA-AB21D24D994E}" presName="sibTrans" presStyleLbl="sibTrans2D1" presStyleIdx="0" presStyleCnt="0"/>
      <dgm:spPr/>
    </dgm:pt>
    <dgm:pt modelId="{E3D4926D-D56C-4D55-82B1-FA30BBB9C0E6}" type="pres">
      <dgm:prSet presAssocID="{87EBC7B2-62CC-4F4D-B8F1-6913234E01AB}" presName="compNode" presStyleCnt="0"/>
      <dgm:spPr/>
    </dgm:pt>
    <dgm:pt modelId="{1E2AF601-0E14-41E6-A130-E7A0A9003234}" type="pres">
      <dgm:prSet presAssocID="{87EBC7B2-62CC-4F4D-B8F1-6913234E01AB}" presName="bkgdShape" presStyleLbl="node1" presStyleIdx="6" presStyleCnt="10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</dgm:spPr>
    </dgm:pt>
    <dgm:pt modelId="{EFEA8269-3FA8-4E67-A41C-D7364A1F0F81}" type="pres">
      <dgm:prSet presAssocID="{87EBC7B2-62CC-4F4D-B8F1-6913234E01AB}" presName="nodeTx" presStyleLbl="node1" presStyleIdx="6" presStyleCnt="10">
        <dgm:presLayoutVars>
          <dgm:bulletEnabled val="1"/>
        </dgm:presLayoutVars>
      </dgm:prSet>
      <dgm:spPr/>
    </dgm:pt>
    <dgm:pt modelId="{0EA924EF-8D1F-47B0-BF16-25A8EDEA9546}" type="pres">
      <dgm:prSet presAssocID="{87EBC7B2-62CC-4F4D-B8F1-6913234E01AB}" presName="invisiNode" presStyleLbl="node1" presStyleIdx="6" presStyleCnt="10"/>
      <dgm:spPr/>
    </dgm:pt>
    <dgm:pt modelId="{92DE6F99-74F9-48AD-8F0A-3356A4758B7E}" type="pres">
      <dgm:prSet presAssocID="{87EBC7B2-62CC-4F4D-B8F1-6913234E01AB}" presName="imagNode" presStyleLbl="fgImgPlace1" presStyleIdx="6" presStyleCnt="10"/>
      <dgm:spPr>
        <a:xfrm>
          <a:off x="54470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17" r="-895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A1BE973D-2666-428F-968A-6FB64469B94A}" type="pres">
      <dgm:prSet presAssocID="{B3C296FB-3485-4B9E-A81F-C9229475D8E6}" presName="sibTrans" presStyleLbl="sibTrans2D1" presStyleIdx="0" presStyleCnt="0"/>
      <dgm:spPr/>
    </dgm:pt>
    <dgm:pt modelId="{FB0C6E0C-92BE-4A54-B44D-FD3B9DEFEEF5}" type="pres">
      <dgm:prSet presAssocID="{5DE23A1F-B828-4AED-93AF-CB385BE40F90}" presName="compNode" presStyleCnt="0"/>
      <dgm:spPr/>
    </dgm:pt>
    <dgm:pt modelId="{620747C8-B56B-4616-9A1D-BDC76FE2232C}" type="pres">
      <dgm:prSet presAssocID="{5DE23A1F-B828-4AED-93AF-CB385BE40F90}" presName="bkgdShape" presStyleLbl="node1" presStyleIdx="7" presStyleCnt="10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</dgm:spPr>
    </dgm:pt>
    <dgm:pt modelId="{597A3276-0637-471F-8C39-62B3791F94E7}" type="pres">
      <dgm:prSet presAssocID="{5DE23A1F-B828-4AED-93AF-CB385BE40F90}" presName="nodeTx" presStyleLbl="node1" presStyleIdx="7" presStyleCnt="10">
        <dgm:presLayoutVars>
          <dgm:bulletEnabled val="1"/>
        </dgm:presLayoutVars>
      </dgm:prSet>
      <dgm:spPr/>
    </dgm:pt>
    <dgm:pt modelId="{0206AF53-D451-4267-AC81-68C6CC03F37B}" type="pres">
      <dgm:prSet presAssocID="{5DE23A1F-B828-4AED-93AF-CB385BE40F90}" presName="invisiNode" presStyleLbl="node1" presStyleIdx="7" presStyleCnt="10"/>
      <dgm:spPr/>
    </dgm:pt>
    <dgm:pt modelId="{55472D87-4270-4864-9513-C4EF84F48593}" type="pres">
      <dgm:prSet presAssocID="{5DE23A1F-B828-4AED-93AF-CB385BE40F90}" presName="imagNode" presStyleLbl="fgImgPlace1" presStyleIdx="7" presStyleCnt="10"/>
      <dgm:spPr>
        <a:xfrm>
          <a:off x="63498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680"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80CC420-22A6-4967-BD0A-16B1BE5DD723}" type="pres">
      <dgm:prSet presAssocID="{4F72BF1C-5C6D-4106-A1C4-ECB77BA1216C}" presName="sibTrans" presStyleLbl="sibTrans2D1" presStyleIdx="0" presStyleCnt="0"/>
      <dgm:spPr/>
    </dgm:pt>
    <dgm:pt modelId="{3209A560-3317-4B8E-947C-607FD3DF3066}" type="pres">
      <dgm:prSet presAssocID="{15FAF609-EF06-4219-A9A5-579532B2B0F5}" presName="compNode" presStyleCnt="0"/>
      <dgm:spPr/>
    </dgm:pt>
    <dgm:pt modelId="{6C212EEF-C90E-4A39-8624-2778E48E4BE0}" type="pres">
      <dgm:prSet presAssocID="{15FAF609-EF06-4219-A9A5-579532B2B0F5}" presName="bkgdShape" presStyleLbl="node1" presStyleIdx="8" presStyleCnt="10"/>
      <dgm:spPr/>
    </dgm:pt>
    <dgm:pt modelId="{7A28B743-5308-49B7-A36D-077D307978EA}" type="pres">
      <dgm:prSet presAssocID="{15FAF609-EF06-4219-A9A5-579532B2B0F5}" presName="nodeTx" presStyleLbl="node1" presStyleIdx="8" presStyleCnt="10">
        <dgm:presLayoutVars>
          <dgm:bulletEnabled val="1"/>
        </dgm:presLayoutVars>
      </dgm:prSet>
      <dgm:spPr/>
    </dgm:pt>
    <dgm:pt modelId="{0401C330-83F7-4374-B0FE-4979745BF16D}" type="pres">
      <dgm:prSet presAssocID="{15FAF609-EF06-4219-A9A5-579532B2B0F5}" presName="invisiNode" presStyleLbl="node1" presStyleIdx="8" presStyleCnt="10"/>
      <dgm:spPr/>
    </dgm:pt>
    <dgm:pt modelId="{8B20BB08-94B1-48F9-9897-CB80CA7F6C0C}" type="pres">
      <dgm:prSet presAssocID="{15FAF609-EF06-4219-A9A5-579532B2B0F5}" presName="imagNode" presStyleLbl="fgImgPlace1" presStyleIdx="8" presStyleCnt="10"/>
      <dgm:spPr>
        <a:xfrm>
          <a:off x="7252709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9"/>
          <a:srcRect/>
          <a:stretch>
            <a:fillRect l="-9662" r="-10862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F67F770D-9EE3-448C-A8A4-D441C2B590E5}" type="pres">
      <dgm:prSet presAssocID="{6DF72718-445E-4FDC-B1E6-DF26AB44A9AF}" presName="sibTrans" presStyleLbl="sibTrans2D1" presStyleIdx="0" presStyleCnt="0"/>
      <dgm:spPr/>
    </dgm:pt>
    <dgm:pt modelId="{DEE6476C-3C9B-4114-B5E6-B41D5B87BEDA}" type="pres">
      <dgm:prSet presAssocID="{312AC8EC-3989-4E6B-A34C-4A44971F8422}" presName="compNode" presStyleCnt="0"/>
      <dgm:spPr/>
    </dgm:pt>
    <dgm:pt modelId="{046C3189-9723-4D48-AB42-84F0840E98A7}" type="pres">
      <dgm:prSet presAssocID="{312AC8EC-3989-4E6B-A34C-4A44971F8422}" presName="bkgdShape" presStyleLbl="node1" presStyleIdx="9" presStyleCnt="10"/>
      <dgm:spPr/>
    </dgm:pt>
    <dgm:pt modelId="{D27D4B50-EAD1-4E28-BB95-5202D94609AD}" type="pres">
      <dgm:prSet presAssocID="{312AC8EC-3989-4E6B-A34C-4A44971F8422}" presName="nodeTx" presStyleLbl="node1" presStyleIdx="9" presStyleCnt="10">
        <dgm:presLayoutVars>
          <dgm:bulletEnabled val="1"/>
        </dgm:presLayoutVars>
      </dgm:prSet>
      <dgm:spPr/>
    </dgm:pt>
    <dgm:pt modelId="{7513BE1C-84BB-43A0-B14A-E852AFD3D884}" type="pres">
      <dgm:prSet presAssocID="{312AC8EC-3989-4E6B-A34C-4A44971F8422}" presName="invisiNode" presStyleLbl="node1" presStyleIdx="9" presStyleCnt="10"/>
      <dgm:spPr/>
    </dgm:pt>
    <dgm:pt modelId="{A5E4E931-3070-4D12-BE4A-A7CFF0542571}" type="pres">
      <dgm:prSet presAssocID="{312AC8EC-3989-4E6B-A34C-4A44971F8422}" presName="imagNode" presStyleLbl="fgImgPlace1" presStyleIdx="9" presStyleCnt="10"/>
      <dgm:spPr>
        <a:xfrm>
          <a:off x="81555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CB5E5B09-20CD-4245-A349-FF2971C82599}" srcId="{76CDA518-BC6C-454C-8425-289DBEFA6303}" destId="{0C927F58-D0E1-4B01-A6B6-C603E890F398}" srcOrd="2" destOrd="0" parTransId="{79673275-EAE9-4B21-BD17-BA2A2DC472F8}" sibTransId="{91B44C06-EF03-4B80-B764-56D43105AB17}"/>
    <dgm:cxn modelId="{4A8A7912-19DD-4170-BE92-5B4CEA10F0F4}" srcId="{76CDA518-BC6C-454C-8425-289DBEFA6303}" destId="{312AC8EC-3989-4E6B-A34C-4A44971F8422}" srcOrd="9" destOrd="0" parTransId="{4C6EC9C3-231F-4CE7-B7C6-B9BD23DC1532}" sibTransId="{9CD2B463-8A90-4055-A6A7-74FFBC8F1CA8}"/>
    <dgm:cxn modelId="{1C523813-002F-4E06-BB09-C5D00C73709B}" type="presOf" srcId="{51654D6A-95A4-4E7F-B6C4-FF063E7F512E}" destId="{EBD88C52-2018-48D1-9314-C17CB78960E1}" srcOrd="0" destOrd="0" presId="urn:microsoft.com/office/officeart/2005/8/layout/hList7"/>
    <dgm:cxn modelId="{49844915-79B7-4760-B8A6-6358800639E0}" srcId="{76CDA518-BC6C-454C-8425-289DBEFA6303}" destId="{15FAF609-EF06-4219-A9A5-579532B2B0F5}" srcOrd="8" destOrd="0" parTransId="{D2885B8D-6C0A-4181-92C1-3B3291BDFB29}" sibTransId="{6DF72718-445E-4FDC-B1E6-DF26AB44A9AF}"/>
    <dgm:cxn modelId="{EE6BF61A-B19F-4C39-8C06-B8706D9BA7BA}" srcId="{76CDA518-BC6C-454C-8425-289DBEFA6303}" destId="{4F7AD0EE-0E26-4017-9F94-86272D93EFC3}" srcOrd="4" destOrd="0" parTransId="{1B378C42-C627-4201-AE52-4BA974618512}" sibTransId="{51654D6A-95A4-4E7F-B6C4-FF063E7F512E}"/>
    <dgm:cxn modelId="{12110A1E-07E5-4867-8924-79D6630C17C6}" type="presOf" srcId="{EDE82B6F-CA32-4C6B-8BFB-B30D12284093}" destId="{FA06BBCE-464F-4266-B09B-D42E3ACE62C5}" srcOrd="0" destOrd="0" presId="urn:microsoft.com/office/officeart/2005/8/layout/hList7"/>
    <dgm:cxn modelId="{83120230-15CF-4E4A-9B10-5AB8D831D9D7}" type="presOf" srcId="{EDE82B6F-CA32-4C6B-8BFB-B30D12284093}" destId="{4010F67F-62A0-45F8-9086-6325303267DE}" srcOrd="1" destOrd="0" presId="urn:microsoft.com/office/officeart/2005/8/layout/hList7"/>
    <dgm:cxn modelId="{EE1F8730-E41D-4888-8091-8ADFA9BE2D54}" type="presOf" srcId="{4F72BF1C-5C6D-4106-A1C4-ECB77BA1216C}" destId="{180CC420-22A6-4967-BD0A-16B1BE5DD723}" srcOrd="0" destOrd="0" presId="urn:microsoft.com/office/officeart/2005/8/layout/hList7"/>
    <dgm:cxn modelId="{DA375233-0C46-4FA9-B168-858D9E87495A}" type="presOf" srcId="{167BF358-8434-4987-B85A-37964861114E}" destId="{2E70E187-B08A-486D-8A45-C8A232CC337A}" srcOrd="0" destOrd="0" presId="urn:microsoft.com/office/officeart/2005/8/layout/hList7"/>
    <dgm:cxn modelId="{0F6EB633-F2B0-43E9-9D7D-147ED0CAF52B}" type="presOf" srcId="{312AC8EC-3989-4E6B-A34C-4A44971F8422}" destId="{046C3189-9723-4D48-AB42-84F0840E98A7}" srcOrd="0" destOrd="0" presId="urn:microsoft.com/office/officeart/2005/8/layout/hList7"/>
    <dgm:cxn modelId="{662FCF39-6008-4D96-84FA-337968BE560C}" type="presOf" srcId="{4B7087D8-60F7-45B3-90E8-83EEE7316E5B}" destId="{620E0897-60F4-4FE7-BB5B-EC1118AD18C4}" srcOrd="0" destOrd="0" presId="urn:microsoft.com/office/officeart/2005/8/layout/hList7"/>
    <dgm:cxn modelId="{A2D6653A-6BB0-4F5E-B478-B413DEF1F37D}" type="presOf" srcId="{4F7AD0EE-0E26-4017-9F94-86272D93EFC3}" destId="{0F17CE07-4E74-4F15-86EB-6C6567CBA919}" srcOrd="0" destOrd="0" presId="urn:microsoft.com/office/officeart/2005/8/layout/hList7"/>
    <dgm:cxn modelId="{9697DD3F-1923-415C-B9D3-CEE56720C4CC}" srcId="{76CDA518-BC6C-454C-8425-289DBEFA6303}" destId="{167BF358-8434-4987-B85A-37964861114E}" srcOrd="3" destOrd="0" parTransId="{CAB79F3C-EB84-4F7C-A9F7-2D2507D5DBE7}" sibTransId="{23117442-D303-468D-9B1A-74E04914477C}"/>
    <dgm:cxn modelId="{9289F541-01BB-4432-B9FC-11E020530607}" type="presOf" srcId="{87EBC7B2-62CC-4F4D-B8F1-6913234E01AB}" destId="{1E2AF601-0E14-41E6-A130-E7A0A9003234}" srcOrd="0" destOrd="0" presId="urn:microsoft.com/office/officeart/2005/8/layout/hList7"/>
    <dgm:cxn modelId="{1B55AB57-8769-4433-BC6D-3F99C7B9FAB0}" type="presOf" srcId="{0C927F58-D0E1-4B01-A6B6-C603E890F398}" destId="{991FE780-09B4-437E-87F1-633B9F17E51A}" srcOrd="0" destOrd="0" presId="urn:microsoft.com/office/officeart/2005/8/layout/hList7"/>
    <dgm:cxn modelId="{3010D677-843A-41AF-B19F-380B234A9644}" type="presOf" srcId="{82ED9815-0689-437F-AB55-8011A9589219}" destId="{80C6CD21-4D30-4F02-A5E3-108A4E386C2A}" srcOrd="1" destOrd="0" presId="urn:microsoft.com/office/officeart/2005/8/layout/hList7"/>
    <dgm:cxn modelId="{6EBF0958-14B8-46D6-946A-55D79E6E528B}" type="presOf" srcId="{095AE3E2-7CB6-43CA-A532-FBE35E2C2239}" destId="{B403F713-81E6-4AE7-B3A1-1A307AF769A8}" srcOrd="0" destOrd="0" presId="urn:microsoft.com/office/officeart/2005/8/layout/hList7"/>
    <dgm:cxn modelId="{2E1A1579-A6BA-476F-822B-86009E26C1D5}" srcId="{76CDA518-BC6C-454C-8425-289DBEFA6303}" destId="{87EBC7B2-62CC-4F4D-B8F1-6913234E01AB}" srcOrd="6" destOrd="0" parTransId="{792074DA-5FA9-4FC5-82A0-319076547753}" sibTransId="{B3C296FB-3485-4B9E-A81F-C9229475D8E6}"/>
    <dgm:cxn modelId="{3A168159-F514-4D05-9D15-75431E275694}" type="presOf" srcId="{DA761F70-B11F-4EA6-915D-15ADF7DDBA23}" destId="{7DF9CCCA-3B9D-4598-9B0D-5726972F0780}" srcOrd="0" destOrd="0" presId="urn:microsoft.com/office/officeart/2005/8/layout/hList7"/>
    <dgm:cxn modelId="{7AC4B77A-DAFF-4FBE-9270-9429405FB40E}" type="presOf" srcId="{91B44C06-EF03-4B80-B764-56D43105AB17}" destId="{1F0423FB-D68E-4585-AD64-427F976129F3}" srcOrd="0" destOrd="0" presId="urn:microsoft.com/office/officeart/2005/8/layout/hList7"/>
    <dgm:cxn modelId="{9E22D085-E0E9-4B1C-8A6A-C57206DF8895}" type="presOf" srcId="{5DE23A1F-B828-4AED-93AF-CB385BE40F90}" destId="{620747C8-B56B-4616-9A1D-BDC76FE2232C}" srcOrd="0" destOrd="0" presId="urn:microsoft.com/office/officeart/2005/8/layout/hList7"/>
    <dgm:cxn modelId="{9DE9A892-2074-4CBF-98B0-745517EADAE5}" type="presOf" srcId="{5DE23A1F-B828-4AED-93AF-CB385BE40F90}" destId="{597A3276-0637-471F-8C39-62B3791F94E7}" srcOrd="1" destOrd="0" presId="urn:microsoft.com/office/officeart/2005/8/layout/hList7"/>
    <dgm:cxn modelId="{36624C9E-C7BB-44F8-92F8-AF4B1AF6A923}" type="presOf" srcId="{312AC8EC-3989-4E6B-A34C-4A44971F8422}" destId="{D27D4B50-EAD1-4E28-BB95-5202D94609AD}" srcOrd="1" destOrd="0" presId="urn:microsoft.com/office/officeart/2005/8/layout/hList7"/>
    <dgm:cxn modelId="{9E31DBA0-E939-49A6-A6BC-57FBA271E74D}" srcId="{76CDA518-BC6C-454C-8425-289DBEFA6303}" destId="{EDE82B6F-CA32-4C6B-8BFB-B30D12284093}" srcOrd="1" destOrd="0" parTransId="{9B21EF5D-1347-4E9C-B71F-5BDA8B9DA602}" sibTransId="{4B7087D8-60F7-45B3-90E8-83EEE7316E5B}"/>
    <dgm:cxn modelId="{5EE004A5-3774-4BB1-B9EC-EDCC333FB895}" srcId="{76CDA518-BC6C-454C-8425-289DBEFA6303}" destId="{DA761F70-B11F-4EA6-915D-15ADF7DDBA23}" srcOrd="5" destOrd="0" parTransId="{205211D0-56BC-42B4-8B39-5E0986F07326}" sibTransId="{8B7B9245-1212-4EA2-8DBA-AB21D24D994E}"/>
    <dgm:cxn modelId="{9A3F4BAA-79D8-469B-B567-9488E3562F84}" type="presOf" srcId="{87EBC7B2-62CC-4F4D-B8F1-6913234E01AB}" destId="{EFEA8269-3FA8-4E67-A41C-D7364A1F0F81}" srcOrd="1" destOrd="0" presId="urn:microsoft.com/office/officeart/2005/8/layout/hList7"/>
    <dgm:cxn modelId="{8DB8FAB8-F8BE-4232-8E1A-61CBAFE1B3A6}" srcId="{76CDA518-BC6C-454C-8425-289DBEFA6303}" destId="{82ED9815-0689-437F-AB55-8011A9589219}" srcOrd="0" destOrd="0" parTransId="{CA69EC14-8F26-4324-9465-B228833C3D9E}" sibTransId="{095AE3E2-7CB6-43CA-A532-FBE35E2C2239}"/>
    <dgm:cxn modelId="{248B32C3-2711-45FB-A7E4-F6788733167D}" type="presOf" srcId="{DA761F70-B11F-4EA6-915D-15ADF7DDBA23}" destId="{3A3CCAAA-9391-4727-92C0-D8017A0163A3}" srcOrd="1" destOrd="0" presId="urn:microsoft.com/office/officeart/2005/8/layout/hList7"/>
    <dgm:cxn modelId="{A189E8C8-377C-4E7D-A34C-EF786E666C7D}" type="presOf" srcId="{15FAF609-EF06-4219-A9A5-579532B2B0F5}" destId="{7A28B743-5308-49B7-A36D-077D307978EA}" srcOrd="1" destOrd="0" presId="urn:microsoft.com/office/officeart/2005/8/layout/hList7"/>
    <dgm:cxn modelId="{B23DACD6-8113-4336-8719-9839AF4B1795}" type="presOf" srcId="{76CDA518-BC6C-454C-8425-289DBEFA6303}" destId="{700DEE2E-009E-4920-8919-3EBA1BD25605}" srcOrd="0" destOrd="0" presId="urn:microsoft.com/office/officeart/2005/8/layout/hList7"/>
    <dgm:cxn modelId="{FAA028D7-1DE7-4442-9490-EEB6E1171220}" type="presOf" srcId="{23117442-D303-468D-9B1A-74E04914477C}" destId="{92BB5058-E676-44FD-8396-B1C6E9350E2F}" srcOrd="0" destOrd="0" presId="urn:microsoft.com/office/officeart/2005/8/layout/hList7"/>
    <dgm:cxn modelId="{52FD1BD9-942B-42FC-89C4-CA1C6D6A324F}" type="presOf" srcId="{82ED9815-0689-437F-AB55-8011A9589219}" destId="{33027701-4552-4E82-B8B5-201818F384E1}" srcOrd="0" destOrd="0" presId="urn:microsoft.com/office/officeart/2005/8/layout/hList7"/>
    <dgm:cxn modelId="{EF3EC2E4-CF1B-43F2-BD80-5F80F6C32568}" type="presOf" srcId="{6DF72718-445E-4FDC-B1E6-DF26AB44A9AF}" destId="{F67F770D-9EE3-448C-A8A4-D441C2B590E5}" srcOrd="0" destOrd="0" presId="urn:microsoft.com/office/officeart/2005/8/layout/hList7"/>
    <dgm:cxn modelId="{CA9346E7-D6F8-4EA2-9D92-51AAA605F8DD}" type="presOf" srcId="{0C927F58-D0E1-4B01-A6B6-C603E890F398}" destId="{9214762E-771B-4644-B4EF-48158964CAF7}" srcOrd="1" destOrd="0" presId="urn:microsoft.com/office/officeart/2005/8/layout/hList7"/>
    <dgm:cxn modelId="{815729E8-E25D-4A72-BD47-FE40CD2B80FE}" type="presOf" srcId="{167BF358-8434-4987-B85A-37964861114E}" destId="{0B0F9D5E-01B5-4D70-8912-3735DC726156}" srcOrd="1" destOrd="0" presId="urn:microsoft.com/office/officeart/2005/8/layout/hList7"/>
    <dgm:cxn modelId="{4E5399E9-945F-4B4C-8FE5-B460E55BC7AD}" type="presOf" srcId="{B3C296FB-3485-4B9E-A81F-C9229475D8E6}" destId="{A1BE973D-2666-428F-968A-6FB64469B94A}" srcOrd="0" destOrd="0" presId="urn:microsoft.com/office/officeart/2005/8/layout/hList7"/>
    <dgm:cxn modelId="{703063F1-FCA8-493B-B8AE-11DB8560AFD4}" type="presOf" srcId="{15FAF609-EF06-4219-A9A5-579532B2B0F5}" destId="{6C212EEF-C90E-4A39-8624-2778E48E4BE0}" srcOrd="0" destOrd="0" presId="urn:microsoft.com/office/officeart/2005/8/layout/hList7"/>
    <dgm:cxn modelId="{57F181F1-6B71-4EAF-824A-3C3569D63AC5}" srcId="{76CDA518-BC6C-454C-8425-289DBEFA6303}" destId="{5DE23A1F-B828-4AED-93AF-CB385BE40F90}" srcOrd="7" destOrd="0" parTransId="{AC415565-C001-469D-988D-42CCD55DFDCC}" sibTransId="{4F72BF1C-5C6D-4106-A1C4-ECB77BA1216C}"/>
    <dgm:cxn modelId="{05E35DFB-AF70-4C1D-96C7-B8BC87201543}" type="presOf" srcId="{4F7AD0EE-0E26-4017-9F94-86272D93EFC3}" destId="{8D07021B-273A-4B9A-9F4E-3DC526DA65BD}" srcOrd="1" destOrd="0" presId="urn:microsoft.com/office/officeart/2005/8/layout/hList7"/>
    <dgm:cxn modelId="{C49DCCFE-1215-498E-A1C6-A1A823895249}" type="presOf" srcId="{8B7B9245-1212-4EA2-8DBA-AB21D24D994E}" destId="{1BFDB655-8D21-4995-B102-9474CBAFCA39}" srcOrd="0" destOrd="0" presId="urn:microsoft.com/office/officeart/2005/8/layout/hList7"/>
    <dgm:cxn modelId="{66403882-303E-4DBA-9699-723003DCA811}" type="presParOf" srcId="{700DEE2E-009E-4920-8919-3EBA1BD25605}" destId="{6CA53C31-027B-47B6-99A7-1B4548807CCF}" srcOrd="0" destOrd="0" presId="urn:microsoft.com/office/officeart/2005/8/layout/hList7"/>
    <dgm:cxn modelId="{B21CE3E0-C884-4071-8CF9-BB24C702A3A3}" type="presParOf" srcId="{700DEE2E-009E-4920-8919-3EBA1BD25605}" destId="{474004DD-83D6-490F-8C13-1D7113C388B6}" srcOrd="1" destOrd="0" presId="urn:microsoft.com/office/officeart/2005/8/layout/hList7"/>
    <dgm:cxn modelId="{576714EA-F462-4ED6-A2E0-876FC6A1C845}" type="presParOf" srcId="{474004DD-83D6-490F-8C13-1D7113C388B6}" destId="{1596B23E-FF3A-4F13-8B81-DB82401CB8A2}" srcOrd="0" destOrd="0" presId="urn:microsoft.com/office/officeart/2005/8/layout/hList7"/>
    <dgm:cxn modelId="{ADB3E9FF-1F6E-4560-97E7-BA3ED5CC3BF9}" type="presParOf" srcId="{1596B23E-FF3A-4F13-8B81-DB82401CB8A2}" destId="{33027701-4552-4E82-B8B5-201818F384E1}" srcOrd="0" destOrd="0" presId="urn:microsoft.com/office/officeart/2005/8/layout/hList7"/>
    <dgm:cxn modelId="{CD3ED116-738E-4F22-8EA0-8DB8380FF554}" type="presParOf" srcId="{1596B23E-FF3A-4F13-8B81-DB82401CB8A2}" destId="{80C6CD21-4D30-4F02-A5E3-108A4E386C2A}" srcOrd="1" destOrd="0" presId="urn:microsoft.com/office/officeart/2005/8/layout/hList7"/>
    <dgm:cxn modelId="{7BAE6B39-95C9-4FC9-857C-00F0D6EFBCF7}" type="presParOf" srcId="{1596B23E-FF3A-4F13-8B81-DB82401CB8A2}" destId="{76216FFC-B42E-47B5-BEF6-E584E61758BE}" srcOrd="2" destOrd="0" presId="urn:microsoft.com/office/officeart/2005/8/layout/hList7"/>
    <dgm:cxn modelId="{58F46BE4-B062-43B3-BDE6-367C05645391}" type="presParOf" srcId="{1596B23E-FF3A-4F13-8B81-DB82401CB8A2}" destId="{0304F202-A9F3-479D-BEB1-3ABB9CCAFAF9}" srcOrd="3" destOrd="0" presId="urn:microsoft.com/office/officeart/2005/8/layout/hList7"/>
    <dgm:cxn modelId="{4A140DCC-F06D-45F8-95F1-717FE5C1855A}" type="presParOf" srcId="{474004DD-83D6-490F-8C13-1D7113C388B6}" destId="{B403F713-81E6-4AE7-B3A1-1A307AF769A8}" srcOrd="1" destOrd="0" presId="urn:microsoft.com/office/officeart/2005/8/layout/hList7"/>
    <dgm:cxn modelId="{739EE2BA-509C-41D9-86BC-778E57F80E3B}" type="presParOf" srcId="{474004DD-83D6-490F-8C13-1D7113C388B6}" destId="{B9908DC9-75CD-470F-86E2-F7B565FA29D9}" srcOrd="2" destOrd="0" presId="urn:microsoft.com/office/officeart/2005/8/layout/hList7"/>
    <dgm:cxn modelId="{77B5E5A5-E487-46A5-B2F2-FA2FD213398D}" type="presParOf" srcId="{B9908DC9-75CD-470F-86E2-F7B565FA29D9}" destId="{FA06BBCE-464F-4266-B09B-D42E3ACE62C5}" srcOrd="0" destOrd="0" presId="urn:microsoft.com/office/officeart/2005/8/layout/hList7"/>
    <dgm:cxn modelId="{3669B955-F869-4689-9990-748586B2BF9D}" type="presParOf" srcId="{B9908DC9-75CD-470F-86E2-F7B565FA29D9}" destId="{4010F67F-62A0-45F8-9086-6325303267DE}" srcOrd="1" destOrd="0" presId="urn:microsoft.com/office/officeart/2005/8/layout/hList7"/>
    <dgm:cxn modelId="{6E801378-E0C0-4ADD-9F21-8E674A2EE1DB}" type="presParOf" srcId="{B9908DC9-75CD-470F-86E2-F7B565FA29D9}" destId="{BA70FC0A-0E40-43D4-9CED-0E9CD2687E95}" srcOrd="2" destOrd="0" presId="urn:microsoft.com/office/officeart/2005/8/layout/hList7"/>
    <dgm:cxn modelId="{01ABC13A-4364-45E2-858D-86FABCB82333}" type="presParOf" srcId="{B9908DC9-75CD-470F-86E2-F7B565FA29D9}" destId="{AF799562-D0FE-4304-8CBE-F6EBFAE4013A}" srcOrd="3" destOrd="0" presId="urn:microsoft.com/office/officeart/2005/8/layout/hList7"/>
    <dgm:cxn modelId="{1398982A-7E5E-4B53-B7F6-C7AE4EC43CDA}" type="presParOf" srcId="{474004DD-83D6-490F-8C13-1D7113C388B6}" destId="{620E0897-60F4-4FE7-BB5B-EC1118AD18C4}" srcOrd="3" destOrd="0" presId="urn:microsoft.com/office/officeart/2005/8/layout/hList7"/>
    <dgm:cxn modelId="{0C2C912C-2644-4E66-84B1-678A2933A000}" type="presParOf" srcId="{474004DD-83D6-490F-8C13-1D7113C388B6}" destId="{D8032356-C94D-4EB5-BD43-52AF1F0DC0DA}" srcOrd="4" destOrd="0" presId="urn:microsoft.com/office/officeart/2005/8/layout/hList7"/>
    <dgm:cxn modelId="{ACA8A327-9C8E-48CA-A1A4-47FCEA08AED4}" type="presParOf" srcId="{D8032356-C94D-4EB5-BD43-52AF1F0DC0DA}" destId="{991FE780-09B4-437E-87F1-633B9F17E51A}" srcOrd="0" destOrd="0" presId="urn:microsoft.com/office/officeart/2005/8/layout/hList7"/>
    <dgm:cxn modelId="{3E8D3153-4902-4375-B1B4-02C8FC7C3773}" type="presParOf" srcId="{D8032356-C94D-4EB5-BD43-52AF1F0DC0DA}" destId="{9214762E-771B-4644-B4EF-48158964CAF7}" srcOrd="1" destOrd="0" presId="urn:microsoft.com/office/officeart/2005/8/layout/hList7"/>
    <dgm:cxn modelId="{7A22D462-C0CB-492D-B8E6-D6C66F58E294}" type="presParOf" srcId="{D8032356-C94D-4EB5-BD43-52AF1F0DC0DA}" destId="{FB25865C-F5C6-44CB-B4D2-3814AA594E66}" srcOrd="2" destOrd="0" presId="urn:microsoft.com/office/officeart/2005/8/layout/hList7"/>
    <dgm:cxn modelId="{3F793554-E02B-4EED-9870-85B933AC3EC9}" type="presParOf" srcId="{D8032356-C94D-4EB5-BD43-52AF1F0DC0DA}" destId="{069CDC01-BE12-484D-9486-671E87A5E1A9}" srcOrd="3" destOrd="0" presId="urn:microsoft.com/office/officeart/2005/8/layout/hList7"/>
    <dgm:cxn modelId="{159B6F88-28B4-45BC-89E8-3CCC2E681A7B}" type="presParOf" srcId="{474004DD-83D6-490F-8C13-1D7113C388B6}" destId="{1F0423FB-D68E-4585-AD64-427F976129F3}" srcOrd="5" destOrd="0" presId="urn:microsoft.com/office/officeart/2005/8/layout/hList7"/>
    <dgm:cxn modelId="{0F1ACEAF-F5E4-4E22-A734-2CAFC017B0F5}" type="presParOf" srcId="{474004DD-83D6-490F-8C13-1D7113C388B6}" destId="{67FA1698-9E24-4229-A2FA-F4674B67919C}" srcOrd="6" destOrd="0" presId="urn:microsoft.com/office/officeart/2005/8/layout/hList7"/>
    <dgm:cxn modelId="{BFF05C29-CB5D-4D76-8A86-F26D6D98F497}" type="presParOf" srcId="{67FA1698-9E24-4229-A2FA-F4674B67919C}" destId="{2E70E187-B08A-486D-8A45-C8A232CC337A}" srcOrd="0" destOrd="0" presId="urn:microsoft.com/office/officeart/2005/8/layout/hList7"/>
    <dgm:cxn modelId="{57EA0B2B-A5B4-40B9-AAFA-69AAD083ECF7}" type="presParOf" srcId="{67FA1698-9E24-4229-A2FA-F4674B67919C}" destId="{0B0F9D5E-01B5-4D70-8912-3735DC726156}" srcOrd="1" destOrd="0" presId="urn:microsoft.com/office/officeart/2005/8/layout/hList7"/>
    <dgm:cxn modelId="{B2C9B959-64C7-4AD9-8B93-9A3DAB8F01EF}" type="presParOf" srcId="{67FA1698-9E24-4229-A2FA-F4674B67919C}" destId="{FC7B3C5D-EC91-4467-AF60-0E5515B36ED2}" srcOrd="2" destOrd="0" presId="urn:microsoft.com/office/officeart/2005/8/layout/hList7"/>
    <dgm:cxn modelId="{91981C83-5779-402E-911B-650A1A3F4753}" type="presParOf" srcId="{67FA1698-9E24-4229-A2FA-F4674B67919C}" destId="{640B4EA2-5D13-4CA1-86A9-3221B0994580}" srcOrd="3" destOrd="0" presId="urn:microsoft.com/office/officeart/2005/8/layout/hList7"/>
    <dgm:cxn modelId="{ECAA67DF-CA90-43D9-9DB1-6F1A74162E92}" type="presParOf" srcId="{474004DD-83D6-490F-8C13-1D7113C388B6}" destId="{92BB5058-E676-44FD-8396-B1C6E9350E2F}" srcOrd="7" destOrd="0" presId="urn:microsoft.com/office/officeart/2005/8/layout/hList7"/>
    <dgm:cxn modelId="{3C7FFDC0-80FD-4C41-861C-CA7010089CD8}" type="presParOf" srcId="{474004DD-83D6-490F-8C13-1D7113C388B6}" destId="{44F6A7E9-A24E-43F1-8876-7D150D31E9D4}" srcOrd="8" destOrd="0" presId="urn:microsoft.com/office/officeart/2005/8/layout/hList7"/>
    <dgm:cxn modelId="{D98C04F7-3BE5-4957-A160-ECFCEBAA1206}" type="presParOf" srcId="{44F6A7E9-A24E-43F1-8876-7D150D31E9D4}" destId="{0F17CE07-4E74-4F15-86EB-6C6567CBA919}" srcOrd="0" destOrd="0" presId="urn:microsoft.com/office/officeart/2005/8/layout/hList7"/>
    <dgm:cxn modelId="{7B5F780B-4FA8-448F-BF8F-32E316FC322A}" type="presParOf" srcId="{44F6A7E9-A24E-43F1-8876-7D150D31E9D4}" destId="{8D07021B-273A-4B9A-9F4E-3DC526DA65BD}" srcOrd="1" destOrd="0" presId="urn:microsoft.com/office/officeart/2005/8/layout/hList7"/>
    <dgm:cxn modelId="{52BB9FE3-6F98-4F15-8CF5-CF6B851B8768}" type="presParOf" srcId="{44F6A7E9-A24E-43F1-8876-7D150D31E9D4}" destId="{D5E502C2-DE8D-4346-877A-9C40A3864E73}" srcOrd="2" destOrd="0" presId="urn:microsoft.com/office/officeart/2005/8/layout/hList7"/>
    <dgm:cxn modelId="{3E1C65BF-65DF-485C-9773-79176B2FEA13}" type="presParOf" srcId="{44F6A7E9-A24E-43F1-8876-7D150D31E9D4}" destId="{1722C8D5-9191-4617-9A5C-B2D813A9D915}" srcOrd="3" destOrd="0" presId="urn:microsoft.com/office/officeart/2005/8/layout/hList7"/>
    <dgm:cxn modelId="{F6D15635-6391-4AD5-A336-4B0919D2BDE9}" type="presParOf" srcId="{474004DD-83D6-490F-8C13-1D7113C388B6}" destId="{EBD88C52-2018-48D1-9314-C17CB78960E1}" srcOrd="9" destOrd="0" presId="urn:microsoft.com/office/officeart/2005/8/layout/hList7"/>
    <dgm:cxn modelId="{86F11F4F-4986-44B2-886B-ED889141033C}" type="presParOf" srcId="{474004DD-83D6-490F-8C13-1D7113C388B6}" destId="{0F54D2C3-2473-46B1-B62D-6D975835F768}" srcOrd="10" destOrd="0" presId="urn:microsoft.com/office/officeart/2005/8/layout/hList7"/>
    <dgm:cxn modelId="{1B46EDC0-1EFA-4404-867C-2DE321C3941C}" type="presParOf" srcId="{0F54D2C3-2473-46B1-B62D-6D975835F768}" destId="{7DF9CCCA-3B9D-4598-9B0D-5726972F0780}" srcOrd="0" destOrd="0" presId="urn:microsoft.com/office/officeart/2005/8/layout/hList7"/>
    <dgm:cxn modelId="{932D6225-ECA7-48A1-8AC3-E8391D5A6D67}" type="presParOf" srcId="{0F54D2C3-2473-46B1-B62D-6D975835F768}" destId="{3A3CCAAA-9391-4727-92C0-D8017A0163A3}" srcOrd="1" destOrd="0" presId="urn:microsoft.com/office/officeart/2005/8/layout/hList7"/>
    <dgm:cxn modelId="{6D5BE0D7-3A8A-4615-8013-C7014C3BB980}" type="presParOf" srcId="{0F54D2C3-2473-46B1-B62D-6D975835F768}" destId="{57AF0E7A-6E2A-4DFD-8782-FF6ACFBFE49A}" srcOrd="2" destOrd="0" presId="urn:microsoft.com/office/officeart/2005/8/layout/hList7"/>
    <dgm:cxn modelId="{6983BF68-DA04-47C2-872B-ED9741F91E89}" type="presParOf" srcId="{0F54D2C3-2473-46B1-B62D-6D975835F768}" destId="{0ED1F304-354B-4320-B27C-70A3951670CA}" srcOrd="3" destOrd="0" presId="urn:microsoft.com/office/officeart/2005/8/layout/hList7"/>
    <dgm:cxn modelId="{3DC5EE6C-13AE-448D-BC35-F9077B5F0D9F}" type="presParOf" srcId="{474004DD-83D6-490F-8C13-1D7113C388B6}" destId="{1BFDB655-8D21-4995-B102-9474CBAFCA39}" srcOrd="11" destOrd="0" presId="urn:microsoft.com/office/officeart/2005/8/layout/hList7"/>
    <dgm:cxn modelId="{8F64572C-707B-4316-8346-9E46ED72F008}" type="presParOf" srcId="{474004DD-83D6-490F-8C13-1D7113C388B6}" destId="{E3D4926D-D56C-4D55-82B1-FA30BBB9C0E6}" srcOrd="12" destOrd="0" presId="urn:microsoft.com/office/officeart/2005/8/layout/hList7"/>
    <dgm:cxn modelId="{52002706-CA26-4E3D-988D-5EF5CAD3E5A9}" type="presParOf" srcId="{E3D4926D-D56C-4D55-82B1-FA30BBB9C0E6}" destId="{1E2AF601-0E14-41E6-A130-E7A0A9003234}" srcOrd="0" destOrd="0" presId="urn:microsoft.com/office/officeart/2005/8/layout/hList7"/>
    <dgm:cxn modelId="{AB0A17C8-F40C-4C66-B3B1-FE7946E18ADF}" type="presParOf" srcId="{E3D4926D-D56C-4D55-82B1-FA30BBB9C0E6}" destId="{EFEA8269-3FA8-4E67-A41C-D7364A1F0F81}" srcOrd="1" destOrd="0" presId="urn:microsoft.com/office/officeart/2005/8/layout/hList7"/>
    <dgm:cxn modelId="{BB5D29CE-4D9B-4FE8-B68C-95EDF68E8100}" type="presParOf" srcId="{E3D4926D-D56C-4D55-82B1-FA30BBB9C0E6}" destId="{0EA924EF-8D1F-47B0-BF16-25A8EDEA9546}" srcOrd="2" destOrd="0" presId="urn:microsoft.com/office/officeart/2005/8/layout/hList7"/>
    <dgm:cxn modelId="{5301C4CD-C833-4852-85DF-E4E7F351527B}" type="presParOf" srcId="{E3D4926D-D56C-4D55-82B1-FA30BBB9C0E6}" destId="{92DE6F99-74F9-48AD-8F0A-3356A4758B7E}" srcOrd="3" destOrd="0" presId="urn:microsoft.com/office/officeart/2005/8/layout/hList7"/>
    <dgm:cxn modelId="{32C9FEE3-FF3F-42FB-94AF-6AC4184FCA5F}" type="presParOf" srcId="{474004DD-83D6-490F-8C13-1D7113C388B6}" destId="{A1BE973D-2666-428F-968A-6FB64469B94A}" srcOrd="13" destOrd="0" presId="urn:microsoft.com/office/officeart/2005/8/layout/hList7"/>
    <dgm:cxn modelId="{72F058A5-26DF-48B8-AD0E-38C631F67876}" type="presParOf" srcId="{474004DD-83D6-490F-8C13-1D7113C388B6}" destId="{FB0C6E0C-92BE-4A54-B44D-FD3B9DEFEEF5}" srcOrd="14" destOrd="0" presId="urn:microsoft.com/office/officeart/2005/8/layout/hList7"/>
    <dgm:cxn modelId="{B0AC9F55-4FF6-4068-AE6D-C934ED6BBA53}" type="presParOf" srcId="{FB0C6E0C-92BE-4A54-B44D-FD3B9DEFEEF5}" destId="{620747C8-B56B-4616-9A1D-BDC76FE2232C}" srcOrd="0" destOrd="0" presId="urn:microsoft.com/office/officeart/2005/8/layout/hList7"/>
    <dgm:cxn modelId="{3C3F168E-D671-4E08-A2ED-B89654CD24F3}" type="presParOf" srcId="{FB0C6E0C-92BE-4A54-B44D-FD3B9DEFEEF5}" destId="{597A3276-0637-471F-8C39-62B3791F94E7}" srcOrd="1" destOrd="0" presId="urn:microsoft.com/office/officeart/2005/8/layout/hList7"/>
    <dgm:cxn modelId="{27EA8704-AFA0-4ADA-92E3-E83C6782268A}" type="presParOf" srcId="{FB0C6E0C-92BE-4A54-B44D-FD3B9DEFEEF5}" destId="{0206AF53-D451-4267-AC81-68C6CC03F37B}" srcOrd="2" destOrd="0" presId="urn:microsoft.com/office/officeart/2005/8/layout/hList7"/>
    <dgm:cxn modelId="{16AD9D15-9178-457B-AEDE-DD7191634009}" type="presParOf" srcId="{FB0C6E0C-92BE-4A54-B44D-FD3B9DEFEEF5}" destId="{55472D87-4270-4864-9513-C4EF84F48593}" srcOrd="3" destOrd="0" presId="urn:microsoft.com/office/officeart/2005/8/layout/hList7"/>
    <dgm:cxn modelId="{F32EAFD5-1F1B-4AAF-8F05-5C2E795012EF}" type="presParOf" srcId="{474004DD-83D6-490F-8C13-1D7113C388B6}" destId="{180CC420-22A6-4967-BD0A-16B1BE5DD723}" srcOrd="15" destOrd="0" presId="urn:microsoft.com/office/officeart/2005/8/layout/hList7"/>
    <dgm:cxn modelId="{4505E924-BFF2-48B1-BFC8-4A12C750276B}" type="presParOf" srcId="{474004DD-83D6-490F-8C13-1D7113C388B6}" destId="{3209A560-3317-4B8E-947C-607FD3DF3066}" srcOrd="16" destOrd="0" presId="urn:microsoft.com/office/officeart/2005/8/layout/hList7"/>
    <dgm:cxn modelId="{6C64D894-0B16-414C-A0AD-3DBBA4BBB9CC}" type="presParOf" srcId="{3209A560-3317-4B8E-947C-607FD3DF3066}" destId="{6C212EEF-C90E-4A39-8624-2778E48E4BE0}" srcOrd="0" destOrd="0" presId="urn:microsoft.com/office/officeart/2005/8/layout/hList7"/>
    <dgm:cxn modelId="{D18A45E4-F0A5-4611-82BB-87D15304EEDE}" type="presParOf" srcId="{3209A560-3317-4B8E-947C-607FD3DF3066}" destId="{7A28B743-5308-49B7-A36D-077D307978EA}" srcOrd="1" destOrd="0" presId="urn:microsoft.com/office/officeart/2005/8/layout/hList7"/>
    <dgm:cxn modelId="{2D616029-4C72-4BB1-B0B9-0FF20143F3DF}" type="presParOf" srcId="{3209A560-3317-4B8E-947C-607FD3DF3066}" destId="{0401C330-83F7-4374-B0FE-4979745BF16D}" srcOrd="2" destOrd="0" presId="urn:microsoft.com/office/officeart/2005/8/layout/hList7"/>
    <dgm:cxn modelId="{98DF5B9A-D061-4470-8381-7C31CD34D816}" type="presParOf" srcId="{3209A560-3317-4B8E-947C-607FD3DF3066}" destId="{8B20BB08-94B1-48F9-9897-CB80CA7F6C0C}" srcOrd="3" destOrd="0" presId="urn:microsoft.com/office/officeart/2005/8/layout/hList7"/>
    <dgm:cxn modelId="{E8B4E76D-C3F5-4757-AC62-C9BE7DFE6675}" type="presParOf" srcId="{474004DD-83D6-490F-8C13-1D7113C388B6}" destId="{F67F770D-9EE3-448C-A8A4-D441C2B590E5}" srcOrd="17" destOrd="0" presId="urn:microsoft.com/office/officeart/2005/8/layout/hList7"/>
    <dgm:cxn modelId="{49984D9D-FCF4-423B-A68F-D56B759D228D}" type="presParOf" srcId="{474004DD-83D6-490F-8C13-1D7113C388B6}" destId="{DEE6476C-3C9B-4114-B5E6-B41D5B87BEDA}" srcOrd="18" destOrd="0" presId="urn:microsoft.com/office/officeart/2005/8/layout/hList7"/>
    <dgm:cxn modelId="{A7C0BC45-94A0-4472-BE9A-146783C8ED9D}" type="presParOf" srcId="{DEE6476C-3C9B-4114-B5E6-B41D5B87BEDA}" destId="{046C3189-9723-4D48-AB42-84F0840E98A7}" srcOrd="0" destOrd="0" presId="urn:microsoft.com/office/officeart/2005/8/layout/hList7"/>
    <dgm:cxn modelId="{F0794833-436C-4318-A147-A3D52A7C0E9C}" type="presParOf" srcId="{DEE6476C-3C9B-4114-B5E6-B41D5B87BEDA}" destId="{D27D4B50-EAD1-4E28-BB95-5202D94609AD}" srcOrd="1" destOrd="0" presId="urn:microsoft.com/office/officeart/2005/8/layout/hList7"/>
    <dgm:cxn modelId="{BDB11796-FF95-44AF-B1F0-EA6360747B0E}" type="presParOf" srcId="{DEE6476C-3C9B-4114-B5E6-B41D5B87BEDA}" destId="{7513BE1C-84BB-43A0-B14A-E852AFD3D884}" srcOrd="2" destOrd="0" presId="urn:microsoft.com/office/officeart/2005/8/layout/hList7"/>
    <dgm:cxn modelId="{D1FB12FD-85BD-4996-91D5-57AB2DAB9996}" type="presParOf" srcId="{DEE6476C-3C9B-4114-B5E6-B41D5B87BEDA}" destId="{A5E4E931-3070-4D12-BE4A-A7CFF054257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BF803-45EF-AA42-BDD2-E75CD6532912}">
      <dsp:nvSpPr>
        <dsp:cNvPr id="0" name=""/>
        <dsp:cNvSpPr/>
      </dsp:nvSpPr>
      <dsp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-555467" y="1737053"/>
        <a:ext cx="1406827" cy="279227"/>
      </dsp:txXfrm>
    </dsp:sp>
    <dsp:sp modelId="{971673C2-F47C-2B46-A180-42AE3DADCE7D}">
      <dsp:nvSpPr>
        <dsp:cNvPr id="0" name=""/>
        <dsp:cNvSpPr/>
      </dsp:nvSpPr>
      <dsp:spPr>
        <a:xfrm>
          <a:off x="29177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sp:txBody>
      <dsp:txXfrm>
        <a:off x="291772" y="1169040"/>
        <a:ext cx="1071507" cy="1725918"/>
      </dsp:txXfrm>
    </dsp:sp>
    <dsp:sp modelId="{4E92D05A-7E69-B94B-938F-8CB8794072A0}">
      <dsp:nvSpPr>
        <dsp:cNvPr id="0" name=""/>
        <dsp:cNvSpPr/>
      </dsp:nvSpPr>
      <dsp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933137" y="1737053"/>
        <a:ext cx="1406827" cy="279227"/>
      </dsp:txXfrm>
    </dsp:sp>
    <dsp:sp modelId="{926E4446-4CD7-D94B-8D3A-223F9E75C6A3}">
      <dsp:nvSpPr>
        <dsp:cNvPr id="0" name=""/>
        <dsp:cNvSpPr/>
      </dsp:nvSpPr>
      <dsp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14576-F97D-7E46-B8AC-CB40BA3575E4}">
      <dsp:nvSpPr>
        <dsp:cNvPr id="0" name=""/>
        <dsp:cNvSpPr/>
      </dsp:nvSpPr>
      <dsp:spPr>
        <a:xfrm>
          <a:off x="178037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sz="1300" kern="120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sp:txBody>
      <dsp:txXfrm>
        <a:off x="1780377" y="1169040"/>
        <a:ext cx="1071507" cy="1725918"/>
      </dsp:txXfrm>
    </dsp:sp>
    <dsp:sp modelId="{C6321622-D5D4-704D-9D2D-3AC563738361}">
      <dsp:nvSpPr>
        <dsp:cNvPr id="0" name=""/>
        <dsp:cNvSpPr/>
      </dsp:nvSpPr>
      <dsp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2421742" y="1737053"/>
        <a:ext cx="1406827" cy="279227"/>
      </dsp:txXfrm>
    </dsp:sp>
    <dsp:sp modelId="{F8F04E18-85D5-ED4B-85C6-2149A776013F}">
      <dsp:nvSpPr>
        <dsp:cNvPr id="0" name=""/>
        <dsp:cNvSpPr/>
      </dsp:nvSpPr>
      <dsp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469CC-CAB0-ED4F-B401-77F6D7D542D3}">
      <dsp:nvSpPr>
        <dsp:cNvPr id="0" name=""/>
        <dsp:cNvSpPr/>
      </dsp:nvSpPr>
      <dsp:spPr>
        <a:xfrm>
          <a:off x="326898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sp:txBody>
      <dsp:txXfrm>
        <a:off x="3268982" y="1169040"/>
        <a:ext cx="1071507" cy="1725918"/>
      </dsp:txXfrm>
    </dsp:sp>
    <dsp:sp modelId="{83AC6EE8-2A6A-C44F-A36F-2D642544406E}">
      <dsp:nvSpPr>
        <dsp:cNvPr id="0" name=""/>
        <dsp:cNvSpPr/>
      </dsp:nvSpPr>
      <dsp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3910347" y="1737053"/>
        <a:ext cx="1406827" cy="279227"/>
      </dsp:txXfrm>
    </dsp:sp>
    <dsp:sp modelId="{2FB0FBF8-92A5-ED4B-AE33-17FB27DF68E8}">
      <dsp:nvSpPr>
        <dsp:cNvPr id="0" name=""/>
        <dsp:cNvSpPr/>
      </dsp:nvSpPr>
      <dsp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39E11-AB5B-1549-BA3D-ED6BD5BF53EE}">
      <dsp:nvSpPr>
        <dsp:cNvPr id="0" name=""/>
        <dsp:cNvSpPr/>
      </dsp:nvSpPr>
      <dsp:spPr>
        <a:xfrm>
          <a:off x="475758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sp:txBody>
      <dsp:txXfrm>
        <a:off x="4757587" y="1169040"/>
        <a:ext cx="1071507" cy="1725918"/>
      </dsp:txXfrm>
    </dsp:sp>
    <dsp:sp modelId="{EC5ED897-6DF7-4D46-A862-C4F539649D5E}">
      <dsp:nvSpPr>
        <dsp:cNvPr id="0" name=""/>
        <dsp:cNvSpPr/>
      </dsp:nvSpPr>
      <dsp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5398952" y="1737053"/>
        <a:ext cx="1406827" cy="279227"/>
      </dsp:txXfrm>
    </dsp:sp>
    <dsp:sp modelId="{B2E45524-4475-B74F-801B-B278A247738B}">
      <dsp:nvSpPr>
        <dsp:cNvPr id="0" name=""/>
        <dsp:cNvSpPr/>
      </dsp:nvSpPr>
      <dsp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A3C866-AB9C-F64F-8587-DBAFAD305CB9}">
      <dsp:nvSpPr>
        <dsp:cNvPr id="0" name=""/>
        <dsp:cNvSpPr/>
      </dsp:nvSpPr>
      <dsp:spPr>
        <a:xfrm>
          <a:off x="624619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sp:txBody>
      <dsp:txXfrm>
        <a:off x="6246192" y="1169040"/>
        <a:ext cx="1071507" cy="172591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AD58FC-D3A4-4404-B3F3-516FAB1C8940}">
      <dsp:nvSpPr>
        <dsp:cNvPr id="0" name=""/>
        <dsp:cNvSpPr/>
      </dsp:nvSpPr>
      <dsp:spPr>
        <a:xfrm>
          <a:off x="467995" y="429970"/>
          <a:ext cx="1546622" cy="1546622"/>
        </a:xfrm>
        <a:prstGeom prst="ellipse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625C065-9CCB-4478-B8B3-41238F5B4862}">
      <dsp:nvSpPr>
        <dsp:cNvPr id="0" name=""/>
        <dsp:cNvSpPr/>
      </dsp:nvSpPr>
      <dsp:spPr>
        <a:xfrm>
          <a:off x="1003153" y="948501"/>
          <a:ext cx="515540" cy="515540"/>
        </a:xfrm>
        <a:prstGeom prst="ellipse">
          <a:avLst/>
        </a:prstGeom>
        <a:solidFill>
          <a:srgbClr val="FFFF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8BEF41C-5B07-4278-A012-D820FB1EAE95}">
      <dsp:nvSpPr>
        <dsp:cNvPr id="0" name=""/>
        <dsp:cNvSpPr/>
      </dsp:nvSpPr>
      <dsp:spPr>
        <a:xfrm>
          <a:off x="1979137" y="37657"/>
          <a:ext cx="1637277" cy="418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ED &lt;1%</a:t>
          </a:r>
        </a:p>
      </dsp:txBody>
      <dsp:txXfrm>
        <a:off x="1979137" y="37657"/>
        <a:ext cx="1637277" cy="418451"/>
      </dsp:txXfrm>
    </dsp:sp>
    <dsp:sp modelId="{F85020AF-8515-406B-B6E1-03CC05B4F8F1}">
      <dsp:nvSpPr>
        <dsp:cNvPr id="0" name=""/>
        <dsp:cNvSpPr/>
      </dsp:nvSpPr>
      <dsp:spPr>
        <a:xfrm>
          <a:off x="1921564" y="327623"/>
          <a:ext cx="1933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D5127DC-F990-4D10-A3ED-83F4E4094D01}">
      <dsp:nvSpPr>
        <dsp:cNvPr id="0" name=""/>
        <dsp:cNvSpPr/>
      </dsp:nvSpPr>
      <dsp:spPr>
        <a:xfrm rot="5400000">
          <a:off x="1133686" y="448209"/>
          <a:ext cx="908535" cy="67162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CA21573-BB90-49A1-BE64-A9D7A2BF3678}">
      <dsp:nvSpPr>
        <dsp:cNvPr id="0" name=""/>
        <dsp:cNvSpPr/>
      </dsp:nvSpPr>
      <dsp:spPr>
        <a:xfrm>
          <a:off x="2116980" y="509209"/>
          <a:ext cx="1896986" cy="644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EBD 12-20%</a:t>
          </a:r>
        </a:p>
      </dsp:txBody>
      <dsp:txXfrm>
        <a:off x="2116980" y="509209"/>
        <a:ext cx="1896986" cy="644425"/>
      </dsp:txXfrm>
    </dsp:sp>
    <dsp:sp modelId="{1E4DC311-4D49-4A44-8224-A248A07C0CCA}">
      <dsp:nvSpPr>
        <dsp:cNvPr id="0" name=""/>
        <dsp:cNvSpPr/>
      </dsp:nvSpPr>
      <dsp:spPr>
        <a:xfrm>
          <a:off x="2060594" y="910145"/>
          <a:ext cx="1933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7C521DE-E66D-4861-A4AE-F1EF4BACE376}">
      <dsp:nvSpPr>
        <dsp:cNvPr id="0" name=""/>
        <dsp:cNvSpPr/>
      </dsp:nvSpPr>
      <dsp:spPr>
        <a:xfrm rot="5400000">
          <a:off x="1487519" y="1015650"/>
          <a:ext cx="677008" cy="467853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327FD-E0BA-4777-8832-E4427CBDB707}">
      <dsp:nvSpPr>
        <dsp:cNvPr id="0" name=""/>
        <dsp:cNvSpPr/>
      </dsp:nvSpPr>
      <dsp:spPr>
        <a:xfrm>
          <a:off x="0" y="3410516"/>
          <a:ext cx="8229600" cy="1119407"/>
        </a:xfrm>
        <a:prstGeom prst="rect">
          <a:avLst/>
        </a:prstGeom>
        <a:solidFill>
          <a:srgbClr val="4472C4">
            <a:shade val="5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Systematic Screening</a:t>
          </a:r>
        </a:p>
      </dsp:txBody>
      <dsp:txXfrm>
        <a:off x="0" y="3410516"/>
        <a:ext cx="8229600" cy="604480"/>
      </dsp:txXfrm>
    </dsp:sp>
    <dsp:sp modelId="{7951155A-7E89-44A9-9BF7-5C790023F098}">
      <dsp:nvSpPr>
        <dsp:cNvPr id="0" name=""/>
        <dsp:cNvSpPr/>
      </dsp:nvSpPr>
      <dsp:spPr>
        <a:xfrm>
          <a:off x="0" y="3992608"/>
          <a:ext cx="4114799" cy="514927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Academic</a:t>
          </a:r>
        </a:p>
      </dsp:txBody>
      <dsp:txXfrm>
        <a:off x="0" y="3992608"/>
        <a:ext cx="4114799" cy="514927"/>
      </dsp:txXfrm>
    </dsp:sp>
    <dsp:sp modelId="{CD5EA9AD-1FF3-4544-A506-1F718852DBF6}">
      <dsp:nvSpPr>
        <dsp:cNvPr id="0" name=""/>
        <dsp:cNvSpPr/>
      </dsp:nvSpPr>
      <dsp:spPr>
        <a:xfrm>
          <a:off x="4114800" y="3992608"/>
          <a:ext cx="4114799" cy="514927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Behavior</a:t>
          </a:r>
        </a:p>
      </dsp:txBody>
      <dsp:txXfrm>
        <a:off x="4114800" y="3992608"/>
        <a:ext cx="4114799" cy="514927"/>
      </dsp:txXfrm>
    </dsp:sp>
    <dsp:sp modelId="{8C645032-AEF5-4BBE-B17B-5357735C973E}">
      <dsp:nvSpPr>
        <dsp:cNvPr id="0" name=""/>
        <dsp:cNvSpPr/>
      </dsp:nvSpPr>
      <dsp:spPr>
        <a:xfrm rot="10800000">
          <a:off x="0" y="1705658"/>
          <a:ext cx="8229600" cy="1721648"/>
        </a:xfrm>
        <a:prstGeom prst="upArrowCallout">
          <a:avLst/>
        </a:prstGeom>
        <a:solidFill>
          <a:srgbClr val="4472C4">
            <a:shade val="50000"/>
            <a:hueOff val="268329"/>
            <a:satOff val="-6535"/>
            <a:lumOff val="28597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Treatment Integrity</a:t>
          </a:r>
        </a:p>
      </dsp:txBody>
      <dsp:txXfrm rot="-10800000">
        <a:off x="0" y="1917301"/>
        <a:ext cx="8229600" cy="392655"/>
      </dsp:txXfrm>
    </dsp:sp>
    <dsp:sp modelId="{EF1860AA-16E8-43FF-8CDC-B27F22404ED5}">
      <dsp:nvSpPr>
        <dsp:cNvPr id="0" name=""/>
        <dsp:cNvSpPr/>
      </dsp:nvSpPr>
      <dsp:spPr>
        <a:xfrm>
          <a:off x="0" y="2285999"/>
          <a:ext cx="4124482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0" y="2285999"/>
        <a:ext cx="4124482" cy="514773"/>
      </dsp:txXfrm>
    </dsp:sp>
    <dsp:sp modelId="{6734207F-FF24-4F81-ACCB-17C44A0B2C91}">
      <dsp:nvSpPr>
        <dsp:cNvPr id="0" name=""/>
        <dsp:cNvSpPr/>
      </dsp:nvSpPr>
      <dsp:spPr>
        <a:xfrm>
          <a:off x="4124809" y="2285999"/>
          <a:ext cx="4104464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4124809" y="2285999"/>
        <a:ext cx="4104464" cy="514773"/>
      </dsp:txXfrm>
    </dsp:sp>
    <dsp:sp modelId="{1E4F588E-03BB-45C8-87EE-6965E618E9BF}">
      <dsp:nvSpPr>
        <dsp:cNvPr id="0" name=""/>
        <dsp:cNvSpPr/>
      </dsp:nvSpPr>
      <dsp:spPr>
        <a:xfrm rot="10800000">
          <a:off x="0" y="0"/>
          <a:ext cx="8229600" cy="1721648"/>
        </a:xfrm>
        <a:prstGeom prst="upArrowCallout">
          <a:avLst/>
        </a:prstGeom>
        <a:solidFill>
          <a:srgbClr val="4472C4">
            <a:shade val="50000"/>
            <a:hueOff val="268329"/>
            <a:satOff val="-6535"/>
            <a:lumOff val="28597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Social Validity</a:t>
          </a:r>
        </a:p>
      </dsp:txBody>
      <dsp:txXfrm rot="-10800000">
        <a:off x="0" y="211643"/>
        <a:ext cx="8229600" cy="392655"/>
      </dsp:txXfrm>
    </dsp:sp>
    <dsp:sp modelId="{1089999C-8267-48BC-A665-5A0CF5DB29FD}">
      <dsp:nvSpPr>
        <dsp:cNvPr id="0" name=""/>
        <dsp:cNvSpPr/>
      </dsp:nvSpPr>
      <dsp:spPr>
        <a:xfrm>
          <a:off x="1182" y="605099"/>
          <a:ext cx="4124489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1182" y="605099"/>
        <a:ext cx="4124489" cy="514773"/>
      </dsp:txXfrm>
    </dsp:sp>
    <dsp:sp modelId="{ECFD427D-5D07-4820-81E5-F9AAF6F7B224}">
      <dsp:nvSpPr>
        <dsp:cNvPr id="0" name=""/>
        <dsp:cNvSpPr/>
      </dsp:nvSpPr>
      <dsp:spPr>
        <a:xfrm>
          <a:off x="4125672" y="605099"/>
          <a:ext cx="4102744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4125672" y="605099"/>
        <a:ext cx="4102744" cy="51477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2F2B25-CDA2-492F-BAE1-6A1579CE9F2F}">
      <dsp:nvSpPr>
        <dsp:cNvPr id="0" name=""/>
        <dsp:cNvSpPr/>
      </dsp:nvSpPr>
      <dsp:spPr>
        <a:xfrm>
          <a:off x="0" y="319083"/>
          <a:ext cx="8244916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897" tIns="333248" rIns="63989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800" kern="1200" spc="-40" baseline="0"/>
            <a:t>We think we know what we need so we are planning to move forward (evidence-based)</a:t>
          </a:r>
        </a:p>
      </dsp:txBody>
      <dsp:txXfrm>
        <a:off x="0" y="319083"/>
        <a:ext cx="8244916" cy="957600"/>
      </dsp:txXfrm>
    </dsp:sp>
    <dsp:sp modelId="{1C83B8A7-E55A-4A95-9C9B-A2BC7606356D}">
      <dsp:nvSpPr>
        <dsp:cNvPr id="0" name=""/>
        <dsp:cNvSpPr/>
      </dsp:nvSpPr>
      <dsp:spPr>
        <a:xfrm>
          <a:off x="412245" y="82923"/>
          <a:ext cx="4145337" cy="472320"/>
        </a:xfrm>
        <a:prstGeom prst="roundRect">
          <a:avLst/>
        </a:prstGeom>
        <a:gradFill rotWithShape="1">
          <a:gsLst>
            <a:gs pos="0">
              <a:schemeClr val="accent3">
                <a:satMod val="103000"/>
                <a:lumMod val="102000"/>
                <a:tint val="94000"/>
              </a:schemeClr>
            </a:gs>
            <a:gs pos="50000">
              <a:schemeClr val="accent3">
                <a:satMod val="110000"/>
                <a:lumMod val="100000"/>
                <a:shade val="100000"/>
              </a:schemeClr>
            </a:gs>
            <a:gs pos="100000">
              <a:schemeClr val="accent3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218147" tIns="0" rIns="21814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>
              <a:latin typeface="+mj-lt"/>
            </a:rPr>
            <a:t>Exploration &amp; Adoption</a:t>
          </a:r>
        </a:p>
      </dsp:txBody>
      <dsp:txXfrm>
        <a:off x="435302" y="105980"/>
        <a:ext cx="4099223" cy="426206"/>
      </dsp:txXfrm>
    </dsp:sp>
    <dsp:sp modelId="{C3D4A2DB-AD52-4904-A56F-39717FFF0012}">
      <dsp:nvSpPr>
        <dsp:cNvPr id="0" name=""/>
        <dsp:cNvSpPr/>
      </dsp:nvSpPr>
      <dsp:spPr>
        <a:xfrm>
          <a:off x="0" y="1599243"/>
          <a:ext cx="8244916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897" tIns="333248" rIns="63989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800" kern="1200" spc="-40" baseline="0"/>
            <a:t>Let’s make sure we’re ready to implement (capacity infrastructure)</a:t>
          </a:r>
        </a:p>
      </dsp:txBody>
      <dsp:txXfrm>
        <a:off x="0" y="1599243"/>
        <a:ext cx="8244916" cy="705600"/>
      </dsp:txXfrm>
    </dsp:sp>
    <dsp:sp modelId="{63DF7D70-FA28-4CB5-87C3-68C2218D59D9}">
      <dsp:nvSpPr>
        <dsp:cNvPr id="0" name=""/>
        <dsp:cNvSpPr/>
      </dsp:nvSpPr>
      <dsp:spPr>
        <a:xfrm>
          <a:off x="412245" y="1363083"/>
          <a:ext cx="4449896" cy="472320"/>
        </a:xfrm>
        <a:prstGeom prst="roundRect">
          <a:avLst/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218147" tIns="0" rIns="21814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>
              <a:latin typeface="+mj-lt"/>
            </a:rPr>
            <a:t>Installation</a:t>
          </a:r>
        </a:p>
      </dsp:txBody>
      <dsp:txXfrm>
        <a:off x="435302" y="1386140"/>
        <a:ext cx="4403782" cy="426206"/>
      </dsp:txXfrm>
    </dsp:sp>
    <dsp:sp modelId="{34868D5B-AE8B-4E00-8715-EF98D4DDE889}">
      <dsp:nvSpPr>
        <dsp:cNvPr id="0" name=""/>
        <dsp:cNvSpPr/>
      </dsp:nvSpPr>
      <dsp:spPr>
        <a:xfrm>
          <a:off x="0" y="2627403"/>
          <a:ext cx="8244916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897" tIns="333248" rIns="63989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800" kern="1200" spc="-40" baseline="0"/>
            <a:t>Let’s give it a try &amp; evaluate (demonstration)</a:t>
          </a:r>
        </a:p>
      </dsp:txBody>
      <dsp:txXfrm>
        <a:off x="0" y="2627403"/>
        <a:ext cx="8244916" cy="705600"/>
      </dsp:txXfrm>
    </dsp:sp>
    <dsp:sp modelId="{223DD7FC-BB63-4487-83F2-E54C0643849F}">
      <dsp:nvSpPr>
        <dsp:cNvPr id="0" name=""/>
        <dsp:cNvSpPr/>
      </dsp:nvSpPr>
      <dsp:spPr>
        <a:xfrm>
          <a:off x="412245" y="2391243"/>
          <a:ext cx="4907341" cy="472320"/>
        </a:xfrm>
        <a:prstGeom prst="roundRect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218147" tIns="0" rIns="21814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>
              <a:latin typeface="+mj-lt"/>
            </a:rPr>
            <a:t>Initial Implementation</a:t>
          </a:r>
        </a:p>
      </dsp:txBody>
      <dsp:txXfrm>
        <a:off x="435302" y="2414300"/>
        <a:ext cx="4861227" cy="426206"/>
      </dsp:txXfrm>
    </dsp:sp>
    <dsp:sp modelId="{DDF6E055-97DD-47A5-B52B-4D4E9E2EADD0}">
      <dsp:nvSpPr>
        <dsp:cNvPr id="0" name=""/>
        <dsp:cNvSpPr/>
      </dsp:nvSpPr>
      <dsp:spPr>
        <a:xfrm>
          <a:off x="0" y="3655564"/>
          <a:ext cx="8244916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897" tIns="333248" rIns="63989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800" kern="1200" spc="-40" baseline="0"/>
            <a:t>That worked, let’s do it for real (investment)</a:t>
          </a:r>
        </a:p>
      </dsp:txBody>
      <dsp:txXfrm>
        <a:off x="0" y="3655564"/>
        <a:ext cx="8244916" cy="705600"/>
      </dsp:txXfrm>
    </dsp:sp>
    <dsp:sp modelId="{6D914A54-B7F6-4A24-9F6E-4AB6A8A63DE4}">
      <dsp:nvSpPr>
        <dsp:cNvPr id="0" name=""/>
        <dsp:cNvSpPr/>
      </dsp:nvSpPr>
      <dsp:spPr>
        <a:xfrm>
          <a:off x="396015" y="3413995"/>
          <a:ext cx="5516632" cy="472320"/>
        </a:xfrm>
        <a:prstGeom prst="roundRect">
          <a:avLst/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218147" tIns="0" rIns="21814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>
              <a:solidFill>
                <a:schemeClr val="tx1"/>
              </a:solidFill>
              <a:latin typeface="+mj-lt"/>
            </a:rPr>
            <a:t>Full Implementation</a:t>
          </a:r>
        </a:p>
      </dsp:txBody>
      <dsp:txXfrm>
        <a:off x="419072" y="3437052"/>
        <a:ext cx="5470518" cy="426206"/>
      </dsp:txXfrm>
    </dsp:sp>
    <dsp:sp modelId="{200C7944-57E3-44A0-ACC4-32F750BA3DB6}">
      <dsp:nvSpPr>
        <dsp:cNvPr id="0" name=""/>
        <dsp:cNvSpPr/>
      </dsp:nvSpPr>
      <dsp:spPr>
        <a:xfrm>
          <a:off x="0" y="4683724"/>
          <a:ext cx="8244916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897" tIns="333248" rIns="63989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800" kern="1200" spc="-40" baseline="0"/>
            <a:t>Let’s make it our way of doing business (institutionalized use)</a:t>
          </a:r>
        </a:p>
      </dsp:txBody>
      <dsp:txXfrm>
        <a:off x="0" y="4683724"/>
        <a:ext cx="8244916" cy="705600"/>
      </dsp:txXfrm>
    </dsp:sp>
    <dsp:sp modelId="{37644250-2239-41EF-88FE-BDEC6CDC8369}">
      <dsp:nvSpPr>
        <dsp:cNvPr id="0" name=""/>
        <dsp:cNvSpPr/>
      </dsp:nvSpPr>
      <dsp:spPr>
        <a:xfrm>
          <a:off x="412245" y="4447564"/>
          <a:ext cx="5974134" cy="472320"/>
        </a:xfrm>
        <a:prstGeom prst="roundRect">
          <a:avLst/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218147" tIns="0" rIns="21814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>
              <a:solidFill>
                <a:schemeClr val="tx1"/>
              </a:solidFill>
              <a:latin typeface="+mj-lt"/>
            </a:rPr>
            <a:t>Sustainability &amp; Continuous Regeneration</a:t>
          </a:r>
        </a:p>
      </dsp:txBody>
      <dsp:txXfrm>
        <a:off x="435302" y="4470621"/>
        <a:ext cx="5928020" cy="42620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83C7E6-76FE-47F3-85DE-F8C6D8EB1B1A}">
      <dsp:nvSpPr>
        <dsp:cNvPr id="0" name=""/>
        <dsp:cNvSpPr/>
      </dsp:nvSpPr>
      <dsp:spPr>
        <a:xfrm rot="16200000">
          <a:off x="609599" y="-609599"/>
          <a:ext cx="2743200" cy="3962400"/>
        </a:xfrm>
        <a:prstGeom prst="round1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 rot="5400000">
        <a:off x="-1" y="1"/>
        <a:ext cx="3962400" cy="2057400"/>
      </dsp:txXfrm>
    </dsp:sp>
    <dsp:sp modelId="{4C16EEA0-B299-4328-95F8-FC95E9AC12F9}">
      <dsp:nvSpPr>
        <dsp:cNvPr id="0" name=""/>
        <dsp:cNvSpPr/>
      </dsp:nvSpPr>
      <dsp:spPr>
        <a:xfrm>
          <a:off x="3962400" y="0"/>
          <a:ext cx="3962400" cy="2743200"/>
        </a:xfrm>
        <a:prstGeom prst="round1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3962400" y="0"/>
        <a:ext cx="3962400" cy="2057400"/>
      </dsp:txXfrm>
    </dsp:sp>
    <dsp:sp modelId="{99ADC70F-A86D-45C7-8E69-C52B6C277311}">
      <dsp:nvSpPr>
        <dsp:cNvPr id="0" name=""/>
        <dsp:cNvSpPr/>
      </dsp:nvSpPr>
      <dsp:spPr>
        <a:xfrm rot="10800000">
          <a:off x="0" y="2743200"/>
          <a:ext cx="3962400" cy="2743200"/>
        </a:xfrm>
        <a:prstGeom prst="round1Rect">
          <a:avLst/>
        </a:prstGeom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 rot="10800000">
        <a:off x="0" y="3429000"/>
        <a:ext cx="3962400" cy="2057400"/>
      </dsp:txXfrm>
    </dsp:sp>
    <dsp:sp modelId="{6669D36B-AA4B-4DAD-BA5D-F1DEBA91CCAC}">
      <dsp:nvSpPr>
        <dsp:cNvPr id="0" name=""/>
        <dsp:cNvSpPr/>
      </dsp:nvSpPr>
      <dsp:spPr>
        <a:xfrm rot="5400000">
          <a:off x="4572000" y="2133600"/>
          <a:ext cx="2743200" cy="3962400"/>
        </a:xfrm>
        <a:prstGeom prst="round1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 rot="-5400000">
        <a:off x="3962399" y="3429000"/>
        <a:ext cx="3962400" cy="2057400"/>
      </dsp:txXfrm>
    </dsp:sp>
    <dsp:sp modelId="{C30794A9-395F-4D1A-B0EE-7DEC986E900C}">
      <dsp:nvSpPr>
        <dsp:cNvPr id="0" name=""/>
        <dsp:cNvSpPr/>
      </dsp:nvSpPr>
      <dsp:spPr>
        <a:xfrm>
          <a:off x="2773679" y="2057400"/>
          <a:ext cx="2377440" cy="1371600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900" kern="1200"/>
        </a:p>
      </dsp:txBody>
      <dsp:txXfrm>
        <a:off x="2840635" y="2124356"/>
        <a:ext cx="2243528" cy="123768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9876FE-2D54-4C4F-A22E-82534EA88F53}">
      <dsp:nvSpPr>
        <dsp:cNvPr id="0" name=""/>
        <dsp:cNvSpPr/>
      </dsp:nvSpPr>
      <dsp:spPr>
        <a:xfrm>
          <a:off x="3729" y="1537"/>
          <a:ext cx="8456692" cy="1356584"/>
        </a:xfrm>
        <a:prstGeom prst="roundRect">
          <a:avLst>
            <a:gd name="adj" fmla="val 10000"/>
          </a:avLst>
        </a:prstGeom>
        <a:solidFill>
          <a:srgbClr val="0070C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900" kern="1200"/>
            <a:t>Youth Mental Health</a:t>
          </a:r>
        </a:p>
      </dsp:txBody>
      <dsp:txXfrm>
        <a:off x="43462" y="41270"/>
        <a:ext cx="8377226" cy="1277118"/>
      </dsp:txXfrm>
    </dsp:sp>
    <dsp:sp modelId="{EF0E1323-1E8E-42ED-ADC7-E1958A18CAC1}">
      <dsp:nvSpPr>
        <dsp:cNvPr id="0" name=""/>
        <dsp:cNvSpPr/>
      </dsp:nvSpPr>
      <dsp:spPr>
        <a:xfrm>
          <a:off x="11983" y="1469677"/>
          <a:ext cx="4156345" cy="1356584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905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i="1" kern="1200"/>
            <a:t>Negative Indicators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(Mental Illness Symptoms)</a:t>
          </a:r>
        </a:p>
      </dsp:txBody>
      <dsp:txXfrm>
        <a:off x="51716" y="1509410"/>
        <a:ext cx="4076879" cy="1277118"/>
      </dsp:txXfrm>
    </dsp:sp>
    <dsp:sp modelId="{5B98FF87-8BD9-431A-A1D7-E30F719A315D}">
      <dsp:nvSpPr>
        <dsp:cNvPr id="0" name=""/>
        <dsp:cNvSpPr/>
      </dsp:nvSpPr>
      <dsp:spPr>
        <a:xfrm>
          <a:off x="28259" y="2937816"/>
          <a:ext cx="2017502" cy="1356584"/>
        </a:xfrm>
        <a:prstGeom prst="roundRect">
          <a:avLst>
            <a:gd name="adj" fmla="val 10000"/>
          </a:avLst>
        </a:prstGeom>
        <a:solidFill>
          <a:srgbClr val="FF0000"/>
        </a:solidFill>
        <a:ln w="1905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Internalizing Problems, such as Anxiety and Depression</a:t>
          </a:r>
        </a:p>
      </dsp:txBody>
      <dsp:txXfrm>
        <a:off x="67992" y="2977549"/>
        <a:ext cx="1938036" cy="1277118"/>
      </dsp:txXfrm>
    </dsp:sp>
    <dsp:sp modelId="{ED372C35-B22C-4BEB-9BC4-2A9059308AFE}">
      <dsp:nvSpPr>
        <dsp:cNvPr id="0" name=""/>
        <dsp:cNvSpPr/>
      </dsp:nvSpPr>
      <dsp:spPr>
        <a:xfrm>
          <a:off x="28307" y="4405956"/>
          <a:ext cx="932113" cy="1356584"/>
        </a:xfrm>
        <a:prstGeom prst="roundRect">
          <a:avLst>
            <a:gd name="adj" fmla="val 10000"/>
          </a:avLst>
        </a:prstGeom>
        <a:solidFill>
          <a:srgbClr val="FF0000"/>
        </a:solidFill>
        <a:ln w="1905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Trauma and other environ-mental stressors</a:t>
          </a:r>
        </a:p>
      </dsp:txBody>
      <dsp:txXfrm>
        <a:off x="55608" y="4433257"/>
        <a:ext cx="877511" cy="1301982"/>
      </dsp:txXfrm>
    </dsp:sp>
    <dsp:sp modelId="{209CB6C4-A66B-4A27-9347-6A617636C1C1}">
      <dsp:nvSpPr>
        <dsp:cNvPr id="0" name=""/>
        <dsp:cNvSpPr/>
      </dsp:nvSpPr>
      <dsp:spPr>
        <a:xfrm>
          <a:off x="979899" y="4405956"/>
          <a:ext cx="1065815" cy="1356584"/>
        </a:xfrm>
        <a:prstGeom prst="roundRect">
          <a:avLst>
            <a:gd name="adj" fmla="val 10000"/>
          </a:avLst>
        </a:prstGeom>
        <a:solidFill>
          <a:srgbClr val="FF0000"/>
        </a:solidFill>
        <a:ln w="1905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Thinking errors, behavioral withdrawal</a:t>
          </a:r>
        </a:p>
      </dsp:txBody>
      <dsp:txXfrm>
        <a:off x="1011116" y="4437173"/>
        <a:ext cx="1003381" cy="1294150"/>
      </dsp:txXfrm>
    </dsp:sp>
    <dsp:sp modelId="{C7F38846-2F0A-41B7-84A0-8B78139CD9B5}">
      <dsp:nvSpPr>
        <dsp:cNvPr id="0" name=""/>
        <dsp:cNvSpPr/>
      </dsp:nvSpPr>
      <dsp:spPr>
        <a:xfrm>
          <a:off x="2084720" y="2937816"/>
          <a:ext cx="2067333" cy="1356584"/>
        </a:xfrm>
        <a:prstGeom prst="roundRect">
          <a:avLst>
            <a:gd name="adj" fmla="val 10000"/>
          </a:avLst>
        </a:prstGeom>
        <a:solidFill>
          <a:srgbClr val="FF0000"/>
        </a:solidFill>
        <a:ln w="1905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Disruptive Behaviors, such as Defiance, Rule Violations, Substance Use</a:t>
          </a:r>
        </a:p>
      </dsp:txBody>
      <dsp:txXfrm>
        <a:off x="2124453" y="2977549"/>
        <a:ext cx="1987867" cy="1277118"/>
      </dsp:txXfrm>
    </dsp:sp>
    <dsp:sp modelId="{6C10132D-75E1-4CFE-82B2-3AB02CB15095}">
      <dsp:nvSpPr>
        <dsp:cNvPr id="0" name=""/>
        <dsp:cNvSpPr/>
      </dsp:nvSpPr>
      <dsp:spPr>
        <a:xfrm>
          <a:off x="2084768" y="4405956"/>
          <a:ext cx="932113" cy="1356584"/>
        </a:xfrm>
        <a:prstGeom prst="roundRect">
          <a:avLst>
            <a:gd name="adj" fmla="val 10000"/>
          </a:avLst>
        </a:prstGeom>
        <a:solidFill>
          <a:srgbClr val="FF0000"/>
        </a:solidFill>
        <a:ln w="1905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Risky/ unsafe settings</a:t>
          </a:r>
        </a:p>
      </dsp:txBody>
      <dsp:txXfrm>
        <a:off x="2112069" y="4433257"/>
        <a:ext cx="877511" cy="1301982"/>
      </dsp:txXfrm>
    </dsp:sp>
    <dsp:sp modelId="{A6DF2496-C652-41A3-A4A5-A25D37A0EB52}">
      <dsp:nvSpPr>
        <dsp:cNvPr id="0" name=""/>
        <dsp:cNvSpPr/>
      </dsp:nvSpPr>
      <dsp:spPr>
        <a:xfrm>
          <a:off x="3036360" y="4405956"/>
          <a:ext cx="1115646" cy="1356584"/>
        </a:xfrm>
        <a:prstGeom prst="roundRect">
          <a:avLst>
            <a:gd name="adj" fmla="val 10000"/>
          </a:avLst>
        </a:prstGeom>
        <a:solidFill>
          <a:srgbClr val="FF0000"/>
        </a:solidFill>
        <a:ln w="1905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Inconsistent rules and expectations across settings</a:t>
          </a:r>
        </a:p>
      </dsp:txBody>
      <dsp:txXfrm>
        <a:off x="3069036" y="4438632"/>
        <a:ext cx="1050294" cy="1291232"/>
      </dsp:txXfrm>
    </dsp:sp>
    <dsp:sp modelId="{F1463C35-068E-45A4-9648-B2F02FCA63B4}">
      <dsp:nvSpPr>
        <dsp:cNvPr id="0" name=""/>
        <dsp:cNvSpPr/>
      </dsp:nvSpPr>
      <dsp:spPr>
        <a:xfrm>
          <a:off x="4247010" y="1469677"/>
          <a:ext cx="4205156" cy="1356584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905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i="1" kern="1200"/>
            <a:t>Positive Indicators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(Well-Being)</a:t>
          </a:r>
        </a:p>
      </dsp:txBody>
      <dsp:txXfrm>
        <a:off x="4286743" y="1509410"/>
        <a:ext cx="4125690" cy="1277118"/>
      </dsp:txXfrm>
    </dsp:sp>
    <dsp:sp modelId="{E5396813-76DD-40BC-8B88-7EB2010B16B4}">
      <dsp:nvSpPr>
        <dsp:cNvPr id="0" name=""/>
        <dsp:cNvSpPr/>
      </dsp:nvSpPr>
      <dsp:spPr>
        <a:xfrm>
          <a:off x="4263457" y="2937816"/>
          <a:ext cx="1942131" cy="1356584"/>
        </a:xfrm>
        <a:prstGeom prst="roundRect">
          <a:avLst>
            <a:gd name="adj" fmla="val 10000"/>
          </a:avLst>
        </a:prstGeom>
        <a:solidFill>
          <a:srgbClr val="00B050"/>
        </a:solidFill>
        <a:ln w="1905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Life Satisfaction and Positive Emotions, such as Happiness</a:t>
          </a:r>
        </a:p>
      </dsp:txBody>
      <dsp:txXfrm>
        <a:off x="4303190" y="2977549"/>
        <a:ext cx="1862665" cy="1277118"/>
      </dsp:txXfrm>
    </dsp:sp>
    <dsp:sp modelId="{09C22B01-3E7D-46DC-90A1-8ABD32AA25BF}">
      <dsp:nvSpPr>
        <dsp:cNvPr id="0" name=""/>
        <dsp:cNvSpPr/>
      </dsp:nvSpPr>
      <dsp:spPr>
        <a:xfrm>
          <a:off x="4263495" y="4405956"/>
          <a:ext cx="1100769" cy="1356584"/>
        </a:xfrm>
        <a:prstGeom prst="roundRect">
          <a:avLst>
            <a:gd name="adj" fmla="val 10000"/>
          </a:avLst>
        </a:prstGeom>
        <a:solidFill>
          <a:srgbClr val="00B050"/>
        </a:solidFill>
        <a:ln w="1905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Building blocks of well-being, (gratitude, empathy, persistence)</a:t>
          </a:r>
        </a:p>
      </dsp:txBody>
      <dsp:txXfrm>
        <a:off x="4295735" y="4438196"/>
        <a:ext cx="1036289" cy="1292104"/>
      </dsp:txXfrm>
    </dsp:sp>
    <dsp:sp modelId="{6502CECE-18C1-4631-9C7E-63A69819687B}">
      <dsp:nvSpPr>
        <dsp:cNvPr id="0" name=""/>
        <dsp:cNvSpPr/>
      </dsp:nvSpPr>
      <dsp:spPr>
        <a:xfrm>
          <a:off x="5383743" y="4407494"/>
          <a:ext cx="821806" cy="1356584"/>
        </a:xfrm>
        <a:prstGeom prst="roundRect">
          <a:avLst>
            <a:gd name="adj" fmla="val 10000"/>
          </a:avLst>
        </a:prstGeom>
        <a:solidFill>
          <a:srgbClr val="00B050"/>
        </a:solidFill>
        <a:ln w="1905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Basic needs are met</a:t>
          </a:r>
        </a:p>
      </dsp:txBody>
      <dsp:txXfrm>
        <a:off x="5407813" y="4431564"/>
        <a:ext cx="773666" cy="1308444"/>
      </dsp:txXfrm>
    </dsp:sp>
    <dsp:sp modelId="{D4873324-BAD8-436E-A5CB-54EE627EF168}">
      <dsp:nvSpPr>
        <dsp:cNvPr id="0" name=""/>
        <dsp:cNvSpPr/>
      </dsp:nvSpPr>
      <dsp:spPr>
        <a:xfrm>
          <a:off x="6244546" y="2937816"/>
          <a:ext cx="2191173" cy="1356584"/>
        </a:xfrm>
        <a:prstGeom prst="roundRect">
          <a:avLst>
            <a:gd name="adj" fmla="val 10000"/>
          </a:avLst>
        </a:prstGeom>
        <a:solidFill>
          <a:srgbClr val="00B050"/>
        </a:solidFill>
        <a:ln w="1905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Strong Social Relationships</a:t>
          </a:r>
        </a:p>
      </dsp:txBody>
      <dsp:txXfrm>
        <a:off x="6284279" y="2977549"/>
        <a:ext cx="2111707" cy="1277118"/>
      </dsp:txXfrm>
    </dsp:sp>
    <dsp:sp modelId="{7088F461-27CF-4B2C-A542-C88B6E5A7C43}">
      <dsp:nvSpPr>
        <dsp:cNvPr id="0" name=""/>
        <dsp:cNvSpPr/>
      </dsp:nvSpPr>
      <dsp:spPr>
        <a:xfrm>
          <a:off x="6244585" y="4407494"/>
          <a:ext cx="972995" cy="1356584"/>
        </a:xfrm>
        <a:prstGeom prst="roundRect">
          <a:avLst>
            <a:gd name="adj" fmla="val 10000"/>
          </a:avLst>
        </a:prstGeom>
        <a:solidFill>
          <a:srgbClr val="00B050"/>
        </a:solidFill>
        <a:ln w="1905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Social and emotional skills</a:t>
          </a:r>
        </a:p>
      </dsp:txBody>
      <dsp:txXfrm>
        <a:off x="6273083" y="4435992"/>
        <a:ext cx="915999" cy="1299588"/>
      </dsp:txXfrm>
    </dsp:sp>
    <dsp:sp modelId="{04CB3633-B82B-41D7-B33B-216D66A86473}">
      <dsp:nvSpPr>
        <dsp:cNvPr id="0" name=""/>
        <dsp:cNvSpPr/>
      </dsp:nvSpPr>
      <dsp:spPr>
        <a:xfrm>
          <a:off x="7237059" y="4407494"/>
          <a:ext cx="1198622" cy="1356584"/>
        </a:xfrm>
        <a:prstGeom prst="roundRect">
          <a:avLst>
            <a:gd name="adj" fmla="val 10000"/>
          </a:avLst>
        </a:prstGeom>
        <a:solidFill>
          <a:srgbClr val="00B050"/>
        </a:solidFill>
        <a:ln w="1905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Healthy interactions and safe, nurturing settings </a:t>
          </a:r>
          <a:r>
            <a:rPr lang="en-US" sz="1100" kern="1200"/>
            <a:t>(minimal bullying, high support)</a:t>
          </a:r>
        </a:p>
      </dsp:txBody>
      <dsp:txXfrm>
        <a:off x="7272165" y="4442600"/>
        <a:ext cx="1128410" cy="128637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909058-73D6-464A-BD08-7A0D8D75E763}">
      <dsp:nvSpPr>
        <dsp:cNvPr id="0" name=""/>
        <dsp:cNvSpPr/>
      </dsp:nvSpPr>
      <dsp:spPr>
        <a:xfrm>
          <a:off x="8232" y="2267566"/>
          <a:ext cx="2104446" cy="476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66040" rIns="184912" bIns="66040" numCol="1" spcCol="1270" anchor="ctr" anchorCtr="0">
          <a:noAutofit/>
        </a:bodyPr>
        <a:lstStyle/>
        <a:p>
          <a:pPr marL="0" lvl="0" indent="0" algn="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latin typeface="Verdana" panose="020B0604030504040204" pitchFamily="34" charset="0"/>
              <a:ea typeface="Verdana" panose="020B0604030504040204" pitchFamily="34" charset="0"/>
            </a:rPr>
            <a:t>Planning</a:t>
          </a:r>
        </a:p>
      </dsp:txBody>
      <dsp:txXfrm>
        <a:off x="8232" y="2267566"/>
        <a:ext cx="2104446" cy="476648"/>
      </dsp:txXfrm>
    </dsp:sp>
    <dsp:sp modelId="{81B9827F-E234-47A1-9B5E-1C8B5AC6FF30}">
      <dsp:nvSpPr>
        <dsp:cNvPr id="0" name=""/>
        <dsp:cNvSpPr/>
      </dsp:nvSpPr>
      <dsp:spPr>
        <a:xfrm>
          <a:off x="2112679" y="3487"/>
          <a:ext cx="420889" cy="5004807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9A2BA9-78AC-40E9-8A79-0BE79688A9F4}">
      <dsp:nvSpPr>
        <dsp:cNvPr id="0" name=""/>
        <dsp:cNvSpPr/>
      </dsp:nvSpPr>
      <dsp:spPr>
        <a:xfrm>
          <a:off x="2651175" y="6974"/>
          <a:ext cx="5724095" cy="500480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228600" lvl="1" indent="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>
              <a:latin typeface="Verdana" panose="020B0604030504040204" pitchFamily="34" charset="0"/>
              <a:ea typeface="Verdana" panose="020B0604030504040204" pitchFamily="34" charset="0"/>
            </a:rPr>
            <a:t>Obtaining district, staff and family buy-in</a:t>
          </a:r>
        </a:p>
        <a:p>
          <a:pPr marL="228600" lvl="1" indent="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>
              <a:latin typeface="Verdana" panose="020B0604030504040204" pitchFamily="34" charset="0"/>
              <a:ea typeface="Verdana" panose="020B0604030504040204" pitchFamily="34" charset="0"/>
            </a:rPr>
            <a:t>Allocating resources through grant funding</a:t>
          </a:r>
        </a:p>
        <a:p>
          <a:pPr marL="228600" lvl="1" indent="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>
              <a:latin typeface="Verdana" panose="020B0604030504040204" pitchFamily="34" charset="0"/>
              <a:ea typeface="Verdana" panose="020B0604030504040204" pitchFamily="34" charset="0"/>
            </a:rPr>
            <a:t>Addressing ethical and legal/liability considerations</a:t>
          </a:r>
        </a:p>
        <a:p>
          <a:pPr marL="228600" lvl="1" indent="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>
              <a:latin typeface="Verdana" panose="020B0604030504040204" pitchFamily="34" charset="0"/>
              <a:ea typeface="Verdana" panose="020B0604030504040204" pitchFamily="34" charset="0"/>
            </a:rPr>
            <a:t> Selecting the right standardized screener for our school/district</a:t>
          </a:r>
        </a:p>
        <a:p>
          <a:pPr marL="228600" lvl="1" indent="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>
              <a:latin typeface="Verdana" panose="020B0604030504040204" pitchFamily="34" charset="0"/>
              <a:ea typeface="Verdana" panose="020B0604030504040204" pitchFamily="34" charset="0"/>
            </a:rPr>
            <a:t>Ongoing training and professional development</a:t>
          </a:r>
        </a:p>
        <a:p>
          <a:pPr marL="228600" lvl="1" indent="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>
              <a:latin typeface="Verdana" panose="020B0604030504040204" pitchFamily="34" charset="0"/>
              <a:ea typeface="Verdana" panose="020B0604030504040204" pitchFamily="34" charset="0"/>
            </a:rPr>
            <a:t>Identifying and coordinating resources at all Tiers  </a:t>
          </a:r>
        </a:p>
      </dsp:txBody>
      <dsp:txXfrm>
        <a:off x="2651175" y="6974"/>
        <a:ext cx="5724095" cy="500480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5E0413-48A6-4264-BB46-734099B54F00}">
      <dsp:nvSpPr>
        <dsp:cNvPr id="0" name=""/>
        <dsp:cNvSpPr/>
      </dsp:nvSpPr>
      <dsp:spPr>
        <a:xfrm>
          <a:off x="0" y="492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438FA0-2433-40E9-8027-FFF8C7B93E94}">
      <dsp:nvSpPr>
        <dsp:cNvPr id="0" name=""/>
        <dsp:cNvSpPr/>
      </dsp:nvSpPr>
      <dsp:spPr>
        <a:xfrm>
          <a:off x="0" y="492"/>
          <a:ext cx="6900512" cy="4658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Verdana" panose="020B0604030504040204" pitchFamily="34" charset="0"/>
              <a:ea typeface="Verdana" panose="020B0604030504040204" pitchFamily="34" charset="0"/>
            </a:rPr>
            <a:t>Initial small sample size 6 schools one grade level  </a:t>
          </a:r>
        </a:p>
      </dsp:txBody>
      <dsp:txXfrm>
        <a:off x="0" y="492"/>
        <a:ext cx="6900512" cy="465871"/>
      </dsp:txXfrm>
    </dsp:sp>
    <dsp:sp modelId="{EF67B141-41D9-4131-9454-E3C49D3146CF}">
      <dsp:nvSpPr>
        <dsp:cNvPr id="0" name=""/>
        <dsp:cNvSpPr/>
      </dsp:nvSpPr>
      <dsp:spPr>
        <a:xfrm>
          <a:off x="0" y="466364"/>
          <a:ext cx="6900512" cy="0"/>
        </a:xfrm>
        <a:prstGeom prst="line">
          <a:avLst/>
        </a:prstGeom>
        <a:solidFill>
          <a:schemeClr val="accent2">
            <a:hueOff val="707385"/>
            <a:satOff val="1200"/>
            <a:lumOff val="-44"/>
            <a:alphaOff val="0"/>
          </a:schemeClr>
        </a:solidFill>
        <a:ln w="12700" cap="flat" cmpd="sng" algn="ctr">
          <a:solidFill>
            <a:schemeClr val="accent2">
              <a:hueOff val="707385"/>
              <a:satOff val="1200"/>
              <a:lumOff val="-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B7DFB6-71EC-4113-B137-D30DA0CE35F0}">
      <dsp:nvSpPr>
        <dsp:cNvPr id="0" name=""/>
        <dsp:cNvSpPr/>
      </dsp:nvSpPr>
      <dsp:spPr>
        <a:xfrm>
          <a:off x="0" y="466364"/>
          <a:ext cx="6900512" cy="611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Verdana" panose="020B0604030504040204" pitchFamily="34" charset="0"/>
              <a:ea typeface="Verdana" panose="020B0604030504040204" pitchFamily="34" charset="0"/>
            </a:rPr>
            <a:t>Yearly scaled up  </a:t>
          </a:r>
        </a:p>
      </dsp:txBody>
      <dsp:txXfrm>
        <a:off x="0" y="466364"/>
        <a:ext cx="6900512" cy="611436"/>
      </dsp:txXfrm>
    </dsp:sp>
    <dsp:sp modelId="{7CAF6AD8-AA41-4F2A-82B2-53E0732A9BD1}">
      <dsp:nvSpPr>
        <dsp:cNvPr id="0" name=""/>
        <dsp:cNvSpPr/>
      </dsp:nvSpPr>
      <dsp:spPr>
        <a:xfrm>
          <a:off x="0" y="1077801"/>
          <a:ext cx="6900512" cy="0"/>
        </a:xfrm>
        <a:prstGeom prst="line">
          <a:avLst/>
        </a:prstGeom>
        <a:solidFill>
          <a:schemeClr val="accent2">
            <a:hueOff val="1414769"/>
            <a:satOff val="2400"/>
            <a:lumOff val="-87"/>
            <a:alphaOff val="0"/>
          </a:schemeClr>
        </a:solidFill>
        <a:ln w="12700" cap="flat" cmpd="sng" algn="ctr">
          <a:solidFill>
            <a:schemeClr val="accent2">
              <a:hueOff val="1414769"/>
              <a:satOff val="2400"/>
              <a:lumOff val="-8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6C013F-C93B-46D5-99BE-06FE635F1AD8}">
      <dsp:nvSpPr>
        <dsp:cNvPr id="0" name=""/>
        <dsp:cNvSpPr/>
      </dsp:nvSpPr>
      <dsp:spPr>
        <a:xfrm>
          <a:off x="0" y="1077801"/>
          <a:ext cx="6900512" cy="439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Verdana" panose="020B0604030504040204" pitchFamily="34" charset="0"/>
              <a:ea typeface="Verdana" panose="020B0604030504040204" pitchFamily="34" charset="0"/>
            </a:rPr>
            <a:t>Year 3 District Wide Screening in grades 3, 6 and 9</a:t>
          </a:r>
        </a:p>
      </dsp:txBody>
      <dsp:txXfrm>
        <a:off x="0" y="1077801"/>
        <a:ext cx="6900512" cy="439023"/>
      </dsp:txXfrm>
    </dsp:sp>
    <dsp:sp modelId="{17FAD0BC-3F16-4428-A586-7AEC4AC94100}">
      <dsp:nvSpPr>
        <dsp:cNvPr id="0" name=""/>
        <dsp:cNvSpPr/>
      </dsp:nvSpPr>
      <dsp:spPr>
        <a:xfrm>
          <a:off x="0" y="1516824"/>
          <a:ext cx="6900512" cy="0"/>
        </a:xfrm>
        <a:prstGeom prst="line">
          <a:avLst/>
        </a:prstGeom>
        <a:solidFill>
          <a:schemeClr val="accent2">
            <a:hueOff val="2122154"/>
            <a:satOff val="3600"/>
            <a:lumOff val="-131"/>
            <a:alphaOff val="0"/>
          </a:schemeClr>
        </a:solidFill>
        <a:ln w="12700" cap="flat" cmpd="sng" algn="ctr">
          <a:solidFill>
            <a:schemeClr val="accent2">
              <a:hueOff val="2122154"/>
              <a:satOff val="3600"/>
              <a:lumOff val="-1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A5C55D-AD20-4B58-B640-EDAEC460CFC3}">
      <dsp:nvSpPr>
        <dsp:cNvPr id="0" name=""/>
        <dsp:cNvSpPr/>
      </dsp:nvSpPr>
      <dsp:spPr>
        <a:xfrm>
          <a:off x="0" y="1516824"/>
          <a:ext cx="6900512" cy="611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Verdana" panose="020B0604030504040204" pitchFamily="34" charset="0"/>
              <a:ea typeface="Verdana" panose="020B0604030504040204" pitchFamily="34" charset="0"/>
            </a:rPr>
            <a:t>Whole school screening for 8 RISE grant Middle Schools</a:t>
          </a:r>
        </a:p>
      </dsp:txBody>
      <dsp:txXfrm>
        <a:off x="0" y="1516824"/>
        <a:ext cx="6900512" cy="611436"/>
      </dsp:txXfrm>
    </dsp:sp>
    <dsp:sp modelId="{95BC699F-8A3C-4C63-B146-84CD193DFEB4}">
      <dsp:nvSpPr>
        <dsp:cNvPr id="0" name=""/>
        <dsp:cNvSpPr/>
      </dsp:nvSpPr>
      <dsp:spPr>
        <a:xfrm>
          <a:off x="0" y="2128261"/>
          <a:ext cx="6900512" cy="0"/>
        </a:xfrm>
        <a:prstGeom prst="line">
          <a:avLst/>
        </a:prstGeom>
        <a:solidFill>
          <a:schemeClr val="accent2">
            <a:hueOff val="2829538"/>
            <a:satOff val="4800"/>
            <a:lumOff val="-174"/>
            <a:alphaOff val="0"/>
          </a:schemeClr>
        </a:solidFill>
        <a:ln w="12700" cap="flat" cmpd="sng" algn="ctr">
          <a:solidFill>
            <a:schemeClr val="accent2">
              <a:hueOff val="2829538"/>
              <a:satOff val="4800"/>
              <a:lumOff val="-17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81E8D8-2277-45A5-950B-656802F73A24}">
      <dsp:nvSpPr>
        <dsp:cNvPr id="0" name=""/>
        <dsp:cNvSpPr/>
      </dsp:nvSpPr>
      <dsp:spPr>
        <a:xfrm>
          <a:off x="0" y="2128261"/>
          <a:ext cx="6900512" cy="5982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Verdana" panose="020B0604030504040204" pitchFamily="34" charset="0"/>
              <a:ea typeface="Verdana" panose="020B0604030504040204" pitchFamily="34" charset="0"/>
            </a:rPr>
            <a:t>Professional Development for school coordinators</a:t>
          </a:r>
        </a:p>
      </dsp:txBody>
      <dsp:txXfrm>
        <a:off x="0" y="2128261"/>
        <a:ext cx="6900512" cy="598229"/>
      </dsp:txXfrm>
    </dsp:sp>
    <dsp:sp modelId="{9918E5DC-01E0-4BFC-967D-73C860210A58}">
      <dsp:nvSpPr>
        <dsp:cNvPr id="0" name=""/>
        <dsp:cNvSpPr/>
      </dsp:nvSpPr>
      <dsp:spPr>
        <a:xfrm>
          <a:off x="0" y="2726491"/>
          <a:ext cx="6900512" cy="0"/>
        </a:xfrm>
        <a:prstGeom prst="line">
          <a:avLst/>
        </a:prstGeom>
        <a:solidFill>
          <a:schemeClr val="accent2">
            <a:hueOff val="3536923"/>
            <a:satOff val="6000"/>
            <a:lumOff val="-218"/>
            <a:alphaOff val="0"/>
          </a:schemeClr>
        </a:solidFill>
        <a:ln w="12700" cap="flat" cmpd="sng" algn="ctr">
          <a:solidFill>
            <a:schemeClr val="accent2">
              <a:hueOff val="3536923"/>
              <a:satOff val="6000"/>
              <a:lumOff val="-2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A75D1F-F792-4AB1-AB3B-59057A84E271}">
      <dsp:nvSpPr>
        <dsp:cNvPr id="0" name=""/>
        <dsp:cNvSpPr/>
      </dsp:nvSpPr>
      <dsp:spPr>
        <a:xfrm>
          <a:off x="0" y="2726491"/>
          <a:ext cx="6900512" cy="611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Verdana" panose="020B0604030504040204" pitchFamily="34" charset="0"/>
              <a:ea typeface="Verdana" panose="020B0604030504040204" pitchFamily="34" charset="0"/>
            </a:rPr>
            <a:t>SharePoint site for all documents, videos and resources</a:t>
          </a:r>
        </a:p>
      </dsp:txBody>
      <dsp:txXfrm>
        <a:off x="0" y="2726491"/>
        <a:ext cx="6900512" cy="611436"/>
      </dsp:txXfrm>
    </dsp:sp>
    <dsp:sp modelId="{24207CB1-8187-4D8A-A620-F09F51380FF1}">
      <dsp:nvSpPr>
        <dsp:cNvPr id="0" name=""/>
        <dsp:cNvSpPr/>
      </dsp:nvSpPr>
      <dsp:spPr>
        <a:xfrm>
          <a:off x="0" y="3337928"/>
          <a:ext cx="6900512" cy="0"/>
        </a:xfrm>
        <a:prstGeom prst="line">
          <a:avLst/>
        </a:prstGeom>
        <a:solidFill>
          <a:schemeClr val="accent2">
            <a:hueOff val="4244308"/>
            <a:satOff val="7200"/>
            <a:lumOff val="-261"/>
            <a:alphaOff val="0"/>
          </a:schemeClr>
        </a:solidFill>
        <a:ln w="12700" cap="flat" cmpd="sng" algn="ctr">
          <a:solidFill>
            <a:schemeClr val="accent2">
              <a:hueOff val="4244308"/>
              <a:satOff val="7200"/>
              <a:lumOff val="-2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5267D5-F8D6-4775-A774-69C22BC68E85}">
      <dsp:nvSpPr>
        <dsp:cNvPr id="0" name=""/>
        <dsp:cNvSpPr/>
      </dsp:nvSpPr>
      <dsp:spPr>
        <a:xfrm>
          <a:off x="0" y="3337928"/>
          <a:ext cx="6900512" cy="611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Verdana" panose="020B0604030504040204" pitchFamily="34" charset="0"/>
              <a:ea typeface="Verdana" panose="020B0604030504040204" pitchFamily="34" charset="0"/>
            </a:rPr>
            <a:t>Passive consent parent letters distributed in multiple languages</a:t>
          </a:r>
        </a:p>
      </dsp:txBody>
      <dsp:txXfrm>
        <a:off x="0" y="3337928"/>
        <a:ext cx="6900512" cy="611436"/>
      </dsp:txXfrm>
    </dsp:sp>
    <dsp:sp modelId="{5CAC6E48-CBDD-4B98-B40C-61809F30D5FC}">
      <dsp:nvSpPr>
        <dsp:cNvPr id="0" name=""/>
        <dsp:cNvSpPr/>
      </dsp:nvSpPr>
      <dsp:spPr>
        <a:xfrm>
          <a:off x="0" y="3949364"/>
          <a:ext cx="6900512" cy="0"/>
        </a:xfrm>
        <a:prstGeom prst="line">
          <a:avLst/>
        </a:prstGeom>
        <a:solidFill>
          <a:schemeClr val="accent2">
            <a:hueOff val="4951692"/>
            <a:satOff val="8400"/>
            <a:lumOff val="-305"/>
            <a:alphaOff val="0"/>
          </a:schemeClr>
        </a:solidFill>
        <a:ln w="12700" cap="flat" cmpd="sng" algn="ctr">
          <a:solidFill>
            <a:schemeClr val="accent2">
              <a:hueOff val="4951692"/>
              <a:satOff val="8400"/>
              <a:lumOff val="-3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FC8C01-B25C-487E-A03E-F87A5BCB34F8}">
      <dsp:nvSpPr>
        <dsp:cNvPr id="0" name=""/>
        <dsp:cNvSpPr/>
      </dsp:nvSpPr>
      <dsp:spPr>
        <a:xfrm>
          <a:off x="0" y="3949364"/>
          <a:ext cx="6893773" cy="63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Verdana" panose="020B0604030504040204" pitchFamily="34" charset="0"/>
              <a:ea typeface="Verdana" panose="020B0604030504040204" pitchFamily="34" charset="0"/>
            </a:rPr>
            <a:t>Data team loaded the platform into student email for self-report</a:t>
          </a:r>
        </a:p>
      </dsp:txBody>
      <dsp:txXfrm>
        <a:off x="0" y="3949364"/>
        <a:ext cx="6893773" cy="638046"/>
      </dsp:txXfrm>
    </dsp:sp>
    <dsp:sp modelId="{375E6B22-2C37-4472-A8A2-DC36FA269C23}">
      <dsp:nvSpPr>
        <dsp:cNvPr id="0" name=""/>
        <dsp:cNvSpPr/>
      </dsp:nvSpPr>
      <dsp:spPr>
        <a:xfrm>
          <a:off x="0" y="4587411"/>
          <a:ext cx="6900512" cy="0"/>
        </a:xfrm>
        <a:prstGeom prst="line">
          <a:avLst/>
        </a:prstGeom>
        <a:solidFill>
          <a:schemeClr val="accent2">
            <a:hueOff val="5659077"/>
            <a:satOff val="9600"/>
            <a:lumOff val="-348"/>
            <a:alphaOff val="0"/>
          </a:schemeClr>
        </a:solidFill>
        <a:ln w="12700" cap="flat" cmpd="sng" algn="ctr">
          <a:solidFill>
            <a:schemeClr val="accent2">
              <a:hueOff val="5659077"/>
              <a:satOff val="9600"/>
              <a:lumOff val="-3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2EC2E6-087D-41AF-AB45-F133CD09B79C}">
      <dsp:nvSpPr>
        <dsp:cNvPr id="0" name=""/>
        <dsp:cNvSpPr/>
      </dsp:nvSpPr>
      <dsp:spPr>
        <a:xfrm>
          <a:off x="0" y="4587411"/>
          <a:ext cx="6900512" cy="611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Verdana" panose="020B0604030504040204" pitchFamily="34" charset="0"/>
              <a:ea typeface="Verdana" panose="020B0604030504040204" pitchFamily="34" charset="0"/>
            </a:rPr>
            <a:t>Administered in the ELA classes on staggered administration window</a:t>
          </a:r>
        </a:p>
      </dsp:txBody>
      <dsp:txXfrm>
        <a:off x="0" y="4587411"/>
        <a:ext cx="6900512" cy="611436"/>
      </dsp:txXfrm>
    </dsp:sp>
    <dsp:sp modelId="{E1BF7AC7-3199-4411-9EAD-7DA28E1EFBFF}">
      <dsp:nvSpPr>
        <dsp:cNvPr id="0" name=""/>
        <dsp:cNvSpPr/>
      </dsp:nvSpPr>
      <dsp:spPr>
        <a:xfrm>
          <a:off x="0" y="5198847"/>
          <a:ext cx="6900512" cy="0"/>
        </a:xfrm>
        <a:prstGeom prst="line">
          <a:avLst/>
        </a:prstGeom>
        <a:solidFill>
          <a:schemeClr val="accent2">
            <a:hueOff val="6366461"/>
            <a:satOff val="10800"/>
            <a:lumOff val="-392"/>
            <a:alphaOff val="0"/>
          </a:schemeClr>
        </a:solidFill>
        <a:ln w="12700" cap="flat" cmpd="sng" algn="ctr">
          <a:solidFill>
            <a:schemeClr val="accent2">
              <a:hueOff val="6366461"/>
              <a:satOff val="10800"/>
              <a:lumOff val="-3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A4B613-6B80-4AA3-9DA3-CE763A725EC9}">
      <dsp:nvSpPr>
        <dsp:cNvPr id="0" name=""/>
        <dsp:cNvSpPr/>
      </dsp:nvSpPr>
      <dsp:spPr>
        <a:xfrm>
          <a:off x="0" y="5198847"/>
          <a:ext cx="6900512" cy="611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Verdana" panose="020B0604030504040204" pitchFamily="34" charset="0"/>
              <a:ea typeface="Verdana" panose="020B0604030504040204" pitchFamily="34" charset="0"/>
            </a:rPr>
            <a:t>Online monitoring during administration for highest risk item</a:t>
          </a:r>
        </a:p>
      </dsp:txBody>
      <dsp:txXfrm>
        <a:off x="0" y="5198847"/>
        <a:ext cx="6900512" cy="61143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F11E21-8D8D-45A4-83E4-C8273C0FFA8C}">
      <dsp:nvSpPr>
        <dsp:cNvPr id="0" name=""/>
        <dsp:cNvSpPr/>
      </dsp:nvSpPr>
      <dsp:spPr>
        <a:xfrm>
          <a:off x="7291" y="0"/>
          <a:ext cx="1535236" cy="435133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2016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443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  </a:t>
          </a:r>
        </a:p>
      </dsp:txBody>
      <dsp:txXfrm>
        <a:off x="52257" y="44966"/>
        <a:ext cx="1445304" cy="4261406"/>
      </dsp:txXfrm>
    </dsp:sp>
    <dsp:sp modelId="{0C4F4CB2-6D3A-4492-9D6A-237641564BE4}">
      <dsp:nvSpPr>
        <dsp:cNvPr id="0" name=""/>
        <dsp:cNvSpPr/>
      </dsp:nvSpPr>
      <dsp:spPr>
        <a:xfrm>
          <a:off x="1800447" y="0"/>
          <a:ext cx="1535236" cy="435133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2017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945</a:t>
          </a:r>
        </a:p>
      </dsp:txBody>
      <dsp:txXfrm>
        <a:off x="1845413" y="44966"/>
        <a:ext cx="1445304" cy="4261406"/>
      </dsp:txXfrm>
    </dsp:sp>
    <dsp:sp modelId="{B5DD51E6-485B-4868-AA06-FBF969F240FD}">
      <dsp:nvSpPr>
        <dsp:cNvPr id="0" name=""/>
        <dsp:cNvSpPr/>
      </dsp:nvSpPr>
      <dsp:spPr>
        <a:xfrm>
          <a:off x="3593603" y="0"/>
          <a:ext cx="1535236" cy="435133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 2018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 13, 537</a:t>
          </a:r>
        </a:p>
      </dsp:txBody>
      <dsp:txXfrm>
        <a:off x="3638569" y="44966"/>
        <a:ext cx="1445304" cy="4261406"/>
      </dsp:txXfrm>
    </dsp:sp>
    <dsp:sp modelId="{07F330CE-4294-44B0-8EF3-75D6313B7BA2}">
      <dsp:nvSpPr>
        <dsp:cNvPr id="0" name=""/>
        <dsp:cNvSpPr/>
      </dsp:nvSpPr>
      <dsp:spPr>
        <a:xfrm>
          <a:off x="5386759" y="0"/>
          <a:ext cx="1535236" cy="435133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 2019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  16, 577</a:t>
          </a:r>
        </a:p>
      </dsp:txBody>
      <dsp:txXfrm>
        <a:off x="5431725" y="44966"/>
        <a:ext cx="1445304" cy="4261406"/>
      </dsp:txXfrm>
    </dsp:sp>
    <dsp:sp modelId="{F43BF14E-C1AF-44D4-8CD6-D82CA73DFE89}">
      <dsp:nvSpPr>
        <dsp:cNvPr id="0" name=""/>
        <dsp:cNvSpPr/>
      </dsp:nvSpPr>
      <dsp:spPr>
        <a:xfrm>
          <a:off x="7179916" y="0"/>
          <a:ext cx="1535236" cy="435133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 2020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     7, 035</a:t>
          </a:r>
        </a:p>
      </dsp:txBody>
      <dsp:txXfrm>
        <a:off x="7224882" y="44966"/>
        <a:ext cx="1445304" cy="4261406"/>
      </dsp:txXfrm>
    </dsp:sp>
    <dsp:sp modelId="{1A3FB7AB-6FEE-4531-89F2-BA7056AD1076}">
      <dsp:nvSpPr>
        <dsp:cNvPr id="0" name=""/>
        <dsp:cNvSpPr/>
      </dsp:nvSpPr>
      <dsp:spPr>
        <a:xfrm>
          <a:off x="8973072" y="0"/>
          <a:ext cx="1535236" cy="435133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Fall 2021  Screening Window 10/4-12/3</a:t>
          </a:r>
        </a:p>
      </dsp:txBody>
      <dsp:txXfrm>
        <a:off x="9018038" y="44966"/>
        <a:ext cx="1445304" cy="426140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83C7E6-76FE-47F3-85DE-F8C6D8EB1B1A}">
      <dsp:nvSpPr>
        <dsp:cNvPr id="0" name=""/>
        <dsp:cNvSpPr/>
      </dsp:nvSpPr>
      <dsp:spPr>
        <a:xfrm rot="16200000">
          <a:off x="609599" y="-609599"/>
          <a:ext cx="2743200" cy="3962400"/>
        </a:xfrm>
        <a:prstGeom prst="round1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 rot="5400000">
        <a:off x="-1" y="1"/>
        <a:ext cx="3962400" cy="2057400"/>
      </dsp:txXfrm>
    </dsp:sp>
    <dsp:sp modelId="{4C16EEA0-B299-4328-95F8-FC95E9AC12F9}">
      <dsp:nvSpPr>
        <dsp:cNvPr id="0" name=""/>
        <dsp:cNvSpPr/>
      </dsp:nvSpPr>
      <dsp:spPr>
        <a:xfrm>
          <a:off x="3962400" y="0"/>
          <a:ext cx="3962400" cy="2743200"/>
        </a:xfrm>
        <a:prstGeom prst="round1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3962400" y="0"/>
        <a:ext cx="3962400" cy="2057400"/>
      </dsp:txXfrm>
    </dsp:sp>
    <dsp:sp modelId="{99ADC70F-A86D-45C7-8E69-C52B6C277311}">
      <dsp:nvSpPr>
        <dsp:cNvPr id="0" name=""/>
        <dsp:cNvSpPr/>
      </dsp:nvSpPr>
      <dsp:spPr>
        <a:xfrm rot="10800000">
          <a:off x="0" y="2743200"/>
          <a:ext cx="3962400" cy="2743200"/>
        </a:xfrm>
        <a:prstGeom prst="round1Rect">
          <a:avLst/>
        </a:prstGeom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 rot="10800000">
        <a:off x="0" y="3429000"/>
        <a:ext cx="3962400" cy="2057400"/>
      </dsp:txXfrm>
    </dsp:sp>
    <dsp:sp modelId="{6669D36B-AA4B-4DAD-BA5D-F1DEBA91CCAC}">
      <dsp:nvSpPr>
        <dsp:cNvPr id="0" name=""/>
        <dsp:cNvSpPr/>
      </dsp:nvSpPr>
      <dsp:spPr>
        <a:xfrm rot="5400000">
          <a:off x="4572000" y="2133600"/>
          <a:ext cx="2743200" cy="3962400"/>
        </a:xfrm>
        <a:prstGeom prst="round1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 rot="-5400000">
        <a:off x="3962399" y="3429000"/>
        <a:ext cx="3962400" cy="2057400"/>
      </dsp:txXfrm>
    </dsp:sp>
    <dsp:sp modelId="{C30794A9-395F-4D1A-B0EE-7DEC986E900C}">
      <dsp:nvSpPr>
        <dsp:cNvPr id="0" name=""/>
        <dsp:cNvSpPr/>
      </dsp:nvSpPr>
      <dsp:spPr>
        <a:xfrm>
          <a:off x="2773679" y="2057400"/>
          <a:ext cx="2377440" cy="1371600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900" kern="1200"/>
        </a:p>
      </dsp:txBody>
      <dsp:txXfrm>
        <a:off x="2840635" y="2124356"/>
        <a:ext cx="2243528" cy="123768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353C5-0B7D-429C-B02E-9CF01484525F}">
      <dsp:nvSpPr>
        <dsp:cNvPr id="0" name=""/>
        <dsp:cNvSpPr/>
      </dsp:nvSpPr>
      <dsp:spPr>
        <a:xfrm>
          <a:off x="4952587" y="1782615"/>
          <a:ext cx="2136104" cy="21797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68580" bIns="1524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 CI3T: Tertiary Prevention</a:t>
          </a:r>
        </a:p>
      </dsp:txBody>
      <dsp:txXfrm rot="16200000">
        <a:off x="5777360" y="2485814"/>
        <a:ext cx="1961786" cy="555387"/>
      </dsp:txXfrm>
    </dsp:sp>
    <dsp:sp modelId="{DC30BB0B-13B9-4E17-A4CA-5BA185C94FAE}">
      <dsp:nvSpPr>
        <dsp:cNvPr id="0" name=""/>
        <dsp:cNvSpPr/>
      </dsp:nvSpPr>
      <dsp:spPr>
        <a:xfrm>
          <a:off x="2739325" y="1131021"/>
          <a:ext cx="2219285" cy="282947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68580" bIns="1524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CI3T: Secondary Prevention</a:t>
          </a:r>
        </a:p>
      </dsp:txBody>
      <dsp:txXfrm rot="16200000">
        <a:off x="3342042" y="2115776"/>
        <a:ext cx="2546524" cy="577014"/>
      </dsp:txXfrm>
    </dsp:sp>
    <dsp:sp modelId="{7D55B0F5-2046-44DB-9447-7177F48EB517}">
      <dsp:nvSpPr>
        <dsp:cNvPr id="0" name=""/>
        <dsp:cNvSpPr/>
      </dsp:nvSpPr>
      <dsp:spPr>
        <a:xfrm>
          <a:off x="436363" y="19007"/>
          <a:ext cx="2300483" cy="39433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68580" bIns="15240" numCol="1" spcCol="1270" anchor="ctr" anchorCtr="0">
          <a:noAutofit/>
        </a:bodyPr>
        <a:lstStyle/>
        <a:p>
          <a:pPr marL="0" lvl="0" indent="0" algn="r" defTabSz="533400">
            <a:lnSpc>
              <a:spcPct val="100000"/>
            </a:lnSpc>
            <a:spcBef>
              <a:spcPct val="0"/>
            </a:spcBef>
            <a:spcAft>
              <a:spcPts val="3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CI3T: Primary Prevention</a:t>
          </a:r>
        </a:p>
      </dsp:txBody>
      <dsp:txXfrm rot="16200000">
        <a:off x="606457" y="1494465"/>
        <a:ext cx="3549042" cy="598125"/>
      </dsp:txXfrm>
    </dsp:sp>
    <dsp:sp modelId="{438BD05C-7066-4A3F-BF09-0A3D5A9E0E57}">
      <dsp:nvSpPr>
        <dsp:cNvPr id="0" name=""/>
        <dsp:cNvSpPr/>
      </dsp:nvSpPr>
      <dsp:spPr>
        <a:xfrm>
          <a:off x="490330" y="0"/>
          <a:ext cx="1862878" cy="396240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Times New Roman" pitchFamily="18" charset="0"/>
              <a:cs typeface="Times New Roman" pitchFamily="18" charset="0"/>
            </a:rPr>
            <a:t>Session 1: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Overview of CI3T Prevention Models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Setting a Purpose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Establish team meetings and roles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Times New Roman" pitchFamily="18" charset="0"/>
              <a:cs typeface="Times New Roman" pitchFamily="18" charset="0"/>
            </a:rPr>
            <a:t>Session 2: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Mission and Purpose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Establish Roles and Responsibilities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Procedures for Teaching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Procedures for Reinforcing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Reactive Plan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Times New Roman" pitchFamily="18" charset="0"/>
              <a:cs typeface="Times New Roman" pitchFamily="18" charset="0"/>
            </a:rPr>
            <a:t>Session 3: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>
              <a:latin typeface="Times New Roman" pitchFamily="18" charset="0"/>
              <a:cs typeface="Times New Roman" pitchFamily="18" charset="0"/>
            </a:rPr>
            <a:t>Procedures for Monitoring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Times New Roman" pitchFamily="18" charset="0"/>
              <a:cs typeface="Times New Roman" pitchFamily="18" charset="0"/>
            </a:rPr>
            <a:t>Session 4: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>
              <a:latin typeface="Times New Roman" pitchFamily="18" charset="0"/>
              <a:cs typeface="Times New Roman" pitchFamily="18" charset="0"/>
            </a:rPr>
            <a:t>Revise Primary Plan using Stakeholder feedback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>
              <a:latin typeface="Times New Roman" pitchFamily="18" charset="0"/>
              <a:cs typeface="Times New Roman" pitchFamily="18" charset="0"/>
            </a:rPr>
            <a:t>Prepare presentation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latin typeface="Times New Roman" pitchFamily="18" charset="0"/>
            <a:cs typeface="Times New Roman" pitchFamily="18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latin typeface="Times New Roman" pitchFamily="18" charset="0"/>
            <a:cs typeface="Times New Roman" pitchFamily="18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latin typeface="Times New Roman" pitchFamily="18" charset="0"/>
            <a:cs typeface="Times New Roman" pitchFamily="18" charset="0"/>
          </a:endParaRPr>
        </a:p>
      </dsp:txBody>
      <dsp:txXfrm>
        <a:off x="490330" y="0"/>
        <a:ext cx="1862878" cy="3962400"/>
      </dsp:txXfrm>
    </dsp:sp>
    <dsp:sp modelId="{E06FA8CB-696A-4A94-948C-946E34183266}">
      <dsp:nvSpPr>
        <dsp:cNvPr id="0" name=""/>
        <dsp:cNvSpPr/>
      </dsp:nvSpPr>
      <dsp:spPr>
        <a:xfrm>
          <a:off x="2795957" y="1241898"/>
          <a:ext cx="1713048" cy="257571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Times New Roman" pitchFamily="18" charset="0"/>
              <a:cs typeface="Times New Roman" pitchFamily="18" charset="0"/>
            </a:rPr>
            <a:t>Session 5: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Overview of Teacher focused Strategies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Overview of Student Focused Strategies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Using data to determine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Draft the Secondary Intervention Grid based on existing supports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latin typeface="Times New Roman" pitchFamily="18" charset="0"/>
            <a:cs typeface="Times New Roman" pitchFamily="18" charset="0"/>
          </a:endParaRPr>
        </a:p>
      </dsp:txBody>
      <dsp:txXfrm>
        <a:off x="2795957" y="1241898"/>
        <a:ext cx="1713048" cy="2575715"/>
      </dsp:txXfrm>
    </dsp:sp>
    <dsp:sp modelId="{EEF357A7-AB32-4831-A684-5154DE7AB191}">
      <dsp:nvSpPr>
        <dsp:cNvPr id="0" name=""/>
        <dsp:cNvSpPr/>
      </dsp:nvSpPr>
      <dsp:spPr>
        <a:xfrm>
          <a:off x="5019673" y="1790680"/>
          <a:ext cx="1462388" cy="196420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Times New Roman" pitchFamily="18" charset="0"/>
              <a:cs typeface="Times New Roman" pitchFamily="18" charset="0"/>
            </a:rPr>
            <a:t>Session 6: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Final revisions of CI3T Plan based on stakeholder feedback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Draft Tertiary Prevention Intervention Grids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Design Implementation Manual and Plan for roll out to faculty, students, and parents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latin typeface="Times New Roman" pitchFamily="18" charset="0"/>
            <a:cs typeface="Times New Roman" pitchFamily="18" charset="0"/>
          </a:endParaRPr>
        </a:p>
      </dsp:txBody>
      <dsp:txXfrm>
        <a:off x="5019673" y="1790680"/>
        <a:ext cx="1462388" cy="19642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27701-4552-4E82-B8B5-201818F384E1}">
      <dsp:nvSpPr>
        <dsp:cNvPr id="0" name=""/>
        <dsp:cNvSpPr/>
      </dsp:nvSpPr>
      <dsp:spPr>
        <a:xfrm>
          <a:off x="4861" y="0"/>
          <a:ext cx="1461995" cy="338454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SESSION 1: Setting up for Success</a:t>
          </a:r>
        </a:p>
      </dsp:txBody>
      <dsp:txXfrm>
        <a:off x="4861" y="1353819"/>
        <a:ext cx="1461995" cy="1353819"/>
      </dsp:txXfrm>
    </dsp:sp>
    <dsp:sp modelId="{0304F202-A9F3-479D-BEB1-3ABB9CCAFAF9}">
      <dsp:nvSpPr>
        <dsp:cNvPr id="0" name=""/>
        <dsp:cNvSpPr/>
      </dsp:nvSpPr>
      <dsp:spPr>
        <a:xfrm>
          <a:off x="172331" y="203072"/>
          <a:ext cx="1127054" cy="1127054"/>
        </a:xfrm>
        <a:prstGeom prst="ellipse">
          <a:avLst/>
        </a:prstGeom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6BBCE-464F-4266-B09B-D42E3ACE62C5}">
      <dsp:nvSpPr>
        <dsp:cNvPr id="0" name=""/>
        <dsp:cNvSpPr/>
      </dsp:nvSpPr>
      <dsp:spPr>
        <a:xfrm>
          <a:off x="1510716" y="0"/>
          <a:ext cx="1461995" cy="338454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568" rIns="0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1" kern="1200">
              <a:solidFill>
                <a:schemeClr val="accent4"/>
              </a:solidFill>
            </a:rPr>
            <a:t>TECHNOLOGY TRAINING PART 1: Preparing</a:t>
          </a:r>
          <a:br>
            <a:rPr lang="en-US" sz="1400" i="1" kern="1200">
              <a:solidFill>
                <a:schemeClr val="accent4"/>
              </a:solidFill>
            </a:rPr>
          </a:br>
          <a:r>
            <a:rPr lang="en-US" sz="1400" i="1" kern="1200">
              <a:solidFill>
                <a:schemeClr val="accent4"/>
              </a:solidFill>
            </a:rPr>
            <a:t>Your Data Structures</a:t>
          </a:r>
          <a:endParaRPr lang="en-US" sz="1400" kern="1200">
            <a:solidFill>
              <a:schemeClr val="accent4"/>
            </a:solidFill>
          </a:endParaRPr>
        </a:p>
      </dsp:txBody>
      <dsp:txXfrm>
        <a:off x="1510716" y="1353819"/>
        <a:ext cx="1461995" cy="1353819"/>
      </dsp:txXfrm>
    </dsp:sp>
    <dsp:sp modelId="{AF799562-D0FE-4304-8CBE-F6EBFAE4013A}">
      <dsp:nvSpPr>
        <dsp:cNvPr id="0" name=""/>
        <dsp:cNvSpPr/>
      </dsp:nvSpPr>
      <dsp:spPr>
        <a:xfrm>
          <a:off x="1678186" y="203072"/>
          <a:ext cx="1127054" cy="1127054"/>
        </a:xfrm>
        <a:prstGeom prst="ellipse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FE780-09B4-437E-87F1-633B9F17E51A}">
      <dsp:nvSpPr>
        <dsp:cNvPr id="0" name=""/>
        <dsp:cNvSpPr/>
      </dsp:nvSpPr>
      <dsp:spPr>
        <a:xfrm>
          <a:off x="3016571" y="0"/>
          <a:ext cx="1461995" cy="3384549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SESSION 2: Monitoring and </a:t>
          </a:r>
          <a:r>
            <a:rPr lang="en-US" sz="1400" kern="1200" err="1"/>
            <a:t>Communi-cating</a:t>
          </a:r>
          <a:r>
            <a:rPr lang="en-US" sz="1400" kern="1200"/>
            <a:t> for Success</a:t>
          </a:r>
        </a:p>
      </dsp:txBody>
      <dsp:txXfrm>
        <a:off x="3016571" y="1353819"/>
        <a:ext cx="1461995" cy="1353819"/>
      </dsp:txXfrm>
    </dsp:sp>
    <dsp:sp modelId="{069CDC01-BE12-484D-9486-671E87A5E1A9}">
      <dsp:nvSpPr>
        <dsp:cNvPr id="0" name=""/>
        <dsp:cNvSpPr/>
      </dsp:nvSpPr>
      <dsp:spPr>
        <a:xfrm>
          <a:off x="3184042" y="203072"/>
          <a:ext cx="1127054" cy="1127054"/>
        </a:xfrm>
        <a:prstGeom prst="ellipse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0E187-B08A-486D-8A45-C8A232CC337A}">
      <dsp:nvSpPr>
        <dsp:cNvPr id="0" name=""/>
        <dsp:cNvSpPr/>
      </dsp:nvSpPr>
      <dsp:spPr>
        <a:xfrm>
          <a:off x="4522427" y="0"/>
          <a:ext cx="1461995" cy="3384549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568" rIns="0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1" kern="1200">
              <a:solidFill>
                <a:schemeClr val="accent4"/>
              </a:solidFill>
            </a:rPr>
            <a:t>TECHNOLOGY TRAINING PART 2: Preparing </a:t>
          </a:r>
          <a:r>
            <a:rPr lang="en-US" sz="1400" i="1" kern="1200" err="1">
              <a:solidFill>
                <a:schemeClr val="accent4"/>
              </a:solidFill>
            </a:rPr>
            <a:t>Implementa-tion</a:t>
          </a:r>
          <a:r>
            <a:rPr lang="en-US" sz="1400" i="1" kern="1200">
              <a:solidFill>
                <a:schemeClr val="accent4"/>
              </a:solidFill>
            </a:rPr>
            <a:t> Reports</a:t>
          </a:r>
        </a:p>
      </dsp:txBody>
      <dsp:txXfrm>
        <a:off x="4522427" y="1353819"/>
        <a:ext cx="1461995" cy="1353819"/>
      </dsp:txXfrm>
    </dsp:sp>
    <dsp:sp modelId="{640B4EA2-5D13-4CA1-86A9-3221B0994580}">
      <dsp:nvSpPr>
        <dsp:cNvPr id="0" name=""/>
        <dsp:cNvSpPr/>
      </dsp:nvSpPr>
      <dsp:spPr>
        <a:xfrm>
          <a:off x="4689897" y="203072"/>
          <a:ext cx="1127054" cy="1127054"/>
        </a:xfrm>
        <a:prstGeom prst="ellipse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7CE07-4E74-4F15-86EB-6C6567CBA919}">
      <dsp:nvSpPr>
        <dsp:cNvPr id="0" name=""/>
        <dsp:cNvSpPr/>
      </dsp:nvSpPr>
      <dsp:spPr>
        <a:xfrm>
          <a:off x="6028282" y="0"/>
          <a:ext cx="1461995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SESSION 3: Using Your Data to Inform Instruction</a:t>
          </a:r>
        </a:p>
      </dsp:txBody>
      <dsp:txXfrm>
        <a:off x="6028282" y="1353819"/>
        <a:ext cx="1461995" cy="1353819"/>
      </dsp:txXfrm>
    </dsp:sp>
    <dsp:sp modelId="{1722C8D5-9191-4617-9A5C-B2D813A9D915}">
      <dsp:nvSpPr>
        <dsp:cNvPr id="0" name=""/>
        <dsp:cNvSpPr/>
      </dsp:nvSpPr>
      <dsp:spPr>
        <a:xfrm>
          <a:off x="6195752" y="203072"/>
          <a:ext cx="1127054" cy="1127054"/>
        </a:xfrm>
        <a:prstGeom prst="ellipse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9CCCA-3B9D-4598-9B0D-5726972F0780}">
      <dsp:nvSpPr>
        <dsp:cNvPr id="0" name=""/>
        <dsp:cNvSpPr/>
      </dsp:nvSpPr>
      <dsp:spPr>
        <a:xfrm>
          <a:off x="7534137" y="0"/>
          <a:ext cx="1461995" cy="3384549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SESSION 4: </a:t>
          </a:r>
          <a:br>
            <a:rPr lang="en-US" sz="1400" kern="1200"/>
          </a:br>
          <a:r>
            <a:rPr lang="en-US" sz="1400" kern="1200"/>
            <a:t>True Integration</a:t>
          </a:r>
        </a:p>
      </dsp:txBody>
      <dsp:txXfrm>
        <a:off x="7534137" y="1353819"/>
        <a:ext cx="1461995" cy="1353819"/>
      </dsp:txXfrm>
    </dsp:sp>
    <dsp:sp modelId="{0ED1F304-354B-4320-B27C-70A3951670CA}">
      <dsp:nvSpPr>
        <dsp:cNvPr id="0" name=""/>
        <dsp:cNvSpPr/>
      </dsp:nvSpPr>
      <dsp:spPr>
        <a:xfrm>
          <a:off x="7701608" y="203072"/>
          <a:ext cx="1127054" cy="1127054"/>
        </a:xfrm>
        <a:prstGeom prst="ellipse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AF601-0E14-41E6-A130-E7A0A9003234}">
      <dsp:nvSpPr>
        <dsp:cNvPr id="0" name=""/>
        <dsp:cNvSpPr/>
      </dsp:nvSpPr>
      <dsp:spPr>
        <a:xfrm>
          <a:off x="9039993" y="0"/>
          <a:ext cx="1461995" cy="3384549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SESSION 5: Planning for the Year Ahead</a:t>
          </a:r>
        </a:p>
      </dsp:txBody>
      <dsp:txXfrm>
        <a:off x="9039993" y="1353819"/>
        <a:ext cx="1461995" cy="1353819"/>
      </dsp:txXfrm>
    </dsp:sp>
    <dsp:sp modelId="{92DE6F99-74F9-48AD-8F0A-3356A4758B7E}">
      <dsp:nvSpPr>
        <dsp:cNvPr id="0" name=""/>
        <dsp:cNvSpPr/>
      </dsp:nvSpPr>
      <dsp:spPr>
        <a:xfrm>
          <a:off x="9207463" y="203072"/>
          <a:ext cx="1127054" cy="1127054"/>
        </a:xfrm>
        <a:prstGeom prst="ellipse">
          <a:avLst/>
        </a:prstGeom>
        <a:blipFill dpi="0"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747C8-B56B-4616-9A1D-BDC76FE2232C}">
      <dsp:nvSpPr>
        <dsp:cNvPr id="0" name=""/>
        <dsp:cNvSpPr/>
      </dsp:nvSpPr>
      <dsp:spPr>
        <a:xfrm>
          <a:off x="10545848" y="0"/>
          <a:ext cx="1461995" cy="3384549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1" kern="1200">
              <a:solidFill>
                <a:schemeClr val="accent4"/>
              </a:solidFill>
            </a:rPr>
            <a:t>SUMMER SUPPORT</a:t>
          </a:r>
        </a:p>
      </dsp:txBody>
      <dsp:txXfrm>
        <a:off x="10545848" y="1353819"/>
        <a:ext cx="1461995" cy="1353819"/>
      </dsp:txXfrm>
    </dsp:sp>
    <dsp:sp modelId="{55472D87-4270-4864-9513-C4EF84F48593}">
      <dsp:nvSpPr>
        <dsp:cNvPr id="0" name=""/>
        <dsp:cNvSpPr/>
      </dsp:nvSpPr>
      <dsp:spPr>
        <a:xfrm>
          <a:off x="10713318" y="203072"/>
          <a:ext cx="1127054" cy="1127054"/>
        </a:xfrm>
        <a:prstGeom prst="ellipse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53C31-027B-47B6-99A7-1B4548807CCF}">
      <dsp:nvSpPr>
        <dsp:cNvPr id="0" name=""/>
        <dsp:cNvSpPr/>
      </dsp:nvSpPr>
      <dsp:spPr>
        <a:xfrm>
          <a:off x="480508" y="2703864"/>
          <a:ext cx="11051688" cy="365871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D0479-E343-4435-B0DE-6E8EA1D63082}">
      <dsp:nvSpPr>
        <dsp:cNvPr id="0" name=""/>
        <dsp:cNvSpPr/>
      </dsp:nvSpPr>
      <dsp:spPr>
        <a:xfrm>
          <a:off x="1231" y="0"/>
          <a:ext cx="740766" cy="666282"/>
        </a:xfrm>
        <a:prstGeom prst="roundRect">
          <a:avLst>
            <a:gd name="adj" fmla="val 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JULY</a:t>
          </a:r>
        </a:p>
      </dsp:txBody>
      <dsp:txXfrm rot="16200000">
        <a:off x="-197867" y="199098"/>
        <a:ext cx="546351" cy="148153"/>
      </dsp:txXfrm>
    </dsp:sp>
    <dsp:sp modelId="{016B7851-ED07-41AA-91EF-5A835E3DD507}">
      <dsp:nvSpPr>
        <dsp:cNvPr id="0" name=""/>
        <dsp:cNvSpPr/>
      </dsp:nvSpPr>
      <dsp:spPr>
        <a:xfrm>
          <a:off x="767924" y="0"/>
          <a:ext cx="740766" cy="666282"/>
        </a:xfrm>
        <a:prstGeom prst="roundRect">
          <a:avLst>
            <a:gd name="adj" fmla="val 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AUGUST</a:t>
          </a:r>
        </a:p>
      </dsp:txBody>
      <dsp:txXfrm rot="16200000">
        <a:off x="568825" y="199098"/>
        <a:ext cx="546351" cy="148153"/>
      </dsp:txXfrm>
    </dsp:sp>
    <dsp:sp modelId="{427FC1E3-0593-4C6D-B81C-9EA4B510122F}">
      <dsp:nvSpPr>
        <dsp:cNvPr id="0" name=""/>
        <dsp:cNvSpPr/>
      </dsp:nvSpPr>
      <dsp:spPr>
        <a:xfrm rot="5400000">
          <a:off x="722646" y="515898"/>
          <a:ext cx="97963" cy="11111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C15E4C-134F-4BF2-8D38-276CD15FB5CB}">
      <dsp:nvSpPr>
        <dsp:cNvPr id="0" name=""/>
        <dsp:cNvSpPr/>
      </dsp:nvSpPr>
      <dsp:spPr>
        <a:xfrm>
          <a:off x="1534617" y="0"/>
          <a:ext cx="740766" cy="666282"/>
        </a:xfrm>
        <a:prstGeom prst="roundRect">
          <a:avLst>
            <a:gd name="adj" fmla="val 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SEPTEMBER</a:t>
          </a:r>
        </a:p>
      </dsp:txBody>
      <dsp:txXfrm rot="16200000">
        <a:off x="1335518" y="199098"/>
        <a:ext cx="546351" cy="148153"/>
      </dsp:txXfrm>
    </dsp:sp>
    <dsp:sp modelId="{D91F4DFA-AF61-4DA7-B416-261203779B99}">
      <dsp:nvSpPr>
        <dsp:cNvPr id="0" name=""/>
        <dsp:cNvSpPr/>
      </dsp:nvSpPr>
      <dsp:spPr>
        <a:xfrm rot="5400000">
          <a:off x="1489339" y="515898"/>
          <a:ext cx="97963" cy="11111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0FBCA3-1096-4E7C-874F-8D7904239F28}">
      <dsp:nvSpPr>
        <dsp:cNvPr id="0" name=""/>
        <dsp:cNvSpPr/>
      </dsp:nvSpPr>
      <dsp:spPr>
        <a:xfrm>
          <a:off x="2301311" y="0"/>
          <a:ext cx="740766" cy="666282"/>
        </a:xfrm>
        <a:prstGeom prst="roundRect">
          <a:avLst>
            <a:gd name="adj" fmla="val 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OCTOBER</a:t>
          </a:r>
        </a:p>
      </dsp:txBody>
      <dsp:txXfrm rot="16200000">
        <a:off x="2102212" y="199098"/>
        <a:ext cx="546351" cy="148153"/>
      </dsp:txXfrm>
    </dsp:sp>
    <dsp:sp modelId="{D79CC247-1F61-4E90-9866-DAA70D747B32}">
      <dsp:nvSpPr>
        <dsp:cNvPr id="0" name=""/>
        <dsp:cNvSpPr/>
      </dsp:nvSpPr>
      <dsp:spPr>
        <a:xfrm rot="5400000">
          <a:off x="2256032" y="515898"/>
          <a:ext cx="97963" cy="11111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D0479-E343-4435-B0DE-6E8EA1D63082}">
      <dsp:nvSpPr>
        <dsp:cNvPr id="0" name=""/>
        <dsp:cNvSpPr/>
      </dsp:nvSpPr>
      <dsp:spPr>
        <a:xfrm>
          <a:off x="0" y="0"/>
          <a:ext cx="761261" cy="666283"/>
        </a:xfrm>
        <a:prstGeom prst="roundRect">
          <a:avLst>
            <a:gd name="adj" fmla="val 5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NOVEMBER</a:t>
          </a:r>
        </a:p>
      </dsp:txBody>
      <dsp:txXfrm rot="16200000">
        <a:off x="-197049" y="197049"/>
        <a:ext cx="546352" cy="152252"/>
      </dsp:txXfrm>
    </dsp:sp>
    <dsp:sp modelId="{64520AE6-CA28-44A4-BD01-EAAB20F3659C}">
      <dsp:nvSpPr>
        <dsp:cNvPr id="0" name=""/>
        <dsp:cNvSpPr/>
      </dsp:nvSpPr>
      <dsp:spPr>
        <a:xfrm>
          <a:off x="788204" y="0"/>
          <a:ext cx="761261" cy="666283"/>
        </a:xfrm>
        <a:prstGeom prst="roundRect">
          <a:avLst>
            <a:gd name="adj" fmla="val 5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DECEMBER</a:t>
          </a:r>
        </a:p>
      </dsp:txBody>
      <dsp:txXfrm rot="16200000">
        <a:off x="591154" y="197049"/>
        <a:ext cx="546352" cy="152252"/>
      </dsp:txXfrm>
    </dsp:sp>
    <dsp:sp modelId="{427FC1E3-0593-4C6D-B81C-9EA4B510122F}">
      <dsp:nvSpPr>
        <dsp:cNvPr id="0" name=""/>
        <dsp:cNvSpPr/>
      </dsp:nvSpPr>
      <dsp:spPr>
        <a:xfrm rot="5400000">
          <a:off x="743032" y="514324"/>
          <a:ext cx="97957" cy="114189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D0479-E343-4435-B0DE-6E8EA1D63082}">
      <dsp:nvSpPr>
        <dsp:cNvPr id="0" name=""/>
        <dsp:cNvSpPr/>
      </dsp:nvSpPr>
      <dsp:spPr>
        <a:xfrm>
          <a:off x="281" y="-10723"/>
          <a:ext cx="717229" cy="687730"/>
        </a:xfrm>
        <a:prstGeom prst="roundRect">
          <a:avLst>
            <a:gd name="adj" fmla="val 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JANUARY</a:t>
          </a:r>
        </a:p>
      </dsp:txBody>
      <dsp:txXfrm rot="16200000">
        <a:off x="-209965" y="199522"/>
        <a:ext cx="563939" cy="143445"/>
      </dsp:txXfrm>
    </dsp:sp>
    <dsp:sp modelId="{E0A01FB4-1D39-44C8-BE71-7169CCA8ECD3}">
      <dsp:nvSpPr>
        <dsp:cNvPr id="0" name=""/>
        <dsp:cNvSpPr/>
      </dsp:nvSpPr>
      <dsp:spPr>
        <a:xfrm>
          <a:off x="742614" y="-10723"/>
          <a:ext cx="717229" cy="687730"/>
        </a:xfrm>
        <a:prstGeom prst="roundRect">
          <a:avLst>
            <a:gd name="adj" fmla="val 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FEBRUARY</a:t>
          </a:r>
        </a:p>
      </dsp:txBody>
      <dsp:txXfrm rot="16200000">
        <a:off x="532367" y="199522"/>
        <a:ext cx="563939" cy="143445"/>
      </dsp:txXfrm>
    </dsp:sp>
    <dsp:sp modelId="{427FC1E3-0593-4C6D-B81C-9EA4B510122F}">
      <dsp:nvSpPr>
        <dsp:cNvPr id="0" name=""/>
        <dsp:cNvSpPr/>
      </dsp:nvSpPr>
      <dsp:spPr>
        <a:xfrm rot="5400000">
          <a:off x="697220" y="506914"/>
          <a:ext cx="97959" cy="10758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D0479-E343-4435-B0DE-6E8EA1D63082}">
      <dsp:nvSpPr>
        <dsp:cNvPr id="0" name=""/>
        <dsp:cNvSpPr/>
      </dsp:nvSpPr>
      <dsp:spPr>
        <a:xfrm>
          <a:off x="0" y="0"/>
          <a:ext cx="815659" cy="666283"/>
        </a:xfrm>
        <a:prstGeom prst="roundRect">
          <a:avLst>
            <a:gd name="adj" fmla="val 5000"/>
          </a:avLst>
        </a:prstGeom>
        <a:solidFill>
          <a:schemeClr val="accent2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MARCH</a:t>
          </a:r>
        </a:p>
      </dsp:txBody>
      <dsp:txXfrm rot="16200000">
        <a:off x="-191610" y="191610"/>
        <a:ext cx="546352" cy="16313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D0479-E343-4435-B0DE-6E8EA1D63082}">
      <dsp:nvSpPr>
        <dsp:cNvPr id="0" name=""/>
        <dsp:cNvSpPr/>
      </dsp:nvSpPr>
      <dsp:spPr>
        <a:xfrm>
          <a:off x="173" y="0"/>
          <a:ext cx="747160" cy="666283"/>
        </a:xfrm>
        <a:prstGeom prst="roundRect">
          <a:avLst>
            <a:gd name="adj" fmla="val 5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APRIL</a:t>
          </a:r>
        </a:p>
      </dsp:txBody>
      <dsp:txXfrm rot="16200000">
        <a:off x="-198286" y="198460"/>
        <a:ext cx="546352" cy="149432"/>
      </dsp:txXfrm>
    </dsp:sp>
    <dsp:sp modelId="{168CDFC9-90CE-424B-A4E8-278ACC8BE182}">
      <dsp:nvSpPr>
        <dsp:cNvPr id="0" name=""/>
        <dsp:cNvSpPr/>
      </dsp:nvSpPr>
      <dsp:spPr>
        <a:xfrm>
          <a:off x="773484" y="0"/>
          <a:ext cx="747160" cy="666283"/>
        </a:xfrm>
        <a:prstGeom prst="roundRect">
          <a:avLst>
            <a:gd name="adj" fmla="val 5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MAY</a:t>
          </a:r>
        </a:p>
      </dsp:txBody>
      <dsp:txXfrm rot="16200000">
        <a:off x="575024" y="198460"/>
        <a:ext cx="546352" cy="149432"/>
      </dsp:txXfrm>
    </dsp:sp>
    <dsp:sp modelId="{427FC1E3-0593-4C6D-B81C-9EA4B510122F}">
      <dsp:nvSpPr>
        <dsp:cNvPr id="0" name=""/>
        <dsp:cNvSpPr/>
      </dsp:nvSpPr>
      <dsp:spPr>
        <a:xfrm rot="5400000">
          <a:off x="728240" y="515394"/>
          <a:ext cx="97959" cy="11207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0438FA-20BF-47B3-A949-A405D0DB09CD}">
      <dsp:nvSpPr>
        <dsp:cNvPr id="0" name=""/>
        <dsp:cNvSpPr/>
      </dsp:nvSpPr>
      <dsp:spPr>
        <a:xfrm>
          <a:off x="1546795" y="0"/>
          <a:ext cx="747160" cy="666283"/>
        </a:xfrm>
        <a:prstGeom prst="roundRect">
          <a:avLst>
            <a:gd name="adj" fmla="val 5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JUNE</a:t>
          </a:r>
        </a:p>
      </dsp:txBody>
      <dsp:txXfrm rot="16200000">
        <a:off x="1348335" y="198460"/>
        <a:ext cx="546352" cy="149432"/>
      </dsp:txXfrm>
    </dsp:sp>
    <dsp:sp modelId="{FE0A7E94-0825-4074-865F-1ACA6778AEB4}">
      <dsp:nvSpPr>
        <dsp:cNvPr id="0" name=""/>
        <dsp:cNvSpPr/>
      </dsp:nvSpPr>
      <dsp:spPr>
        <a:xfrm rot="5400000">
          <a:off x="1501551" y="515394"/>
          <a:ext cx="97959" cy="11207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BF803-45EF-AA42-BDD2-E75CD6532912}">
      <dsp:nvSpPr>
        <dsp:cNvPr id="0" name=""/>
        <dsp:cNvSpPr/>
      </dsp:nvSpPr>
      <dsp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-555467" y="1737053"/>
        <a:ext cx="1406827" cy="279227"/>
      </dsp:txXfrm>
    </dsp:sp>
    <dsp:sp modelId="{971673C2-F47C-2B46-A180-42AE3DADCE7D}">
      <dsp:nvSpPr>
        <dsp:cNvPr id="0" name=""/>
        <dsp:cNvSpPr/>
      </dsp:nvSpPr>
      <dsp:spPr>
        <a:xfrm>
          <a:off x="29177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sp:txBody>
      <dsp:txXfrm>
        <a:off x="291772" y="1169040"/>
        <a:ext cx="1071507" cy="1725918"/>
      </dsp:txXfrm>
    </dsp:sp>
    <dsp:sp modelId="{4E92D05A-7E69-B94B-938F-8CB8794072A0}">
      <dsp:nvSpPr>
        <dsp:cNvPr id="0" name=""/>
        <dsp:cNvSpPr/>
      </dsp:nvSpPr>
      <dsp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933137" y="1737053"/>
        <a:ext cx="1406827" cy="279227"/>
      </dsp:txXfrm>
    </dsp:sp>
    <dsp:sp modelId="{926E4446-4CD7-D94B-8D3A-223F9E75C6A3}">
      <dsp:nvSpPr>
        <dsp:cNvPr id="0" name=""/>
        <dsp:cNvSpPr/>
      </dsp:nvSpPr>
      <dsp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14576-F97D-7E46-B8AC-CB40BA3575E4}">
      <dsp:nvSpPr>
        <dsp:cNvPr id="0" name=""/>
        <dsp:cNvSpPr/>
      </dsp:nvSpPr>
      <dsp:spPr>
        <a:xfrm>
          <a:off x="178037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sz="1300" kern="120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sp:txBody>
      <dsp:txXfrm>
        <a:off x="1780377" y="1169040"/>
        <a:ext cx="1071507" cy="1725918"/>
      </dsp:txXfrm>
    </dsp:sp>
    <dsp:sp modelId="{C6321622-D5D4-704D-9D2D-3AC563738361}">
      <dsp:nvSpPr>
        <dsp:cNvPr id="0" name=""/>
        <dsp:cNvSpPr/>
      </dsp:nvSpPr>
      <dsp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2421742" y="1737053"/>
        <a:ext cx="1406827" cy="279227"/>
      </dsp:txXfrm>
    </dsp:sp>
    <dsp:sp modelId="{F8F04E18-85D5-ED4B-85C6-2149A776013F}">
      <dsp:nvSpPr>
        <dsp:cNvPr id="0" name=""/>
        <dsp:cNvSpPr/>
      </dsp:nvSpPr>
      <dsp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469CC-CAB0-ED4F-B401-77F6D7D542D3}">
      <dsp:nvSpPr>
        <dsp:cNvPr id="0" name=""/>
        <dsp:cNvSpPr/>
      </dsp:nvSpPr>
      <dsp:spPr>
        <a:xfrm>
          <a:off x="326898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sp:txBody>
      <dsp:txXfrm>
        <a:off x="3268982" y="1169040"/>
        <a:ext cx="1071507" cy="1725918"/>
      </dsp:txXfrm>
    </dsp:sp>
    <dsp:sp modelId="{83AC6EE8-2A6A-C44F-A36F-2D642544406E}">
      <dsp:nvSpPr>
        <dsp:cNvPr id="0" name=""/>
        <dsp:cNvSpPr/>
      </dsp:nvSpPr>
      <dsp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3910347" y="1737053"/>
        <a:ext cx="1406827" cy="279227"/>
      </dsp:txXfrm>
    </dsp:sp>
    <dsp:sp modelId="{2FB0FBF8-92A5-ED4B-AE33-17FB27DF68E8}">
      <dsp:nvSpPr>
        <dsp:cNvPr id="0" name=""/>
        <dsp:cNvSpPr/>
      </dsp:nvSpPr>
      <dsp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39E11-AB5B-1549-BA3D-ED6BD5BF53EE}">
      <dsp:nvSpPr>
        <dsp:cNvPr id="0" name=""/>
        <dsp:cNvSpPr/>
      </dsp:nvSpPr>
      <dsp:spPr>
        <a:xfrm>
          <a:off x="475758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sp:txBody>
      <dsp:txXfrm>
        <a:off x="4757587" y="1169040"/>
        <a:ext cx="1071507" cy="1725918"/>
      </dsp:txXfrm>
    </dsp:sp>
    <dsp:sp modelId="{EC5ED897-6DF7-4D46-A862-C4F539649D5E}">
      <dsp:nvSpPr>
        <dsp:cNvPr id="0" name=""/>
        <dsp:cNvSpPr/>
      </dsp:nvSpPr>
      <dsp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5398952" y="1737053"/>
        <a:ext cx="1406827" cy="279227"/>
      </dsp:txXfrm>
    </dsp:sp>
    <dsp:sp modelId="{B2E45524-4475-B74F-801B-B278A247738B}">
      <dsp:nvSpPr>
        <dsp:cNvPr id="0" name=""/>
        <dsp:cNvSpPr/>
      </dsp:nvSpPr>
      <dsp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A3C866-AB9C-F64F-8587-DBAFAD305CB9}">
      <dsp:nvSpPr>
        <dsp:cNvPr id="0" name=""/>
        <dsp:cNvSpPr/>
      </dsp:nvSpPr>
      <dsp:spPr>
        <a:xfrm>
          <a:off x="624619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sp:txBody>
      <dsp:txXfrm>
        <a:off x="6246192" y="1169040"/>
        <a:ext cx="1071507" cy="172591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27701-4552-4E82-B8B5-201818F384E1}">
      <dsp:nvSpPr>
        <dsp:cNvPr id="0" name=""/>
        <dsp:cNvSpPr/>
      </dsp:nvSpPr>
      <dsp:spPr>
        <a:xfrm>
          <a:off x="4770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sp:txBody>
      <dsp:txXfrm>
        <a:off x="37476" y="1502882"/>
        <a:ext cx="1051245" cy="1404764"/>
      </dsp:txXfrm>
    </dsp:sp>
    <dsp:sp modelId="{0304F202-A9F3-479D-BEB1-3ABB9CCAFAF9}">
      <dsp:nvSpPr>
        <dsp:cNvPr id="0" name=""/>
        <dsp:cNvSpPr/>
      </dsp:nvSpPr>
      <dsp:spPr>
        <a:xfrm>
          <a:off x="3827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6BBCE-464F-4266-B09B-D42E3ACE62C5}">
      <dsp:nvSpPr>
        <dsp:cNvPr id="0" name=""/>
        <dsp:cNvSpPr/>
      </dsp:nvSpPr>
      <dsp:spPr>
        <a:xfrm>
          <a:off x="1154928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1187634" y="1502882"/>
        <a:ext cx="1051245" cy="1404764"/>
      </dsp:txXfrm>
    </dsp:sp>
    <dsp:sp modelId="{AF799562-D0FE-4304-8CBE-F6EBFAE4013A}">
      <dsp:nvSpPr>
        <dsp:cNvPr id="0" name=""/>
        <dsp:cNvSpPr/>
      </dsp:nvSpPr>
      <dsp:spPr>
        <a:xfrm>
          <a:off x="118842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FE780-09B4-437E-87F1-633B9F17E51A}">
      <dsp:nvSpPr>
        <dsp:cNvPr id="0" name=""/>
        <dsp:cNvSpPr/>
      </dsp:nvSpPr>
      <dsp:spPr>
        <a:xfrm>
          <a:off x="2305085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37791" y="1502882"/>
        <a:ext cx="1051245" cy="1404764"/>
      </dsp:txXfrm>
    </dsp:sp>
    <dsp:sp modelId="{069CDC01-BE12-484D-9486-671E87A5E1A9}">
      <dsp:nvSpPr>
        <dsp:cNvPr id="0" name=""/>
        <dsp:cNvSpPr/>
      </dsp:nvSpPr>
      <dsp:spPr>
        <a:xfrm>
          <a:off x="233858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0E187-B08A-486D-8A45-C8A232CC337A}">
      <dsp:nvSpPr>
        <dsp:cNvPr id="0" name=""/>
        <dsp:cNvSpPr/>
      </dsp:nvSpPr>
      <dsp:spPr>
        <a:xfrm>
          <a:off x="3455242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3487948" y="1502882"/>
        <a:ext cx="1051245" cy="1404764"/>
      </dsp:txXfrm>
    </dsp:sp>
    <dsp:sp modelId="{640B4EA2-5D13-4CA1-86A9-3221B0994580}">
      <dsp:nvSpPr>
        <dsp:cNvPr id="0" name=""/>
        <dsp:cNvSpPr/>
      </dsp:nvSpPr>
      <dsp:spPr>
        <a:xfrm>
          <a:off x="348874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7CE07-4E74-4F15-86EB-6C6567CBA919}">
      <dsp:nvSpPr>
        <dsp:cNvPr id="0" name=""/>
        <dsp:cNvSpPr/>
      </dsp:nvSpPr>
      <dsp:spPr>
        <a:xfrm>
          <a:off x="4605400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sp:txBody>
      <dsp:txXfrm>
        <a:off x="4638106" y="1502882"/>
        <a:ext cx="1051245" cy="1404764"/>
      </dsp:txXfrm>
    </dsp:sp>
    <dsp:sp modelId="{1722C8D5-9191-4617-9A5C-B2D813A9D915}">
      <dsp:nvSpPr>
        <dsp:cNvPr id="0" name=""/>
        <dsp:cNvSpPr/>
      </dsp:nvSpPr>
      <dsp:spPr>
        <a:xfrm>
          <a:off x="463890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9CCCA-3B9D-4598-9B0D-5726972F0780}">
      <dsp:nvSpPr>
        <dsp:cNvPr id="0" name=""/>
        <dsp:cNvSpPr/>
      </dsp:nvSpPr>
      <dsp:spPr>
        <a:xfrm>
          <a:off x="5755557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5788263" y="1502882"/>
        <a:ext cx="1051245" cy="1404764"/>
      </dsp:txXfrm>
    </dsp:sp>
    <dsp:sp modelId="{0ED1F304-354B-4320-B27C-70A3951670CA}">
      <dsp:nvSpPr>
        <dsp:cNvPr id="0" name=""/>
        <dsp:cNvSpPr/>
      </dsp:nvSpPr>
      <dsp:spPr>
        <a:xfrm>
          <a:off x="578905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27" r="-3073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AF601-0E14-41E6-A130-E7A0A9003234}">
      <dsp:nvSpPr>
        <dsp:cNvPr id="0" name=""/>
        <dsp:cNvSpPr/>
      </dsp:nvSpPr>
      <dsp:spPr>
        <a:xfrm>
          <a:off x="6905715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6938421" y="1502882"/>
        <a:ext cx="1051245" cy="1404764"/>
      </dsp:txXfrm>
    </dsp:sp>
    <dsp:sp modelId="{92DE6F99-74F9-48AD-8F0A-3356A4758B7E}">
      <dsp:nvSpPr>
        <dsp:cNvPr id="0" name=""/>
        <dsp:cNvSpPr/>
      </dsp:nvSpPr>
      <dsp:spPr>
        <a:xfrm>
          <a:off x="693921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17" r="-895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747C8-B56B-4616-9A1D-BDC76FE2232C}">
      <dsp:nvSpPr>
        <dsp:cNvPr id="0" name=""/>
        <dsp:cNvSpPr/>
      </dsp:nvSpPr>
      <dsp:spPr>
        <a:xfrm>
          <a:off x="8055872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sp:txBody>
      <dsp:txXfrm>
        <a:off x="8088578" y="1502882"/>
        <a:ext cx="1051245" cy="1404764"/>
      </dsp:txXfrm>
    </dsp:sp>
    <dsp:sp modelId="{55472D87-4270-4864-9513-C4EF84F48593}">
      <dsp:nvSpPr>
        <dsp:cNvPr id="0" name=""/>
        <dsp:cNvSpPr/>
      </dsp:nvSpPr>
      <dsp:spPr>
        <a:xfrm>
          <a:off x="808937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680"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12EEF-C90E-4A39-8624-2778E48E4BE0}">
      <dsp:nvSpPr>
        <dsp:cNvPr id="0" name=""/>
        <dsp:cNvSpPr/>
      </dsp:nvSpPr>
      <dsp:spPr>
        <a:xfrm>
          <a:off x="9206030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9238736" y="1502882"/>
        <a:ext cx="1051245" cy="1404764"/>
      </dsp:txXfrm>
    </dsp:sp>
    <dsp:sp modelId="{8B20BB08-94B1-48F9-9897-CB80CA7F6C0C}">
      <dsp:nvSpPr>
        <dsp:cNvPr id="0" name=""/>
        <dsp:cNvSpPr/>
      </dsp:nvSpPr>
      <dsp:spPr>
        <a:xfrm>
          <a:off x="9239529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9"/>
          <a:srcRect/>
          <a:stretch>
            <a:fillRect l="-9662" r="-10862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6C3189-9723-4D48-AB42-84F0840E98A7}">
      <dsp:nvSpPr>
        <dsp:cNvPr id="0" name=""/>
        <dsp:cNvSpPr/>
      </dsp:nvSpPr>
      <dsp:spPr>
        <a:xfrm>
          <a:off x="10356187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sp:txBody>
      <dsp:txXfrm>
        <a:off x="10388893" y="1502882"/>
        <a:ext cx="1051245" cy="1404764"/>
      </dsp:txXfrm>
    </dsp:sp>
    <dsp:sp modelId="{A5E4E931-3070-4D12-BE4A-A7CFF0542571}">
      <dsp:nvSpPr>
        <dsp:cNvPr id="0" name=""/>
        <dsp:cNvSpPr/>
      </dsp:nvSpPr>
      <dsp:spPr>
        <a:xfrm>
          <a:off x="1038968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53C31-027B-47B6-99A7-1B4548807CCF}">
      <dsp:nvSpPr>
        <dsp:cNvPr id="0" name=""/>
        <dsp:cNvSpPr/>
      </dsp:nvSpPr>
      <dsp:spPr>
        <a:xfrm>
          <a:off x="452980" y="3048230"/>
          <a:ext cx="10559406" cy="397316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9/3/layout/BlockDescendingList">
  <dgm:title val=""/>
  <dgm:desc val=""/>
  <dgm:catLst>
    <dgm:cat type="list" pri="18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13" srcId="10" destId="11" srcOrd="0" destOrd="0"/>
        <dgm:cxn modelId="14" srcId="10" destId="12" srcOrd="0" destOrd="0"/>
        <dgm:cxn modelId="50" srcId="0" destId="20" srcOrd="1" destOrd="0"/>
        <dgm:cxn modelId="23" srcId="20" destId="21" srcOrd="0" destOrd="0"/>
        <dgm:cxn modelId="24" srcId="20" destId="22" srcOrd="0" destOrd="0"/>
        <dgm:cxn modelId="60" srcId="0" destId="30" srcOrd="2" destOrd="0"/>
        <dgm:cxn modelId="33" srcId="30" destId="31" srcOrd="0" destOrd="0"/>
        <dgm:cxn modelId="34" srcId="30" destId="3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7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80" srcId="0" destId="7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0.5516"/>
        </dgm:alg>
        <dgm:choose name="Name3">
          <dgm:if name="Name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if>
          <dgm:else name="Name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else>
        </dgm:choose>
      </dgm:if>
      <dgm:if name="Name6" axis="ch" ptType="node" func="cnt" op="equ" val="2">
        <dgm:alg type="composite">
          <dgm:param type="ar" val="0.9804"/>
        </dgm:alg>
        <dgm:choose name="Name7">
          <dgm:if name="Name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2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1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1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2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if>
          <dgm:else name="Name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1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2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2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1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2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1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else>
        </dgm:choose>
      </dgm:if>
      <dgm:if name="Name10" axis="ch" ptType="node" func="cnt" op="equ" val="3">
        <dgm:alg type="composite">
          <dgm:param type="ar" val="1.4097"/>
        </dgm:alg>
        <dgm:choose name="Name11">
          <dgm:if name="Name12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3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1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if>
          <dgm:else name="Name13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3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1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3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1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3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1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else>
        </dgm:choose>
      </dgm:if>
      <dgm:if name="Name14" axis="ch" ptType="node" func="cnt" op="equ" val="4">
        <dgm:alg type="composite">
          <dgm:param type="ar" val="1.8305"/>
        </dgm:alg>
        <dgm:choose name="Name15">
          <dgm:if name="Name16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2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3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4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1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4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if>
          <dgm:else name="Name17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4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3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2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1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4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3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2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1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4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3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2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1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else>
        </dgm:choose>
      </dgm:if>
      <dgm:if name="Name18" axis="ch" ptType="node" func="cnt" op="equ" val="5">
        <dgm:alg type="composite">
          <dgm:param type="ar" val="2.0125"/>
        </dgm:alg>
        <dgm:choose name="Name19">
          <dgm:if name="Name20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2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4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5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1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4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17"/>
              <dgm:constr type="l" for="ch" forName="childText_5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56"/>
            </dgm:constrLst>
          </dgm:if>
          <dgm:else name="Name21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5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4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2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1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5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4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2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1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5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4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2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61"/>
              <dgm:constr type="l" for="ch" forName="childText_1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99"/>
            </dgm:constrLst>
          </dgm:else>
        </dgm:choose>
      </dgm:if>
      <dgm:if name="Name22" axis="ch" ptType="node" func="cnt" op="equ" val="6">
        <dgm:alg type="composite">
          <dgm:param type="ar" val="2.4006"/>
        </dgm:alg>
        <dgm:shape xmlns:r="http://schemas.openxmlformats.org/officeDocument/2006/relationships" r:blip="">
          <dgm:adjLst/>
        </dgm:shape>
        <dgm:choose name="Name23">
          <dgm:if name="Name2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2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3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4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5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6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1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if>
          <dgm:else name="Name2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6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5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4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3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2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1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6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5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4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3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2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1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6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5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4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3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2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1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else>
        </dgm:choose>
      </dgm:if>
      <dgm:else name="Name26">
        <dgm:alg type="composite">
          <dgm:param type="ar" val="2.7874"/>
        </dgm:alg>
        <dgm:shape xmlns:r="http://schemas.openxmlformats.org/officeDocument/2006/relationships" r:blip="">
          <dgm:adjLst/>
        </dgm:shape>
        <dgm:choose name="Name27">
          <dgm:if name="Name2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2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3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5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6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7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1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7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7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if>
          <dgm:else name="Name2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7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6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5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3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2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1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7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6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5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3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2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1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7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6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5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3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2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1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else>
        </dgm:choose>
      </dgm:else>
    </dgm:choose>
    <dgm:forEach name="wrapper" axis="self" ptType="parTrans">
      <dgm:forEach name="accentRepeat" axis="self">
        <dgm:layoutNode name="imageRepeatNode" styleLbl="node1">
          <dgm:alg type="sp"/>
          <dgm:shape xmlns:r="http://schemas.openxmlformats.org/officeDocument/2006/relationships" type="rect" r:blip="" zOrderOff="-10">
            <dgm:adjLst/>
          </dgm:shape>
          <dgm:presOf axis="self"/>
        </dgm:layoutNode>
      </dgm:forEach>
    </dgm:forEach>
    <dgm:forEach name="Name30" axis="ch" ptType="node" cnt="1">
      <dgm:layoutNode name="parentText_1" styleLbl="node1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1" styleLbl="node1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1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2" cnt="1">
      <dgm:layoutNode name="parentText_2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2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2">
        <dgm:alg type="sp"/>
        <dgm:shape xmlns:r="http://schemas.openxmlformats.org/officeDocument/2006/relationships" r:blip="">
          <dgm:adjLst/>
        </dgm:shape>
        <dgm:presOf/>
        <dgm:constrLst/>
        <dgm:forEach name="Name33" ref="accentRepeat"/>
      </dgm:layoutNode>
    </dgm:forEach>
    <dgm:forEach name="Name34" axis="ch" ptType="node" st="3" cnt="1">
      <dgm:layoutNode name="parentText_3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3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3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</dgm:forEach>
    <dgm:forEach name="Name36" axis="ch" ptType="node" st="4" cnt="1">
      <dgm:layoutNode name="parentText_4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4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parentText_5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5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5">
        <dgm:alg type="sp"/>
        <dgm:shape xmlns:r="http://schemas.openxmlformats.org/officeDocument/2006/relationships" r:blip="">
          <dgm:adjLst/>
        </dgm:shape>
        <dgm:presOf/>
        <dgm:constrLst/>
        <dgm:forEach name="Name39" ref="accentRepeat"/>
      </dgm:layoutNode>
    </dgm:forEach>
    <dgm:forEach name="Name40" axis="ch" ptType="node" st="6" cnt="1">
      <dgm:layoutNode name="parentText_6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6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6">
        <dgm:alg type="sp"/>
        <dgm:shape xmlns:r="http://schemas.openxmlformats.org/officeDocument/2006/relationships" r:blip="">
          <dgm:adjLst/>
        </dgm:shape>
        <dgm:presOf/>
        <dgm:constrLst/>
        <dgm:forEach name="Name41" ref="accentRepeat"/>
      </dgm:layoutNode>
    </dgm:forEach>
    <dgm:forEach name="Name42" axis="ch" ptType="node" st="7" cnt="1">
      <dgm:layoutNode name="parentText_7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7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7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8861464-57F4-4576-833D-8BA605256F90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74DD091-6A5B-4612-8B6E-A15F24914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41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B99CD55-64BA-4F8F-A977-5D4929BCA744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CE9D5D3-2E19-48D7-A2AA-A8BA04DC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91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jwzf5M5oG87Jy58M7" TargetMode="External"/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2150"/>
            <a:ext cx="6157912" cy="3465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preserve the appearance of this slide, a picture file has been created.  An editable version is behind it.</a:t>
            </a:r>
          </a:p>
        </p:txBody>
      </p:sp>
    </p:spTree>
    <p:extLst>
      <p:ext uri="{BB962C8B-B14F-4D97-AF65-F5344CB8AC3E}">
        <p14:creationId xmlns:p14="http://schemas.microsoft.com/office/powerpoint/2010/main" val="3636098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741" tIns="46871" rIns="93741" bIns="46871"/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165892" name="Slide Number Placeholder 3"/>
          <p:cNvSpPr txBox="1">
            <a:spLocks noGrp="1"/>
          </p:cNvSpPr>
          <p:nvPr/>
        </p:nvSpPr>
        <p:spPr bwMode="auto">
          <a:xfrm>
            <a:off x="3995465" y="8887930"/>
            <a:ext cx="3056201" cy="46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741" tIns="46871" rIns="93741" bIns="46871" anchor="b"/>
          <a:lstStyle>
            <a:lvl1pPr defTabSz="9302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027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027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027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027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52823EE-5D82-4413-BFEE-C5DD922F2B1E}" type="slidenum">
              <a:rPr lang="en-US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36</a:t>
            </a:fld>
            <a:endParaRPr lang="en-U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9894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741" tIns="46871" rIns="93741" bIns="46871"/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165892" name="Slide Number Placeholder 3"/>
          <p:cNvSpPr txBox="1">
            <a:spLocks noGrp="1"/>
          </p:cNvSpPr>
          <p:nvPr/>
        </p:nvSpPr>
        <p:spPr bwMode="auto">
          <a:xfrm>
            <a:off x="3995465" y="8887930"/>
            <a:ext cx="3056201" cy="46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741" tIns="46871" rIns="93741" bIns="46871" anchor="b"/>
          <a:lstStyle>
            <a:lvl1pPr defTabSz="9302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027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027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027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027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52823EE-5D82-4413-BFEE-C5DD922F2B1E}" type="slidenum">
              <a:rPr lang="en-US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37</a:t>
            </a:fld>
            <a:endParaRPr lang="en-U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132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6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06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88988" indent="-302497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216226" indent="-24168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701158" indent="-24168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189208" indent="-24168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638277" indent="-2416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87345" indent="-2416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536413" indent="-2416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85481" indent="-2416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317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9A5D4A-B2C1-46C5-85BB-8AE60451357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317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489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2F364-F0C4-4B2D-822E-43EBCE1F570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6911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2F364-F0C4-4B2D-822E-43EBCE1F570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054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1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1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1283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32962" indent="-281555" defTabSz="901283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29281" indent="-224939" defTabSz="901283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580688" indent="-224939" defTabSz="901283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32094" indent="-224939" defTabSz="901283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472789" indent="-224939" defTabSz="9012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13484" indent="-224939" defTabSz="9012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354179" indent="-224939" defTabSz="9012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794874" indent="-224939" defTabSz="9012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012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F95E88-2DF9-4842-A88A-CAF48552B087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012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Lane and Oakes 2013</a:t>
            </a:r>
          </a:p>
        </p:txBody>
      </p:sp>
    </p:spTree>
    <p:extLst>
      <p:ext uri="{BB962C8B-B14F-4D97-AF65-F5344CB8AC3E}">
        <p14:creationId xmlns:p14="http://schemas.microsoft.com/office/powerpoint/2010/main" val="32071473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1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1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1283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32962" indent="-281555" defTabSz="901283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29281" indent="-224939" defTabSz="901283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580688" indent="-224939" defTabSz="901283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32094" indent="-224939" defTabSz="901283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472789" indent="-224939" defTabSz="9012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13484" indent="-224939" defTabSz="9012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354179" indent="-224939" defTabSz="9012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794874" indent="-224939" defTabSz="9012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012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F95E88-2DF9-4842-A88A-CAF48552B087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012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Lane and Oakes 2013</a:t>
            </a:r>
          </a:p>
        </p:txBody>
      </p:sp>
    </p:spTree>
    <p:extLst>
      <p:ext uri="{BB962C8B-B14F-4D97-AF65-F5344CB8AC3E}">
        <p14:creationId xmlns:p14="http://schemas.microsoft.com/office/powerpoint/2010/main" val="21917071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BB1121-769A-41ED-928C-53AB9EACD28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317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3982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Calibri" charset="0"/>
              <a:ea typeface="MS PGothic" charset="-128"/>
            </a:endParaRPr>
          </a:p>
          <a:p>
            <a:endParaRPr lang="en-US" altLang="en-US">
              <a:latin typeface="Calibri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4085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9D5D3-2E19-48D7-A2AA-A8BA04DCF75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48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421B6-B46F-4440-B41D-82D0FEFAF04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0189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02ADB-1610-4FE4-A700-AA31537D87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5269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501650" y="739775"/>
            <a:ext cx="6480175" cy="3644900"/>
          </a:xfrm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xfrm>
            <a:off x="995306" y="4638275"/>
            <a:ext cx="5487153" cy="439085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96" tIns="48679" rIns="99096" bIns="48679"/>
          <a:lstStyle/>
          <a:p>
            <a:endParaRPr lang="en-US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Lane and Oakes 2013</a:t>
            </a:r>
          </a:p>
        </p:txBody>
      </p:sp>
    </p:spTree>
    <p:extLst>
      <p:ext uri="{BB962C8B-B14F-4D97-AF65-F5344CB8AC3E}">
        <p14:creationId xmlns:p14="http://schemas.microsoft.com/office/powerpoint/2010/main" val="20477599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CA205-88A7-43FC-A6E6-8F54A7AB39DB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8907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2150"/>
            <a:ext cx="6157912" cy="3465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0" u="sng" kern="1200" dirty="0">
                <a:solidFill>
                  <a:schemeClr val="tx1"/>
                </a:solidFill>
                <a:effectLst/>
                <a:latin typeface="Arial" pitchFamily="68" charset="0"/>
                <a:ea typeface="ＭＳ Ｐゴシック" charset="-128"/>
                <a:cs typeface="ＭＳ Ｐゴシック" charset="-128"/>
                <a:hlinkClick r:id="rId3"/>
              </a:rPr>
              <a:t>https://forms.gle/jwzf5M5oG87Jy58M7</a:t>
            </a:r>
            <a:endParaRPr lang="en-US" dirty="0"/>
          </a:p>
          <a:p>
            <a:r>
              <a:rPr lang="en-US" dirty="0"/>
              <a:t>To preserve the appearance of this slide, a picture file has been created.  An editable version is behind it.</a:t>
            </a:r>
          </a:p>
        </p:txBody>
      </p:sp>
    </p:spTree>
    <p:extLst>
      <p:ext uri="{BB962C8B-B14F-4D97-AF65-F5344CB8AC3E}">
        <p14:creationId xmlns:p14="http://schemas.microsoft.com/office/powerpoint/2010/main" val="2631400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0"/>
            <a:r>
              <a:rPr lang="en-US"/>
              <a:t>Lane, K. L., Oakes, W. P., Ennis, R. P., &amp; Hirsch, S. E. (2014). Identifying students for secondary and tertiary prevention efforts: How do we determine which students have Tier 2 and Tier 3 needs? </a:t>
            </a:r>
            <a:r>
              <a:rPr lang="en-US" i="1"/>
              <a:t>Preventing School Failure, 58, </a:t>
            </a:r>
            <a:r>
              <a:rPr lang="en-US"/>
              <a:t>171-182, DOI: 10.1080/1045988X.2014.895573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DAB86F-69B3-40D1-ADA3-E7244A87318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960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99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9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Calibri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8464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BB1121-769A-41ED-928C-53AB9EACD28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317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649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12763" y="727075"/>
            <a:ext cx="6451600" cy="36306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2912"/>
            <a:endParaRPr lang="en-US" altLang="en-US" sz="80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defTabSz="483306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defTabSz="483306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defTabSz="483306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defTabSz="483306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C7FF15-2AAD-4374-8F58-754FA0E75300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829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85372" indent="-302066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208265" indent="-241653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91571" indent="-241653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174878" indent="-241653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96481-3E15-492C-A321-892E1AC3AF6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8CC63F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8CC63F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16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Opt</a:t>
            </a:r>
            <a:r>
              <a:rPr lang="en-US" baseline="0"/>
              <a:t> out letters sent home prior to screening for approval.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54025-3523-4DBE-89B0-83307A379D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437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Master" Target="../slideMasters/slideMaster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Master" Target="../slideMasters/slideMaster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18" Type="http://schemas.openxmlformats.org/officeDocument/2006/relationships/diagramLayout" Target="../diagrams/layout5.xml"/><Relationship Id="rId26" Type="http://schemas.microsoft.com/office/2007/relationships/diagramDrawing" Target="../diagrams/drawing6.xml"/><Relationship Id="rId3" Type="http://schemas.openxmlformats.org/officeDocument/2006/relationships/diagramLayout" Target="../diagrams/layout2.xml"/><Relationship Id="rId21" Type="http://schemas.microsoft.com/office/2007/relationships/diagramDrawing" Target="../diagrams/drawing5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17" Type="http://schemas.openxmlformats.org/officeDocument/2006/relationships/diagramData" Target="../diagrams/data5.xml"/><Relationship Id="rId25" Type="http://schemas.openxmlformats.org/officeDocument/2006/relationships/diagramColors" Target="../diagrams/colors6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20" Type="http://schemas.openxmlformats.org/officeDocument/2006/relationships/diagramColors" Target="../diagrams/colors5.xml"/><Relationship Id="rId29" Type="http://schemas.openxmlformats.org/officeDocument/2006/relationships/diagramQuickStyle" Target="../diagrams/quickStyle7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24" Type="http://schemas.openxmlformats.org/officeDocument/2006/relationships/diagramQuickStyle" Target="../diagrams/quickStyle6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23" Type="http://schemas.openxmlformats.org/officeDocument/2006/relationships/diagramLayout" Target="../diagrams/layout6.xml"/><Relationship Id="rId28" Type="http://schemas.openxmlformats.org/officeDocument/2006/relationships/diagramLayout" Target="../diagrams/layout7.xml"/><Relationship Id="rId10" Type="http://schemas.openxmlformats.org/officeDocument/2006/relationships/diagramColors" Target="../diagrams/colors3.xml"/><Relationship Id="rId19" Type="http://schemas.openxmlformats.org/officeDocument/2006/relationships/diagramQuickStyle" Target="../diagrams/quickStyle5.xml"/><Relationship Id="rId31" Type="http://schemas.microsoft.com/office/2007/relationships/diagramDrawing" Target="../diagrams/drawing7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Relationship Id="rId22" Type="http://schemas.openxmlformats.org/officeDocument/2006/relationships/diagramData" Target="../diagrams/data6.xml"/><Relationship Id="rId27" Type="http://schemas.openxmlformats.org/officeDocument/2006/relationships/diagramData" Target="../diagrams/data7.xml"/><Relationship Id="rId30" Type="http://schemas.openxmlformats.org/officeDocument/2006/relationships/diagramColors" Target="../diagrams/colors7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doodles.com/" TargetMode="External"/><Relationship Id="rId13" Type="http://schemas.openxmlformats.org/officeDocument/2006/relationships/hyperlink" Target="https://www.iconfinder.com/free_icons" TargetMode="External"/><Relationship Id="rId18" Type="http://schemas.openxmlformats.org/officeDocument/2006/relationships/hyperlink" Target="https://24slides.com/presentation-examples" TargetMode="External"/><Relationship Id="rId3" Type="http://schemas.openxmlformats.org/officeDocument/2006/relationships/hyperlink" Target="https://unsplash.com/" TargetMode="External"/><Relationship Id="rId7" Type="http://schemas.openxmlformats.org/officeDocument/2006/relationships/hyperlink" Target="https://www.drawkit.io/" TargetMode="External"/><Relationship Id="rId12" Type="http://schemas.openxmlformats.org/officeDocument/2006/relationships/hyperlink" Target="https://thenounproject.com/" TargetMode="External"/><Relationship Id="rId17" Type="http://schemas.openxmlformats.org/officeDocument/2006/relationships/hyperlink" Target="https://creativecommons.org/licenses/" TargetMode="External"/><Relationship Id="rId2" Type="http://schemas.openxmlformats.org/officeDocument/2006/relationships/hyperlink" Target="https://pixabay.com/" TargetMode="External"/><Relationship Id="rId16" Type="http://schemas.openxmlformats.org/officeDocument/2006/relationships/hyperlink" Target="https://www.canva.com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humaaans.com/" TargetMode="External"/><Relationship Id="rId11" Type="http://schemas.openxmlformats.org/officeDocument/2006/relationships/hyperlink" Target="https://www.flaticon.com/" TargetMode="External"/><Relationship Id="rId5" Type="http://schemas.openxmlformats.org/officeDocument/2006/relationships/hyperlink" Target="https://www.blackillustrations.com/" TargetMode="External"/><Relationship Id="rId15" Type="http://schemas.openxmlformats.org/officeDocument/2006/relationships/hyperlink" Target="https://blog.snappa.com/free-stock-photos/" TargetMode="External"/><Relationship Id="rId10" Type="http://schemas.openxmlformats.org/officeDocument/2006/relationships/hyperlink" Target="https://freepik.com/" TargetMode="External"/><Relationship Id="rId4" Type="http://schemas.openxmlformats.org/officeDocument/2006/relationships/hyperlink" Target="https://lukaszadam.com/illustrations" TargetMode="External"/><Relationship Id="rId9" Type="http://schemas.openxmlformats.org/officeDocument/2006/relationships/hyperlink" Target="https://absurd.design/" TargetMode="External"/><Relationship Id="rId14" Type="http://schemas.openxmlformats.org/officeDocument/2006/relationships/hyperlink" Target="https://www.pexels.com/" TargetMode="Externa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_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reen Triangle"/>
          <p:cNvSpPr/>
          <p:nvPr userDrawn="1"/>
        </p:nvSpPr>
        <p:spPr>
          <a:xfrm>
            <a:off x="564444" y="3132668"/>
            <a:ext cx="11063112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b="1">
              <a:solidFill>
                <a:prstClr val="white"/>
              </a:solidFill>
            </a:endParaRPr>
          </a:p>
        </p:txBody>
      </p:sp>
      <p:sp>
        <p:nvSpPr>
          <p:cNvPr id="20" name="Yellow Triangle"/>
          <p:cNvSpPr/>
          <p:nvPr userDrawn="1"/>
        </p:nvSpPr>
        <p:spPr>
          <a:xfrm>
            <a:off x="4088142" y="1846280"/>
            <a:ext cx="4011692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1" name="Red Triangle"/>
          <p:cNvSpPr/>
          <p:nvPr userDrawn="1"/>
        </p:nvSpPr>
        <p:spPr>
          <a:xfrm>
            <a:off x="5327462" y="1059255"/>
            <a:ext cx="1512935" cy="787564"/>
          </a:xfrm>
          <a:prstGeom prst="triangle">
            <a:avLst/>
          </a:prstGeom>
          <a:solidFill>
            <a:srgbClr val="FE000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444541" y="5947646"/>
            <a:ext cx="9326880" cy="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H="1">
            <a:off x="4487923" y="6008511"/>
            <a:ext cx="3259" cy="73152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H="1">
            <a:off x="7683704" y="6008511"/>
            <a:ext cx="3259" cy="73152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omains"/>
          <p:cNvSpPr txBox="1"/>
          <p:nvPr userDrawn="1"/>
        </p:nvSpPr>
        <p:spPr>
          <a:xfrm>
            <a:off x="564444" y="6096001"/>
            <a:ext cx="11063112" cy="6783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457200"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	Social</a:t>
            </a:r>
          </a:p>
          <a:p>
            <a:pPr defTabSz="457200"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 sz="1800">
                <a:solidFill>
                  <a:prstClr val="black">
                    <a:lumMod val="85000"/>
                    <a:lumOff val="15000"/>
                  </a:prstClr>
                </a:solidFill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26" name="Goal 3"/>
          <p:cNvSpPr/>
          <p:nvPr userDrawn="1"/>
        </p:nvSpPr>
        <p:spPr>
          <a:xfrm flipH="1">
            <a:off x="7520763" y="805649"/>
            <a:ext cx="4647095" cy="914400"/>
          </a:xfrm>
          <a:prstGeom prst="homePlat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u="sng">
                <a:solidFill>
                  <a:srgbClr val="E7E6E6"/>
                </a:solidFill>
              </a:rPr>
              <a:t>Goal: Reduce Harm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prstClr val="white"/>
                </a:solidFill>
              </a:rPr>
              <a:t>Specialized individual systems</a:t>
            </a:r>
            <a:br>
              <a:rPr lang="en-US" sz="1800" b="1">
                <a:solidFill>
                  <a:prstClr val="white"/>
                </a:solidFill>
              </a:rPr>
            </a:br>
            <a:r>
              <a:rPr lang="en-US" sz="1800" b="1">
                <a:solidFill>
                  <a:prstClr val="white"/>
                </a:solidFill>
              </a:rPr>
              <a:t>       for students with high risk</a:t>
            </a:r>
          </a:p>
        </p:txBody>
      </p:sp>
      <p:sp>
        <p:nvSpPr>
          <p:cNvPr id="27" name="Goal 2"/>
          <p:cNvSpPr/>
          <p:nvPr userDrawn="1"/>
        </p:nvSpPr>
        <p:spPr>
          <a:xfrm rot="10800000" flipH="1" flipV="1">
            <a:off x="18167" y="1858317"/>
            <a:ext cx="4096512" cy="914400"/>
          </a:xfrm>
          <a:prstGeom prst="homePlat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u="sng">
                <a:solidFill>
                  <a:srgbClr val="E7E6E6"/>
                </a:solidFill>
                <a:cs typeface="Arial" charset="0"/>
              </a:rPr>
              <a:t>Goal: Reverse Harm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prstClr val="white"/>
                </a:solidFill>
                <a:cs typeface="Arial" charset="0"/>
              </a:rPr>
              <a:t>Specialized group systems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prstClr val="white"/>
                </a:solidFill>
                <a:cs typeface="Arial" charset="0"/>
              </a:rPr>
              <a:t>for students at risk</a:t>
            </a: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8" name="Goal 1"/>
          <p:cNvSpPr/>
          <p:nvPr userDrawn="1"/>
        </p:nvSpPr>
        <p:spPr>
          <a:xfrm flipH="1">
            <a:off x="7085536" y="3740744"/>
            <a:ext cx="5084064" cy="914400"/>
          </a:xfrm>
          <a:prstGeom prst="homePlat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u="sng">
                <a:solidFill>
                  <a:srgbClr val="E7E6E6"/>
                </a:solidFill>
              </a:rPr>
              <a:t>Goal: Prevent Harm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prstClr val="white"/>
                </a:solidFill>
              </a:rPr>
              <a:t>School/classroom-wide systems for all students, staff, &amp; settings</a:t>
            </a:r>
          </a:p>
        </p:txBody>
      </p:sp>
      <p:sp>
        <p:nvSpPr>
          <p:cNvPr id="29" name="Tier 3"/>
          <p:cNvSpPr txBox="1">
            <a:spLocks noChangeArrowheads="1"/>
          </p:cNvSpPr>
          <p:nvPr userDrawn="1"/>
        </p:nvSpPr>
        <p:spPr bwMode="auto">
          <a:xfrm>
            <a:off x="3513393" y="1126204"/>
            <a:ext cx="5080000" cy="81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Tier 3</a:t>
            </a:r>
          </a:p>
          <a:p>
            <a:pPr algn="ctr" defTabSz="45720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Tertiary Prevention  (</a:t>
            </a: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cs typeface="Arial" panose="020B0604020202020204" pitchFamily="34" charset="0"/>
              </a:rPr>
              <a:t>≈5%</a:t>
            </a: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30" name="Tier 2"/>
          <p:cNvSpPr txBox="1">
            <a:spLocks noChangeArrowheads="1"/>
          </p:cNvSpPr>
          <p:nvPr userDrawn="1"/>
        </p:nvSpPr>
        <p:spPr bwMode="auto">
          <a:xfrm>
            <a:off x="3302000" y="2301968"/>
            <a:ext cx="5588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</a:rPr>
              <a:t>Tier 2</a:t>
            </a:r>
          </a:p>
          <a:p>
            <a:pPr algn="ctr" defTabSz="45720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</a:rPr>
              <a:t>Secondary Prevention (</a:t>
            </a:r>
            <a:r>
              <a:rPr lang="en-US" sz="2400" b="1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cs typeface="Arial" panose="020B0604020202020204" pitchFamily="34" charset="0"/>
              </a:rPr>
              <a:t>≈15%</a:t>
            </a:r>
            <a:r>
              <a:rPr lang="en-US" sz="2400" b="1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</a:rPr>
              <a:t>) </a:t>
            </a:r>
          </a:p>
        </p:txBody>
      </p:sp>
      <p:sp>
        <p:nvSpPr>
          <p:cNvPr id="31" name="Tier 1"/>
          <p:cNvSpPr txBox="1">
            <a:spLocks noChangeArrowheads="1"/>
          </p:cNvSpPr>
          <p:nvPr userDrawn="1"/>
        </p:nvSpPr>
        <p:spPr bwMode="auto">
          <a:xfrm>
            <a:off x="3302000" y="4600925"/>
            <a:ext cx="5588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Tier 1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Primary Prevention (</a:t>
            </a: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cs typeface="Arial" panose="020B0604020202020204" pitchFamily="34" charset="0"/>
              </a:rPr>
              <a:t>≈80%</a:t>
            </a: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) </a:t>
            </a:r>
          </a:p>
        </p:txBody>
      </p:sp>
      <p:sp>
        <p:nvSpPr>
          <p:cNvPr id="32" name="Reference"/>
          <p:cNvSpPr txBox="1"/>
          <p:nvPr userDrawn="1"/>
        </p:nvSpPr>
        <p:spPr>
          <a:xfrm>
            <a:off x="3598607" y="395891"/>
            <a:ext cx="3608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>
                <a:solidFill>
                  <a:prstClr val="black"/>
                </a:solidFill>
              </a:rPr>
              <a:t>(Lane, </a:t>
            </a:r>
            <a:r>
              <a:rPr lang="en-US" sz="2000" err="1">
                <a:solidFill>
                  <a:prstClr val="black"/>
                </a:solidFill>
              </a:rPr>
              <a:t>Kalberg</a:t>
            </a:r>
            <a:r>
              <a:rPr lang="en-US" sz="2000">
                <a:solidFill>
                  <a:prstClr val="black"/>
                </a:solidFill>
              </a:rPr>
              <a:t>, &amp; </a:t>
            </a:r>
            <a:r>
              <a:rPr lang="en-US" sz="2000" err="1">
                <a:solidFill>
                  <a:prstClr val="black"/>
                </a:solidFill>
              </a:rPr>
              <a:t>Menzies</a:t>
            </a:r>
            <a:r>
              <a:rPr lang="en-US" sz="2000">
                <a:solidFill>
                  <a:prstClr val="black"/>
                </a:solidFill>
              </a:rPr>
              <a:t>, 2009)</a:t>
            </a:r>
          </a:p>
        </p:txBody>
      </p:sp>
      <p:sp>
        <p:nvSpPr>
          <p:cNvPr id="33" name="Title"/>
          <p:cNvSpPr txBox="1">
            <a:spLocks noChangeArrowheads="1"/>
          </p:cNvSpPr>
          <p:nvPr userDrawn="1"/>
        </p:nvSpPr>
        <p:spPr bwMode="auto">
          <a:xfrm>
            <a:off x="0" y="1"/>
            <a:ext cx="12192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600" b="1">
                <a:solidFill>
                  <a:prstClr val="black"/>
                </a:solidFill>
              </a:rPr>
              <a:t>Comprehensive, Integrated, Three-Tiered Model of Prevention</a:t>
            </a:r>
            <a:endParaRPr lang="en-US" sz="2800" b="1">
              <a:solidFill>
                <a:prstClr val="black"/>
              </a:solidFill>
            </a:endParaRPr>
          </a:p>
        </p:txBody>
      </p:sp>
      <p:sp>
        <p:nvSpPr>
          <p:cNvPr id="34" name="Border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789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: Em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30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7B5F36BE-5A91-C945-8A1A-FEF6915A97B7}" type="datetime1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156DA49F-DFFA-5C49-9D38-562CE57BD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466315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A179D452-8676-4E44-B73F-1F81BD356850}" type="datetime1">
              <a:rPr lang="en-US" smtClean="0"/>
              <a:t>10/25/2021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3FF7732A-3945-314A-ABEA-A7DFE8836B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002422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8207B9EA-58E3-CF4D-808F-EF9A755AD548}" type="datetime1">
              <a:rPr lang="en-US" smtClean="0"/>
              <a:t>10/25/2021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60490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ECF117F-4BE9-0143-8B38-D709E7F768A5}" type="datetime1">
              <a:rPr lang="en-US" smtClean="0"/>
              <a:t>10/25/2021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045C9E6B-C4D7-9744-BF32-6ED425C3C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85700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FBFE4D21-397B-044D-8EF3-017DE99BD7C6}" type="datetime1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6D508678-5C29-2649-B481-42E885A52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652265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1A1D6BE-33A2-594E-939E-1A5C014A9F7E}" type="datetime1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4541B08F-3F98-9B4E-956A-C1E5588E4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50015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0BB050F-05A9-7E4D-AAE8-6767C10EF61E}" type="datetime1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AD7E8638-E168-2E48-9A64-10AD376D9D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81420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7263DB47-DB9E-1742-8201-B72934E3E674}" type="datetime1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C8CDE78B-66B6-BC45-92DB-E58EC3C7D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702576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3DCE1720-FADA-1448-BF8B-7D4BBC53C10D}" type="datetime1">
              <a:rPr lang="en-US" altLang="en-US" smtClean="0"/>
              <a:t>10/25/2021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83ADB909-E6F2-AD44-B087-28F4D3D2B9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0527846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30725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5BE4E97-4DAA-1B4B-B6FC-5B0687C6C877}" type="datetime1">
              <a:rPr lang="en-US" smtClean="0"/>
              <a:t>10/25/2021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9D2512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fld id="{A21330EB-9F75-DA47-A93C-F70C6C7196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136446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00301" y="115263"/>
            <a:ext cx="7391401" cy="665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2100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44476"/>
            <a:ext cx="11184467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6464A">
                    <a:shade val="90000"/>
                  </a:srgbClr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933010FF-FE7F-D647-B2F5-9050C97EAA07}" type="datetime1">
              <a:rPr lang="en-US" smtClean="0"/>
              <a:t>10/25/2021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6464A">
                    <a:shade val="90000"/>
                  </a:srgbClr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424246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F82231C3-A9D6-454B-AFF0-44A4F33088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4764436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981200"/>
            <a:ext cx="10972800" cy="38862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7869486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609600" y="6394450"/>
            <a:ext cx="109728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rgbClr val="5BAC35"/>
                </a:gs>
                <a:gs pos="100000">
                  <a:srgbClr val="FF0000"/>
                </a:gs>
                <a:gs pos="50000">
                  <a:srgbClr val="FFFF00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5588000" y="5953126"/>
            <a:ext cx="1016000" cy="809625"/>
            <a:chOff x="4191000" y="5953478"/>
            <a:chExt cx="762000" cy="808962"/>
          </a:xfrm>
        </p:grpSpPr>
        <p:sp>
          <p:nvSpPr>
            <p:cNvPr id="5" name="Rectangle 4"/>
            <p:cNvSpPr/>
            <p:nvPr userDrawn="1"/>
          </p:nvSpPr>
          <p:spPr>
            <a:xfrm>
              <a:off x="4191000" y="6324649"/>
              <a:ext cx="762000" cy="152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6" name="Picture 8" descr="CI3T_icon_color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3420" y="5953478"/>
              <a:ext cx="561420" cy="808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347200" y="76200"/>
            <a:ext cx="1828800" cy="228600"/>
          </a:xfr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9743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per: Em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42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12DA3-5D70-8F48-B4DA-488951A6D63C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A8C71-4D0B-3944-9D77-C8C0410E84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4474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12DA3-5D70-8F48-B4DA-488951A6D63C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A8C71-4D0B-3944-9D77-C8C0410E84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15267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12DA3-5D70-8F48-B4DA-488951A6D63C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A8C71-4D0B-3944-9D77-C8C0410E84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3486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12DA3-5D70-8F48-B4DA-488951A6D63C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A8C71-4D0B-3944-9D77-C8C0410E84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0040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12DA3-5D70-8F48-B4DA-488951A6D63C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A8C71-4D0B-3944-9D77-C8C0410E84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758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12DA3-5D70-8F48-B4DA-488951A6D63C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A8C71-4D0B-3944-9D77-C8C0410E84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666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6114F-F494-490E-AE1F-EF754E45CE4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76EFAB2F-35EA-4F8C-B42B-FF5D22637C50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92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12DA3-5D70-8F48-B4DA-488951A6D63C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A8C71-4D0B-3944-9D77-C8C0410E84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4868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12DA3-5D70-8F48-B4DA-488951A6D63C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A8C71-4D0B-3944-9D77-C8C0410E84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4105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12DA3-5D70-8F48-B4DA-488951A6D63C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A8C71-4D0B-3944-9D77-C8C0410E84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6017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12DA3-5D70-8F48-B4DA-488951A6D63C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A8C71-4D0B-3944-9D77-C8C0410E84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02110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12DA3-5D70-8F48-B4DA-488951A6D63C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A8C71-4D0B-3944-9D77-C8C0410E84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794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C6479F6-82DC-CA4D-8276-D6377D222312}"/>
              </a:ext>
            </a:extLst>
          </p:cNvPr>
          <p:cNvSpPr/>
          <p:nvPr userDrawn="1"/>
        </p:nvSpPr>
        <p:spPr>
          <a:xfrm>
            <a:off x="0" y="5924550"/>
            <a:ext cx="12192000" cy="949982"/>
          </a:xfrm>
          <a:prstGeom prst="rect">
            <a:avLst/>
          </a:prstGeom>
          <a:gradFill flip="none" rotWithShape="1">
            <a:gsLst>
              <a:gs pos="38000">
                <a:srgbClr val="F3CA1A">
                  <a:tint val="66000"/>
                  <a:satMod val="160000"/>
                </a:srgbClr>
              </a:gs>
              <a:gs pos="4000">
                <a:srgbClr val="F3CA1A"/>
              </a:gs>
              <a:gs pos="88000">
                <a:srgbClr val="F3CA1A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9EBC68"/>
                </a:solidFill>
              </a:ln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883355" y="6129301"/>
            <a:ext cx="99732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b="0" i="0" dirty="0">
                <a:solidFill>
                  <a:srgbClr val="3A54A5"/>
                </a:solidFill>
                <a:latin typeface="+mj-lt"/>
                <a:cs typeface="Calibri" panose="020F0502020204030204" pitchFamily="34" charset="0"/>
              </a:rPr>
              <a:t>Virtual PBIS Leadership Forum                             </a:t>
            </a:r>
            <a:r>
              <a:rPr lang="en-US" sz="1400" b="1" i="0" dirty="0">
                <a:solidFill>
                  <a:srgbClr val="3A54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October 21-23, 2020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AC29EF-6442-5F44-8E20-A47D4D90F7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6129300"/>
            <a:ext cx="1104123" cy="44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E5DF37-9B91-404B-BF87-5D853BA674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937118"/>
            <a:ext cx="12192000" cy="94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2631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C6479F6-82DC-CA4D-8276-D6377D222312}"/>
              </a:ext>
            </a:extLst>
          </p:cNvPr>
          <p:cNvSpPr/>
          <p:nvPr userDrawn="1"/>
        </p:nvSpPr>
        <p:spPr>
          <a:xfrm>
            <a:off x="0" y="5924550"/>
            <a:ext cx="12192000" cy="949982"/>
          </a:xfrm>
          <a:prstGeom prst="rect">
            <a:avLst/>
          </a:prstGeom>
          <a:gradFill flip="none" rotWithShape="1">
            <a:gsLst>
              <a:gs pos="38000">
                <a:srgbClr val="F3CA1A">
                  <a:tint val="66000"/>
                  <a:satMod val="160000"/>
                </a:srgbClr>
              </a:gs>
              <a:gs pos="4000">
                <a:srgbClr val="F3CA1A"/>
              </a:gs>
              <a:gs pos="88000">
                <a:srgbClr val="F3CA1A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solidFill>
                  <a:srgbClr val="9EBC68"/>
                </a:solidFill>
              </a:ln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883355" y="6129301"/>
            <a:ext cx="99732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b="0" i="0" dirty="0">
                <a:solidFill>
                  <a:srgbClr val="3A54A5"/>
                </a:solidFill>
                <a:latin typeface="+mj-lt"/>
                <a:cs typeface="Calibri" panose="020F0502020204030204" pitchFamily="34" charset="0"/>
              </a:rPr>
              <a:t>Virtual PBIS Leadership Forum                             </a:t>
            </a:r>
            <a:r>
              <a:rPr lang="en-US" sz="1400" b="1" i="0" dirty="0">
                <a:solidFill>
                  <a:srgbClr val="3A54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October 21-23, 2020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AC29EF-6442-5F44-8E20-A47D4D90F7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6129300"/>
            <a:ext cx="1104123" cy="44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E5DF37-9B91-404B-BF87-5D853BA674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937118"/>
            <a:ext cx="12192000" cy="94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94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DADE5A-1D86-420F-A66F-6CFF3355E7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059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0920E-BE56-4203-8C39-5013435AC7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470BA9F0-3B0B-4C5A-AD18-E67566C9138B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818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8E940-0B93-4771-8D72-0D9D70B27B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47563BC0-641B-43F8-B14B-D23E4CEB3E55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038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27ECA-C7D4-49B6-B022-C9D0BF5E3E4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E6E3FF7D-38BA-4DA8-BCB9-B5601CDD6337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577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E426C-F69A-4FD5-8862-2F3E704B50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23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2697B-B79F-41A4-AB29-DF2410F164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61B9844B-D3D3-4252-86F7-9021D260A6AB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523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FC402-B2FB-48C5-8B49-26A1FAF0BB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2BCCCAB8-5A69-4CD5-8E4C-3F71B7606B24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620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_Model_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reen Triangle"/>
          <p:cNvSpPr/>
          <p:nvPr userDrawn="1"/>
        </p:nvSpPr>
        <p:spPr>
          <a:xfrm>
            <a:off x="564444" y="3132668"/>
            <a:ext cx="11063112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b="1">
              <a:solidFill>
                <a:prstClr val="white"/>
              </a:solidFill>
            </a:endParaRPr>
          </a:p>
        </p:txBody>
      </p:sp>
      <p:sp>
        <p:nvSpPr>
          <p:cNvPr id="20" name="Yellow Triangle"/>
          <p:cNvSpPr/>
          <p:nvPr userDrawn="1"/>
        </p:nvSpPr>
        <p:spPr>
          <a:xfrm>
            <a:off x="4088142" y="1846280"/>
            <a:ext cx="4011692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1" name="Red Triangle"/>
          <p:cNvSpPr/>
          <p:nvPr userDrawn="1"/>
        </p:nvSpPr>
        <p:spPr>
          <a:xfrm>
            <a:off x="5327462" y="1059255"/>
            <a:ext cx="1512935" cy="787564"/>
          </a:xfrm>
          <a:prstGeom prst="triangle">
            <a:avLst/>
          </a:prstGeom>
          <a:solidFill>
            <a:srgbClr val="FE000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444541" y="5947646"/>
            <a:ext cx="9326880" cy="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H="1">
            <a:off x="4487923" y="6008511"/>
            <a:ext cx="3259" cy="73152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H="1">
            <a:off x="7683704" y="6008511"/>
            <a:ext cx="3259" cy="73152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omains"/>
          <p:cNvSpPr txBox="1"/>
          <p:nvPr userDrawn="1"/>
        </p:nvSpPr>
        <p:spPr>
          <a:xfrm>
            <a:off x="564444" y="6096001"/>
            <a:ext cx="11063112" cy="6783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457200"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	Social</a:t>
            </a:r>
          </a:p>
          <a:p>
            <a:pPr defTabSz="457200"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 sz="1800">
                <a:solidFill>
                  <a:prstClr val="black">
                    <a:lumMod val="85000"/>
                    <a:lumOff val="15000"/>
                  </a:prstClr>
                </a:solidFill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29" name="Tier 3"/>
          <p:cNvSpPr txBox="1">
            <a:spLocks noChangeArrowheads="1"/>
          </p:cNvSpPr>
          <p:nvPr userDrawn="1"/>
        </p:nvSpPr>
        <p:spPr bwMode="auto">
          <a:xfrm>
            <a:off x="3513393" y="1126204"/>
            <a:ext cx="5080000" cy="81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Tier 3</a:t>
            </a:r>
          </a:p>
          <a:p>
            <a:pPr algn="ctr" defTabSz="45720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Tertiary Prevention  (</a:t>
            </a: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cs typeface="Arial" panose="020B0604020202020204" pitchFamily="34" charset="0"/>
              </a:rPr>
              <a:t>≈5%</a:t>
            </a: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30" name="Tier 2"/>
          <p:cNvSpPr txBox="1">
            <a:spLocks noChangeArrowheads="1"/>
          </p:cNvSpPr>
          <p:nvPr userDrawn="1"/>
        </p:nvSpPr>
        <p:spPr bwMode="auto">
          <a:xfrm>
            <a:off x="3302000" y="2301968"/>
            <a:ext cx="5588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</a:rPr>
              <a:t>Tier 2</a:t>
            </a:r>
          </a:p>
          <a:p>
            <a:pPr algn="ctr" defTabSz="45720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</a:rPr>
              <a:t>Secondary Prevention (</a:t>
            </a:r>
            <a:r>
              <a:rPr lang="en-US" sz="2400" b="1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cs typeface="Arial" panose="020B0604020202020204" pitchFamily="34" charset="0"/>
              </a:rPr>
              <a:t>≈15%</a:t>
            </a:r>
            <a:r>
              <a:rPr lang="en-US" sz="2400" b="1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</a:rPr>
              <a:t>) </a:t>
            </a:r>
          </a:p>
        </p:txBody>
      </p:sp>
      <p:sp>
        <p:nvSpPr>
          <p:cNvPr id="31" name="Tier 1"/>
          <p:cNvSpPr txBox="1">
            <a:spLocks noChangeArrowheads="1"/>
          </p:cNvSpPr>
          <p:nvPr userDrawn="1"/>
        </p:nvSpPr>
        <p:spPr bwMode="auto">
          <a:xfrm>
            <a:off x="3302000" y="4600925"/>
            <a:ext cx="5588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Tier 1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Primary Prevention (</a:t>
            </a: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cs typeface="Arial" panose="020B0604020202020204" pitchFamily="34" charset="0"/>
              </a:rPr>
              <a:t>≈80%</a:t>
            </a: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) </a:t>
            </a:r>
          </a:p>
        </p:txBody>
      </p:sp>
      <p:sp>
        <p:nvSpPr>
          <p:cNvPr id="32" name="Reference"/>
          <p:cNvSpPr txBox="1"/>
          <p:nvPr userDrawn="1"/>
        </p:nvSpPr>
        <p:spPr>
          <a:xfrm>
            <a:off x="3598607" y="395891"/>
            <a:ext cx="3608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>
                <a:solidFill>
                  <a:prstClr val="black"/>
                </a:solidFill>
              </a:rPr>
              <a:t>(Lane, </a:t>
            </a:r>
            <a:r>
              <a:rPr lang="en-US" sz="2000" err="1">
                <a:solidFill>
                  <a:prstClr val="black"/>
                </a:solidFill>
              </a:rPr>
              <a:t>Kalberg</a:t>
            </a:r>
            <a:r>
              <a:rPr lang="en-US" sz="2000">
                <a:solidFill>
                  <a:prstClr val="black"/>
                </a:solidFill>
              </a:rPr>
              <a:t>, &amp; </a:t>
            </a:r>
            <a:r>
              <a:rPr lang="en-US" sz="2000" err="1">
                <a:solidFill>
                  <a:prstClr val="black"/>
                </a:solidFill>
              </a:rPr>
              <a:t>Menzies</a:t>
            </a:r>
            <a:r>
              <a:rPr lang="en-US" sz="2000">
                <a:solidFill>
                  <a:prstClr val="black"/>
                </a:solidFill>
              </a:rPr>
              <a:t>, 2009)</a:t>
            </a:r>
          </a:p>
        </p:txBody>
      </p:sp>
      <p:sp>
        <p:nvSpPr>
          <p:cNvPr id="33" name="Title"/>
          <p:cNvSpPr txBox="1">
            <a:spLocks noChangeArrowheads="1"/>
          </p:cNvSpPr>
          <p:nvPr userDrawn="1"/>
        </p:nvSpPr>
        <p:spPr bwMode="auto">
          <a:xfrm>
            <a:off x="0" y="1"/>
            <a:ext cx="12192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600" b="1">
                <a:solidFill>
                  <a:prstClr val="black"/>
                </a:solidFill>
              </a:rPr>
              <a:t>Comprehensive, Integrated, Three-Tiered Model of Prevention</a:t>
            </a:r>
            <a:endParaRPr lang="en-US" sz="2800" b="1">
              <a:solidFill>
                <a:prstClr val="black"/>
              </a:solidFill>
            </a:endParaRPr>
          </a:p>
        </p:txBody>
      </p:sp>
      <p:sp>
        <p:nvSpPr>
          <p:cNvPr id="34" name="Border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43922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464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EFE7B-181D-4F3F-97FA-137C10A5B5D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B03DB66C-668F-490C-82E3-4884C0DCC627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64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3277B-5F41-4735-82EF-1CD4F90CBF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E1FFB2DD-393A-4507-9CEC-B876E1DA8529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118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9BB81-27B9-4238-8060-D51819CD62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147579E6-9DBD-46C0-B015-0392FD081D89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337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defTabSz="457200"/>
            <a:fld id="{28D3D292-A03D-4825-81E6-9C12ABB858DF}" type="slidenum">
              <a:rPr lang="en-US" alt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835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44476"/>
            <a:ext cx="11184467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6464A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6464A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IRB # 100863</a:t>
            </a: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424246"/>
                </a:solidFill>
              </a:defRPr>
            </a:lvl1pPr>
          </a:lstStyle>
          <a:p>
            <a:fld id="{AD8C5752-3634-4A47-A36B-784E85709A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1984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8AACD2CC-082D-4943-9AFD-898E4CA557BA}" type="datetime1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8564C778-E5B8-6C43-9ED1-E2A71CB33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3483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E64F748-BA4F-7141-B73E-A75892040684}" type="datetime1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14F598E8-4058-414D-91E1-AE5237EF52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456939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4949E8C-D233-8844-B374-4F4616606F48}" type="datetime1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34BA32E1-8618-AA44-A40E-A904B71F90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41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7B5F36BE-5A91-C945-8A1A-FEF6915A97B7}" type="datetime1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156DA49F-DFFA-5C49-9D38-562CE57BD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75744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A179D452-8676-4E44-B73F-1F81BD356850}" type="datetime1">
              <a:rPr lang="en-US" smtClean="0"/>
              <a:t>10/25/2021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3FF7732A-3945-314A-ABEA-A7DFE8836B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3593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ig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58058" y="-21772"/>
            <a:ext cx="6743700" cy="6896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solidFill>
            <a:srgbClr val="ADB9CA">
              <a:alpha val="80000"/>
            </a:srgbClr>
          </a:solidFill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494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8207B9EA-58E3-CF4D-808F-EF9A755AD548}" type="datetime1">
              <a:rPr lang="en-US" smtClean="0"/>
              <a:t>10/25/2021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03781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ECF117F-4BE9-0143-8B38-D709E7F768A5}" type="datetime1">
              <a:rPr lang="en-US" smtClean="0"/>
              <a:t>10/25/2021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045C9E6B-C4D7-9744-BF32-6ED425C3C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81228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FBFE4D21-397B-044D-8EF3-017DE99BD7C6}" type="datetime1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6D508678-5C29-2649-B481-42E885A52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233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1A1D6BE-33A2-594E-939E-1A5C014A9F7E}" type="datetime1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4541B08F-3F98-9B4E-956A-C1E5588E4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19804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0BB050F-05A9-7E4D-AAE8-6767C10EF61E}" type="datetime1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AD7E8638-E168-2E48-9A64-10AD376D9D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71114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7263DB47-DB9E-1742-8201-B72934E3E674}" type="datetime1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C8CDE78B-66B6-BC45-92DB-E58EC3C7D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77147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3DCE1720-FADA-1448-BF8B-7D4BBC53C10D}" type="datetime1">
              <a:rPr lang="en-US" altLang="en-US" smtClean="0"/>
              <a:t>10/25/2021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83ADB909-E6F2-AD44-B087-28F4D3D2B9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0707490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30725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5BE4E97-4DAA-1B4B-B6FC-5B0687C6C877}" type="datetime1">
              <a:rPr lang="en-US" smtClean="0"/>
              <a:t>10/25/2021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9D2512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fld id="{A21330EB-9F75-DA47-A93C-F70C6C7196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7583121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44476"/>
            <a:ext cx="11184467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6464A">
                    <a:shade val="90000"/>
                  </a:srgbClr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933010FF-FE7F-D647-B2F5-9050C97EAA07}" type="datetime1">
              <a:rPr lang="en-US" smtClean="0"/>
              <a:t>10/25/2021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6464A">
                    <a:shade val="90000"/>
                  </a:srgbClr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424246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F82231C3-A9D6-454B-AFF0-44A4F33088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582084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981200"/>
            <a:ext cx="10972800" cy="38862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4790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lkboard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0920E-BE56-4203-8C39-5013435AC704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BA9F0-3B0B-4C5A-AD18-E67566C913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485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11FBD-495F-BE41-8148-851028746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1F6DA2-5E5E-8240-89B8-56DAAFED9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3D232E-8082-3540-9359-00E264FDD8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041" y="6173954"/>
            <a:ext cx="3624056" cy="59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568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ow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213AC10-A39E-D04F-B9C8-0350CDA52B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799"/>
          <a:stretch/>
        </p:blipFill>
        <p:spPr>
          <a:xfrm>
            <a:off x="10871236" y="5609558"/>
            <a:ext cx="1134809" cy="876083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8903972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9EF1DD-1C58-F442-9D60-B70273AF2B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79576" y="224074"/>
            <a:ext cx="1632848" cy="65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796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Giant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544" y="-21772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5725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iant Triangle &amp;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709738"/>
            <a:ext cx="8610600" cy="2852737"/>
          </a:xfrm>
          <a:custGeom>
            <a:avLst/>
            <a:gdLst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0 w 8610600"/>
              <a:gd name="connsiteY3" fmla="*/ 2852737 h 2852737"/>
              <a:gd name="connsiteX4" fmla="*/ 0 w 8610600"/>
              <a:gd name="connsiteY4" fmla="*/ 0 h 2852737"/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1643605 w 8610600"/>
              <a:gd name="connsiteY3" fmla="*/ 2841162 h 2852737"/>
              <a:gd name="connsiteX4" fmla="*/ 0 w 8610600"/>
              <a:gd name="connsiteY4" fmla="*/ 0 h 285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10600" h="2852737">
                <a:moveTo>
                  <a:pt x="0" y="0"/>
                </a:moveTo>
                <a:lnTo>
                  <a:pt x="8610600" y="0"/>
                </a:lnTo>
                <a:lnTo>
                  <a:pt x="8610600" y="2852737"/>
                </a:lnTo>
                <a:lnTo>
                  <a:pt x="1643605" y="284116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lIns="1371600" anchor="ctr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8996" y="4589463"/>
            <a:ext cx="661300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819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FC1C379-1FB3-A54B-A801-896B503F6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968"/>
          <a:stretch/>
        </p:blipFill>
        <p:spPr>
          <a:xfrm>
            <a:off x="10871236" y="5609559"/>
            <a:ext cx="1134809" cy="885510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40643405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6AB7A92D-26CA-8E4A-91B3-DAA129A80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968"/>
          <a:stretch/>
        </p:blipFill>
        <p:spPr>
          <a:xfrm>
            <a:off x="10871236" y="5609559"/>
            <a:ext cx="1134809" cy="885510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5931251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747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075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F600849-390B-784E-9278-0BA760801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968"/>
          <a:stretch/>
        </p:blipFill>
        <p:spPr>
          <a:xfrm>
            <a:off x="10871236" y="5592467"/>
            <a:ext cx="1134809" cy="885510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754170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3T_PL_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AC6CD5D-D920-374E-8CBA-3ACBF93CD43C}"/>
              </a:ext>
            </a:extLst>
          </p:cNvPr>
          <p:cNvGrpSpPr/>
          <p:nvPr userDrawn="1"/>
        </p:nvGrpSpPr>
        <p:grpSpPr>
          <a:xfrm>
            <a:off x="2175020" y="980151"/>
            <a:ext cx="8870360" cy="4064000"/>
            <a:chOff x="112165" y="751543"/>
            <a:chExt cx="8870360" cy="4064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FC77FDF-330D-9143-B471-98F55D697265}"/>
                </a:ext>
              </a:extLst>
            </p:cNvPr>
            <p:cNvSpPr/>
            <p:nvPr/>
          </p:nvSpPr>
          <p:spPr>
            <a:xfrm>
              <a:off x="11216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1: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Ci3T model overview</a:t>
              </a: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82CCA512-082F-EC46-AFCA-81421176C2AA}"/>
                </a:ext>
              </a:extLst>
            </p:cNvPr>
            <p:cNvSpPr/>
            <p:nvPr/>
          </p:nvSpPr>
          <p:spPr>
            <a:xfrm>
              <a:off x="159777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2: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the primary prevention plan</a:t>
              </a: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B237D16-51EF-D84F-B623-E4E1DBAA1E08}"/>
                </a:ext>
              </a:extLst>
            </p:cNvPr>
            <p:cNvSpPr/>
            <p:nvPr/>
          </p:nvSpPr>
          <p:spPr>
            <a:xfrm>
              <a:off x="308337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3: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How to monitor the plan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9385A53-4D67-3B47-B380-1D613C89699A}"/>
                </a:ext>
              </a:extLst>
            </p:cNvPr>
            <p:cNvSpPr/>
            <p:nvPr/>
          </p:nvSpPr>
          <p:spPr>
            <a:xfrm>
              <a:off x="456898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5778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4: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445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2 supports</a:t>
              </a: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DF303E0-7544-914F-946D-9BFC04700074}"/>
                </a:ext>
              </a:extLst>
            </p:cNvPr>
            <p:cNvSpPr/>
            <p:nvPr/>
          </p:nvSpPr>
          <p:spPr>
            <a:xfrm>
              <a:off x="605458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5: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3 supports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33E59FD-B14E-544C-B4D8-90254D407C54}"/>
                </a:ext>
              </a:extLst>
            </p:cNvPr>
            <p:cNvSpPr/>
            <p:nvPr/>
          </p:nvSpPr>
          <p:spPr>
            <a:xfrm>
              <a:off x="754019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6: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Preparing to implement</a:t>
              </a:r>
            </a:p>
          </p:txBody>
        </p:sp>
        <p:sp>
          <p:nvSpPr>
            <p:cNvPr id="23" name="Right Arrow 22">
              <a:extLst>
                <a:ext uri="{FF2B5EF4-FFF2-40B4-BE49-F238E27FC236}">
                  <a16:creationId xmlns:a16="http://schemas.microsoft.com/office/drawing/2014/main" id="{10CEFA26-D6A7-8244-A822-F617DCEC53E7}"/>
                </a:ext>
              </a:extLst>
            </p:cNvPr>
            <p:cNvSpPr/>
            <p:nvPr/>
          </p:nvSpPr>
          <p:spPr>
            <a:xfrm>
              <a:off x="466880" y="3743324"/>
              <a:ext cx="8160930" cy="614363"/>
            </a:xfrm>
            <a:prstGeom prst="rightArrow">
              <a:avLst/>
            </a:prstGeom>
            <a:gradFill rotWithShape="1">
              <a:gsLst>
                <a:gs pos="0">
                  <a:srgbClr val="0F6FC6">
                    <a:tint val="60000"/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0F6FC6">
                    <a:tint val="60000"/>
                    <a:hueOff val="0"/>
                    <a:satOff val="0"/>
                    <a:lumOff val="0"/>
                    <a:alphaOff val="0"/>
                    <a:shade val="90000"/>
                    <a:lumMod val="84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EE7CC116-7A27-4445-BE23-50AD6116D086}"/>
              </a:ext>
            </a:extLst>
          </p:cNvPr>
          <p:cNvSpPr txBox="1">
            <a:spLocks/>
          </p:cNvSpPr>
          <p:nvPr userDrawn="1"/>
        </p:nvSpPr>
        <p:spPr>
          <a:xfrm>
            <a:off x="1524000" y="100013"/>
            <a:ext cx="9144000" cy="796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Ci3T Professional Learning Series</a:t>
            </a:r>
          </a:p>
        </p:txBody>
      </p:sp>
      <p:graphicFrame>
        <p:nvGraphicFramePr>
          <p:cNvPr id="25" name="Diagram 24">
            <a:extLst>
              <a:ext uri="{FF2B5EF4-FFF2-40B4-BE49-F238E27FC236}">
                <a16:creationId xmlns:a16="http://schemas.microsoft.com/office/drawing/2014/main" id="{24655B9B-FDB7-614F-BBE6-2915B5F5136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892953369"/>
              </p:ext>
            </p:extLst>
          </p:nvPr>
        </p:nvGraphicFramePr>
        <p:xfrm>
          <a:off x="2777230" y="3597282"/>
          <a:ext cx="740092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6" name="Freeform 25">
            <a:extLst>
              <a:ext uri="{FF2B5EF4-FFF2-40B4-BE49-F238E27FC236}">
                <a16:creationId xmlns:a16="http://schemas.microsoft.com/office/drawing/2014/main" id="{A72FE399-113B-E14E-B00E-EADAB37B848F}"/>
              </a:ext>
            </a:extLst>
          </p:cNvPr>
          <p:cNvSpPr/>
          <p:nvPr userDrawn="1"/>
        </p:nvSpPr>
        <p:spPr>
          <a:xfrm>
            <a:off x="11088650" y="980151"/>
            <a:ext cx="573602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vert270" wrap="none" lIns="91440" tIns="91440" rIns="91440" bIns="91440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Implementation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CE47BED0-B097-5F46-A220-9F0F2589356F}"/>
              </a:ext>
            </a:extLst>
          </p:cNvPr>
          <p:cNvSpPr/>
          <p:nvPr userDrawn="1"/>
        </p:nvSpPr>
        <p:spPr>
          <a:xfrm>
            <a:off x="538855" y="980151"/>
            <a:ext cx="1592895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horz" wrap="square" lIns="99568" tIns="228600" rIns="0" bIns="914400" numCol="1" spcCol="1270" anchor="t" anchorCtr="0">
            <a:noAutofit/>
          </a:bodyPr>
          <a:lstStyle/>
          <a:p>
            <a:pPr marL="0" marR="0" lvl="0" indent="0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Pre-Training Activities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Team member selection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Schoolwide Expectations Survey for Specific Settings (SESSS)</a:t>
            </a:r>
          </a:p>
        </p:txBody>
      </p:sp>
    </p:spTree>
    <p:extLst>
      <p:ext uri="{BB962C8B-B14F-4D97-AF65-F5344CB8AC3E}">
        <p14:creationId xmlns:p14="http://schemas.microsoft.com/office/powerpoint/2010/main" val="1277378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een Triangle">
            <a:extLst>
              <a:ext uri="{FF2B5EF4-FFF2-40B4-BE49-F238E27FC236}">
                <a16:creationId xmlns:a16="http://schemas.microsoft.com/office/drawing/2014/main" id="{F7568AB8-0F23-3146-9F9D-66896C0CBB0E}"/>
              </a:ext>
            </a:extLst>
          </p:cNvPr>
          <p:cNvSpPr/>
          <p:nvPr userDrawn="1"/>
        </p:nvSpPr>
        <p:spPr>
          <a:xfrm>
            <a:off x="1947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Yellow Triangle">
            <a:extLst>
              <a:ext uri="{FF2B5EF4-FFF2-40B4-BE49-F238E27FC236}">
                <a16:creationId xmlns:a16="http://schemas.microsoft.com/office/drawing/2014/main" id="{5B63712D-B1E2-5C4C-A2A9-C4A76DDA5AB6}"/>
              </a:ext>
            </a:extLst>
          </p:cNvPr>
          <p:cNvSpPr/>
          <p:nvPr userDrawn="1"/>
        </p:nvSpPr>
        <p:spPr>
          <a:xfrm>
            <a:off x="4590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d Triangle">
            <a:extLst>
              <a:ext uri="{FF2B5EF4-FFF2-40B4-BE49-F238E27FC236}">
                <a16:creationId xmlns:a16="http://schemas.microsoft.com/office/drawing/2014/main" id="{748F2DCB-B3EE-CC42-A5BB-F0E32D7A6058}"/>
              </a:ext>
            </a:extLst>
          </p:cNvPr>
          <p:cNvSpPr/>
          <p:nvPr userDrawn="1"/>
        </p:nvSpPr>
        <p:spPr>
          <a:xfrm>
            <a:off x="5519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090D35-6573-FC49-B7A6-CAEBC909BB69}"/>
              </a:ext>
            </a:extLst>
          </p:cNvPr>
          <p:cNvCxnSpPr/>
          <p:nvPr userDrawn="1"/>
        </p:nvCxnSpPr>
        <p:spPr>
          <a:xfrm>
            <a:off x="2607406" y="5947646"/>
            <a:ext cx="6995160" cy="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37C45E-D61F-C04E-8D39-6896E17FD022}"/>
              </a:ext>
            </a:extLst>
          </p:cNvPr>
          <p:cNvCxnSpPr/>
          <p:nvPr userDrawn="1"/>
        </p:nvCxnSpPr>
        <p:spPr>
          <a:xfrm flipH="1">
            <a:off x="4889942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8F9F2A-2758-A147-88D3-B61F693DAE1B}"/>
              </a:ext>
            </a:extLst>
          </p:cNvPr>
          <p:cNvCxnSpPr/>
          <p:nvPr userDrawn="1"/>
        </p:nvCxnSpPr>
        <p:spPr>
          <a:xfrm flipH="1">
            <a:off x="7286778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sp>
        <p:nvSpPr>
          <p:cNvPr id="42" name="Domains">
            <a:extLst>
              <a:ext uri="{FF2B5EF4-FFF2-40B4-BE49-F238E27FC236}">
                <a16:creationId xmlns:a16="http://schemas.microsoft.com/office/drawing/2014/main" id="{AC2C215A-B488-2F45-A740-8DDEDA9048E7}"/>
              </a:ext>
            </a:extLst>
          </p:cNvPr>
          <p:cNvSpPr txBox="1"/>
          <p:nvPr userDrawn="1"/>
        </p:nvSpPr>
        <p:spPr>
          <a:xfrm>
            <a:off x="1947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Social</a:t>
            </a:r>
          </a:p>
          <a:p>
            <a:pPr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43" name="Goal 3">
            <a:extLst>
              <a:ext uri="{FF2B5EF4-FFF2-40B4-BE49-F238E27FC236}">
                <a16:creationId xmlns:a16="http://schemas.microsoft.com/office/drawing/2014/main" id="{4F0367BA-DE0F-DE46-80B6-55D46F5130F6}"/>
              </a:ext>
            </a:extLst>
          </p:cNvPr>
          <p:cNvSpPr/>
          <p:nvPr userDrawn="1"/>
        </p:nvSpPr>
        <p:spPr>
          <a:xfrm flipH="1">
            <a:off x="7164572" y="805649"/>
            <a:ext cx="3485321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22860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 Reduce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Specialized individual systems</a:t>
            </a:r>
            <a:b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for students with high risk</a:t>
            </a:r>
          </a:p>
        </p:txBody>
      </p:sp>
      <p:sp>
        <p:nvSpPr>
          <p:cNvPr id="44" name="Goal 2">
            <a:extLst>
              <a:ext uri="{FF2B5EF4-FFF2-40B4-BE49-F238E27FC236}">
                <a16:creationId xmlns:a16="http://schemas.microsoft.com/office/drawing/2014/main" id="{CE3623A0-87FA-B144-8700-BFAB962D159F}"/>
              </a:ext>
            </a:extLst>
          </p:cNvPr>
          <p:cNvSpPr/>
          <p:nvPr userDrawn="1"/>
        </p:nvSpPr>
        <p:spPr>
          <a:xfrm rot="10800000" flipH="1" flipV="1">
            <a:off x="1537625" y="1858317"/>
            <a:ext cx="3072384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vert="horz" wrap="square" lIns="9144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Goal: Reverse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Specialized group systems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for students at risk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Goal 1">
            <a:extLst>
              <a:ext uri="{FF2B5EF4-FFF2-40B4-BE49-F238E27FC236}">
                <a16:creationId xmlns:a16="http://schemas.microsoft.com/office/drawing/2014/main" id="{21CDEB5D-36CB-7441-82AE-59E7BEBA4BF2}"/>
              </a:ext>
            </a:extLst>
          </p:cNvPr>
          <p:cNvSpPr/>
          <p:nvPr userDrawn="1"/>
        </p:nvSpPr>
        <p:spPr>
          <a:xfrm flipH="1">
            <a:off x="6838152" y="3740744"/>
            <a:ext cx="3813048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22860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 Prevent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School/classroom-wide systems for all students, staff, &amp; settings</a:t>
            </a:r>
          </a:p>
        </p:txBody>
      </p:sp>
      <p:sp>
        <p:nvSpPr>
          <p:cNvPr id="46" name="Tier 3">
            <a:extLst>
              <a:ext uri="{FF2B5EF4-FFF2-40B4-BE49-F238E27FC236}">
                <a16:creationId xmlns:a16="http://schemas.microsoft.com/office/drawing/2014/main" id="{35E31CA1-B710-6E49-A60F-3E7FC73C9F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9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3</a:t>
            </a:r>
          </a:p>
          <a:p>
            <a:pPr marL="0" marR="0" lvl="0" indent="0" algn="ctr" defTabSz="91440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Tertiary Prevention 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</a:t>
            </a:r>
          </a:p>
        </p:txBody>
      </p:sp>
      <p:sp>
        <p:nvSpPr>
          <p:cNvPr id="47" name="Tier 2">
            <a:extLst>
              <a:ext uri="{FF2B5EF4-FFF2-40B4-BE49-F238E27FC236}">
                <a16:creationId xmlns:a16="http://schemas.microsoft.com/office/drawing/2014/main" id="{D6F2DF6B-139A-D446-9AB9-1D6EF011D1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2</a:t>
            </a:r>
          </a:p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Secondary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≈15%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8" name="Tier 1">
            <a:extLst>
              <a:ext uri="{FF2B5EF4-FFF2-40B4-BE49-F238E27FC236}">
                <a16:creationId xmlns:a16="http://schemas.microsoft.com/office/drawing/2014/main" id="{93576CA4-B1CA-2A46-A9C2-69BA5AA79A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1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Primary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≈80%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9" name="Reference">
            <a:extLst>
              <a:ext uri="{FF2B5EF4-FFF2-40B4-BE49-F238E27FC236}">
                <a16:creationId xmlns:a16="http://schemas.microsoft.com/office/drawing/2014/main" id="{5DE09BF2-66B8-DF4E-8B80-9230EF68AE1B}"/>
              </a:ext>
            </a:extLst>
          </p:cNvPr>
          <p:cNvSpPr txBox="1"/>
          <p:nvPr userDrawn="1"/>
        </p:nvSpPr>
        <p:spPr>
          <a:xfrm>
            <a:off x="4222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Calibri"/>
              </a:rPr>
              <a:t>(Lane,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Kalberg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&amp;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Menzies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2009)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0F6EC5B7-73E7-634F-9BC6-89486E7D08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0071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een Triangle">
            <a:extLst>
              <a:ext uri="{FF2B5EF4-FFF2-40B4-BE49-F238E27FC236}">
                <a16:creationId xmlns:a16="http://schemas.microsoft.com/office/drawing/2014/main" id="{F7568AB8-0F23-3146-9F9D-66896C0CBB0E}"/>
              </a:ext>
            </a:extLst>
          </p:cNvPr>
          <p:cNvSpPr/>
          <p:nvPr userDrawn="1"/>
        </p:nvSpPr>
        <p:spPr>
          <a:xfrm>
            <a:off x="1947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Yellow Triangle">
            <a:extLst>
              <a:ext uri="{FF2B5EF4-FFF2-40B4-BE49-F238E27FC236}">
                <a16:creationId xmlns:a16="http://schemas.microsoft.com/office/drawing/2014/main" id="{5B63712D-B1E2-5C4C-A2A9-C4A76DDA5AB6}"/>
              </a:ext>
            </a:extLst>
          </p:cNvPr>
          <p:cNvSpPr/>
          <p:nvPr userDrawn="1"/>
        </p:nvSpPr>
        <p:spPr>
          <a:xfrm>
            <a:off x="4590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d Triangle">
            <a:extLst>
              <a:ext uri="{FF2B5EF4-FFF2-40B4-BE49-F238E27FC236}">
                <a16:creationId xmlns:a16="http://schemas.microsoft.com/office/drawing/2014/main" id="{748F2DCB-B3EE-CC42-A5BB-F0E32D7A6058}"/>
              </a:ext>
            </a:extLst>
          </p:cNvPr>
          <p:cNvSpPr/>
          <p:nvPr userDrawn="1"/>
        </p:nvSpPr>
        <p:spPr>
          <a:xfrm>
            <a:off x="5519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090D35-6573-FC49-B7A6-CAEBC909BB69}"/>
              </a:ext>
            </a:extLst>
          </p:cNvPr>
          <p:cNvCxnSpPr/>
          <p:nvPr userDrawn="1"/>
        </p:nvCxnSpPr>
        <p:spPr>
          <a:xfrm>
            <a:off x="2607406" y="5947646"/>
            <a:ext cx="6995160" cy="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37C45E-D61F-C04E-8D39-6896E17FD022}"/>
              </a:ext>
            </a:extLst>
          </p:cNvPr>
          <p:cNvCxnSpPr/>
          <p:nvPr userDrawn="1"/>
        </p:nvCxnSpPr>
        <p:spPr>
          <a:xfrm flipH="1">
            <a:off x="4889942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8F9F2A-2758-A147-88D3-B61F693DAE1B}"/>
              </a:ext>
            </a:extLst>
          </p:cNvPr>
          <p:cNvCxnSpPr/>
          <p:nvPr userDrawn="1"/>
        </p:nvCxnSpPr>
        <p:spPr>
          <a:xfrm flipH="1">
            <a:off x="7286778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sp>
        <p:nvSpPr>
          <p:cNvPr id="42" name="Domains">
            <a:extLst>
              <a:ext uri="{FF2B5EF4-FFF2-40B4-BE49-F238E27FC236}">
                <a16:creationId xmlns:a16="http://schemas.microsoft.com/office/drawing/2014/main" id="{AC2C215A-B488-2F45-A740-8DDEDA9048E7}"/>
              </a:ext>
            </a:extLst>
          </p:cNvPr>
          <p:cNvSpPr txBox="1"/>
          <p:nvPr userDrawn="1"/>
        </p:nvSpPr>
        <p:spPr>
          <a:xfrm>
            <a:off x="1947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Social</a:t>
            </a:r>
          </a:p>
          <a:p>
            <a:pPr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46" name="Tier 3">
            <a:extLst>
              <a:ext uri="{FF2B5EF4-FFF2-40B4-BE49-F238E27FC236}">
                <a16:creationId xmlns:a16="http://schemas.microsoft.com/office/drawing/2014/main" id="{35E31CA1-B710-6E49-A60F-3E7FC73C9F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9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3</a:t>
            </a:r>
          </a:p>
          <a:p>
            <a:pPr marL="0" marR="0" lvl="0" indent="0" algn="ctr" defTabSz="91440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Tertiary Prevention 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</a:t>
            </a:r>
          </a:p>
        </p:txBody>
      </p:sp>
      <p:sp>
        <p:nvSpPr>
          <p:cNvPr id="47" name="Tier 2">
            <a:extLst>
              <a:ext uri="{FF2B5EF4-FFF2-40B4-BE49-F238E27FC236}">
                <a16:creationId xmlns:a16="http://schemas.microsoft.com/office/drawing/2014/main" id="{D6F2DF6B-139A-D446-9AB9-1D6EF011D1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2</a:t>
            </a:r>
          </a:p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Secondary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≈15%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8" name="Tier 1">
            <a:extLst>
              <a:ext uri="{FF2B5EF4-FFF2-40B4-BE49-F238E27FC236}">
                <a16:creationId xmlns:a16="http://schemas.microsoft.com/office/drawing/2014/main" id="{93576CA4-B1CA-2A46-A9C2-69BA5AA79A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1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Primary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≈80%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9" name="Reference">
            <a:extLst>
              <a:ext uri="{FF2B5EF4-FFF2-40B4-BE49-F238E27FC236}">
                <a16:creationId xmlns:a16="http://schemas.microsoft.com/office/drawing/2014/main" id="{5DE09BF2-66B8-DF4E-8B80-9230EF68AE1B}"/>
              </a:ext>
            </a:extLst>
          </p:cNvPr>
          <p:cNvSpPr txBox="1"/>
          <p:nvPr userDrawn="1"/>
        </p:nvSpPr>
        <p:spPr>
          <a:xfrm>
            <a:off x="4222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Calibri"/>
              </a:rPr>
              <a:t>(Lane,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Kalberg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&amp;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Menzies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2009)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0F6EC5B7-73E7-634F-9BC6-89486E7D08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cs typeface="Arial" charset="0"/>
            </a:endParaRPr>
          </a:p>
        </p:txBody>
      </p:sp>
      <p:sp>
        <p:nvSpPr>
          <p:cNvPr id="17" name="Watermark Covering">
            <a:extLst>
              <a:ext uri="{FF2B5EF4-FFF2-40B4-BE49-F238E27FC236}">
                <a16:creationId xmlns:a16="http://schemas.microsoft.com/office/drawing/2014/main" id="{67D09180-788D-E344-8F4B-7E44FC1CF388}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6674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Training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B334141-A06E-1E45-AA81-D2B0530A4CD5}"/>
              </a:ext>
            </a:extLst>
          </p:cNvPr>
          <p:cNvGrpSpPr/>
          <p:nvPr userDrawn="1"/>
        </p:nvGrpSpPr>
        <p:grpSpPr>
          <a:xfrm>
            <a:off x="2175020" y="980151"/>
            <a:ext cx="8870360" cy="4064000"/>
            <a:chOff x="112165" y="751543"/>
            <a:chExt cx="8870360" cy="4064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562E0D1-9494-8C4A-8020-23CB861B02F1}"/>
                </a:ext>
              </a:extLst>
            </p:cNvPr>
            <p:cNvSpPr/>
            <p:nvPr/>
          </p:nvSpPr>
          <p:spPr>
            <a:xfrm>
              <a:off x="11216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1: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Ci3T model overview</a:t>
              </a: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853A3C8-8CC4-FB48-9CA8-11EE3F95102D}"/>
                </a:ext>
              </a:extLst>
            </p:cNvPr>
            <p:cNvSpPr/>
            <p:nvPr/>
          </p:nvSpPr>
          <p:spPr>
            <a:xfrm>
              <a:off x="159777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2: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the primary prevention plan</a:t>
              </a: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976C4A6-EF26-6F48-84FE-26DBBAE88F55}"/>
                </a:ext>
              </a:extLst>
            </p:cNvPr>
            <p:cNvSpPr/>
            <p:nvPr/>
          </p:nvSpPr>
          <p:spPr>
            <a:xfrm>
              <a:off x="308337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3: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How to monitor the plan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789F3A-520C-974B-8221-612D55FB6851}"/>
                </a:ext>
              </a:extLst>
            </p:cNvPr>
            <p:cNvSpPr/>
            <p:nvPr/>
          </p:nvSpPr>
          <p:spPr>
            <a:xfrm>
              <a:off x="456898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5778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4: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445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2 supports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2392249-C53C-C74E-99A3-9C61977E1126}"/>
                </a:ext>
              </a:extLst>
            </p:cNvPr>
            <p:cNvSpPr/>
            <p:nvPr/>
          </p:nvSpPr>
          <p:spPr>
            <a:xfrm>
              <a:off x="605458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5: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3 supports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827B41B5-A935-2D40-B796-7AA7416675B5}"/>
                </a:ext>
              </a:extLst>
            </p:cNvPr>
            <p:cNvSpPr/>
            <p:nvPr/>
          </p:nvSpPr>
          <p:spPr>
            <a:xfrm>
              <a:off x="754019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6: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Preparing to implement</a:t>
              </a:r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398F122F-8F14-D140-8BE2-313DAFDD70A9}"/>
                </a:ext>
              </a:extLst>
            </p:cNvPr>
            <p:cNvSpPr/>
            <p:nvPr/>
          </p:nvSpPr>
          <p:spPr>
            <a:xfrm>
              <a:off x="466880" y="3743324"/>
              <a:ext cx="8160930" cy="614363"/>
            </a:xfrm>
            <a:prstGeom prst="rightArrow">
              <a:avLst/>
            </a:prstGeom>
            <a:gradFill rotWithShape="1">
              <a:gsLst>
                <a:gs pos="0">
                  <a:srgbClr val="0F6FC6">
                    <a:tint val="60000"/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0F6FC6">
                    <a:tint val="60000"/>
                    <a:hueOff val="0"/>
                    <a:satOff val="0"/>
                    <a:lumOff val="0"/>
                    <a:alphaOff val="0"/>
                    <a:shade val="90000"/>
                    <a:lumMod val="84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7A516B1B-1E52-CF43-8D80-44DCFF114B25}"/>
              </a:ext>
            </a:extLst>
          </p:cNvPr>
          <p:cNvSpPr txBox="1">
            <a:spLocks/>
          </p:cNvSpPr>
          <p:nvPr userDrawn="1"/>
        </p:nvSpPr>
        <p:spPr>
          <a:xfrm>
            <a:off x="1524000" y="100013"/>
            <a:ext cx="9144000" cy="796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Ci3T Professional Learning Series</a:t>
            </a: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83BA793E-BFFA-2642-A6A3-E68E4EC23829}"/>
              </a:ext>
            </a:extLst>
          </p:cNvPr>
          <p:cNvGraphicFramePr/>
          <p:nvPr userDrawn="1"/>
        </p:nvGraphicFramePr>
        <p:xfrm>
          <a:off x="2777230" y="3597282"/>
          <a:ext cx="740092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" name="Freeform 26">
            <a:extLst>
              <a:ext uri="{FF2B5EF4-FFF2-40B4-BE49-F238E27FC236}">
                <a16:creationId xmlns:a16="http://schemas.microsoft.com/office/drawing/2014/main" id="{0DA30D2D-A1E2-154C-BEC6-DBB838EB43D1}"/>
              </a:ext>
            </a:extLst>
          </p:cNvPr>
          <p:cNvSpPr/>
          <p:nvPr userDrawn="1"/>
        </p:nvSpPr>
        <p:spPr>
          <a:xfrm>
            <a:off x="11088650" y="980151"/>
            <a:ext cx="573602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vert270" wrap="none" lIns="91440" tIns="91440" rIns="91440" bIns="91440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Implementation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1EDBD56A-2A7B-3844-8A65-BF7393F6562D}"/>
              </a:ext>
            </a:extLst>
          </p:cNvPr>
          <p:cNvSpPr/>
          <p:nvPr userDrawn="1"/>
        </p:nvSpPr>
        <p:spPr>
          <a:xfrm>
            <a:off x="538855" y="980151"/>
            <a:ext cx="1592895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horz" wrap="square" lIns="99568" tIns="228600" rIns="0" bIns="914400" numCol="1" spcCol="1270" anchor="t" anchorCtr="0">
            <a:noAutofit/>
          </a:bodyPr>
          <a:lstStyle/>
          <a:p>
            <a:pPr marL="0" marR="0" lvl="0" indent="0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Pre-Training Activities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Team member selection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Schoolwide Expectations Survey for Specific Settings (SESSS)</a:t>
            </a:r>
          </a:p>
        </p:txBody>
      </p:sp>
    </p:spTree>
    <p:extLst>
      <p:ext uri="{BB962C8B-B14F-4D97-AF65-F5344CB8AC3E}">
        <p14:creationId xmlns:p14="http://schemas.microsoft.com/office/powerpoint/2010/main" val="17099972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Imp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61974619-D344-094C-8112-721DAE16AB40}"/>
              </a:ext>
            </a:extLst>
          </p:cNvPr>
          <p:cNvGraphicFramePr/>
          <p:nvPr userDrawn="1"/>
        </p:nvGraphicFramePr>
        <p:xfrm>
          <a:off x="351711" y="1697430"/>
          <a:ext cx="11477616" cy="3675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0A84E59-D065-8B41-ADE7-CF3647177614}"/>
              </a:ext>
            </a:extLst>
          </p:cNvPr>
          <p:cNvSpPr txBox="1"/>
          <p:nvPr userDrawn="1"/>
        </p:nvSpPr>
        <p:spPr>
          <a:xfrm>
            <a:off x="1569129" y="5305873"/>
            <a:ext cx="1700784" cy="574863"/>
          </a:xfrm>
          <a:prstGeom prst="roundRect">
            <a:avLst/>
          </a:prstGeom>
          <a:solidFill>
            <a:srgbClr val="FFC000">
              <a:lumMod val="60000"/>
              <a:lumOff val="40000"/>
            </a:srgbClr>
          </a:solidFill>
          <a:ln>
            <a:solidFill>
              <a:srgbClr val="FFC000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October	November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4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3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01B37E-28A3-5342-8C43-3FD08364B315}"/>
              </a:ext>
            </a:extLst>
          </p:cNvPr>
          <p:cNvSpPr txBox="1"/>
          <p:nvPr userDrawn="1"/>
        </p:nvSpPr>
        <p:spPr>
          <a:xfrm>
            <a:off x="6188114" y="5305873"/>
            <a:ext cx="1700784" cy="574863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  <a:ln>
            <a:solidFill>
              <a:srgbClr val="70AD47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February	March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AC8789-1BD6-8548-A0C0-DEB353F04016}"/>
              </a:ext>
            </a:extLst>
          </p:cNvPr>
          <p:cNvSpPr txBox="1"/>
          <p:nvPr userDrawn="1"/>
        </p:nvSpPr>
        <p:spPr>
          <a:xfrm>
            <a:off x="351710" y="127770"/>
            <a:ext cx="8829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Ci3T </a:t>
            </a:r>
            <a:r>
              <a:rPr lang="en-US" sz="4800" b="1" cap="small">
                <a:ln w="3175">
                  <a:solidFill>
                    <a:prstClr val="black"/>
                  </a:solidFill>
                </a:ln>
                <a:solidFill>
                  <a:srgbClr val="4472C4"/>
                </a:solidFill>
                <a:latin typeface="Calibri" panose="020F0502020204030204"/>
              </a:rPr>
              <a:t>IMPLEMENTATION</a:t>
            </a:r>
            <a:br>
              <a:rPr lang="en-US" sz="480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Professional Learning Series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51A2F2-7364-8F42-9858-DAC1CC4DFA02}"/>
              </a:ext>
            </a:extLst>
          </p:cNvPr>
          <p:cNvSpPr txBox="1"/>
          <p:nvPr userDrawn="1"/>
        </p:nvSpPr>
        <p:spPr>
          <a:xfrm>
            <a:off x="1056341" y="3914317"/>
            <a:ext cx="865238" cy="1312899"/>
          </a:xfrm>
          <a:prstGeom prst="roundRect">
            <a:avLst/>
          </a:prstGeom>
          <a:solidFill>
            <a:srgbClr val="FFC000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after school begins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14E135-197D-D04E-9226-B7344814D73F}"/>
              </a:ext>
            </a:extLst>
          </p:cNvPr>
          <p:cNvSpPr txBox="1"/>
          <p:nvPr userDrawn="1"/>
        </p:nvSpPr>
        <p:spPr>
          <a:xfrm>
            <a:off x="3932592" y="3914317"/>
            <a:ext cx="868680" cy="1312899"/>
          </a:xfrm>
          <a:prstGeom prst="roundRect">
            <a:avLst/>
          </a:prstGeom>
          <a:solidFill>
            <a:srgbClr val="5B9BD5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Winter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First 2 weeks of December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42C00F-C118-6E4A-B513-0A13238C5802}"/>
              </a:ext>
            </a:extLst>
          </p:cNvPr>
          <p:cNvSpPr txBox="1"/>
          <p:nvPr userDrawn="1"/>
        </p:nvSpPr>
        <p:spPr>
          <a:xfrm>
            <a:off x="9135144" y="3914317"/>
            <a:ext cx="868680" cy="1312899"/>
          </a:xfrm>
          <a:prstGeom prst="roundRect">
            <a:avLst/>
          </a:prstGeom>
          <a:solidFill>
            <a:srgbClr val="70AD47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before school ends</a:t>
            </a:r>
          </a:p>
        </p:txBody>
      </p:sp>
    </p:spTree>
    <p:extLst>
      <p:ext uri="{BB962C8B-B14F-4D97-AF65-F5344CB8AC3E}">
        <p14:creationId xmlns:p14="http://schemas.microsoft.com/office/powerpoint/2010/main" val="22595056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4C06DF-5FE6-5F41-9985-6F788AEFFB3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127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 Sa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49F326-64E6-7743-A147-00E6237E46D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7645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Da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22BABB-0BFE-D44C-9C7C-98BB463FE03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942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Em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0331FC-660F-594A-9DFB-530BE537599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775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tep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5828486-9D7A-1649-BE91-4E2ACF6A61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24225" y="115263"/>
            <a:ext cx="5543551" cy="665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1779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Quotation"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38000">
              <a:schemeClr val="accent1">
                <a:lumMod val="95000"/>
                <a:lumOff val="5000"/>
              </a:schemeClr>
            </a:gs>
            <a:gs pos="88000">
              <a:srgbClr val="00594E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6FF510-08C2-2149-9896-B6FFD67CBA11}"/>
              </a:ext>
            </a:extLst>
          </p:cNvPr>
          <p:cNvSpPr/>
          <p:nvPr userDrawn="1"/>
        </p:nvSpPr>
        <p:spPr>
          <a:xfrm>
            <a:off x="6392" y="-1522471"/>
            <a:ext cx="4679486" cy="108645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0" b="1" cap="none" spc="50">
                <a:ln w="0"/>
                <a:solidFill>
                  <a:srgbClr val="00594E"/>
                </a:solidFill>
                <a:effectLst>
                  <a:glow rad="63500">
                    <a:srgbClr val="00594E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5032375"/>
          </a:xfrm>
        </p:spPr>
        <p:txBody>
          <a:bodyPr lIns="0" tIns="0" rIns="0" bIns="0">
            <a:noAutofit/>
          </a:bodyPr>
          <a:lstStyle>
            <a:lvl1pPr marL="228600" indent="-228600">
              <a:buFont typeface="System Font Regular"/>
              <a:buChar char="❝"/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6345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3T_IMP_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Diagram 24"/>
          <p:cNvGraphicFramePr/>
          <p:nvPr userDrawn="1">
            <p:extLst>
              <p:ext uri="{D42A27DB-BD31-4B8C-83A1-F6EECF244321}">
                <p14:modId xmlns:p14="http://schemas.microsoft.com/office/powerpoint/2010/main" val="72312721"/>
              </p:ext>
            </p:extLst>
          </p:nvPr>
        </p:nvGraphicFramePr>
        <p:xfrm>
          <a:off x="84597" y="1697431"/>
          <a:ext cx="12012705" cy="3384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6" name="Diagram 25"/>
          <p:cNvGraphicFramePr/>
          <p:nvPr userDrawn="1">
            <p:extLst>
              <p:ext uri="{D42A27DB-BD31-4B8C-83A1-F6EECF244321}">
                <p14:modId xmlns:p14="http://schemas.microsoft.com/office/powerpoint/2010/main" val="3198662784"/>
              </p:ext>
            </p:extLst>
          </p:nvPr>
        </p:nvGraphicFramePr>
        <p:xfrm>
          <a:off x="59195" y="4870281"/>
          <a:ext cx="3043309" cy="666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7" name="Diagram 26"/>
          <p:cNvGraphicFramePr/>
          <p:nvPr userDrawn="1">
            <p:extLst>
              <p:ext uri="{D42A27DB-BD31-4B8C-83A1-F6EECF244321}">
                <p14:modId xmlns:p14="http://schemas.microsoft.com/office/powerpoint/2010/main" val="789154102"/>
              </p:ext>
            </p:extLst>
          </p:nvPr>
        </p:nvGraphicFramePr>
        <p:xfrm>
          <a:off x="3823627" y="4870282"/>
          <a:ext cx="1549765" cy="666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8" name="Diagram 27"/>
          <p:cNvGraphicFramePr/>
          <p:nvPr userDrawn="1">
            <p:extLst>
              <p:ext uri="{D42A27DB-BD31-4B8C-83A1-F6EECF244321}">
                <p14:modId xmlns:p14="http://schemas.microsoft.com/office/powerpoint/2010/main" val="1263441679"/>
              </p:ext>
            </p:extLst>
          </p:nvPr>
        </p:nvGraphicFramePr>
        <p:xfrm>
          <a:off x="6110002" y="4870282"/>
          <a:ext cx="1460125" cy="666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29" name="Diagram 28"/>
          <p:cNvGraphicFramePr/>
          <p:nvPr userDrawn="1">
            <p:extLst>
              <p:ext uri="{D42A27DB-BD31-4B8C-83A1-F6EECF244321}">
                <p14:modId xmlns:p14="http://schemas.microsoft.com/office/powerpoint/2010/main" val="2131775979"/>
              </p:ext>
            </p:extLst>
          </p:nvPr>
        </p:nvGraphicFramePr>
        <p:xfrm>
          <a:off x="7971032" y="4870282"/>
          <a:ext cx="815659" cy="666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30" name="Diagram 29"/>
          <p:cNvGraphicFramePr/>
          <p:nvPr userDrawn="1">
            <p:extLst>
              <p:ext uri="{D42A27DB-BD31-4B8C-83A1-F6EECF244321}">
                <p14:modId xmlns:p14="http://schemas.microsoft.com/office/powerpoint/2010/main" val="2938467148"/>
              </p:ext>
            </p:extLst>
          </p:nvPr>
        </p:nvGraphicFramePr>
        <p:xfrm>
          <a:off x="9479698" y="4870282"/>
          <a:ext cx="2294129" cy="666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sp>
        <p:nvSpPr>
          <p:cNvPr id="31" name="TextBox 30"/>
          <p:cNvSpPr txBox="1"/>
          <p:nvPr userDrawn="1"/>
        </p:nvSpPr>
        <p:spPr>
          <a:xfrm>
            <a:off x="2358847" y="5484973"/>
            <a:ext cx="2267712" cy="574863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u="sng"/>
              <a:t>Fall T.I. Window (4 </a:t>
            </a:r>
            <a:r>
              <a:rPr lang="en-US" sz="1200" u="sng" err="1"/>
              <a:t>wks</a:t>
            </a:r>
            <a:r>
              <a:rPr lang="en-US" sz="1200" u="sng"/>
              <a:t>)</a:t>
            </a:r>
          </a:p>
          <a:p>
            <a:pPr>
              <a:lnSpc>
                <a:spcPct val="80000"/>
              </a:lnSpc>
              <a:tabLst>
                <a:tab pos="458788" algn="ctr"/>
                <a:tab pos="1257300" algn="ctr"/>
              </a:tabLst>
            </a:pPr>
            <a:r>
              <a:rPr lang="en-US" sz="1200"/>
              <a:t>	October	November</a:t>
            </a:r>
          </a:p>
          <a:p>
            <a:pPr algn="ctr">
              <a:lnSpc>
                <a:spcPct val="80000"/>
              </a:lnSpc>
            </a:pPr>
            <a:r>
              <a:rPr lang="en-US" sz="1200"/>
              <a:t>4</a:t>
            </a:r>
            <a:r>
              <a:rPr lang="en-US" sz="1200" baseline="30000"/>
              <a:t>th</a:t>
            </a:r>
            <a:r>
              <a:rPr lang="en-US" sz="1200"/>
              <a:t> Monday – 3</a:t>
            </a:r>
            <a:r>
              <a:rPr lang="en-US" sz="1200" baseline="30000"/>
              <a:t>rd</a:t>
            </a:r>
            <a:r>
              <a:rPr lang="en-US" sz="1200"/>
              <a:t> Friday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550753" y="418744"/>
            <a:ext cx="11390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/>
          </a:p>
        </p:txBody>
      </p:sp>
      <p:sp>
        <p:nvSpPr>
          <p:cNvPr id="33" name="TextBox 32"/>
          <p:cNvSpPr txBox="1"/>
          <p:nvPr userDrawn="1"/>
        </p:nvSpPr>
        <p:spPr>
          <a:xfrm>
            <a:off x="1" y="162367"/>
            <a:ext cx="11772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+mn-lt"/>
              </a:rPr>
              <a:t>Ci3T </a:t>
            </a:r>
            <a:r>
              <a:rPr lang="en-US" sz="4800" b="1" cap="small">
                <a:ln w="3175">
                  <a:solidFill>
                    <a:schemeClr val="tx1"/>
                  </a:solidFill>
                </a:ln>
                <a:solidFill>
                  <a:schemeClr val="accent5"/>
                </a:solidFill>
                <a:latin typeface="+mn-lt"/>
              </a:rPr>
              <a:t>IMPLEMENTATION</a:t>
            </a:r>
            <a:br>
              <a:rPr lang="en-US" sz="4800">
                <a:latin typeface="+mn-lt"/>
              </a:rPr>
            </a:br>
            <a:r>
              <a:rPr lang="en-US" sz="4800">
                <a:latin typeface="+mn-lt"/>
              </a:rPr>
              <a:t>Professional Learning Series</a:t>
            </a:r>
            <a:endParaRPr lang="en-US" sz="4800"/>
          </a:p>
        </p:txBody>
      </p:sp>
      <p:sp>
        <p:nvSpPr>
          <p:cNvPr id="34" name="TextBox 33"/>
          <p:cNvSpPr txBox="1"/>
          <p:nvPr userDrawn="1"/>
        </p:nvSpPr>
        <p:spPr>
          <a:xfrm>
            <a:off x="6840065" y="5484974"/>
            <a:ext cx="2262468" cy="574863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u="sng"/>
              <a:t>Spring T.I. Window (4 </a:t>
            </a:r>
            <a:r>
              <a:rPr lang="en-US" sz="1200" u="sng" err="1"/>
              <a:t>wks</a:t>
            </a:r>
            <a:r>
              <a:rPr lang="en-US" sz="1200" u="sng"/>
              <a:t>)</a:t>
            </a:r>
          </a:p>
          <a:p>
            <a:pPr>
              <a:lnSpc>
                <a:spcPct val="80000"/>
              </a:lnSpc>
              <a:tabLst>
                <a:tab pos="458788" algn="ctr"/>
                <a:tab pos="1257300" algn="ctr"/>
              </a:tabLst>
            </a:pPr>
            <a:r>
              <a:rPr lang="en-US" sz="1200"/>
              <a:t>	February	March</a:t>
            </a:r>
          </a:p>
          <a:p>
            <a:pPr algn="ctr">
              <a:lnSpc>
                <a:spcPct val="80000"/>
              </a:lnSpc>
            </a:pPr>
            <a:r>
              <a:rPr lang="en-US" sz="1200"/>
              <a:t>2</a:t>
            </a:r>
            <a:r>
              <a:rPr lang="en-US" sz="1200" baseline="30000"/>
              <a:t>nd</a:t>
            </a:r>
            <a:r>
              <a:rPr lang="en-US" sz="1200"/>
              <a:t> Monday – 2</a:t>
            </a:r>
            <a:r>
              <a:rPr lang="en-US" sz="1200" baseline="30000"/>
              <a:t>nd</a:t>
            </a:r>
            <a:r>
              <a:rPr lang="en-US" sz="1200"/>
              <a:t> Friday</a:t>
            </a:r>
          </a:p>
        </p:txBody>
      </p:sp>
    </p:spTree>
    <p:extLst>
      <p:ext uri="{BB962C8B-B14F-4D97-AF65-F5344CB8AC3E}">
        <p14:creationId xmlns:p14="http://schemas.microsoft.com/office/powerpoint/2010/main" val="3835156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356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704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508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783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ources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F95C6A-2CE7-D54B-95E3-529CC7140770}"/>
              </a:ext>
            </a:extLst>
          </p:cNvPr>
          <p:cNvSpPr txBox="1"/>
          <p:nvPr userDrawn="1"/>
        </p:nvSpPr>
        <p:spPr>
          <a:xfrm>
            <a:off x="838200" y="1902691"/>
            <a:ext cx="70226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Photos, illustrations, videos, music, and more </a:t>
            </a:r>
            <a:r>
              <a:rPr lang="en-US" sz="1600">
                <a:hlinkClick r:id="rId2"/>
              </a:rPr>
              <a:t>https://pixabay.com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 </a:t>
            </a:r>
            <a:r>
              <a:rPr lang="en-US" sz="1600">
                <a:hlinkClick r:id="rId3"/>
              </a:rPr>
              <a:t>https://unsplash.com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Illustrations </a:t>
            </a:r>
            <a:r>
              <a:rPr lang="en-US" sz="1600">
                <a:hlinkClick r:id="rId4"/>
              </a:rPr>
              <a:t>https://lukaszadam.com/illustrations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Black Illustrations </a:t>
            </a:r>
            <a:r>
              <a:rPr lang="en-US" sz="1600">
                <a:hlinkClick r:id="rId5"/>
              </a:rPr>
              <a:t>https://www.blackillustrations.com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Humaaans</a:t>
            </a:r>
            <a:r>
              <a:rPr lang="en-US" sz="1600"/>
              <a:t> </a:t>
            </a:r>
            <a:r>
              <a:rPr lang="en-US" sz="1600">
                <a:hlinkClick r:id="rId6"/>
              </a:rPr>
              <a:t>https://www.humaaans.com/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Drawkit</a:t>
            </a:r>
            <a:r>
              <a:rPr lang="en-US" sz="1600"/>
              <a:t> illustrations and icons </a:t>
            </a:r>
            <a:r>
              <a:rPr lang="en-US" sz="1600">
                <a:hlinkClick r:id="rId7"/>
              </a:rPr>
              <a:t>https://www.drawkit.io/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Open Doodles sketched illustrations </a:t>
            </a:r>
            <a:r>
              <a:rPr lang="en-US" sz="1600">
                <a:hlinkClick r:id="rId8"/>
              </a:rPr>
              <a:t>https://opendoodles.com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Absurd Design (attribution link required) </a:t>
            </a:r>
            <a:r>
              <a:rPr lang="en-US" sz="1600">
                <a:hlinkClick r:id="rId9"/>
              </a:rPr>
              <a:t>https://absurd.design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freepik</a:t>
            </a:r>
            <a:r>
              <a:rPr lang="en-US" sz="1600"/>
              <a:t> and icons (attribution link required) </a:t>
            </a:r>
            <a:r>
              <a:rPr lang="en-US" sz="1600">
                <a:hlinkClick r:id="rId10"/>
              </a:rPr>
              <a:t>https://freepik.com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1"/>
              </a:rPr>
              <a:t>https://www.flaticon.com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2"/>
              </a:rPr>
              <a:t>https://thenounproject.com</a:t>
            </a:r>
            <a:r>
              <a:rPr lang="en-US" sz="1600"/>
              <a:t>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i="1"/>
              <a:t>…or use Mark Buckman’s paid account with no attribution required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(attribution link required) </a:t>
            </a:r>
            <a:r>
              <a:rPr lang="en-US" sz="1600">
                <a:hlinkClick r:id="rId13"/>
              </a:rPr>
              <a:t>https://www.iconfinder.com/free_icons</a:t>
            </a:r>
            <a:endParaRPr lang="en-US" sz="160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/>
              <a:t>Stock photos </a:t>
            </a:r>
            <a:r>
              <a:rPr lang="en-US" sz="1600">
                <a:hlinkClick r:id="rId14"/>
              </a:rPr>
              <a:t>https://www.pexels.com/</a:t>
            </a:r>
            <a:endParaRPr lang="en-US" sz="160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21 free stock photo sites </a:t>
            </a:r>
            <a:r>
              <a:rPr lang="en-US" sz="1600">
                <a:hlinkClick r:id="rId15"/>
              </a:rPr>
              <a:t>https://blog.snappa.com/free-stock-photos/</a:t>
            </a:r>
            <a:r>
              <a:rPr lang="en-US" sz="160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D62A4A-5AA7-DF40-9D97-CA75D2131A59}"/>
              </a:ext>
            </a:extLst>
          </p:cNvPr>
          <p:cNvSpPr txBox="1"/>
          <p:nvPr userDrawn="1"/>
        </p:nvSpPr>
        <p:spPr>
          <a:xfrm>
            <a:off x="7860817" y="1902691"/>
            <a:ext cx="432195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Infographic maker: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6"/>
              </a:rPr>
              <a:t>https://www.canva.com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Creative Commons Licenses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7"/>
              </a:rPr>
              <a:t>https://creativecommons.org/licenses/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Impressive/inspirational PowerPoint 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8"/>
              </a:rPr>
              <a:t>https://24slides.com/presentation-examples</a:t>
            </a:r>
            <a:r>
              <a:rPr lang="en-US" sz="160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F2D00A-44B5-CF41-8CF0-1AD5895A79E8}"/>
              </a:ext>
            </a:extLst>
          </p:cNvPr>
          <p:cNvSpPr txBox="1"/>
          <p:nvPr userDrawn="1"/>
        </p:nvSpPr>
        <p:spPr>
          <a:xfrm>
            <a:off x="838200" y="603504"/>
            <a:ext cx="10425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chemeClr val="tx2"/>
                </a:solidFill>
                <a:latin typeface="+mj-lt"/>
              </a:rPr>
              <a:t>Resources (free for commercial use)</a:t>
            </a:r>
          </a:p>
        </p:txBody>
      </p:sp>
    </p:spTree>
    <p:extLst>
      <p:ext uri="{BB962C8B-B14F-4D97-AF65-F5344CB8AC3E}">
        <p14:creationId xmlns:p14="http://schemas.microsoft.com/office/powerpoint/2010/main" val="9117634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3T_Style_Gu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67E7E9-A100-AE49-AEC9-65BE3D9E73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202" t="5361" r="4075" b="4329"/>
          <a:stretch/>
        </p:blipFill>
        <p:spPr>
          <a:xfrm>
            <a:off x="772440" y="0"/>
            <a:ext cx="10647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004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609600" y="6394450"/>
            <a:ext cx="109728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rgbClr val="5BAC35"/>
                </a:gs>
                <a:gs pos="100000">
                  <a:srgbClr val="FF0000"/>
                </a:gs>
                <a:gs pos="50000">
                  <a:srgbClr val="FFFF00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5588000" y="5953126"/>
            <a:ext cx="1016000" cy="809625"/>
            <a:chOff x="4191000" y="5953478"/>
            <a:chExt cx="762000" cy="808962"/>
          </a:xfrm>
        </p:grpSpPr>
        <p:sp>
          <p:nvSpPr>
            <p:cNvPr id="5" name="Rectangle 4"/>
            <p:cNvSpPr/>
            <p:nvPr userDrawn="1"/>
          </p:nvSpPr>
          <p:spPr>
            <a:xfrm>
              <a:off x="4191000" y="6324649"/>
              <a:ext cx="762000" cy="152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6" name="Picture 8" descr="CI3T_icon_color.jp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3420" y="5953478"/>
              <a:ext cx="561420" cy="808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347200" y="76200"/>
            <a:ext cx="1828800" cy="228600"/>
          </a:xfr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9378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iangle No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een Triangle"/>
          <p:cNvSpPr/>
          <p:nvPr userDrawn="1"/>
        </p:nvSpPr>
        <p:spPr>
          <a:xfrm>
            <a:off x="564444" y="3132668"/>
            <a:ext cx="11063112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1">
              <a:solidFill>
                <a:prstClr val="white"/>
              </a:solidFill>
            </a:endParaRPr>
          </a:p>
        </p:txBody>
      </p:sp>
      <p:sp>
        <p:nvSpPr>
          <p:cNvPr id="19" name="Yellow Triangle"/>
          <p:cNvSpPr/>
          <p:nvPr userDrawn="1"/>
        </p:nvSpPr>
        <p:spPr>
          <a:xfrm>
            <a:off x="4088142" y="1846280"/>
            <a:ext cx="4011692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0" name="Red Triangle"/>
          <p:cNvSpPr/>
          <p:nvPr userDrawn="1"/>
        </p:nvSpPr>
        <p:spPr>
          <a:xfrm>
            <a:off x="5327462" y="1059255"/>
            <a:ext cx="1512935" cy="787564"/>
          </a:xfrm>
          <a:prstGeom prst="triangle">
            <a:avLst/>
          </a:prstGeom>
          <a:solidFill>
            <a:srgbClr val="FE000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1444541" y="5947646"/>
            <a:ext cx="9326880" cy="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H="1">
            <a:off x="4487923" y="6008511"/>
            <a:ext cx="3259" cy="73152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H="1">
            <a:off x="7683704" y="6008511"/>
            <a:ext cx="3259" cy="73152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omains"/>
          <p:cNvSpPr txBox="1"/>
          <p:nvPr userDrawn="1"/>
        </p:nvSpPr>
        <p:spPr>
          <a:xfrm>
            <a:off x="564444" y="6096001"/>
            <a:ext cx="11063112" cy="6783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charset="0"/>
              </a:rPr>
              <a:t>	Social</a:t>
            </a:r>
          </a:p>
          <a:p>
            <a:pPr eaLnBrk="1" fontAlgn="auto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 sz="180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ea typeface="+mn-ea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28" name="Tier 3"/>
          <p:cNvSpPr txBox="1">
            <a:spLocks noChangeArrowheads="1"/>
          </p:cNvSpPr>
          <p:nvPr userDrawn="1"/>
        </p:nvSpPr>
        <p:spPr bwMode="auto">
          <a:xfrm>
            <a:off x="3513393" y="1126204"/>
            <a:ext cx="5080000" cy="81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Tier 3</a:t>
            </a:r>
          </a:p>
          <a:p>
            <a:pPr algn="ctr" eaLnBrk="1" hangingPunct="1">
              <a:lnSpc>
                <a:spcPct val="75000"/>
              </a:lnSpc>
            </a:pP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Tertiary Prevention  (</a:t>
            </a: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≈5%</a:t>
            </a: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)</a:t>
            </a:r>
          </a:p>
        </p:txBody>
      </p:sp>
      <p:sp>
        <p:nvSpPr>
          <p:cNvPr id="29" name="Tier 2"/>
          <p:cNvSpPr txBox="1">
            <a:spLocks noChangeArrowheads="1"/>
          </p:cNvSpPr>
          <p:nvPr userDrawn="1"/>
        </p:nvSpPr>
        <p:spPr bwMode="auto">
          <a:xfrm>
            <a:off x="3302000" y="2301968"/>
            <a:ext cx="5588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a typeface="+mn-ea"/>
              </a:rPr>
              <a:t>Tier 2</a:t>
            </a:r>
          </a:p>
          <a:p>
            <a:pPr algn="ctr" eaLnBrk="1" hangingPunct="1">
              <a:lnSpc>
                <a:spcPct val="85000"/>
              </a:lnSpc>
            </a:pPr>
            <a:r>
              <a:rPr lang="en-US" sz="2400" b="1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a typeface="+mn-ea"/>
              </a:rPr>
              <a:t>Secondary Prevention (</a:t>
            </a:r>
            <a:r>
              <a:rPr lang="en-US" sz="2400" b="1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≈15%</a:t>
            </a:r>
            <a:r>
              <a:rPr lang="en-US" sz="2400" b="1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a typeface="+mn-ea"/>
              </a:rPr>
              <a:t>) </a:t>
            </a:r>
          </a:p>
        </p:txBody>
      </p:sp>
      <p:sp>
        <p:nvSpPr>
          <p:cNvPr id="30" name="Tier 1"/>
          <p:cNvSpPr txBox="1">
            <a:spLocks noChangeArrowheads="1"/>
          </p:cNvSpPr>
          <p:nvPr userDrawn="1"/>
        </p:nvSpPr>
        <p:spPr bwMode="auto">
          <a:xfrm>
            <a:off x="3302000" y="4600925"/>
            <a:ext cx="5588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Tier 1</a:t>
            </a:r>
          </a:p>
          <a:p>
            <a:pPr algn="ctr" eaLnBrk="1" hangingPunct="1"/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Primary Prevention (</a:t>
            </a: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≈80%</a:t>
            </a: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) </a:t>
            </a:r>
          </a:p>
        </p:txBody>
      </p:sp>
      <p:sp>
        <p:nvSpPr>
          <p:cNvPr id="31" name="Reference"/>
          <p:cNvSpPr txBox="1"/>
          <p:nvPr userDrawn="1"/>
        </p:nvSpPr>
        <p:spPr>
          <a:xfrm>
            <a:off x="3598607" y="395891"/>
            <a:ext cx="3608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prstClr val="black"/>
                </a:solidFill>
                <a:latin typeface="Calibri" panose="020F0502020204030204"/>
                <a:ea typeface="+mn-ea"/>
              </a:rPr>
              <a:t>(Lane, </a:t>
            </a:r>
            <a:r>
              <a:rPr lang="en-US" sz="2000" err="1">
                <a:solidFill>
                  <a:prstClr val="black"/>
                </a:solidFill>
                <a:latin typeface="Calibri" panose="020F0502020204030204"/>
                <a:ea typeface="+mn-ea"/>
              </a:rPr>
              <a:t>Kalberg</a:t>
            </a:r>
            <a:r>
              <a:rPr lang="en-US" sz="2000">
                <a:solidFill>
                  <a:prstClr val="black"/>
                </a:solidFill>
                <a:latin typeface="Calibri" panose="020F0502020204030204"/>
                <a:ea typeface="+mn-ea"/>
              </a:rPr>
              <a:t>, &amp; </a:t>
            </a:r>
            <a:r>
              <a:rPr lang="en-US" sz="2000" err="1">
                <a:solidFill>
                  <a:prstClr val="black"/>
                </a:solidFill>
                <a:latin typeface="Calibri" panose="020F0502020204030204"/>
                <a:ea typeface="+mn-ea"/>
              </a:rPr>
              <a:t>Menzies</a:t>
            </a:r>
            <a:r>
              <a:rPr lang="en-US" sz="2000">
                <a:solidFill>
                  <a:prstClr val="black"/>
                </a:solidFill>
                <a:latin typeface="Calibri" panose="020F0502020204030204"/>
                <a:ea typeface="+mn-ea"/>
              </a:rPr>
              <a:t>, 2009)</a:t>
            </a:r>
          </a:p>
        </p:txBody>
      </p:sp>
      <p:sp>
        <p:nvSpPr>
          <p:cNvPr id="32" name="Title"/>
          <p:cNvSpPr txBox="1">
            <a:spLocks noChangeArrowheads="1"/>
          </p:cNvSpPr>
          <p:nvPr userDrawn="1"/>
        </p:nvSpPr>
        <p:spPr bwMode="auto">
          <a:xfrm>
            <a:off x="0" y="1"/>
            <a:ext cx="12192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hangingPunct="1"/>
            <a:r>
              <a:rPr lang="en-US" sz="2600" b="1">
                <a:solidFill>
                  <a:prstClr val="black"/>
                </a:solidFill>
                <a:ea typeface="+mn-ea"/>
              </a:rPr>
              <a:t>Comprehensive, Integrated, Three-Tiered Model of Prevention</a:t>
            </a:r>
            <a:endParaRPr lang="en-US" sz="2800" b="1">
              <a:solidFill>
                <a:prstClr val="black"/>
              </a:solidFill>
              <a:ea typeface="+mn-ea"/>
            </a:endParaRPr>
          </a:p>
        </p:txBody>
      </p:sp>
      <p:sp>
        <p:nvSpPr>
          <p:cNvPr id="17" name="Watermark Covering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18726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8AACD2CC-082D-4943-9AFD-898E4CA557BA}" type="datetime1">
              <a:rPr lang="en-US" smtClean="0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8564C778-E5B8-6C43-9ED1-E2A71CB33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5066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E64F748-BA4F-7141-B73E-A75892040684}" type="datetime1">
              <a:rPr lang="en-US" smtClean="0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14F598E8-4058-414D-91E1-AE5237EF52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81585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board Sa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04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6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4949E8C-D233-8844-B374-4F4616606F48}" type="datetime1">
              <a:rPr lang="en-US" smtClean="0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34BA32E1-8618-AA44-A40E-A904B71F90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7786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7B5F36BE-5A91-C945-8A1A-FEF6915A97B7}" type="datetime1">
              <a:rPr lang="en-US" smtClean="0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156DA49F-DFFA-5C49-9D38-562CE57BD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958536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A179D452-8676-4E44-B73F-1F81BD356850}" type="datetime1">
              <a:rPr lang="en-US" smtClean="0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3FF7732A-3945-314A-ABEA-A7DFE8836B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254431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8207B9EA-58E3-CF4D-808F-EF9A755AD548}" type="datetime1">
              <a:rPr lang="en-US" smtClean="0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275116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ECF117F-4BE9-0143-8B38-D709E7F768A5}" type="datetime1">
              <a:rPr lang="en-US" smtClean="0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045C9E6B-C4D7-9744-BF32-6ED425C3C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53103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FBFE4D21-397B-044D-8EF3-017DE99BD7C6}" type="datetime1">
              <a:rPr lang="en-US" smtClean="0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6D508678-5C29-2649-B481-42E885A52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94146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1A1D6BE-33A2-594E-939E-1A5C014A9F7E}" type="datetime1">
              <a:rPr lang="en-US" smtClean="0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4541B08F-3F98-9B4E-956A-C1E5588E4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54492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0BB050F-05A9-7E4D-AAE8-6767C10EF61E}" type="datetime1">
              <a:rPr lang="en-US" smtClean="0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AD7E8638-E168-2E48-9A64-10AD376D9D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12615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7263DB47-DB9E-1742-8201-B72934E3E674}" type="datetime1">
              <a:rPr lang="en-US" smtClean="0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C8CDE78B-66B6-BC45-92DB-E58EC3C7D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43676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3DCE1720-FADA-1448-BF8B-7D4BBC53C10D}" type="datetime1">
              <a:rPr lang="en-US" altLang="en-US" smtClean="0"/>
              <a:pPr>
                <a:defRPr/>
              </a:pPr>
              <a:t>10/25/2021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83ADB909-E6F2-AD44-B087-28F4D3D2B9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499013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807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76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30725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5BE4E97-4DAA-1B4B-B6FC-5B0687C6C877}" type="datetime1">
              <a:rPr lang="en-US" smtClean="0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9D2512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fld id="{A21330EB-9F75-DA47-A93C-F70C6C7196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428993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44476"/>
            <a:ext cx="11184467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6464A">
                    <a:shade val="90000"/>
                  </a:srgbClr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933010FF-FE7F-D647-B2F5-9050C97EAA07}" type="datetime1">
              <a:rPr lang="en-US" smtClean="0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6464A">
                    <a:shade val="90000"/>
                  </a:srgbClr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424246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F82231C3-A9D6-454B-AFF0-44A4F33088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7098397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per: Em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33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122363"/>
            <a:ext cx="8805017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3584946"/>
            <a:ext cx="880501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E047-6A3D-474E-99AE-D81EAF1F8B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3EA-52A2-482C-BBF7-A5570470EA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7077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E047-6A3D-474E-99AE-D81EAF1F8B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3EA-52A2-482C-BBF7-A5570470EA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4009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504870"/>
            <a:ext cx="8887567" cy="208459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88875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E047-6A3D-474E-99AE-D81EAF1F8B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3EA-52A2-482C-BBF7-A5570470EA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0908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E047-6A3D-474E-99AE-D81EAF1F8B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3EA-52A2-482C-BBF7-A5570470EA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438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E047-6A3D-474E-99AE-D81EAF1F8B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3EA-52A2-482C-BBF7-A5570470EA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5842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E047-6A3D-474E-99AE-D81EAF1F8B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3EA-52A2-482C-BBF7-A5570470EA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27452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E047-6A3D-474E-99AE-D81EAF1F8B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3EA-52A2-482C-BBF7-A5570470EA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782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: Da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16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_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reen Triangle"/>
          <p:cNvSpPr/>
          <p:nvPr userDrawn="1"/>
        </p:nvSpPr>
        <p:spPr>
          <a:xfrm>
            <a:off x="564444" y="3132668"/>
            <a:ext cx="11063112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1">
              <a:solidFill>
                <a:prstClr val="white"/>
              </a:solidFill>
            </a:endParaRPr>
          </a:p>
        </p:txBody>
      </p:sp>
      <p:sp>
        <p:nvSpPr>
          <p:cNvPr id="29" name="Yellow Triangle"/>
          <p:cNvSpPr/>
          <p:nvPr userDrawn="1"/>
        </p:nvSpPr>
        <p:spPr>
          <a:xfrm>
            <a:off x="4088142" y="1846280"/>
            <a:ext cx="4011692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0" name="Red Triangle"/>
          <p:cNvSpPr/>
          <p:nvPr userDrawn="1"/>
        </p:nvSpPr>
        <p:spPr>
          <a:xfrm>
            <a:off x="5327462" y="1059255"/>
            <a:ext cx="1512935" cy="787564"/>
          </a:xfrm>
          <a:prstGeom prst="triangle">
            <a:avLst/>
          </a:prstGeom>
          <a:solidFill>
            <a:srgbClr val="FE000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31" name="Straight Connector 30"/>
          <p:cNvCxnSpPr/>
          <p:nvPr userDrawn="1"/>
        </p:nvCxnSpPr>
        <p:spPr>
          <a:xfrm>
            <a:off x="1444541" y="5947646"/>
            <a:ext cx="9326880" cy="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 flipH="1">
            <a:off x="4487923" y="6008511"/>
            <a:ext cx="3259" cy="73152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7683704" y="6008511"/>
            <a:ext cx="3259" cy="73152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Domains"/>
          <p:cNvSpPr txBox="1"/>
          <p:nvPr userDrawn="1"/>
        </p:nvSpPr>
        <p:spPr>
          <a:xfrm>
            <a:off x="564444" y="6096001"/>
            <a:ext cx="11063112" cy="6783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charset="0"/>
              </a:rPr>
              <a:t>	Social</a:t>
            </a:r>
          </a:p>
          <a:p>
            <a:pPr eaLnBrk="1" fontAlgn="auto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 sz="180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ea typeface="+mn-ea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35" name="Goal 3"/>
          <p:cNvSpPr/>
          <p:nvPr userDrawn="1"/>
        </p:nvSpPr>
        <p:spPr>
          <a:xfrm flipH="1">
            <a:off x="7520763" y="805649"/>
            <a:ext cx="4647095" cy="914400"/>
          </a:xfrm>
          <a:prstGeom prst="homePlat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rtlCol="0" anchor="ctr"/>
          <a:lstStyle/>
          <a:p>
            <a:pPr eaLnBrk="1" hangingPunct="1"/>
            <a:r>
              <a:rPr lang="en-US" sz="1800" b="1" u="sng">
                <a:solidFill>
                  <a:srgbClr val="E7E6E6"/>
                </a:solidFill>
              </a:rPr>
              <a:t>Goal: Reduce Harm</a:t>
            </a:r>
          </a:p>
          <a:p>
            <a:pPr eaLnBrk="1" hangingPunct="1"/>
            <a:r>
              <a:rPr lang="en-US" sz="1800" b="1">
                <a:solidFill>
                  <a:prstClr val="white"/>
                </a:solidFill>
              </a:rPr>
              <a:t>Specialized individual systems</a:t>
            </a:r>
            <a:br>
              <a:rPr lang="en-US" sz="1800" b="1">
                <a:solidFill>
                  <a:prstClr val="white"/>
                </a:solidFill>
              </a:rPr>
            </a:br>
            <a:r>
              <a:rPr lang="en-US" sz="1800" b="1">
                <a:solidFill>
                  <a:prstClr val="white"/>
                </a:solidFill>
              </a:rPr>
              <a:t>       for students with high risk</a:t>
            </a:r>
          </a:p>
        </p:txBody>
      </p:sp>
      <p:sp>
        <p:nvSpPr>
          <p:cNvPr id="36" name="Goal 2"/>
          <p:cNvSpPr/>
          <p:nvPr userDrawn="1"/>
        </p:nvSpPr>
        <p:spPr>
          <a:xfrm rot="10800000" flipH="1" flipV="1">
            <a:off x="18167" y="1858317"/>
            <a:ext cx="4096512" cy="914400"/>
          </a:xfrm>
          <a:prstGeom prst="homePlat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rtlCol="0" anchor="ctr"/>
          <a:lstStyle/>
          <a:p>
            <a:pPr eaLnBrk="1" hangingPunct="1"/>
            <a:r>
              <a:rPr lang="en-US" sz="1800" b="1" u="sng">
                <a:solidFill>
                  <a:srgbClr val="E7E6E6"/>
                </a:solidFill>
                <a:cs typeface="Arial" charset="0"/>
              </a:rPr>
              <a:t>Goal: Reverse Harm</a:t>
            </a:r>
          </a:p>
          <a:p>
            <a:pPr eaLnBrk="1" hangingPunct="1"/>
            <a:r>
              <a:rPr lang="en-US" sz="1800" b="1">
                <a:solidFill>
                  <a:prstClr val="white"/>
                </a:solidFill>
                <a:cs typeface="Arial" charset="0"/>
              </a:rPr>
              <a:t>Specialized group systems </a:t>
            </a:r>
          </a:p>
          <a:p>
            <a:pPr eaLnBrk="1" hangingPunct="1"/>
            <a:r>
              <a:rPr lang="en-US" sz="1800" b="1">
                <a:solidFill>
                  <a:prstClr val="white"/>
                </a:solidFill>
                <a:cs typeface="Arial" charset="0"/>
              </a:rPr>
              <a:t>for students at risk</a:t>
            </a: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7" name="Goal 1"/>
          <p:cNvSpPr/>
          <p:nvPr userDrawn="1"/>
        </p:nvSpPr>
        <p:spPr>
          <a:xfrm flipH="1">
            <a:off x="7085536" y="3740744"/>
            <a:ext cx="5084064" cy="914400"/>
          </a:xfrm>
          <a:prstGeom prst="homePlat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rtlCol="0" anchor="ctr"/>
          <a:lstStyle/>
          <a:p>
            <a:pPr eaLnBrk="1" hangingPunct="1"/>
            <a:r>
              <a:rPr lang="en-US" sz="1800" b="1" u="sng">
                <a:solidFill>
                  <a:srgbClr val="E7E6E6"/>
                </a:solidFill>
              </a:rPr>
              <a:t>Goal: Prevent Harm</a:t>
            </a:r>
          </a:p>
          <a:p>
            <a:pPr eaLnBrk="1" hangingPunct="1"/>
            <a:r>
              <a:rPr lang="en-US" sz="1800" b="1">
                <a:solidFill>
                  <a:prstClr val="white"/>
                </a:solidFill>
              </a:rPr>
              <a:t>School/classroom-wide systems for all students, staff, &amp; settings</a:t>
            </a:r>
          </a:p>
        </p:txBody>
      </p:sp>
      <p:sp>
        <p:nvSpPr>
          <p:cNvPr id="38" name="Tier 3"/>
          <p:cNvSpPr txBox="1">
            <a:spLocks noChangeArrowheads="1"/>
          </p:cNvSpPr>
          <p:nvPr userDrawn="1"/>
        </p:nvSpPr>
        <p:spPr bwMode="auto">
          <a:xfrm>
            <a:off x="3513393" y="1126204"/>
            <a:ext cx="5080000" cy="81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Tier 3</a:t>
            </a:r>
          </a:p>
          <a:p>
            <a:pPr algn="ctr" eaLnBrk="1" hangingPunct="1">
              <a:lnSpc>
                <a:spcPct val="75000"/>
              </a:lnSpc>
            </a:pP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Tertiary Prevention  (</a:t>
            </a: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≈5%</a:t>
            </a: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)</a:t>
            </a:r>
          </a:p>
        </p:txBody>
      </p:sp>
      <p:sp>
        <p:nvSpPr>
          <p:cNvPr id="39" name="Tier 2"/>
          <p:cNvSpPr txBox="1">
            <a:spLocks noChangeArrowheads="1"/>
          </p:cNvSpPr>
          <p:nvPr userDrawn="1"/>
        </p:nvSpPr>
        <p:spPr bwMode="auto">
          <a:xfrm>
            <a:off x="3302000" y="2301968"/>
            <a:ext cx="5588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a typeface="+mn-ea"/>
              </a:rPr>
              <a:t>Tier 2</a:t>
            </a:r>
          </a:p>
          <a:p>
            <a:pPr algn="ctr" eaLnBrk="1" hangingPunct="1">
              <a:lnSpc>
                <a:spcPct val="85000"/>
              </a:lnSpc>
            </a:pPr>
            <a:r>
              <a:rPr lang="en-US" sz="2400" b="1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a typeface="+mn-ea"/>
              </a:rPr>
              <a:t>Secondary Prevention (</a:t>
            </a:r>
            <a:r>
              <a:rPr lang="en-US" sz="2400" b="1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≈15%</a:t>
            </a:r>
            <a:r>
              <a:rPr lang="en-US" sz="2400" b="1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a typeface="+mn-ea"/>
              </a:rPr>
              <a:t>) </a:t>
            </a:r>
          </a:p>
        </p:txBody>
      </p:sp>
      <p:sp>
        <p:nvSpPr>
          <p:cNvPr id="40" name="Tier 1"/>
          <p:cNvSpPr txBox="1">
            <a:spLocks noChangeArrowheads="1"/>
          </p:cNvSpPr>
          <p:nvPr userDrawn="1"/>
        </p:nvSpPr>
        <p:spPr bwMode="auto">
          <a:xfrm>
            <a:off x="3302000" y="4600925"/>
            <a:ext cx="5588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Tier 1</a:t>
            </a:r>
          </a:p>
          <a:p>
            <a:pPr algn="ctr" eaLnBrk="1" hangingPunct="1"/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Primary Prevention (</a:t>
            </a: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≈80%</a:t>
            </a: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) </a:t>
            </a:r>
          </a:p>
        </p:txBody>
      </p:sp>
      <p:sp>
        <p:nvSpPr>
          <p:cNvPr id="41" name="Reference"/>
          <p:cNvSpPr txBox="1"/>
          <p:nvPr userDrawn="1"/>
        </p:nvSpPr>
        <p:spPr>
          <a:xfrm>
            <a:off x="3598607" y="395891"/>
            <a:ext cx="3608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prstClr val="black"/>
                </a:solidFill>
                <a:latin typeface="Calibri" panose="020F0502020204030204"/>
                <a:ea typeface="+mn-ea"/>
              </a:rPr>
              <a:t>(Lane, </a:t>
            </a:r>
            <a:r>
              <a:rPr lang="en-US" sz="2000" err="1">
                <a:solidFill>
                  <a:prstClr val="black"/>
                </a:solidFill>
                <a:latin typeface="Calibri" panose="020F0502020204030204"/>
                <a:ea typeface="+mn-ea"/>
              </a:rPr>
              <a:t>Kalberg</a:t>
            </a:r>
            <a:r>
              <a:rPr lang="en-US" sz="2000">
                <a:solidFill>
                  <a:prstClr val="black"/>
                </a:solidFill>
                <a:latin typeface="Calibri" panose="020F0502020204030204"/>
                <a:ea typeface="+mn-ea"/>
              </a:rPr>
              <a:t>, &amp; </a:t>
            </a:r>
            <a:r>
              <a:rPr lang="en-US" sz="2000" err="1">
                <a:solidFill>
                  <a:prstClr val="black"/>
                </a:solidFill>
                <a:latin typeface="Calibri" panose="020F0502020204030204"/>
                <a:ea typeface="+mn-ea"/>
              </a:rPr>
              <a:t>Menzies</a:t>
            </a:r>
            <a:r>
              <a:rPr lang="en-US" sz="2000">
                <a:solidFill>
                  <a:prstClr val="black"/>
                </a:solidFill>
                <a:latin typeface="Calibri" panose="020F0502020204030204"/>
                <a:ea typeface="+mn-ea"/>
              </a:rPr>
              <a:t>, 2009)</a:t>
            </a:r>
          </a:p>
        </p:txBody>
      </p:sp>
      <p:sp>
        <p:nvSpPr>
          <p:cNvPr id="42" name="Title"/>
          <p:cNvSpPr txBox="1">
            <a:spLocks noChangeArrowheads="1"/>
          </p:cNvSpPr>
          <p:nvPr userDrawn="1"/>
        </p:nvSpPr>
        <p:spPr bwMode="auto">
          <a:xfrm>
            <a:off x="0" y="1"/>
            <a:ext cx="12192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hangingPunct="1"/>
            <a:r>
              <a:rPr lang="en-US" sz="2600" b="1">
                <a:solidFill>
                  <a:prstClr val="black"/>
                </a:solidFill>
                <a:ea typeface="+mn-ea"/>
              </a:rPr>
              <a:t>Comprehensive, Integrated, Three-Tiered Model of Prevention</a:t>
            </a:r>
            <a:endParaRPr lang="en-US" sz="2800" b="1">
              <a:solidFill>
                <a:prstClr val="black"/>
              </a:solidFill>
              <a:ea typeface="+mn-ea"/>
            </a:endParaRPr>
          </a:p>
        </p:txBody>
      </p:sp>
      <p:sp>
        <p:nvSpPr>
          <p:cNvPr id="43" name="Border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9337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3T Training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12192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922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E047-6A3D-474E-99AE-D81EAF1F8B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3EA-52A2-482C-BBF7-A5570470EA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9551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E047-6A3D-474E-99AE-D81EAF1F8B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3EA-52A2-482C-BBF7-A5570470EA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2157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E047-6A3D-474E-99AE-D81EAF1F8B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3EA-52A2-482C-BBF7-A5570470EA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8373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E047-6A3D-474E-99AE-D81EAF1F8B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3EA-52A2-482C-BBF7-A5570470EA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62547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iangle No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 txBox="1">
            <a:spLocks noChangeArrowheads="1"/>
          </p:cNvSpPr>
          <p:nvPr userDrawn="1"/>
        </p:nvSpPr>
        <p:spPr bwMode="auto">
          <a:xfrm>
            <a:off x="0" y="0"/>
            <a:ext cx="12192000" cy="800100"/>
          </a:xfrm>
          <a:prstGeom prst="rect">
            <a:avLst/>
          </a:prstGeom>
          <a:solidFill>
            <a:srgbClr val="ADB9CA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hangingPunct="1">
              <a:defRPr/>
            </a:pPr>
            <a:r>
              <a:rPr lang="en-US" sz="2600" b="1">
                <a:solidFill>
                  <a:prstClr val="black"/>
                </a:solidFill>
                <a:ea typeface="MS PGothic" panose="020B0600070205080204" pitchFamily="34" charset="-128"/>
              </a:rPr>
              <a:t>Comprehensive, Integrated, Three-Tiered Model of Prevention </a:t>
            </a:r>
            <a:r>
              <a:rPr lang="en-US" sz="2000" b="1">
                <a:solidFill>
                  <a:prstClr val="black"/>
                </a:solidFill>
                <a:ea typeface="MS PGothic" panose="020B0600070205080204" pitchFamily="34" charset="-128"/>
              </a:rPr>
              <a:t>(Lane, Kalberg, &amp; Menzies, 2009)</a:t>
            </a:r>
            <a:endParaRPr lang="en-US" sz="2800" b="1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grpSp>
        <p:nvGrpSpPr>
          <p:cNvPr id="3" name="Triangle"/>
          <p:cNvGrpSpPr>
            <a:grpSpLocks/>
          </p:cNvGrpSpPr>
          <p:nvPr userDrawn="1"/>
        </p:nvGrpSpPr>
        <p:grpSpPr bwMode="auto">
          <a:xfrm>
            <a:off x="565151" y="1058864"/>
            <a:ext cx="11061700" cy="5722937"/>
            <a:chOff x="423333" y="1059255"/>
            <a:chExt cx="8297334" cy="5722545"/>
          </a:xfrm>
        </p:grpSpPr>
        <p:sp>
          <p:nvSpPr>
            <p:cNvPr id="4" name="Green Triangle"/>
            <p:cNvSpPr/>
            <p:nvPr userDrawn="1"/>
          </p:nvSpPr>
          <p:spPr>
            <a:xfrm>
              <a:off x="423333" y="3132388"/>
              <a:ext cx="8297334" cy="3641476"/>
            </a:xfrm>
            <a:prstGeom prst="trapezoid">
              <a:avLst>
                <a:gd name="adj" fmla="val 72862"/>
              </a:avLst>
            </a:prstGeom>
            <a:solidFill>
              <a:srgbClr val="0099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1">
                <a:solidFill>
                  <a:prstClr val="white"/>
                </a:solidFill>
              </a:endParaRPr>
            </a:p>
          </p:txBody>
        </p:sp>
        <p:sp>
          <p:nvSpPr>
            <p:cNvPr id="5" name="Yellow Triangle"/>
            <p:cNvSpPr/>
            <p:nvPr userDrawn="1"/>
          </p:nvSpPr>
          <p:spPr>
            <a:xfrm>
              <a:off x="3066857" y="1846601"/>
              <a:ext cx="3008697" cy="1287374"/>
            </a:xfrm>
            <a:prstGeom prst="trapezoid">
              <a:avLst>
                <a:gd name="adj" fmla="val 72862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" name="Red Triangle"/>
            <p:cNvSpPr/>
            <p:nvPr userDrawn="1"/>
          </p:nvSpPr>
          <p:spPr>
            <a:xfrm>
              <a:off x="3995664" y="1059255"/>
              <a:ext cx="1135207" cy="787346"/>
            </a:xfrm>
            <a:prstGeom prst="triangle">
              <a:avLst/>
            </a:prstGeom>
            <a:solidFill>
              <a:srgbClr val="FE000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" name="Domains"/>
            <p:cNvSpPr txBox="1"/>
            <p:nvPr userDrawn="1"/>
          </p:nvSpPr>
          <p:spPr>
            <a:xfrm>
              <a:off x="423333" y="6096047"/>
              <a:ext cx="8297334" cy="461931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tabLst>
                  <a:tab pos="1541463" algn="ctr"/>
                  <a:tab pos="4056063" algn="ctr"/>
                  <a:tab pos="6570663" algn="ctr"/>
                </a:tabLst>
                <a:defRPr/>
              </a:pPr>
              <a:r>
                <a:rPr lang="en-US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Academic	Behavioral	Social</a:t>
              </a:r>
            </a:p>
          </p:txBody>
        </p:sp>
        <p:cxnSp>
          <p:nvCxnSpPr>
            <p:cNvPr id="8" name="Straight Connector 7"/>
            <p:cNvCxnSpPr/>
            <p:nvPr userDrawn="1"/>
          </p:nvCxnSpPr>
          <p:spPr>
            <a:xfrm rot="5400000">
              <a:off x="5486606" y="6324631"/>
              <a:ext cx="91433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>
              <a:off x="1083817" y="5867463"/>
              <a:ext cx="698430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 rot="5400000">
              <a:off x="2750995" y="6324631"/>
              <a:ext cx="91433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80%"/>
            <p:cNvSpPr txBox="1">
              <a:spLocks noChangeArrowheads="1"/>
            </p:cNvSpPr>
            <p:nvPr userDrawn="1"/>
          </p:nvSpPr>
          <p:spPr bwMode="auto">
            <a:xfrm>
              <a:off x="3859122" y="4562627"/>
              <a:ext cx="1425757" cy="646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algn="ctr" defTabSz="457200" eaLnBrk="1" hangingPunct="1">
                <a:defRPr/>
              </a:pPr>
              <a:r>
                <a:rPr lang="en-US" sz="3600" b="1">
                  <a:solidFill>
                    <a:prstClr val="black"/>
                  </a:solidFill>
                  <a:latin typeface="Calibri" panose="020F0502020204030204"/>
                  <a:ea typeface="MS PGothic" panose="020B0600070205080204" pitchFamily="34" charset="-128"/>
                  <a:cs typeface="Arial" panose="020B0604020202020204" pitchFamily="34" charset="0"/>
                </a:rPr>
                <a:t>≈80%</a:t>
              </a:r>
            </a:p>
          </p:txBody>
        </p:sp>
        <p:sp>
          <p:nvSpPr>
            <p:cNvPr id="12" name="15%"/>
            <p:cNvSpPr txBox="1">
              <a:spLocks noChangeArrowheads="1"/>
            </p:cNvSpPr>
            <p:nvPr userDrawn="1"/>
          </p:nvSpPr>
          <p:spPr bwMode="auto">
            <a:xfrm>
              <a:off x="4009953" y="2270434"/>
              <a:ext cx="1124093" cy="58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algn="ctr" defTabSz="457200" eaLnBrk="1" hangingPunct="1">
                <a:defRPr/>
              </a:pPr>
              <a:r>
                <a:rPr lang="en-US" sz="3200" b="1">
                  <a:solidFill>
                    <a:prstClr val="black"/>
                  </a:solidFill>
                  <a:latin typeface="Calibri" panose="020F0502020204030204"/>
                  <a:ea typeface="MS PGothic" panose="020B0600070205080204" pitchFamily="34" charset="-128"/>
                  <a:cs typeface="Arial" panose="020B0604020202020204" pitchFamily="34" charset="0"/>
                </a:rPr>
                <a:t>≈15%</a:t>
              </a:r>
            </a:p>
          </p:txBody>
        </p:sp>
        <p:sp>
          <p:nvSpPr>
            <p:cNvPr id="13" name="5%"/>
            <p:cNvSpPr txBox="1">
              <a:spLocks noChangeArrowheads="1"/>
            </p:cNvSpPr>
            <p:nvPr userDrawn="1"/>
          </p:nvSpPr>
          <p:spPr bwMode="auto">
            <a:xfrm>
              <a:off x="4156021" y="1130687"/>
              <a:ext cx="831956" cy="523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algn="ctr" defTabSz="457200" eaLnBrk="1" hangingPunct="1">
                <a:defRPr/>
              </a:pPr>
              <a:r>
                <a:rPr lang="en-US" sz="2800" b="1">
                  <a:solidFill>
                    <a:prstClr val="black"/>
                  </a:solidFill>
                  <a:latin typeface="Calibri" panose="020F0502020204030204"/>
                  <a:ea typeface="MS PGothic" panose="020B0600070205080204" pitchFamily="34" charset="-128"/>
                  <a:cs typeface="Arial" panose="020B0604020202020204" pitchFamily="34" charset="0"/>
                </a:rPr>
                <a:t>≈5%</a:t>
              </a:r>
            </a:p>
          </p:txBody>
        </p:sp>
      </p:grpSp>
      <p:sp>
        <p:nvSpPr>
          <p:cNvPr id="14" name="Tier 1"/>
          <p:cNvSpPr txBox="1">
            <a:spLocks noChangeArrowheads="1"/>
          </p:cNvSpPr>
          <p:nvPr userDrawn="1"/>
        </p:nvSpPr>
        <p:spPr bwMode="auto">
          <a:xfrm>
            <a:off x="3302000" y="5029200"/>
            <a:ext cx="558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hangingPunct="1">
              <a:defRPr/>
            </a:pPr>
            <a:r>
              <a:rPr lang="en-US" sz="2400" b="1">
                <a:solidFill>
                  <a:prstClr val="black"/>
                </a:solidFill>
                <a:ea typeface="MS PGothic" panose="020B0600070205080204" pitchFamily="34" charset="-128"/>
              </a:rPr>
              <a:t>Primary Prevention (Tier 1) </a:t>
            </a:r>
          </a:p>
        </p:txBody>
      </p:sp>
      <p:sp>
        <p:nvSpPr>
          <p:cNvPr id="15" name="Tier 2"/>
          <p:cNvSpPr txBox="1">
            <a:spLocks noChangeArrowheads="1"/>
          </p:cNvSpPr>
          <p:nvPr userDrawn="1"/>
        </p:nvSpPr>
        <p:spPr bwMode="auto">
          <a:xfrm>
            <a:off x="3302000" y="2684463"/>
            <a:ext cx="5588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hangingPunct="1">
              <a:defRPr/>
            </a:pPr>
            <a:r>
              <a:rPr lang="en-US" sz="2400" b="1">
                <a:solidFill>
                  <a:prstClr val="black"/>
                </a:solidFill>
                <a:ea typeface="MS PGothic" panose="020B0600070205080204" pitchFamily="34" charset="-128"/>
              </a:rPr>
              <a:t>Secondary Prevention (Tier 2) </a:t>
            </a:r>
          </a:p>
        </p:txBody>
      </p:sp>
      <p:sp>
        <p:nvSpPr>
          <p:cNvPr id="16" name="Tier 3"/>
          <p:cNvSpPr txBox="1">
            <a:spLocks noChangeArrowheads="1"/>
          </p:cNvSpPr>
          <p:nvPr userDrawn="1"/>
        </p:nvSpPr>
        <p:spPr bwMode="auto">
          <a:xfrm>
            <a:off x="3556000" y="1397001"/>
            <a:ext cx="508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hangingPunct="1">
              <a:defRPr/>
            </a:pPr>
            <a:r>
              <a:rPr lang="en-US" sz="2400" b="1">
                <a:solidFill>
                  <a:prstClr val="black"/>
                </a:solidFill>
                <a:ea typeface="MS PGothic" panose="020B0600070205080204" pitchFamily="34" charset="-128"/>
              </a:rPr>
              <a:t>Tertiary Prevention  (Tier 3)</a:t>
            </a:r>
          </a:p>
        </p:txBody>
      </p:sp>
      <p:sp>
        <p:nvSpPr>
          <p:cNvPr id="17" name="Watermark Covering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210804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8AACD2CC-082D-4943-9AFD-898E4CA557BA}" type="datetime1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8564C778-E5B8-6C43-9ED1-E2A71CB33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59367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E64F748-BA4F-7141-B73E-A75892040684}" type="datetime1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14F598E8-4058-414D-91E1-AE5237EF52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548381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4949E8C-D233-8844-B374-4F4616606F48}" type="datetime1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34BA32E1-8618-AA44-A40E-A904B71F90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1366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17.png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image" Target="../media/image38.png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2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6">
            <a:clrChange>
              <a:clrFrom>
                <a:srgbClr val="1F1F20">
                  <a:alpha val="31373"/>
                </a:srgbClr>
              </a:clrFrom>
              <a:clrTo>
                <a:srgbClr val="1F1F2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965190" y="3697864"/>
            <a:ext cx="4283075" cy="176414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740509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fld id="{D9DADE5A-1D86-420F-A66F-6CFF3355E7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63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4588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1F1F20"/>
              </a:clrFrom>
              <a:clrTo>
                <a:srgbClr val="1F1F2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9850" y="2438401"/>
            <a:ext cx="1758950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739900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905486A7-2927-3E40-A4A7-5DB4AA177516}" type="datetime1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908800" y="6400801"/>
            <a:ext cx="50800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1E50A1B-389A-3F4B-9557-C94090ECA57A}" type="slidenum">
              <a:rPr lang="en-US" altLang="en-US" sz="1000" smtClean="0">
                <a:solidFill>
                  <a:srgbClr val="89898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en-US" sz="1000">
              <a:solidFill>
                <a:srgbClr val="898989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624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</p:sldLayoutIdLst>
  <p:transition spd="slow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2DC11-DD4D-3344-9EAB-425775B559C7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  <p:sldLayoutId id="2147483840" r:id="rId18"/>
    <p:sldLayoutId id="2147483841" r:id="rId19"/>
    <p:sldLayoutId id="2147483842" r:id="rId20"/>
    <p:sldLayoutId id="2147483843" r:id="rId21"/>
    <p:sldLayoutId id="2147483844" r:id="rId22"/>
    <p:sldLayoutId id="2147483845" r:id="rId23"/>
    <p:sldLayoutId id="2147483846" r:id="rId24"/>
    <p:sldLayoutId id="2147483847" r:id="rId25"/>
    <p:sldLayoutId id="2147483848" r:id="rId26"/>
    <p:sldLayoutId id="214748389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Courier New" panose="02070309020205020404" pitchFamily="49" charset="0"/>
        <a:buChar char="o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/>
          </p:cNvPicPr>
          <p:nvPr userDrawn="1"/>
        </p:nvPicPr>
        <p:blipFill>
          <a:blip r:embed="rId18">
            <a:clrChange>
              <a:clrFrom>
                <a:srgbClr val="1F1F20"/>
              </a:clrFrom>
              <a:clrTo>
                <a:srgbClr val="1F1F2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6667" y="2438401"/>
            <a:ext cx="2252133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739900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905486A7-2927-3E40-A4A7-5DB4AA177516}" type="datetime1">
              <a:rPr lang="en-US" smtClean="0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8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</p:sldLayoutIdLst>
  <p:transition spd="slow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6200000">
            <a:off x="8853397" y="3399140"/>
            <a:ext cx="4023360" cy="2109216"/>
          </a:xfrm>
          <a:prstGeom prst="rect">
            <a:avLst/>
          </a:prstGeom>
          <a:blipFill dpi="0" rotWithShape="1">
            <a:blip r:embed="rId15">
              <a:alphaModFix amt="1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FE047-6A3D-474E-99AE-D81EAF1F8B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623EA-52A2-482C-BBF7-A5570470EA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608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4588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/>
          </p:cNvPicPr>
          <p:nvPr userDrawn="1"/>
        </p:nvPicPr>
        <p:blipFill>
          <a:blip r:embed="rId20">
            <a:clrChange>
              <a:clrFrom>
                <a:srgbClr val="1F1F20"/>
              </a:clrFrom>
              <a:clrTo>
                <a:srgbClr val="1F1F2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6667" y="2438401"/>
            <a:ext cx="2252133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739900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905486A7-2927-3E40-A4A7-5DB4AA177516}" type="datetime1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908800" y="6400801"/>
            <a:ext cx="50800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1E50A1B-389A-3F4B-9557-C94090ECA57A}" type="slidenum">
              <a:rPr lang="en-US" altLang="en-US" sz="1000" smtClean="0">
                <a:solidFill>
                  <a:srgbClr val="89898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en-US" sz="1000">
              <a:solidFill>
                <a:srgbClr val="898989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027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  <p:sldLayoutId id="2147483928" r:id="rId14"/>
    <p:sldLayoutId id="2147483929" r:id="rId15"/>
    <p:sldLayoutId id="2147483930" r:id="rId16"/>
    <p:sldLayoutId id="2147483931" r:id="rId17"/>
    <p:sldLayoutId id="2147483932" r:id="rId18"/>
  </p:sldLayoutIdLst>
  <p:transition spd="slow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99930-55C9-48AA-A103-FC45B2355C1D}" type="datetimeFigureOut">
              <a:rPr lang="en-US" altLang="en-US" smtClean="0"/>
              <a:pPr/>
              <a:t>10/25/2021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EFACF-18D8-429B-9E97-BBA9FED7850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7784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8367" y="188913"/>
            <a:ext cx="899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1" y="1881188"/>
            <a:ext cx="10562167" cy="406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a typeface="ＭＳ Ｐゴシック" pitchFamily="6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a typeface="ＭＳ Ｐゴシック" pitchFamily="6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71AAC44-D3BF-DD44-ACC9-37471F7F9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65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3A54A5"/>
          </a:solidFill>
          <a:latin typeface="+mj-lt"/>
          <a:ea typeface="ＭＳ Ｐゴシック" pitchFamily="68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3A54A5"/>
          </a:solidFill>
          <a:latin typeface="Gloucester MT Extra Condensed" pitchFamily="68" charset="0"/>
          <a:ea typeface="ＭＳ Ｐゴシック" pitchFamily="68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3A54A5"/>
          </a:solidFill>
          <a:latin typeface="Gloucester MT Extra Condensed" pitchFamily="68" charset="0"/>
          <a:ea typeface="ＭＳ Ｐゴシック" pitchFamily="68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3A54A5"/>
          </a:solidFill>
          <a:latin typeface="Gloucester MT Extra Condensed" pitchFamily="68" charset="0"/>
          <a:ea typeface="ＭＳ Ｐゴシック" pitchFamily="68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3A54A5"/>
          </a:solidFill>
          <a:latin typeface="Gloucester MT Extra Condensed" pitchFamily="68" charset="0"/>
          <a:ea typeface="ＭＳ Ｐゴシック" pitchFamily="68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rgbClr val="3A54A5"/>
          </a:solidFill>
          <a:latin typeface="Gloucester MT Extra Condensed" pitchFamily="6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rgbClr val="3A54A5"/>
          </a:solidFill>
          <a:latin typeface="Gloucester MT Extra Condensed" pitchFamily="6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rgbClr val="3A54A5"/>
          </a:solidFill>
          <a:latin typeface="Gloucester MT Extra Condensed" pitchFamily="6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rgbClr val="3A54A5"/>
          </a:solidFill>
          <a:latin typeface="Gloucester MT Extra Condensed" pitchFamily="6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ＭＳ Ｐゴシック" pitchFamily="68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  <a:ea typeface="ＭＳ Ｐゴシック" pitchFamily="6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pitchFamily="6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6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pitchFamily="6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6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6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6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6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2C572FF-D4B9-9241-AAD4-E7096D2C25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909734"/>
            <a:ext cx="12192000" cy="948267"/>
          </a:xfrm>
          <a:prstGeom prst="rect">
            <a:avLst/>
          </a:prstGeom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8367" y="188913"/>
            <a:ext cx="899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1" y="1881188"/>
            <a:ext cx="10562167" cy="406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13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3A54A5"/>
          </a:solidFill>
          <a:latin typeface="+mj-lt"/>
          <a:ea typeface="ＭＳ Ｐゴシック" pitchFamily="68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3A54A5"/>
          </a:solidFill>
          <a:latin typeface="Gloucester MT Extra Condensed" pitchFamily="68" charset="0"/>
          <a:ea typeface="ＭＳ Ｐゴシック" pitchFamily="68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3A54A5"/>
          </a:solidFill>
          <a:latin typeface="Gloucester MT Extra Condensed" pitchFamily="68" charset="0"/>
          <a:ea typeface="ＭＳ Ｐゴシック" pitchFamily="68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3A54A5"/>
          </a:solidFill>
          <a:latin typeface="Gloucester MT Extra Condensed" pitchFamily="68" charset="0"/>
          <a:ea typeface="ＭＳ Ｐゴシック" pitchFamily="68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3A54A5"/>
          </a:solidFill>
          <a:latin typeface="Gloucester MT Extra Condensed" pitchFamily="68" charset="0"/>
          <a:ea typeface="ＭＳ Ｐゴシック" pitchFamily="68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rgbClr val="3A54A5"/>
          </a:solidFill>
          <a:latin typeface="Gloucester MT Extra Condensed" pitchFamily="6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rgbClr val="3A54A5"/>
          </a:solidFill>
          <a:latin typeface="Gloucester MT Extra Condensed" pitchFamily="6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rgbClr val="3A54A5"/>
          </a:solidFill>
          <a:latin typeface="Gloucester MT Extra Condensed" pitchFamily="6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rgbClr val="3A54A5"/>
          </a:solidFill>
          <a:latin typeface="Gloucester MT Extra Condensed" pitchFamily="6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ＭＳ Ｐゴシック" pitchFamily="68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  <a:ea typeface="ＭＳ Ｐゴシック" pitchFamily="6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pitchFamily="6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6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pitchFamily="6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6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6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6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6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1.xml"/><Relationship Id="rId5" Type="http://schemas.microsoft.com/office/2007/relationships/hdphoto" Target="../media/hdphoto4.wdp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hyperlink" Target="https://nam10.safelinks.protection.outlook.com/?url=https%3A%2F%2Fwww.loom.com%2Fshare%2F43fbc52da3574ab5b909be112b107e3a&amp;data=02%7C01%7Ck923l138%40ku.edu%7C401b969e6afe4704827e08d7f44d3923%7C3c176536afe643f5b96636feabbe3c1a%7C0%7C0%7C637246484818641093&amp;sdata=MLYWnPe9OXhrLRVrc2Bm73J0B0eJQJ89ZjiAQtmrkdk%3D&amp;reserved=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1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6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cid:image006.png@01D2682B.A25BBFD0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5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5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15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15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2.emf"/><Relationship Id="rId4" Type="http://schemas.openxmlformats.org/officeDocument/2006/relationships/oleObject" Target="../embeddings/oleObject1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3.emf"/><Relationship Id="rId4" Type="http://schemas.openxmlformats.org/officeDocument/2006/relationships/oleObject" Target="../embeddings/oleObject2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6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9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pn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1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8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3E51648-0ABC-6B4C-B86A-C11EC262EB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392" y="332657"/>
            <a:ext cx="10981220" cy="4617295"/>
          </a:xfrm>
        </p:spPr>
        <p:txBody>
          <a:bodyPr>
            <a:normAutofit/>
          </a:bodyPr>
          <a:lstStyle/>
          <a:p>
            <a:r>
              <a:rPr lang="en-US" sz="6000" dirty="0"/>
              <a:t> A9 – Systematic Screening: Detecting &amp; Supporting Students with Internalizing Behaviors</a:t>
            </a:r>
            <a:br>
              <a:rPr lang="en-US" dirty="0"/>
            </a:br>
            <a:r>
              <a:rPr lang="en-US" sz="3600" dirty="0"/>
              <a:t> </a:t>
            </a:r>
            <a:br>
              <a:rPr lang="en-US" sz="1800" dirty="0">
                <a:latin typeface="+mn-lt"/>
              </a:rPr>
            </a:b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Presenters: </a:t>
            </a:r>
            <a:b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Kathleen Lynne Lane, University of Kansas</a:t>
            </a:r>
            <a:b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Michele Johnson, Duval County Public Schools (FL)</a:t>
            </a:r>
            <a:b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Wendy Peia Oakes, Arizona State University</a:t>
            </a:r>
            <a:b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Rebecca Sherod, University of Kansas</a:t>
            </a:r>
            <a:b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082F8F-1B5C-5C4C-9966-5872B3EADE5C}"/>
              </a:ext>
            </a:extLst>
          </p:cNvPr>
          <p:cNvSpPr/>
          <p:nvPr/>
        </p:nvSpPr>
        <p:spPr>
          <a:xfrm>
            <a:off x="3350441" y="5121189"/>
            <a:ext cx="57061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Topic: Data-based Decision Making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Keywords: Screening, Behavior, Tier 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777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8530" y="465887"/>
            <a:ext cx="8954940" cy="34539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920" y="4000543"/>
            <a:ext cx="8972550" cy="223833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A156BB-FB1E-4234-91D0-A0FC0C4F43ED}"/>
              </a:ext>
            </a:extLst>
          </p:cNvPr>
          <p:cNvSpPr/>
          <p:nvPr/>
        </p:nvSpPr>
        <p:spPr>
          <a:xfrm>
            <a:off x="1504950" y="2400301"/>
            <a:ext cx="1771650" cy="1600242"/>
          </a:xfrm>
          <a:prstGeom prst="rect">
            <a:avLst/>
          </a:prstGeom>
          <a:noFill/>
          <a:ln w="3175">
            <a:solidFill>
              <a:srgbClr val="283375"/>
            </a:solidFill>
          </a:ln>
          <a:effectLst>
            <a:glow rad="114300">
              <a:srgbClr val="283375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6757B5-3293-4ACE-9002-1F2A8B312317}"/>
              </a:ext>
            </a:extLst>
          </p:cNvPr>
          <p:cNvSpPr/>
          <p:nvPr/>
        </p:nvSpPr>
        <p:spPr>
          <a:xfrm>
            <a:off x="8200306" y="592630"/>
            <a:ext cx="2373165" cy="1600242"/>
          </a:xfrm>
          <a:prstGeom prst="rect">
            <a:avLst/>
          </a:prstGeom>
          <a:noFill/>
          <a:ln w="3175">
            <a:solidFill>
              <a:srgbClr val="283375"/>
            </a:solidFill>
          </a:ln>
          <a:effectLst>
            <a:glow rad="114300">
              <a:srgbClr val="283375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4913" y="5662019"/>
            <a:ext cx="5056300" cy="104632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7935034" y="5005474"/>
            <a:ext cx="879273" cy="46494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OTR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804631" y="5197073"/>
            <a:ext cx="1563901" cy="68315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 Supervision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289350" y="5499624"/>
            <a:ext cx="1171126" cy="44047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Choice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386336" y="4996574"/>
            <a:ext cx="847671" cy="41828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BSP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265633" y="5401283"/>
            <a:ext cx="1731478" cy="41123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Precorrection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056F7C28-A75B-4922-904F-A9F91A91CC31}"/>
              </a:ext>
            </a:extLst>
          </p:cNvPr>
          <p:cNvSpPr txBox="1">
            <a:spLocks/>
          </p:cNvSpPr>
          <p:nvPr/>
        </p:nvSpPr>
        <p:spPr bwMode="auto">
          <a:xfrm rot="-246943">
            <a:off x="-20380" y="663489"/>
            <a:ext cx="8382000" cy="7366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MS PGothic" charset="-128"/>
                <a:cs typeface="Times New Roman" charset="0"/>
              </a:rPr>
              <a:t>Ci3T Primary Plan: Procedures for Teaching</a:t>
            </a:r>
          </a:p>
        </p:txBody>
      </p:sp>
    </p:spTree>
    <p:extLst>
      <p:ext uri="{BB962C8B-B14F-4D97-AF65-F5344CB8AC3E}">
        <p14:creationId xmlns:p14="http://schemas.microsoft.com/office/powerpoint/2010/main" val="265034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CF2C4B-1530-419A-88BC-0372D8ADF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12559"/>
            <a:ext cx="7382905" cy="462979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162F640-C229-4183-B2C0-E3E4A6A43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Setting up for Success</a:t>
            </a:r>
            <a:br>
              <a:rPr lang="en-US"/>
            </a:br>
            <a:r>
              <a:rPr lang="en-US" b="0"/>
              <a:t>at Home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E0B1F7-3CF1-45AC-AE7B-F91055FCF0E2}"/>
              </a:ext>
            </a:extLst>
          </p:cNvPr>
          <p:cNvSpPr/>
          <p:nvPr/>
        </p:nvSpPr>
        <p:spPr>
          <a:xfrm>
            <a:off x="838200" y="6184628"/>
            <a:ext cx="4060150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http://www.ci3t.org/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covid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2C501B-3B31-204E-B893-5C76D3F47728}"/>
              </a:ext>
            </a:extLst>
          </p:cNvPr>
          <p:cNvSpPr/>
          <p:nvPr/>
        </p:nvSpPr>
        <p:spPr>
          <a:xfrm>
            <a:off x="939868" y="2875222"/>
            <a:ext cx="4898519" cy="288649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E29518-24BC-4DE6-AE84-7B0ABA5C4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326" y="938974"/>
            <a:ext cx="4476394" cy="576887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3CBBEF62-5D00-459B-9AF5-02DB0202E76A}"/>
              </a:ext>
            </a:extLst>
          </p:cNvPr>
          <p:cNvSpPr txBox="1">
            <a:spLocks/>
          </p:cNvSpPr>
          <p:nvPr/>
        </p:nvSpPr>
        <p:spPr bwMode="auto">
          <a:xfrm rot="-246943">
            <a:off x="21573" y="1327832"/>
            <a:ext cx="8382000" cy="7366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MS PGothic" charset="-128"/>
                <a:cs typeface="Times New Roman" charset="0"/>
              </a:rPr>
              <a:t>Ci3T Primary Plan: Procedures for Teaching</a:t>
            </a:r>
          </a:p>
        </p:txBody>
      </p:sp>
    </p:spTree>
    <p:extLst>
      <p:ext uri="{BB962C8B-B14F-4D97-AF65-F5344CB8AC3E}">
        <p14:creationId xmlns:p14="http://schemas.microsoft.com/office/powerpoint/2010/main" val="356687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47EFE689-8C5D-0743-A9AE-5A415E190A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12" y="447755"/>
            <a:ext cx="5384863" cy="2867438"/>
          </a:xfrm>
          <a:prstGeom prst="rect">
            <a:avLst/>
          </a:prstGeom>
          <a:ln w="76200">
            <a:solidFill>
              <a:srgbClr val="6FB2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23F2B83-87E9-2B44-92BC-9BF6387ED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088" y="153115"/>
            <a:ext cx="6263826" cy="3773952"/>
          </a:xfrm>
          <a:prstGeom prst="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screenshot of a cell phon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B18E38C3-D959-D441-8745-6B9DC16F7D9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276" y="3798444"/>
            <a:ext cx="5285603" cy="2867438"/>
          </a:xfrm>
          <a:prstGeom prst="rect">
            <a:avLst/>
          </a:prstGeom>
          <a:ln w="76200">
            <a:solidFill>
              <a:srgbClr val="9966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48B09219-9D7B-844D-92E3-9CDF8BF76FB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8251875">
            <a:off x="5823003" y="4364890"/>
            <a:ext cx="3519626" cy="1055888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D8A18879-53D5-46B0-819E-C09623287320}"/>
              </a:ext>
            </a:extLst>
          </p:cNvPr>
          <p:cNvSpPr txBox="1">
            <a:spLocks/>
          </p:cNvSpPr>
          <p:nvPr/>
        </p:nvSpPr>
        <p:spPr bwMode="auto">
          <a:xfrm rot="414631">
            <a:off x="2011363" y="2312988"/>
            <a:ext cx="8382000" cy="7366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MS PGothic" charset="-128"/>
                <a:cs typeface="Times New Roman" charset="0"/>
              </a:rPr>
              <a:t>Ci3T Primary Plan: Procedures for Reinforcing</a:t>
            </a:r>
          </a:p>
        </p:txBody>
      </p:sp>
    </p:spTree>
    <p:extLst>
      <p:ext uri="{BB962C8B-B14F-4D97-AF65-F5344CB8AC3E}">
        <p14:creationId xmlns:p14="http://schemas.microsoft.com/office/powerpoint/2010/main" val="416159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1DF4C-A026-E041-8D5B-8384E05DA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Essential Components of </a:t>
            </a:r>
            <a:br>
              <a:rPr lang="en-US"/>
            </a:br>
            <a:r>
              <a:rPr lang="en-US"/>
              <a:t>Primary Prevention Efforts</a:t>
            </a:r>
          </a:p>
        </p:txBody>
      </p:sp>
      <p:graphicFrame>
        <p:nvGraphicFramePr>
          <p:cNvPr id="12" name="Content Placeholder 4">
            <a:extLst>
              <a:ext uri="{FF2B5EF4-FFF2-40B4-BE49-F238E27FC236}">
                <a16:creationId xmlns:a16="http://schemas.microsoft.com/office/drawing/2014/main" id="{AC8CEEF1-B7B5-1B40-A8D2-D660A9946D46}"/>
              </a:ext>
            </a:extLst>
          </p:cNvPr>
          <p:cNvGraphicFramePr>
            <a:graphicFrameLocks/>
          </p:cNvGraphicFramePr>
          <p:nvPr/>
        </p:nvGraphicFramePr>
        <p:xfrm>
          <a:off x="1686560" y="1925320"/>
          <a:ext cx="82296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F6B11A7F-B27A-43D0-817C-1CF510A506E1}"/>
              </a:ext>
            </a:extLst>
          </p:cNvPr>
          <p:cNvSpPr/>
          <p:nvPr/>
        </p:nvSpPr>
        <p:spPr>
          <a:xfrm>
            <a:off x="1702921" y="1950645"/>
            <a:ext cx="8133272" cy="2702113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EFE2EF4-F79F-4550-80A8-FD59851310A0}"/>
              </a:ext>
            </a:extLst>
          </p:cNvPr>
          <p:cNvSpPr/>
          <p:nvPr/>
        </p:nvSpPr>
        <p:spPr>
          <a:xfrm>
            <a:off x="6455391" y="5859777"/>
            <a:ext cx="2729552" cy="673822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997DBE78-BDFF-49B7-8BAA-70347CC94FFD}"/>
              </a:ext>
            </a:extLst>
          </p:cNvPr>
          <p:cNvSpPr txBox="1">
            <a:spLocks/>
          </p:cNvSpPr>
          <p:nvPr/>
        </p:nvSpPr>
        <p:spPr bwMode="auto">
          <a:xfrm rot="-330507">
            <a:off x="1702561" y="2698648"/>
            <a:ext cx="8382000" cy="7366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MS PGothic" charset="-128"/>
                <a:cs typeface="Times New Roman" charset="0"/>
              </a:rPr>
              <a:t>Ci3T Primary Plan: Procedures for Monitoring</a:t>
            </a:r>
          </a:p>
        </p:txBody>
      </p:sp>
    </p:spTree>
    <p:extLst>
      <p:ext uri="{BB962C8B-B14F-4D97-AF65-F5344CB8AC3E}">
        <p14:creationId xmlns:p14="http://schemas.microsoft.com/office/powerpoint/2010/main" val="292452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0086" y="1676402"/>
            <a:ext cx="7861114" cy="423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/>
          <p:cNvSpPr/>
          <p:nvPr/>
        </p:nvSpPr>
        <p:spPr>
          <a:xfrm>
            <a:off x="5346031" y="1506894"/>
            <a:ext cx="649224" cy="733806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6324600" y="1506894"/>
            <a:ext cx="649224" cy="733806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7181088" y="1506894"/>
            <a:ext cx="649224" cy="733806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8037576" y="1506894"/>
            <a:ext cx="649224" cy="733806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4267200" y="1506894"/>
            <a:ext cx="649224" cy="733806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8750155" y="1506894"/>
            <a:ext cx="649224" cy="733806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29004" y="6248401"/>
            <a:ext cx="92932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0"/>
            <a:r>
              <a:rPr lang="en-US" sz="1100">
                <a:solidFill>
                  <a:prstClr val="black"/>
                </a:solidFill>
                <a:latin typeface="Calibri" panose="020F0502020204030204" pitchFamily="34" charset="0"/>
                <a:ea typeface="MS PGothic" charset="-128"/>
              </a:rPr>
              <a:t>Lane, K. L., Menzies, H. M., Ennis, R. P., &amp; Oakes, W. P. (2015)</a:t>
            </a:r>
            <a:r>
              <a:rPr lang="en-US" sz="1100" i="1">
                <a:solidFill>
                  <a:prstClr val="black"/>
                </a:solidFill>
                <a:latin typeface="Calibri" panose="020F0502020204030204" pitchFamily="34" charset="0"/>
                <a:ea typeface="MS PGothic" charset="-128"/>
              </a:rPr>
              <a:t>. Supporting Behavior for School Success: A Step-by-Step Guide to Key Strategies. </a:t>
            </a:r>
            <a:r>
              <a:rPr lang="en-US" sz="1100">
                <a:solidFill>
                  <a:prstClr val="black"/>
                </a:solidFill>
                <a:latin typeface="Calibri" panose="020F0502020204030204" pitchFamily="34" charset="0"/>
                <a:ea typeface="MS PGothic" charset="-128"/>
              </a:rPr>
              <a:t>Guilford Press. </a:t>
            </a:r>
            <a:r>
              <a:rPr lang="en-US" sz="1100" i="1">
                <a:solidFill>
                  <a:prstClr val="black"/>
                </a:solidFill>
                <a:latin typeface="Calibri" panose="020F0502020204030204" pitchFamily="34" charset="0"/>
                <a:ea typeface="MS PGothic" charset="-128"/>
              </a:rPr>
              <a:t>  </a:t>
            </a:r>
            <a:endParaRPr lang="en-US" sz="1100">
              <a:solidFill>
                <a:prstClr val="black"/>
              </a:solidFill>
              <a:latin typeface="Calibri" panose="020F0502020204030204" pitchFamily="34" charset="0"/>
              <a:ea typeface="MS PGothic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85900" y="202163"/>
            <a:ext cx="8686800" cy="9906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Calibri Light" panose="020F0302020204030204"/>
                <a:cs typeface="Times New Roman" panose="02020603050405020304" pitchFamily="18" charset="0"/>
              </a:rPr>
              <a:t>Examining Academic and Behavioral Data  </a:t>
            </a:r>
          </a:p>
        </p:txBody>
      </p:sp>
    </p:spTree>
    <p:extLst>
      <p:ext uri="{BB962C8B-B14F-4D97-AF65-F5344CB8AC3E}">
        <p14:creationId xmlns:p14="http://schemas.microsoft.com/office/powerpoint/2010/main" val="389232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3" grpId="0" animBg="1"/>
      <p:bldP spid="14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-25135"/>
            <a:ext cx="4824350" cy="35863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770DEC-76C0-4AB7-B936-B4310C2C2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659" y="1135645"/>
            <a:ext cx="4908541" cy="5435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6442356" y="2652359"/>
            <a:ext cx="4479146" cy="3840422"/>
          </a:xfrm>
          <a:prstGeom prst="rect">
            <a:avLst/>
          </a:prstGeom>
          <a:noFill/>
          <a:ln w="3175">
            <a:solidFill>
              <a:srgbClr val="FFFF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20139" y="727132"/>
            <a:ext cx="867747" cy="279918"/>
          </a:xfrm>
          <a:prstGeom prst="rect">
            <a:avLst/>
          </a:prstGeom>
          <a:noFill/>
          <a:ln w="3175">
            <a:solidFill>
              <a:srgbClr val="FFFF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498" y="1219649"/>
            <a:ext cx="5327504" cy="5795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58403"/>
            <a:ext cx="7575562" cy="5225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593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30F0224-A19D-47F6-B971-4DEEFA076D29}"/>
              </a:ext>
            </a:extLst>
          </p:cNvPr>
          <p:cNvGrpSpPr/>
          <p:nvPr/>
        </p:nvGrpSpPr>
        <p:grpSpPr>
          <a:xfrm>
            <a:off x="1285077" y="28555"/>
            <a:ext cx="9144000" cy="6737127"/>
            <a:chOff x="1285077" y="28555"/>
            <a:chExt cx="9144000" cy="673712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8F2FCE7-B501-4ED1-B304-FD36917272D6}"/>
                </a:ext>
              </a:extLst>
            </p:cNvPr>
            <p:cNvGrpSpPr/>
            <p:nvPr/>
          </p:nvGrpSpPr>
          <p:grpSpPr>
            <a:xfrm>
              <a:off x="1848972" y="884031"/>
              <a:ext cx="8297334" cy="5881651"/>
              <a:chOff x="423333" y="892740"/>
              <a:chExt cx="8297334" cy="5881651"/>
            </a:xfrm>
          </p:grpSpPr>
          <p:sp>
            <p:nvSpPr>
              <p:cNvPr id="4" name="Green Triangle">
                <a:extLst>
                  <a:ext uri="{FF2B5EF4-FFF2-40B4-BE49-F238E27FC236}">
                    <a16:creationId xmlns:a16="http://schemas.microsoft.com/office/drawing/2014/main" id="{66F34BAD-A917-46E5-B05C-05DEFF446332}"/>
                  </a:ext>
                </a:extLst>
              </p:cNvPr>
              <p:cNvSpPr/>
              <p:nvPr/>
            </p:nvSpPr>
            <p:spPr>
              <a:xfrm>
                <a:off x="423333" y="3132668"/>
                <a:ext cx="8297334" cy="3640666"/>
              </a:xfrm>
              <a:prstGeom prst="trapezoid">
                <a:avLst>
                  <a:gd name="adj" fmla="val 72862"/>
                </a:avLst>
              </a:prstGeom>
              <a:solidFill>
                <a:srgbClr val="00990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3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Yellow Triangle">
                <a:extLst>
                  <a:ext uri="{FF2B5EF4-FFF2-40B4-BE49-F238E27FC236}">
                    <a16:creationId xmlns:a16="http://schemas.microsoft.com/office/drawing/2014/main" id="{385C0873-5E3B-43D7-BA67-46BFE46B3654}"/>
                  </a:ext>
                </a:extLst>
              </p:cNvPr>
              <p:cNvSpPr/>
              <p:nvPr/>
            </p:nvSpPr>
            <p:spPr>
              <a:xfrm>
                <a:off x="3066106" y="1846280"/>
                <a:ext cx="3008769" cy="1286934"/>
              </a:xfrm>
              <a:prstGeom prst="trapezoid">
                <a:avLst>
                  <a:gd name="adj" fmla="val 72862"/>
                </a:avLst>
              </a:prstGeom>
              <a:solidFill>
                <a:srgbClr val="FFFF0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Red Triangle">
                <a:extLst>
                  <a:ext uri="{FF2B5EF4-FFF2-40B4-BE49-F238E27FC236}">
                    <a16:creationId xmlns:a16="http://schemas.microsoft.com/office/drawing/2014/main" id="{BCD21FB9-8EC3-4F37-82D2-8707F5608CA6}"/>
                  </a:ext>
                </a:extLst>
              </p:cNvPr>
              <p:cNvSpPr/>
              <p:nvPr/>
            </p:nvSpPr>
            <p:spPr>
              <a:xfrm>
                <a:off x="3995596" y="1059255"/>
                <a:ext cx="1134701" cy="787564"/>
              </a:xfrm>
              <a:prstGeom prst="triangle">
                <a:avLst/>
              </a:prstGeom>
              <a:solidFill>
                <a:srgbClr val="FE000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3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Tier 2">
                <a:extLst>
                  <a:ext uri="{FF2B5EF4-FFF2-40B4-BE49-F238E27FC236}">
                    <a16:creationId xmlns:a16="http://schemas.microsoft.com/office/drawing/2014/main" id="{FD2DA736-9813-4DB7-ACE6-08F113D365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6500" y="2136502"/>
                <a:ext cx="4191000" cy="837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9pPr>
              </a:lstStyle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 w="3175">
                      <a:solidFill>
                        <a:prstClr val="white"/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Tier 2</a:t>
                </a:r>
              </a:p>
              <a:p>
                <a:pPr marL="0" marR="0" lvl="0" indent="0" algn="ctr" defTabSz="4572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/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Secondary Prevention (</a:t>
                </a: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/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panose="020B0604020202020204" pitchFamily="34" charset="0"/>
                  </a:rPr>
                  <a:t>≈15%</a:t>
                </a: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/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) </a:t>
                </a:r>
              </a:p>
            </p:txBody>
          </p:sp>
          <p:sp>
            <p:nvSpPr>
              <p:cNvPr id="11" name="Tier 1">
                <a:extLst>
                  <a:ext uri="{FF2B5EF4-FFF2-40B4-BE49-F238E27FC236}">
                    <a16:creationId xmlns:a16="http://schemas.microsoft.com/office/drawing/2014/main" id="{A5CDD7E8-B9E8-40B7-A37C-95BD4D39A8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6500" y="4435459"/>
                <a:ext cx="4191000" cy="892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9pPr>
              </a:lstStyle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Tier 1</a:t>
                </a:r>
              </a:p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Primary Prevention (</a:t>
                </a: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panose="020B0604020202020204" pitchFamily="34" charset="0"/>
                  </a:rPr>
                  <a:t>≈80%</a:t>
                </a: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) </a:t>
                </a:r>
              </a:p>
            </p:txBody>
          </p:sp>
          <p:sp>
            <p:nvSpPr>
              <p:cNvPr id="12" name="Domains">
                <a:extLst>
                  <a:ext uri="{FF2B5EF4-FFF2-40B4-BE49-F238E27FC236}">
                    <a16:creationId xmlns:a16="http://schemas.microsoft.com/office/drawing/2014/main" id="{22839B6B-724B-4788-86F7-0E1E9C3C61B4}"/>
                  </a:ext>
                </a:extLst>
              </p:cNvPr>
              <p:cNvSpPr txBox="1"/>
              <p:nvPr/>
            </p:nvSpPr>
            <p:spPr>
              <a:xfrm>
                <a:off x="423333" y="6096000"/>
                <a:ext cx="8297334" cy="6783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541463" algn="ctr"/>
                    <a:tab pos="2851150" algn="ctr"/>
                    <a:tab pos="4056063" algn="ctr"/>
                    <a:tab pos="5253038" algn="ctr"/>
                    <a:tab pos="6570663" algn="ctr"/>
                  </a:tabLst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alpha val="3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	Academic	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alpha val="3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◇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alpha val="3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	Behavioral	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alpha val="3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◇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alpha val="3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	Social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541463" algn="ctr"/>
                    <a:tab pos="4056063" algn="ctr"/>
                    <a:tab pos="6570663" algn="ctr"/>
                  </a:tabLst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  <a:alpha val="30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	Validated Curricula	PBIS Framework	Validated Curricula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865B98E-582B-4C39-B4CA-CA2B1E426496}"/>
                  </a:ext>
                </a:extLst>
              </p:cNvPr>
              <p:cNvCxnSpPr/>
              <p:nvPr/>
            </p:nvCxnSpPr>
            <p:spPr>
              <a:xfrm>
                <a:off x="1083406" y="5947646"/>
                <a:ext cx="6995160" cy="0"/>
              </a:xfrm>
              <a:prstGeom prst="line">
                <a:avLst/>
              </a:prstGeom>
              <a:ln w="38100">
                <a:solidFill>
                  <a:srgbClr val="008C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CA69F93-A6D1-4659-9B2D-9CE629F1BD77}"/>
                  </a:ext>
                </a:extLst>
              </p:cNvPr>
              <p:cNvCxnSpPr/>
              <p:nvPr/>
            </p:nvCxnSpPr>
            <p:spPr>
              <a:xfrm flipH="1">
                <a:off x="3365942" y="6008511"/>
                <a:ext cx="2444" cy="731520"/>
              </a:xfrm>
              <a:prstGeom prst="line">
                <a:avLst/>
              </a:prstGeom>
              <a:ln w="38100">
                <a:solidFill>
                  <a:srgbClr val="008C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0D37107-CB34-4A10-96A2-CC136AD18AA3}"/>
                  </a:ext>
                </a:extLst>
              </p:cNvPr>
              <p:cNvCxnSpPr/>
              <p:nvPr/>
            </p:nvCxnSpPr>
            <p:spPr>
              <a:xfrm flipH="1">
                <a:off x="5762778" y="6008511"/>
                <a:ext cx="2444" cy="731520"/>
              </a:xfrm>
              <a:prstGeom prst="line">
                <a:avLst/>
              </a:prstGeom>
              <a:ln w="38100">
                <a:solidFill>
                  <a:srgbClr val="008C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ier 3">
                <a:extLst>
                  <a:ext uri="{FF2B5EF4-FFF2-40B4-BE49-F238E27FC236}">
                    <a16:creationId xmlns:a16="http://schemas.microsoft.com/office/drawing/2014/main" id="{F69CCEEE-9DC5-44FB-9BCB-E3C203DE18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98955" y="892740"/>
                <a:ext cx="3810000" cy="812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9pPr>
              </a:lstStyle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Tier 3</a:t>
                </a:r>
              </a:p>
              <a:p>
                <a:pPr marL="0" marR="0" lvl="0" indent="0" algn="ctr" defTabSz="457200" rtl="0" eaLnBrk="1" fontAlgn="base" latinLnBrk="0" hangingPunct="1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Tertiary Prevention  (</a:t>
                </a: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panose="020B0604020202020204" pitchFamily="34" charset="0"/>
                  </a:rPr>
                  <a:t>≈5%</a:t>
                </a: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)</a:t>
                </a:r>
              </a:p>
            </p:txBody>
          </p:sp>
        </p:grpSp>
        <p:sp>
          <p:nvSpPr>
            <p:cNvPr id="21" name="Title">
              <a:extLst>
                <a:ext uri="{FF2B5EF4-FFF2-40B4-BE49-F238E27FC236}">
                  <a16:creationId xmlns:a16="http://schemas.microsoft.com/office/drawing/2014/main" id="{95DADD45-810C-4629-A65A-D59C0B76A5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5077" y="28555"/>
              <a:ext cx="9144000" cy="8002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alpha val="30000"/>
                    </a:prstClr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Comprehensive, Integrated, Three-Tiered Model of Prevention</a:t>
              </a:r>
              <a:endPara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alpha val="30000"/>
                  </a:prstClr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endParaRPr>
            </a:p>
          </p:txBody>
        </p:sp>
        <p:sp>
          <p:nvSpPr>
            <p:cNvPr id="22" name="Reference">
              <a:extLst>
                <a:ext uri="{FF2B5EF4-FFF2-40B4-BE49-F238E27FC236}">
                  <a16:creationId xmlns:a16="http://schemas.microsoft.com/office/drawing/2014/main" id="{11F93475-135E-422D-BFE1-5E4B96F9D062}"/>
                </a:ext>
              </a:extLst>
            </p:cNvPr>
            <p:cNvSpPr txBox="1"/>
            <p:nvPr/>
          </p:nvSpPr>
          <p:spPr>
            <a:xfrm>
              <a:off x="4156549" y="403420"/>
              <a:ext cx="37460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alpha val="3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(Lane, Kalberg, &amp; Menzies, 2009)</a:t>
              </a: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E415EB7A-6E2A-4B96-8A1D-E9BE10ADA351}"/>
              </a:ext>
            </a:extLst>
          </p:cNvPr>
          <p:cNvSpPr/>
          <p:nvPr/>
        </p:nvSpPr>
        <p:spPr>
          <a:xfrm>
            <a:off x="3750903" y="1997124"/>
            <a:ext cx="4511444" cy="1294021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783CE57F-71B1-4358-B58C-DC0791103C30}"/>
              </a:ext>
            </a:extLst>
          </p:cNvPr>
          <p:cNvSpPr txBox="1">
            <a:spLocks/>
          </p:cNvSpPr>
          <p:nvPr/>
        </p:nvSpPr>
        <p:spPr>
          <a:xfrm>
            <a:off x="2952750" y="3561991"/>
            <a:ext cx="6286500" cy="689349"/>
          </a:xfrm>
          <a:prstGeom prst="rect">
            <a:avLst/>
          </a:prstGeom>
          <a:solidFill>
            <a:srgbClr val="FFFF00"/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Secondary (Tier 2) Intervention Grids</a:t>
            </a:r>
          </a:p>
        </p:txBody>
      </p:sp>
      <p:pic>
        <p:nvPicPr>
          <p:cNvPr id="24" name="Content Placeholder 8">
            <a:extLst>
              <a:ext uri="{FF2B5EF4-FFF2-40B4-BE49-F238E27FC236}">
                <a16:creationId xmlns:a16="http://schemas.microsoft.com/office/drawing/2014/main" id="{A0F7A601-2098-4FEE-953D-B8E4740EFB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23" y="1823013"/>
            <a:ext cx="3719518" cy="4770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210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30F0224-A19D-47F6-B971-4DEEFA076D29}"/>
              </a:ext>
            </a:extLst>
          </p:cNvPr>
          <p:cNvGrpSpPr/>
          <p:nvPr/>
        </p:nvGrpSpPr>
        <p:grpSpPr>
          <a:xfrm>
            <a:off x="1285077" y="28555"/>
            <a:ext cx="9144000" cy="6737127"/>
            <a:chOff x="1285077" y="28555"/>
            <a:chExt cx="9144000" cy="673712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8F2FCE7-B501-4ED1-B304-FD36917272D6}"/>
                </a:ext>
              </a:extLst>
            </p:cNvPr>
            <p:cNvGrpSpPr/>
            <p:nvPr/>
          </p:nvGrpSpPr>
          <p:grpSpPr>
            <a:xfrm>
              <a:off x="1848972" y="884031"/>
              <a:ext cx="8297334" cy="5881651"/>
              <a:chOff x="423333" y="892740"/>
              <a:chExt cx="8297334" cy="5881651"/>
            </a:xfrm>
          </p:grpSpPr>
          <p:sp>
            <p:nvSpPr>
              <p:cNvPr id="4" name="Green Triangle">
                <a:extLst>
                  <a:ext uri="{FF2B5EF4-FFF2-40B4-BE49-F238E27FC236}">
                    <a16:creationId xmlns:a16="http://schemas.microsoft.com/office/drawing/2014/main" id="{66F34BAD-A917-46E5-B05C-05DEFF446332}"/>
                  </a:ext>
                </a:extLst>
              </p:cNvPr>
              <p:cNvSpPr/>
              <p:nvPr/>
            </p:nvSpPr>
            <p:spPr>
              <a:xfrm>
                <a:off x="423333" y="3132668"/>
                <a:ext cx="8297334" cy="3640666"/>
              </a:xfrm>
              <a:prstGeom prst="trapezoid">
                <a:avLst>
                  <a:gd name="adj" fmla="val 72862"/>
                </a:avLst>
              </a:prstGeom>
              <a:solidFill>
                <a:srgbClr val="00990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3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Yellow Triangle">
                <a:extLst>
                  <a:ext uri="{FF2B5EF4-FFF2-40B4-BE49-F238E27FC236}">
                    <a16:creationId xmlns:a16="http://schemas.microsoft.com/office/drawing/2014/main" id="{385C0873-5E3B-43D7-BA67-46BFE46B3654}"/>
                  </a:ext>
                </a:extLst>
              </p:cNvPr>
              <p:cNvSpPr/>
              <p:nvPr/>
            </p:nvSpPr>
            <p:spPr>
              <a:xfrm>
                <a:off x="3066106" y="1846280"/>
                <a:ext cx="3008769" cy="1286934"/>
              </a:xfrm>
              <a:prstGeom prst="trapezoid">
                <a:avLst>
                  <a:gd name="adj" fmla="val 72862"/>
                </a:avLst>
              </a:prstGeom>
              <a:solidFill>
                <a:srgbClr val="FFFF0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Red Triangle">
                <a:extLst>
                  <a:ext uri="{FF2B5EF4-FFF2-40B4-BE49-F238E27FC236}">
                    <a16:creationId xmlns:a16="http://schemas.microsoft.com/office/drawing/2014/main" id="{BCD21FB9-8EC3-4F37-82D2-8707F5608CA6}"/>
                  </a:ext>
                </a:extLst>
              </p:cNvPr>
              <p:cNvSpPr/>
              <p:nvPr/>
            </p:nvSpPr>
            <p:spPr>
              <a:xfrm>
                <a:off x="3995596" y="1059255"/>
                <a:ext cx="1134701" cy="787564"/>
              </a:xfrm>
              <a:prstGeom prst="triangle">
                <a:avLst/>
              </a:prstGeom>
              <a:solidFill>
                <a:srgbClr val="FE000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3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Tier 2">
                <a:extLst>
                  <a:ext uri="{FF2B5EF4-FFF2-40B4-BE49-F238E27FC236}">
                    <a16:creationId xmlns:a16="http://schemas.microsoft.com/office/drawing/2014/main" id="{FD2DA736-9813-4DB7-ACE6-08F113D365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6500" y="2136502"/>
                <a:ext cx="4191000" cy="837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9pPr>
              </a:lstStyle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 w="3175">
                      <a:solidFill>
                        <a:prstClr val="white"/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Tier 2</a:t>
                </a:r>
              </a:p>
              <a:p>
                <a:pPr marL="0" marR="0" lvl="0" indent="0" algn="ctr" defTabSz="4572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/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Secondary Prevention (</a:t>
                </a: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/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panose="020B0604020202020204" pitchFamily="34" charset="0"/>
                  </a:rPr>
                  <a:t>≈15%</a:t>
                </a: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/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) </a:t>
                </a:r>
              </a:p>
            </p:txBody>
          </p:sp>
          <p:sp>
            <p:nvSpPr>
              <p:cNvPr id="11" name="Tier 1">
                <a:extLst>
                  <a:ext uri="{FF2B5EF4-FFF2-40B4-BE49-F238E27FC236}">
                    <a16:creationId xmlns:a16="http://schemas.microsoft.com/office/drawing/2014/main" id="{A5CDD7E8-B9E8-40B7-A37C-95BD4D39A8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6500" y="4435459"/>
                <a:ext cx="4191000" cy="892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9pPr>
              </a:lstStyle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Tier 1</a:t>
                </a:r>
              </a:p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Primary Prevention (</a:t>
                </a: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panose="020B0604020202020204" pitchFamily="34" charset="0"/>
                  </a:rPr>
                  <a:t>≈80%</a:t>
                </a: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) </a:t>
                </a:r>
              </a:p>
            </p:txBody>
          </p:sp>
          <p:sp>
            <p:nvSpPr>
              <p:cNvPr id="12" name="Domains">
                <a:extLst>
                  <a:ext uri="{FF2B5EF4-FFF2-40B4-BE49-F238E27FC236}">
                    <a16:creationId xmlns:a16="http://schemas.microsoft.com/office/drawing/2014/main" id="{22839B6B-724B-4788-86F7-0E1E9C3C61B4}"/>
                  </a:ext>
                </a:extLst>
              </p:cNvPr>
              <p:cNvSpPr txBox="1"/>
              <p:nvPr/>
            </p:nvSpPr>
            <p:spPr>
              <a:xfrm>
                <a:off x="423333" y="6096000"/>
                <a:ext cx="8297334" cy="6783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541463" algn="ctr"/>
                    <a:tab pos="2851150" algn="ctr"/>
                    <a:tab pos="4056063" algn="ctr"/>
                    <a:tab pos="5253038" algn="ctr"/>
                    <a:tab pos="6570663" algn="ctr"/>
                  </a:tabLst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alpha val="3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	Academic	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alpha val="3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◇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alpha val="3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	Behavioral	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alpha val="3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◇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alpha val="3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	Social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541463" algn="ctr"/>
                    <a:tab pos="4056063" algn="ctr"/>
                    <a:tab pos="6570663" algn="ctr"/>
                  </a:tabLst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  <a:alpha val="30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	Validated Curricula	PBIS Framework	Validated Curricula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865B98E-582B-4C39-B4CA-CA2B1E426496}"/>
                  </a:ext>
                </a:extLst>
              </p:cNvPr>
              <p:cNvCxnSpPr/>
              <p:nvPr/>
            </p:nvCxnSpPr>
            <p:spPr>
              <a:xfrm>
                <a:off x="1083406" y="5947646"/>
                <a:ext cx="6995160" cy="0"/>
              </a:xfrm>
              <a:prstGeom prst="line">
                <a:avLst/>
              </a:prstGeom>
              <a:ln w="38100">
                <a:solidFill>
                  <a:srgbClr val="008C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CA69F93-A6D1-4659-9B2D-9CE629F1BD77}"/>
                  </a:ext>
                </a:extLst>
              </p:cNvPr>
              <p:cNvCxnSpPr/>
              <p:nvPr/>
            </p:nvCxnSpPr>
            <p:spPr>
              <a:xfrm flipH="1">
                <a:off x="3365942" y="6008511"/>
                <a:ext cx="2444" cy="731520"/>
              </a:xfrm>
              <a:prstGeom prst="line">
                <a:avLst/>
              </a:prstGeom>
              <a:ln w="38100">
                <a:solidFill>
                  <a:srgbClr val="008C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0D37107-CB34-4A10-96A2-CC136AD18AA3}"/>
                  </a:ext>
                </a:extLst>
              </p:cNvPr>
              <p:cNvCxnSpPr/>
              <p:nvPr/>
            </p:nvCxnSpPr>
            <p:spPr>
              <a:xfrm flipH="1">
                <a:off x="5762778" y="6008511"/>
                <a:ext cx="2444" cy="731520"/>
              </a:xfrm>
              <a:prstGeom prst="line">
                <a:avLst/>
              </a:prstGeom>
              <a:ln w="38100">
                <a:solidFill>
                  <a:srgbClr val="008C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ier 3">
                <a:extLst>
                  <a:ext uri="{FF2B5EF4-FFF2-40B4-BE49-F238E27FC236}">
                    <a16:creationId xmlns:a16="http://schemas.microsoft.com/office/drawing/2014/main" id="{F69CCEEE-9DC5-44FB-9BCB-E3C203DE18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98955" y="892740"/>
                <a:ext cx="3810000" cy="812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9pPr>
              </a:lstStyle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Tier 3</a:t>
                </a:r>
              </a:p>
              <a:p>
                <a:pPr marL="0" marR="0" lvl="0" indent="0" algn="ctr" defTabSz="457200" rtl="0" eaLnBrk="1" fontAlgn="base" latinLnBrk="0" hangingPunct="1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Tertiary Prevention  (</a:t>
                </a: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panose="020B0604020202020204" pitchFamily="34" charset="0"/>
                  </a:rPr>
                  <a:t>≈5%</a:t>
                </a: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)</a:t>
                </a:r>
              </a:p>
            </p:txBody>
          </p:sp>
        </p:grpSp>
        <p:sp>
          <p:nvSpPr>
            <p:cNvPr id="21" name="Title">
              <a:extLst>
                <a:ext uri="{FF2B5EF4-FFF2-40B4-BE49-F238E27FC236}">
                  <a16:creationId xmlns:a16="http://schemas.microsoft.com/office/drawing/2014/main" id="{95DADD45-810C-4629-A65A-D59C0B76A5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5077" y="28555"/>
              <a:ext cx="9144000" cy="8002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alpha val="30000"/>
                    </a:prstClr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Comprehensive, Integrated, Three-Tiered Model of Prevention</a:t>
              </a:r>
              <a:endPara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alpha val="30000"/>
                  </a:prstClr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endParaRPr>
            </a:p>
          </p:txBody>
        </p:sp>
        <p:sp>
          <p:nvSpPr>
            <p:cNvPr id="22" name="Reference">
              <a:extLst>
                <a:ext uri="{FF2B5EF4-FFF2-40B4-BE49-F238E27FC236}">
                  <a16:creationId xmlns:a16="http://schemas.microsoft.com/office/drawing/2014/main" id="{11F93475-135E-422D-BFE1-5E4B96F9D062}"/>
                </a:ext>
              </a:extLst>
            </p:cNvPr>
            <p:cNvSpPr txBox="1"/>
            <p:nvPr/>
          </p:nvSpPr>
          <p:spPr>
            <a:xfrm>
              <a:off x="4156549" y="403420"/>
              <a:ext cx="37460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alpha val="3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(Lane, Kalberg, &amp; Menzies, 2009)</a:t>
              </a: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E415EB7A-6E2A-4B96-8A1D-E9BE10ADA351}"/>
              </a:ext>
            </a:extLst>
          </p:cNvPr>
          <p:cNvSpPr/>
          <p:nvPr/>
        </p:nvSpPr>
        <p:spPr>
          <a:xfrm>
            <a:off x="3732863" y="772908"/>
            <a:ext cx="4511444" cy="1294021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783CE57F-71B1-4358-B58C-DC0791103C30}"/>
              </a:ext>
            </a:extLst>
          </p:cNvPr>
          <p:cNvSpPr txBox="1">
            <a:spLocks/>
          </p:cNvSpPr>
          <p:nvPr/>
        </p:nvSpPr>
        <p:spPr>
          <a:xfrm>
            <a:off x="2952750" y="2276124"/>
            <a:ext cx="6286500" cy="689349"/>
          </a:xfrm>
          <a:prstGeom prst="rect">
            <a:avLst/>
          </a:prstGeom>
          <a:solidFill>
            <a:srgbClr val="FE0002"/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Tertiary (Tier 3) Intervention Grids</a:t>
            </a:r>
          </a:p>
        </p:txBody>
      </p:sp>
      <p:pic>
        <p:nvPicPr>
          <p:cNvPr id="25" name="Content Placeholder 8">
            <a:extLst>
              <a:ext uri="{FF2B5EF4-FFF2-40B4-BE49-F238E27FC236}">
                <a16:creationId xmlns:a16="http://schemas.microsoft.com/office/drawing/2014/main" id="{1C996ECE-5C81-430E-9476-9DFDE3F4C7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50" y="3097042"/>
            <a:ext cx="4329645" cy="3657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311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1914"/>
            <a:ext cx="9144000" cy="1171575"/>
          </a:xfrm>
        </p:spPr>
        <p:txBody>
          <a:bodyPr/>
          <a:lstStyle/>
          <a:p>
            <a:pPr algn="ctr">
              <a:defRPr/>
            </a:pPr>
            <a:r>
              <a:rPr lang="en-US" sz="3600"/>
              <a:t>Implementation Science</a:t>
            </a:r>
            <a:br>
              <a:rPr lang="en-US" sz="3600"/>
            </a:br>
            <a:r>
              <a:rPr lang="en-US" sz="1600"/>
              <a:t> </a:t>
            </a:r>
            <a:r>
              <a:rPr lang="en-US" sz="1200">
                <a:latin typeface="+mn-lt"/>
              </a:rPr>
              <a:t>Adapted from Fixsen &amp; Blasé, 2005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19536" y="1232756"/>
          <a:ext cx="8244916" cy="547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5-Point Star 2"/>
          <p:cNvSpPr/>
          <p:nvPr/>
        </p:nvSpPr>
        <p:spPr>
          <a:xfrm>
            <a:off x="1595438" y="5310188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86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8F2FCE7-B501-4ED1-B304-FD36917272D6}"/>
              </a:ext>
            </a:extLst>
          </p:cNvPr>
          <p:cNvGrpSpPr/>
          <p:nvPr/>
        </p:nvGrpSpPr>
        <p:grpSpPr>
          <a:xfrm>
            <a:off x="1848972" y="884031"/>
            <a:ext cx="8297334" cy="5880594"/>
            <a:chOff x="423333" y="892740"/>
            <a:chExt cx="8297334" cy="5880594"/>
          </a:xfrm>
        </p:grpSpPr>
        <p:sp>
          <p:nvSpPr>
            <p:cNvPr id="4" name="Green Triangle">
              <a:extLst>
                <a:ext uri="{FF2B5EF4-FFF2-40B4-BE49-F238E27FC236}">
                  <a16:creationId xmlns:a16="http://schemas.microsoft.com/office/drawing/2014/main" id="{66F34BAD-A917-46E5-B05C-05DEFF446332}"/>
                </a:ext>
              </a:extLst>
            </p:cNvPr>
            <p:cNvSpPr/>
            <p:nvPr/>
          </p:nvSpPr>
          <p:spPr>
            <a:xfrm>
              <a:off x="423333" y="3132668"/>
              <a:ext cx="8297334" cy="3640666"/>
            </a:xfrm>
            <a:prstGeom prst="trapezoid">
              <a:avLst>
                <a:gd name="adj" fmla="val 72862"/>
              </a:avLst>
            </a:prstGeom>
            <a:solidFill>
              <a:srgbClr val="0099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Yellow Triangle">
              <a:extLst>
                <a:ext uri="{FF2B5EF4-FFF2-40B4-BE49-F238E27FC236}">
                  <a16:creationId xmlns:a16="http://schemas.microsoft.com/office/drawing/2014/main" id="{385C0873-5E3B-43D7-BA67-46BFE46B3654}"/>
                </a:ext>
              </a:extLst>
            </p:cNvPr>
            <p:cNvSpPr/>
            <p:nvPr/>
          </p:nvSpPr>
          <p:spPr>
            <a:xfrm>
              <a:off x="3066106" y="1846280"/>
              <a:ext cx="3008769" cy="1286934"/>
            </a:xfrm>
            <a:prstGeom prst="trapezoid">
              <a:avLst>
                <a:gd name="adj" fmla="val 72862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d Triangle">
              <a:extLst>
                <a:ext uri="{FF2B5EF4-FFF2-40B4-BE49-F238E27FC236}">
                  <a16:creationId xmlns:a16="http://schemas.microsoft.com/office/drawing/2014/main" id="{BCD21FB9-8EC3-4F37-82D2-8707F5608CA6}"/>
                </a:ext>
              </a:extLst>
            </p:cNvPr>
            <p:cNvSpPr/>
            <p:nvPr/>
          </p:nvSpPr>
          <p:spPr>
            <a:xfrm>
              <a:off x="3995596" y="1059255"/>
              <a:ext cx="1134701" cy="787564"/>
            </a:xfrm>
            <a:prstGeom prst="triangle">
              <a:avLst/>
            </a:prstGeom>
            <a:solidFill>
              <a:srgbClr val="FE000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er 2">
              <a:extLst>
                <a:ext uri="{FF2B5EF4-FFF2-40B4-BE49-F238E27FC236}">
                  <a16:creationId xmlns:a16="http://schemas.microsoft.com/office/drawing/2014/main" id="{FD2DA736-9813-4DB7-ACE6-08F113D36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6500" y="2136502"/>
              <a:ext cx="4191000" cy="837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Tier 2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Secondary Prevention (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panose="020B0604020202020204" pitchFamily="34" charset="0"/>
                </a:rPr>
                <a:t>≈15%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) </a:t>
              </a:r>
            </a:p>
          </p:txBody>
        </p:sp>
        <p:sp>
          <p:nvSpPr>
            <p:cNvPr id="11" name="Tier 1">
              <a:extLst>
                <a:ext uri="{FF2B5EF4-FFF2-40B4-BE49-F238E27FC236}">
                  <a16:creationId xmlns:a16="http://schemas.microsoft.com/office/drawing/2014/main" id="{A5CDD7E8-B9E8-40B7-A37C-95BD4D39A8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6500" y="4435459"/>
              <a:ext cx="4191000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Tier 1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Primary Prevention (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panose="020B0604020202020204" pitchFamily="34" charset="0"/>
                </a:rPr>
                <a:t>≈80%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) </a:t>
              </a:r>
            </a:p>
          </p:txBody>
        </p:sp>
        <p:sp>
          <p:nvSpPr>
            <p:cNvPr id="12" name="Domains">
              <a:extLst>
                <a:ext uri="{FF2B5EF4-FFF2-40B4-BE49-F238E27FC236}">
                  <a16:creationId xmlns:a16="http://schemas.microsoft.com/office/drawing/2014/main" id="{22839B6B-724B-4788-86F7-0E1E9C3C61B4}"/>
                </a:ext>
              </a:extLst>
            </p:cNvPr>
            <p:cNvSpPr txBox="1"/>
            <p:nvPr/>
          </p:nvSpPr>
          <p:spPr>
            <a:xfrm>
              <a:off x="423333" y="6096000"/>
              <a:ext cx="8297334" cy="6694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41463" algn="ctr"/>
                  <a:tab pos="2851150" algn="ctr"/>
                  <a:tab pos="4056063" algn="ctr"/>
                  <a:tab pos="5253038" algn="ctr"/>
                  <a:tab pos="6570663" algn="ctr"/>
                </a:tabLst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Academic	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◇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Behavioral	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◇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Social</a:t>
              </a:r>
            </a:p>
            <a:p>
              <a:pPr marL="0" marR="0" lvl="0" indent="0" algn="l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41463" algn="ctr"/>
                  <a:tab pos="4056063" algn="ctr"/>
                  <a:tab pos="6570663" algn="ctr"/>
                </a:tabLst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Validated Curricula	PBIS Framework	Validated Curricula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65B98E-582B-4C39-B4CA-CA2B1E426496}"/>
                </a:ext>
              </a:extLst>
            </p:cNvPr>
            <p:cNvCxnSpPr/>
            <p:nvPr/>
          </p:nvCxnSpPr>
          <p:spPr>
            <a:xfrm>
              <a:off x="1083406" y="5947646"/>
              <a:ext cx="6995160" cy="0"/>
            </a:xfrm>
            <a:prstGeom prst="line">
              <a:avLst/>
            </a:prstGeom>
            <a:ln w="38100">
              <a:solidFill>
                <a:srgbClr val="008C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CA69F93-A6D1-4659-9B2D-9CE629F1BD77}"/>
                </a:ext>
              </a:extLst>
            </p:cNvPr>
            <p:cNvCxnSpPr/>
            <p:nvPr/>
          </p:nvCxnSpPr>
          <p:spPr>
            <a:xfrm flipH="1">
              <a:off x="3365942" y="6008511"/>
              <a:ext cx="2444" cy="731520"/>
            </a:xfrm>
            <a:prstGeom prst="line">
              <a:avLst/>
            </a:prstGeom>
            <a:ln w="38100">
              <a:solidFill>
                <a:srgbClr val="008C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0D37107-CB34-4A10-96A2-CC136AD18AA3}"/>
                </a:ext>
              </a:extLst>
            </p:cNvPr>
            <p:cNvCxnSpPr/>
            <p:nvPr/>
          </p:nvCxnSpPr>
          <p:spPr>
            <a:xfrm flipH="1">
              <a:off x="5762778" y="6008511"/>
              <a:ext cx="2444" cy="731520"/>
            </a:xfrm>
            <a:prstGeom prst="line">
              <a:avLst/>
            </a:prstGeom>
            <a:ln w="38100">
              <a:solidFill>
                <a:srgbClr val="008C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ier 3">
              <a:extLst>
                <a:ext uri="{FF2B5EF4-FFF2-40B4-BE49-F238E27FC236}">
                  <a16:creationId xmlns:a16="http://schemas.microsoft.com/office/drawing/2014/main" id="{F69CCEEE-9DC5-44FB-9BCB-E3C203DE18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8955" y="892740"/>
              <a:ext cx="38100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Tier 3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Tertiary Prevention  (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panose="020B0604020202020204" pitchFamily="34" charset="0"/>
                </a:rPr>
                <a:t>≈5%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)</a:t>
              </a:r>
            </a:p>
          </p:txBody>
        </p:sp>
      </p:grpSp>
      <p:sp>
        <p:nvSpPr>
          <p:cNvPr id="21" name="Title">
            <a:extLst>
              <a:ext uri="{FF2B5EF4-FFF2-40B4-BE49-F238E27FC236}">
                <a16:creationId xmlns:a16="http://schemas.microsoft.com/office/drawing/2014/main" id="{95DADD45-810C-4629-A65A-D59C0B76A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077" y="28555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ea typeface="+mn-ea"/>
              <a:cs typeface="Arial" charset="0"/>
            </a:endParaRPr>
          </a:p>
        </p:txBody>
      </p:sp>
      <p:sp>
        <p:nvSpPr>
          <p:cNvPr id="22" name="Reference">
            <a:extLst>
              <a:ext uri="{FF2B5EF4-FFF2-40B4-BE49-F238E27FC236}">
                <a16:creationId xmlns:a16="http://schemas.microsoft.com/office/drawing/2014/main" id="{11F93475-135E-422D-BFE1-5E4B96F9D062}"/>
              </a:ext>
            </a:extLst>
          </p:cNvPr>
          <p:cNvSpPr txBox="1"/>
          <p:nvPr/>
        </p:nvSpPr>
        <p:spPr>
          <a:xfrm>
            <a:off x="4156549" y="403420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(Lane,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Kalberg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&amp;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Menzies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2009)</a:t>
            </a:r>
          </a:p>
        </p:txBody>
      </p:sp>
      <p:sp>
        <p:nvSpPr>
          <p:cNvPr id="2" name="Up Arrow 1"/>
          <p:cNvSpPr/>
          <p:nvPr/>
        </p:nvSpPr>
        <p:spPr>
          <a:xfrm>
            <a:off x="5549173" y="2743890"/>
            <a:ext cx="1006763" cy="1201311"/>
          </a:xfrm>
          <a:prstGeom prst="up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Up Arrow 23"/>
          <p:cNvSpPr/>
          <p:nvPr/>
        </p:nvSpPr>
        <p:spPr>
          <a:xfrm>
            <a:off x="5518081" y="1374973"/>
            <a:ext cx="1006763" cy="1201311"/>
          </a:xfrm>
          <a:prstGeom prst="up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28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Welcome &amp; Introduction to Systematic Screening</a:t>
            </a:r>
          </a:p>
          <a:p>
            <a:r>
              <a:rPr lang="en-US"/>
              <a:t>Systematic Screening: An Illustration</a:t>
            </a:r>
          </a:p>
          <a:p>
            <a:r>
              <a:rPr lang="en-US"/>
              <a:t>Transparency, Access, &amp; Collaboration</a:t>
            </a:r>
          </a:p>
          <a:p>
            <a:r>
              <a:rPr lang="en-US"/>
              <a:t>Considerations for Screening PK-12 in the COVID-19 Era</a:t>
            </a:r>
          </a:p>
          <a:p>
            <a:r>
              <a:rPr lang="en-US"/>
              <a:t>Planning for Next Steps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1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/>
        </p:nvGraphicFramePr>
        <p:xfrm>
          <a:off x="2133600" y="381000"/>
          <a:ext cx="79248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51400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4080F2-E484-46D3-9E6E-CE5293761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Systematic Screening: </a:t>
            </a:r>
            <a:br>
              <a:rPr lang="en-US"/>
            </a:br>
            <a:r>
              <a:rPr lang="en-US"/>
              <a:t>An Illustration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C308A-5020-4BE4-9EEE-166644DFB5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/>
              <a:t>Michele Johnson, Duval County Public Schools (FL)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97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6313" y="3239590"/>
            <a:ext cx="9502664" cy="1841861"/>
          </a:xfrm>
        </p:spPr>
        <p:txBody>
          <a:bodyPr>
            <a:normAutofit fontScale="90000"/>
          </a:bodyPr>
          <a:lstStyle/>
          <a:p>
            <a:r>
              <a:rPr lang="en-US" sz="4400" b="1">
                <a:ea typeface="+mj-ea"/>
                <a:cs typeface="+mj-cs"/>
              </a:rPr>
              <a:t>Universal Social-Emotional Screening within a Multi-Tiered System of Support</a:t>
            </a:r>
            <a:br>
              <a:rPr lang="en-US" sz="4400" b="1">
                <a:ea typeface="+mj-ea"/>
                <a:cs typeface="+mj-cs"/>
              </a:rPr>
            </a:br>
            <a:r>
              <a:rPr lang="en-US" sz="3600"/>
              <a:t> Duval County Public School’s Journey </a:t>
            </a:r>
            <a:br>
              <a:rPr lang="en-US" sz="3600"/>
            </a:br>
            <a:endParaRPr lang="en-US" sz="36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778C20-A1D1-4901-83E0-1496EDAEE4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45"/>
          <a:stretch/>
        </p:blipFill>
        <p:spPr bwMode="auto">
          <a:xfrm>
            <a:off x="0" y="95693"/>
            <a:ext cx="3882305" cy="292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498597-8966-4CDB-A215-99E16A838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539" y="4625200"/>
            <a:ext cx="2570922" cy="20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35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EB19D-CE3F-4372-9864-EB0EF33BF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693" y="39702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>
                <a:latin typeface="Verdana" panose="020B0604030504040204" pitchFamily="34" charset="0"/>
                <a:ea typeface="Verdana" panose="020B0604030504040204" pitchFamily="34" charset="0"/>
              </a:rPr>
              <a:t>Universal Social and Emotional Screening System: </a:t>
            </a:r>
            <a:br>
              <a:rPr lang="en-US" sz="320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3200">
                <a:latin typeface="Verdana" panose="020B0604030504040204" pitchFamily="34" charset="0"/>
                <a:ea typeface="Verdana" panose="020B0604030504040204" pitchFamily="34" charset="0"/>
              </a:rPr>
              <a:t>What and 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FA8C6-844D-4352-9798-EE6FF9C43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1217"/>
            <a:ext cx="10515600" cy="3415849"/>
          </a:xfrm>
        </p:spPr>
        <p:txBody>
          <a:bodyPr>
            <a:normAutofit fontScale="92500" lnSpcReduction="20000"/>
          </a:bodyPr>
          <a:lstStyle/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</a:rPr>
              <a:t>Grant Objective:  target schools will use an evidence-based universal mental health screening procedure to identify youth in need of additional mental health supports</a:t>
            </a:r>
          </a:p>
          <a:p>
            <a:endParaRPr lang="en-US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</a:rPr>
              <a:t>Screening as part of a coordinated and comprehensive school mental health program</a:t>
            </a:r>
          </a:p>
          <a:p>
            <a:endParaRPr lang="en-US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</a:rPr>
              <a:t>Florida Senate Bill 7026/7030 Marjorie Stoneman Douglas High School Public Safety Act </a:t>
            </a:r>
          </a:p>
          <a:p>
            <a:endParaRPr lang="en-US" sz="2000"/>
          </a:p>
          <a:p>
            <a:endParaRPr lang="en-US" sz="2000"/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721744-AC83-43D4-AD13-AA9B9C554026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502" y="1800520"/>
            <a:ext cx="3152775" cy="1156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3895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819591" y="424070"/>
          <a:ext cx="8464151" cy="5764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Down Arrow 2"/>
          <p:cNvSpPr/>
          <p:nvPr/>
        </p:nvSpPr>
        <p:spPr>
          <a:xfrm>
            <a:off x="1455738" y="1828800"/>
            <a:ext cx="484188" cy="2895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ight Arrow 3"/>
          <p:cNvSpPr/>
          <p:nvPr/>
        </p:nvSpPr>
        <p:spPr>
          <a:xfrm rot="16200000">
            <a:off x="8962232" y="3034508"/>
            <a:ext cx="2895600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39939" y="6469063"/>
            <a:ext cx="4011612" cy="228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 Factors</a:t>
            </a:r>
          </a:p>
        </p:txBody>
      </p:sp>
      <p:sp>
        <p:nvSpPr>
          <p:cNvPr id="8" name="Rectangle 7"/>
          <p:cNvSpPr/>
          <p:nvPr/>
        </p:nvSpPr>
        <p:spPr>
          <a:xfrm>
            <a:off x="6270627" y="6469063"/>
            <a:ext cx="3859213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Resilience Factors</a:t>
            </a:r>
          </a:p>
        </p:txBody>
      </p:sp>
    </p:spTree>
    <p:extLst>
      <p:ext uri="{BB962C8B-B14F-4D97-AF65-F5344CB8AC3E}">
        <p14:creationId xmlns:p14="http://schemas.microsoft.com/office/powerpoint/2010/main" val="2226551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567" y="487136"/>
            <a:ext cx="10016781" cy="990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i="1"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The Process of</a:t>
            </a:r>
            <a:r>
              <a:rPr lang="en-US" sz="3200"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Implementing the Screening System into MTSS at Duval</a:t>
            </a:r>
            <a:endParaRPr lang="en-US" sz="3200" i="1"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</p:nvPr>
        </p:nvGraphicFramePr>
        <p:xfrm>
          <a:off x="1543937" y="1477736"/>
          <a:ext cx="8434252" cy="5011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66178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700" y="914399"/>
            <a:ext cx="8281359" cy="52099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320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BIMAS 2 Behavior Intervention Monitoring System</a:t>
            </a:r>
            <a:br>
              <a:rPr lang="en-US" sz="320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</a:br>
            <a:endParaRPr lang="en-US" sz="32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4249" y="1584363"/>
            <a:ext cx="7018380" cy="4771988"/>
          </a:xfrm>
        </p:spPr>
        <p:txBody>
          <a:bodyPr>
            <a:normAutofit fontScale="92500" lnSpcReduction="10000"/>
          </a:bodyPr>
          <a:lstStyle/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</a:rPr>
              <a:t>Measure of social, emotional and behavioral functioning</a:t>
            </a:r>
          </a:p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</a:rPr>
              <a:t>Behavioral Concern Scales-Identify Risks</a:t>
            </a:r>
          </a:p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</a:rPr>
              <a:t>Adaptive Scales-Identify Strengths </a:t>
            </a:r>
          </a:p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</a:rPr>
              <a:t>34 question instrument </a:t>
            </a:r>
          </a:p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</a:rPr>
              <a:t>Administration time 5-10 minutes</a:t>
            </a:r>
          </a:p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</a:rPr>
              <a:t>Online web-based data management system </a:t>
            </a:r>
          </a:p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</a:rPr>
              <a:t>Teacher report ages 5-18</a:t>
            </a:r>
          </a:p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</a:rPr>
              <a:t>Student Self report ages</a:t>
            </a:r>
            <a:r>
              <a:rPr lang="en-US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 12-18 years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969" y="5273638"/>
            <a:ext cx="1342417" cy="1447837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A3A8FF9E-B5AE-4EBF-A26C-845E55046D3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629" y="1584362"/>
            <a:ext cx="3477958" cy="282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994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7B6C6FB-B5D9-4105-8DE2-64389A38E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latin typeface="Verdana" panose="020B0604030504040204" pitchFamily="34" charset="0"/>
                <a:ea typeface="Verdana" panose="020B0604030504040204" pitchFamily="34" charset="0"/>
              </a:rPr>
              <a:t>Why we selected the BIMAS-2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BA9C0-ED12-4CF2-9550-7B967D506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986"/>
            <a:ext cx="7228566" cy="4613977"/>
          </a:xfrm>
        </p:spPr>
        <p:txBody>
          <a:bodyPr>
            <a:normAutofit/>
          </a:bodyPr>
          <a:lstStyle/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Examines strengths in addition to areas of concern</a:t>
            </a:r>
          </a:p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Brief instrument </a:t>
            </a:r>
          </a:p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Progress Monitoring component</a:t>
            </a:r>
          </a:p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Data Package</a:t>
            </a:r>
          </a:p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</a:rPr>
              <a:t>Data used to address school-wide trends and identify students at risk</a:t>
            </a:r>
          </a:p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Grant funding for purchase</a:t>
            </a:r>
          </a:p>
          <a:p>
            <a:endParaRPr lang="en-US"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426" y="5131908"/>
            <a:ext cx="1491574" cy="1551067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368F6D30-7877-41CF-8B0C-F3FD538F4EC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498" y="1562986"/>
            <a:ext cx="3287034" cy="237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091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31338D-D070-4F49-8D5A-FB033B05D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3000">
                <a:latin typeface="Verdana" panose="020B0604030504040204" pitchFamily="34" charset="0"/>
                <a:ea typeface="Verdana" panose="020B0604030504040204" pitchFamily="34" charset="0"/>
              </a:rPr>
              <a:t>Implementation of the BIMAS 2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7CD8270-718E-4A83-8FE9-7B621041F20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26959" y="640823"/>
          <a:ext cx="6900512" cy="58107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88678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D91323-C78F-4FCD-B5E3-2B1C011DD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Data Presentation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754987F6-297A-473B-8534-51836CA96C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9985" y="194554"/>
            <a:ext cx="7004813" cy="666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5140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3706" y="868257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993615" y="1145186"/>
            <a:ext cx="4525137" cy="4525136"/>
            <a:chOff x="183451" y="48831"/>
            <a:chExt cx="4525137" cy="4525136"/>
          </a:xfrm>
        </p:grpSpPr>
        <p:sp>
          <p:nvSpPr>
            <p:cNvPr id="8" name="Oval 7"/>
            <p:cNvSpPr/>
            <p:nvPr/>
          </p:nvSpPr>
          <p:spPr>
            <a:xfrm>
              <a:off x="183451" y="48831"/>
              <a:ext cx="4525137" cy="452513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9" name="Oval 4"/>
            <p:cNvSpPr txBox="1"/>
            <p:nvPr/>
          </p:nvSpPr>
          <p:spPr>
            <a:xfrm>
              <a:off x="815340" y="582442"/>
              <a:ext cx="2609088" cy="3457915"/>
            </a:xfrm>
            <a:prstGeom prst="rect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733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Internalizing 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47188" y="1175851"/>
            <a:ext cx="4525137" cy="4525136"/>
            <a:chOff x="3444811" y="48831"/>
            <a:chExt cx="4525137" cy="4525136"/>
          </a:xfrm>
        </p:grpSpPr>
        <p:sp>
          <p:nvSpPr>
            <p:cNvPr id="11" name="Oval 10"/>
            <p:cNvSpPr/>
            <p:nvPr/>
          </p:nvSpPr>
          <p:spPr>
            <a:xfrm>
              <a:off x="3444811" y="48831"/>
              <a:ext cx="4525137" cy="452513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2" name="Oval 4"/>
            <p:cNvSpPr txBox="1"/>
            <p:nvPr/>
          </p:nvSpPr>
          <p:spPr>
            <a:xfrm>
              <a:off x="4728972" y="582442"/>
              <a:ext cx="2609088" cy="34579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733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Externalizing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144334" y="6377869"/>
            <a:ext cx="9144000" cy="480131"/>
          </a:xfrm>
          <a:prstGeom prst="rect">
            <a:avLst/>
          </a:prstGeom>
        </p:spPr>
        <p:txBody>
          <a:bodyPr wrap="square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Source: Forness, S.R., Freeman, S.F.,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Paparella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, T., Kauffman, J.M., &amp; Walker, H.M. (2012). Special education implications of point and cumulative prevalence for children with emotional or behavioral disorders. 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Journal of Emotional and Behavioral Disorders, 20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, 4-18.</a:t>
            </a:r>
          </a:p>
        </p:txBody>
      </p:sp>
      <p:graphicFrame>
        <p:nvGraphicFramePr>
          <p:cNvPr id="17" name="Content Placeholder 4"/>
          <p:cNvGraphicFramePr>
            <a:graphicFrameLocks/>
          </p:cNvGraphicFramePr>
          <p:nvPr/>
        </p:nvGraphicFramePr>
        <p:xfrm>
          <a:off x="-428732" y="4338957"/>
          <a:ext cx="4038600" cy="2062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83806B33-AC54-4883-8CA1-C1BD58650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782"/>
            <a:ext cx="10515600" cy="13255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3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0484C-C8F4-0449-832A-05A3DF2C1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874" y="-5908"/>
            <a:ext cx="8647553" cy="556751"/>
          </a:xfrm>
        </p:spPr>
        <p:txBody>
          <a:bodyPr>
            <a:noAutofit/>
          </a:bodyPr>
          <a:lstStyle/>
          <a:p>
            <a:r>
              <a:rPr lang="en-US" sz="3200">
                <a:latin typeface="Verdana" panose="020B0604030504040204" pitchFamily="34" charset="0"/>
                <a:ea typeface="Verdana" panose="020B0604030504040204" pitchFamily="34" charset="0"/>
              </a:rPr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3A816-4D47-E141-A53C-BBBAB4AEE6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45875" y="992221"/>
            <a:ext cx="3568777" cy="5728067"/>
          </a:xfrm>
        </p:spPr>
        <p:txBody>
          <a:bodyPr>
            <a:noAutofit/>
          </a:bodyPr>
          <a:lstStyle/>
          <a:p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</a:rPr>
              <a:t>Students completed the self-report version of the instrument</a:t>
            </a:r>
          </a:p>
          <a:p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</a:rPr>
              <a:t>Guidance provided by the district for review of data</a:t>
            </a:r>
          </a:p>
          <a:p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</a:rPr>
              <a:t>T2/T3 team reviewed overall data to determine if students needed additional support</a:t>
            </a:r>
          </a:p>
          <a:p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</a:rPr>
              <a:t>T1 team to address universal supports for “social” category</a:t>
            </a:r>
          </a:p>
          <a:p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</a:rPr>
              <a:t>Gated screening process for students at high risk, especially for suicide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A4A419-3E34-BB41-A0A7-CA411F0C6CA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9ADD44-C916-574C-953A-142E8A521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125" y="-5908"/>
            <a:ext cx="5207000" cy="672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632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27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B615C2-CE23-4253-A216-7735ECD1E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Teams and Decision Making</a:t>
            </a:r>
          </a:p>
        </p:txBody>
      </p:sp>
      <p:sp>
        <p:nvSpPr>
          <p:cNvPr id="69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6AE6B-0169-48D8-84F7-DCF67B32E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/>
            <a:r>
              <a:rPr lang="en-US" sz="2600">
                <a:latin typeface="Verdana" panose="020B0604030504040204" pitchFamily="34" charset="0"/>
                <a:ea typeface="Verdana" panose="020B0604030504040204" pitchFamily="34" charset="0"/>
              </a:rPr>
              <a:t>Facilitation Tools To Review Data:</a:t>
            </a:r>
          </a:p>
          <a:p>
            <a:pPr marL="742950" lvl="1"/>
            <a:r>
              <a:rPr lang="en-US" sz="2600">
                <a:latin typeface="Verdana" panose="020B0604030504040204" pitchFamily="34" charset="0"/>
                <a:ea typeface="Verdana" panose="020B0604030504040204" pitchFamily="34" charset="0"/>
              </a:rPr>
              <a:t>Growing the Green Guide</a:t>
            </a:r>
          </a:p>
          <a:p>
            <a:pPr marL="742950" lvl="1"/>
            <a:r>
              <a:rPr lang="en-US" sz="2600">
                <a:latin typeface="Verdana" panose="020B0604030504040204" pitchFamily="34" charset="0"/>
                <a:ea typeface="Verdana" panose="020B0604030504040204" pitchFamily="34" charset="0"/>
              </a:rPr>
              <a:t>Tier 1 and Tier 2/3</a:t>
            </a:r>
          </a:p>
          <a:p>
            <a:pPr marL="742950" lvl="1"/>
            <a:r>
              <a:rPr lang="en-US" sz="2600">
                <a:latin typeface="Verdana" panose="020B0604030504040204" pitchFamily="34" charset="0"/>
                <a:ea typeface="Verdana" panose="020B0604030504040204" pitchFamily="34" charset="0"/>
              </a:rPr>
              <a:t>Excel Tool To Track Interventions</a:t>
            </a:r>
          </a:p>
          <a:p>
            <a:endParaRPr lang="en-US" sz="2200"/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E3CA3CC7-AC96-42C9-9B48-E0F60CEA4D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6099048" y="1081644"/>
            <a:ext cx="5458968" cy="469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51125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57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0FD51F-37D0-4820-B6E0-0DC484DC0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n-US" sz="3200">
                <a:latin typeface="Verdana" panose="020B0604030504040204" pitchFamily="34" charset="0"/>
                <a:ea typeface="Verdana" panose="020B0604030504040204" pitchFamily="34" charset="0"/>
              </a:rPr>
              <a:t>Screening Data Over Time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6BD580B-EBF1-49D4-B8F0-151BC9A78F0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96232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D8A27-5897-4981-8535-ADDE24692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en-US" sz="3200">
                <a:latin typeface="Verdana" panose="020B0604030504040204" pitchFamily="34" charset="0"/>
                <a:ea typeface="Verdana" panose="020B0604030504040204" pitchFamily="34" charset="0"/>
              </a:rPr>
              <a:t>Lessons Learned on the Journey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0E240-7457-416C-B69F-720505CF9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9" y="2278173"/>
            <a:ext cx="6467867" cy="3952263"/>
          </a:xfrm>
        </p:spPr>
        <p:txBody>
          <a:bodyPr anchor="ctr">
            <a:normAutofit fontScale="92500" lnSpcReduction="20000"/>
          </a:bodyPr>
          <a:lstStyle/>
          <a:p>
            <a:endParaRPr lang="en-US" sz="2200"/>
          </a:p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</a:rPr>
              <a:t>Data Platform was AMAZING</a:t>
            </a:r>
          </a:p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</a:rPr>
              <a:t>Scale up </a:t>
            </a:r>
          </a:p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</a:rPr>
              <a:t>Implementation requires Professional Development/support yearly</a:t>
            </a:r>
          </a:p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</a:rPr>
              <a:t>Establish/strengthen MTSS on Data Utilization</a:t>
            </a:r>
          </a:p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</a:rPr>
              <a:t>Be mindful of the screening window</a:t>
            </a:r>
          </a:p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</a:rPr>
              <a:t>Prepare for unexpected events and circumstances</a:t>
            </a:r>
          </a:p>
          <a:p>
            <a:endParaRPr lang="en-US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2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85F66B-6EE6-4A0A-B0B0-0711AB380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4442" y="2943587"/>
            <a:ext cx="1462088" cy="97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896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Transparency, Access, </a:t>
            </a:r>
            <a:br>
              <a:rPr lang="en-US"/>
            </a:br>
            <a:r>
              <a:rPr lang="en-US"/>
              <a:t>&amp; Collaboration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Benefits of Integrated Tiered Systems</a:t>
            </a:r>
          </a:p>
        </p:txBody>
      </p:sp>
    </p:spTree>
    <p:extLst>
      <p:ext uri="{BB962C8B-B14F-4D97-AF65-F5344CB8AC3E}">
        <p14:creationId xmlns:p14="http://schemas.microsoft.com/office/powerpoint/2010/main" val="18545661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8F2FCE7-B501-4ED1-B304-FD36917272D6}"/>
              </a:ext>
            </a:extLst>
          </p:cNvPr>
          <p:cNvGrpSpPr/>
          <p:nvPr/>
        </p:nvGrpSpPr>
        <p:grpSpPr>
          <a:xfrm>
            <a:off x="1848972" y="884031"/>
            <a:ext cx="8297334" cy="5880594"/>
            <a:chOff x="423333" y="892740"/>
            <a:chExt cx="8297334" cy="5880594"/>
          </a:xfrm>
        </p:grpSpPr>
        <p:sp>
          <p:nvSpPr>
            <p:cNvPr id="4" name="Green Triangle">
              <a:extLst>
                <a:ext uri="{FF2B5EF4-FFF2-40B4-BE49-F238E27FC236}">
                  <a16:creationId xmlns:a16="http://schemas.microsoft.com/office/drawing/2014/main" id="{66F34BAD-A917-46E5-B05C-05DEFF446332}"/>
                </a:ext>
              </a:extLst>
            </p:cNvPr>
            <p:cNvSpPr/>
            <p:nvPr/>
          </p:nvSpPr>
          <p:spPr>
            <a:xfrm>
              <a:off x="423333" y="3132668"/>
              <a:ext cx="8297334" cy="3640666"/>
            </a:xfrm>
            <a:prstGeom prst="trapezoid">
              <a:avLst>
                <a:gd name="adj" fmla="val 72862"/>
              </a:avLst>
            </a:prstGeom>
            <a:solidFill>
              <a:srgbClr val="0099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Yellow Triangle">
              <a:extLst>
                <a:ext uri="{FF2B5EF4-FFF2-40B4-BE49-F238E27FC236}">
                  <a16:creationId xmlns:a16="http://schemas.microsoft.com/office/drawing/2014/main" id="{385C0873-5E3B-43D7-BA67-46BFE46B3654}"/>
                </a:ext>
              </a:extLst>
            </p:cNvPr>
            <p:cNvSpPr/>
            <p:nvPr/>
          </p:nvSpPr>
          <p:spPr>
            <a:xfrm>
              <a:off x="3066106" y="1846280"/>
              <a:ext cx="3008769" cy="1286934"/>
            </a:xfrm>
            <a:prstGeom prst="trapezoid">
              <a:avLst>
                <a:gd name="adj" fmla="val 72862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d Triangle">
              <a:extLst>
                <a:ext uri="{FF2B5EF4-FFF2-40B4-BE49-F238E27FC236}">
                  <a16:creationId xmlns:a16="http://schemas.microsoft.com/office/drawing/2014/main" id="{BCD21FB9-8EC3-4F37-82D2-8707F5608CA6}"/>
                </a:ext>
              </a:extLst>
            </p:cNvPr>
            <p:cNvSpPr/>
            <p:nvPr/>
          </p:nvSpPr>
          <p:spPr>
            <a:xfrm>
              <a:off x="3995596" y="1059255"/>
              <a:ext cx="1134701" cy="787564"/>
            </a:xfrm>
            <a:prstGeom prst="triangle">
              <a:avLst/>
            </a:prstGeom>
            <a:solidFill>
              <a:srgbClr val="FE000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er 2">
              <a:extLst>
                <a:ext uri="{FF2B5EF4-FFF2-40B4-BE49-F238E27FC236}">
                  <a16:creationId xmlns:a16="http://schemas.microsoft.com/office/drawing/2014/main" id="{FD2DA736-9813-4DB7-ACE6-08F113D36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6500" y="2136502"/>
              <a:ext cx="4191000" cy="837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Tier 2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Secondary Prevention (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panose="020B0604020202020204" pitchFamily="34" charset="0"/>
                </a:rPr>
                <a:t>≈15%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) </a:t>
              </a:r>
            </a:p>
          </p:txBody>
        </p:sp>
        <p:sp>
          <p:nvSpPr>
            <p:cNvPr id="11" name="Tier 1">
              <a:extLst>
                <a:ext uri="{FF2B5EF4-FFF2-40B4-BE49-F238E27FC236}">
                  <a16:creationId xmlns:a16="http://schemas.microsoft.com/office/drawing/2014/main" id="{A5CDD7E8-B9E8-40B7-A37C-95BD4D39A8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6500" y="4435459"/>
              <a:ext cx="4191000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Tier 1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Primary Prevention (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panose="020B0604020202020204" pitchFamily="34" charset="0"/>
                </a:rPr>
                <a:t>≈80%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) </a:t>
              </a:r>
            </a:p>
          </p:txBody>
        </p:sp>
        <p:sp>
          <p:nvSpPr>
            <p:cNvPr id="12" name="Domains">
              <a:extLst>
                <a:ext uri="{FF2B5EF4-FFF2-40B4-BE49-F238E27FC236}">
                  <a16:creationId xmlns:a16="http://schemas.microsoft.com/office/drawing/2014/main" id="{22839B6B-724B-4788-86F7-0E1E9C3C61B4}"/>
                </a:ext>
              </a:extLst>
            </p:cNvPr>
            <p:cNvSpPr txBox="1"/>
            <p:nvPr/>
          </p:nvSpPr>
          <p:spPr>
            <a:xfrm>
              <a:off x="423333" y="6096000"/>
              <a:ext cx="8297334" cy="6694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41463" algn="ctr"/>
                  <a:tab pos="2851150" algn="ctr"/>
                  <a:tab pos="4056063" algn="ctr"/>
                  <a:tab pos="5253038" algn="ctr"/>
                  <a:tab pos="6570663" algn="ctr"/>
                </a:tabLst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Academic	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◇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Behavioral	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◇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Social</a:t>
              </a:r>
            </a:p>
            <a:p>
              <a:pPr marL="0" marR="0" lvl="0" indent="0" algn="l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41463" algn="ctr"/>
                  <a:tab pos="4056063" algn="ctr"/>
                  <a:tab pos="6570663" algn="ctr"/>
                </a:tabLst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Validated Curricula	PBIS Framework	Validated Curricula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65B98E-582B-4C39-B4CA-CA2B1E426496}"/>
                </a:ext>
              </a:extLst>
            </p:cNvPr>
            <p:cNvCxnSpPr/>
            <p:nvPr/>
          </p:nvCxnSpPr>
          <p:spPr>
            <a:xfrm>
              <a:off x="1083406" y="5947646"/>
              <a:ext cx="6995160" cy="0"/>
            </a:xfrm>
            <a:prstGeom prst="line">
              <a:avLst/>
            </a:prstGeom>
            <a:ln w="38100">
              <a:solidFill>
                <a:srgbClr val="008C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CA69F93-A6D1-4659-9B2D-9CE629F1BD77}"/>
                </a:ext>
              </a:extLst>
            </p:cNvPr>
            <p:cNvCxnSpPr/>
            <p:nvPr/>
          </p:nvCxnSpPr>
          <p:spPr>
            <a:xfrm flipH="1">
              <a:off x="3365942" y="6008511"/>
              <a:ext cx="2444" cy="731520"/>
            </a:xfrm>
            <a:prstGeom prst="line">
              <a:avLst/>
            </a:prstGeom>
            <a:ln w="38100">
              <a:solidFill>
                <a:srgbClr val="008C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0D37107-CB34-4A10-96A2-CC136AD18AA3}"/>
                </a:ext>
              </a:extLst>
            </p:cNvPr>
            <p:cNvCxnSpPr/>
            <p:nvPr/>
          </p:nvCxnSpPr>
          <p:spPr>
            <a:xfrm flipH="1">
              <a:off x="5762778" y="6008511"/>
              <a:ext cx="2444" cy="731520"/>
            </a:xfrm>
            <a:prstGeom prst="line">
              <a:avLst/>
            </a:prstGeom>
            <a:ln w="38100">
              <a:solidFill>
                <a:srgbClr val="008C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ier 3">
              <a:extLst>
                <a:ext uri="{FF2B5EF4-FFF2-40B4-BE49-F238E27FC236}">
                  <a16:creationId xmlns:a16="http://schemas.microsoft.com/office/drawing/2014/main" id="{F69CCEEE-9DC5-44FB-9BCB-E3C203DE18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8955" y="892740"/>
              <a:ext cx="38100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Tier 3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Tertiary Prevention  (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panose="020B0604020202020204" pitchFamily="34" charset="0"/>
                </a:rPr>
                <a:t>≈5%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)</a:t>
              </a:r>
            </a:p>
          </p:txBody>
        </p:sp>
      </p:grpSp>
      <p:sp>
        <p:nvSpPr>
          <p:cNvPr id="21" name="Title">
            <a:extLst>
              <a:ext uri="{FF2B5EF4-FFF2-40B4-BE49-F238E27FC236}">
                <a16:creationId xmlns:a16="http://schemas.microsoft.com/office/drawing/2014/main" id="{95DADD45-810C-4629-A65A-D59C0B76A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077" y="28555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ea typeface="+mn-ea"/>
              <a:cs typeface="Arial" charset="0"/>
            </a:endParaRPr>
          </a:p>
        </p:txBody>
      </p:sp>
      <p:sp>
        <p:nvSpPr>
          <p:cNvPr id="22" name="Reference">
            <a:extLst>
              <a:ext uri="{FF2B5EF4-FFF2-40B4-BE49-F238E27FC236}">
                <a16:creationId xmlns:a16="http://schemas.microsoft.com/office/drawing/2014/main" id="{11F93475-135E-422D-BFE1-5E4B96F9D062}"/>
              </a:ext>
            </a:extLst>
          </p:cNvPr>
          <p:cNvSpPr txBox="1"/>
          <p:nvPr/>
        </p:nvSpPr>
        <p:spPr>
          <a:xfrm>
            <a:off x="4156549" y="403420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(Lane,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Kalberg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&amp;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Menzies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2009)</a:t>
            </a:r>
          </a:p>
        </p:txBody>
      </p:sp>
      <p:sp>
        <p:nvSpPr>
          <p:cNvPr id="20" name="Trapezoid 19"/>
          <p:cNvSpPr/>
          <p:nvPr/>
        </p:nvSpPr>
        <p:spPr>
          <a:xfrm>
            <a:off x="1905001" y="3141345"/>
            <a:ext cx="8153399" cy="3609975"/>
          </a:xfrm>
          <a:prstGeom prst="trapezoid">
            <a:avLst>
              <a:gd name="adj" fmla="val 71146"/>
            </a:avLst>
          </a:prstGeom>
          <a:noFill/>
          <a:effectLst>
            <a:glow rad="228600">
              <a:srgbClr val="00B050">
                <a:alpha val="7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 rot="5400000">
            <a:off x="4186292" y="1839575"/>
            <a:ext cx="3640665" cy="6209434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08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4" name="Object 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439988" y="990600"/>
          <a:ext cx="8228012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Worksheet" r:id="rId4" imgW="8820049" imgH="5962665" progId="Excel.Sheet.8">
                  <p:embed/>
                </p:oleObj>
              </mc:Choice>
              <mc:Fallback>
                <p:oleObj name="Worksheet" r:id="rId4" imgW="8820049" imgH="5962665" progId="Excel.Sheet.8">
                  <p:embed/>
                  <p:pic>
                    <p:nvPicPr>
                      <p:cNvPr id="79874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9988" y="990600"/>
                        <a:ext cx="8228012" cy="556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902" name="TextBox 30"/>
          <p:cNvSpPr txBox="1">
            <a:spLocks noChangeArrowheads="1"/>
          </p:cNvSpPr>
          <p:nvPr/>
        </p:nvSpPr>
        <p:spPr bwMode="auto">
          <a:xfrm>
            <a:off x="1752600" y="6553200"/>
            <a:ext cx="868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>
                <a:solidFill>
                  <a:prstClr val="black"/>
                </a:solidFill>
                <a:latin typeface="Calibri" panose="020F0502020204030204"/>
              </a:rPr>
              <a:t>Note. The numbers represent totals for the students for whom the SSBD was completed.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65095" y="4451684"/>
            <a:ext cx="5735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white"/>
                </a:solidFill>
              </a:rPr>
              <a:t>47</a:t>
            </a: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r>
              <a:rPr lang="en-US">
                <a:solidFill>
                  <a:prstClr val="black"/>
                </a:solidFill>
              </a:rPr>
              <a:t>13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648200" y="4648200"/>
            <a:ext cx="533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white"/>
                </a:solidFill>
              </a:rPr>
              <a:t>63</a:t>
            </a: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r>
              <a:rPr lang="en-US">
                <a:solidFill>
                  <a:prstClr val="black"/>
                </a:solidFill>
              </a:rPr>
              <a:t> 7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79695" y="4538461"/>
            <a:ext cx="5735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white"/>
                </a:solidFill>
              </a:rPr>
              <a:t>57</a:t>
            </a: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r>
              <a:rPr lang="en-US">
                <a:solidFill>
                  <a:prstClr val="black"/>
                </a:solidFill>
              </a:rPr>
              <a:t> 9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162800" y="4495800"/>
            <a:ext cx="60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white"/>
                </a:solidFill>
              </a:rPr>
              <a:t>66</a:t>
            </a: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r>
              <a:rPr lang="en-US">
                <a:solidFill>
                  <a:prstClr val="black"/>
                </a:solidFill>
              </a:rPr>
              <a:t>11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458200" y="4495800"/>
            <a:ext cx="60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white"/>
                </a:solidFill>
              </a:rPr>
              <a:t>78</a:t>
            </a: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r>
              <a:rPr lang="en-US">
                <a:solidFill>
                  <a:prstClr val="black"/>
                </a:solidFill>
              </a:rPr>
              <a:t>14</a:t>
            </a:r>
          </a:p>
        </p:txBody>
      </p:sp>
      <p:sp>
        <p:nvSpPr>
          <p:cNvPr id="3" name="Right Arrow 2"/>
          <p:cNvSpPr/>
          <p:nvPr/>
        </p:nvSpPr>
        <p:spPr>
          <a:xfrm rot="1529535">
            <a:off x="2788432" y="5059759"/>
            <a:ext cx="852564" cy="5628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41359" y="1544053"/>
            <a:ext cx="461665" cy="369331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Number of students</a:t>
            </a:r>
          </a:p>
        </p:txBody>
      </p:sp>
      <p:sp>
        <p:nvSpPr>
          <p:cNvPr id="16" name="Rectangle 3"/>
          <p:cNvSpPr txBox="1">
            <a:spLocks/>
          </p:cNvSpPr>
          <p:nvPr/>
        </p:nvSpPr>
        <p:spPr>
          <a:xfrm>
            <a:off x="1952002" y="0"/>
            <a:ext cx="8090357" cy="10668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>
              <a:spcBef>
                <a:spcPct val="0"/>
              </a:spcBef>
              <a:buNone/>
              <a:defRPr sz="4400">
                <a:solidFill>
                  <a:schemeClr val="bg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en-US">
                <a:solidFill>
                  <a:sysClr val="windowText" lastClr="000000"/>
                </a:solidFill>
                <a:latin typeface="Calibri Light" panose="020F0302020204030204"/>
              </a:rPr>
              <a:t>Sample Data – SSBD</a:t>
            </a:r>
          </a:p>
          <a:p>
            <a:r>
              <a:rPr lang="en-US">
                <a:solidFill>
                  <a:sysClr val="windowText" lastClr="000000"/>
                </a:solidFill>
                <a:latin typeface="Calibri Light" panose="020F0302020204030204"/>
              </a:rPr>
              <a:t>2007-2011 Risk Status for Nominated Students</a:t>
            </a:r>
          </a:p>
          <a:p>
            <a:r>
              <a:rPr lang="en-US">
                <a:solidFill>
                  <a:sysClr val="windowText" lastClr="000000"/>
                </a:solidFill>
                <a:latin typeface="Calibri Light" panose="020F0302020204030204"/>
              </a:rPr>
              <a:t>Externalizing</a:t>
            </a:r>
          </a:p>
        </p:txBody>
      </p:sp>
      <p:sp>
        <p:nvSpPr>
          <p:cNvPr id="5" name="TextBox 4"/>
          <p:cNvSpPr txBox="1"/>
          <p:nvPr/>
        </p:nvSpPr>
        <p:spPr>
          <a:xfrm rot="1648849">
            <a:off x="2764391" y="5194001"/>
            <a:ext cx="1134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white"/>
                </a:solidFill>
              </a:rPr>
              <a:t>6.8%</a:t>
            </a:r>
          </a:p>
        </p:txBody>
      </p:sp>
      <p:sp>
        <p:nvSpPr>
          <p:cNvPr id="18" name="Right Arrow 17"/>
          <p:cNvSpPr/>
          <p:nvPr/>
        </p:nvSpPr>
        <p:spPr>
          <a:xfrm rot="1529535">
            <a:off x="3886260" y="5264016"/>
            <a:ext cx="861314" cy="5492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648849">
            <a:off x="3797485" y="5313091"/>
            <a:ext cx="892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white"/>
                </a:solidFill>
              </a:rPr>
              <a:t>1.5%</a:t>
            </a:r>
          </a:p>
        </p:txBody>
      </p:sp>
      <p:sp>
        <p:nvSpPr>
          <p:cNvPr id="20" name="Right Arrow 19"/>
          <p:cNvSpPr/>
          <p:nvPr/>
        </p:nvSpPr>
        <p:spPr>
          <a:xfrm rot="1529535">
            <a:off x="5033735" y="5162156"/>
            <a:ext cx="1143096" cy="5628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648849">
            <a:off x="4981803" y="5206755"/>
            <a:ext cx="999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white"/>
                </a:solidFill>
              </a:rPr>
              <a:t>2.17%</a:t>
            </a:r>
          </a:p>
        </p:txBody>
      </p:sp>
      <p:sp>
        <p:nvSpPr>
          <p:cNvPr id="22" name="Right Arrow 21"/>
          <p:cNvSpPr/>
          <p:nvPr/>
        </p:nvSpPr>
        <p:spPr>
          <a:xfrm rot="1529535">
            <a:off x="6318272" y="5141987"/>
            <a:ext cx="1005533" cy="5628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648849">
            <a:off x="6255675" y="5232414"/>
            <a:ext cx="107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white"/>
                </a:solidFill>
              </a:rPr>
              <a:t>2.41%</a:t>
            </a:r>
          </a:p>
        </p:txBody>
      </p:sp>
      <p:sp>
        <p:nvSpPr>
          <p:cNvPr id="24" name="Right Arrow 23"/>
          <p:cNvSpPr/>
          <p:nvPr/>
        </p:nvSpPr>
        <p:spPr>
          <a:xfrm rot="1529535">
            <a:off x="7538233" y="5022581"/>
            <a:ext cx="989884" cy="5628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1648849">
            <a:off x="7475821" y="5112504"/>
            <a:ext cx="1053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white"/>
                </a:solidFill>
              </a:rPr>
              <a:t>2.61%</a:t>
            </a:r>
          </a:p>
        </p:txBody>
      </p:sp>
    </p:spTree>
    <p:extLst>
      <p:ext uri="{BB962C8B-B14F-4D97-AF65-F5344CB8AC3E}">
        <p14:creationId xmlns:p14="http://schemas.microsoft.com/office/powerpoint/2010/main" val="9966884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4" name="Object 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209800" y="971998"/>
          <a:ext cx="7887870" cy="5352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Worksheet" r:id="rId4" imgW="8677249" imgH="5886442" progId="Excel.Sheet.8">
                  <p:embed/>
                </p:oleObj>
              </mc:Choice>
              <mc:Fallback>
                <p:oleObj name="Worksheet" r:id="rId4" imgW="8677249" imgH="5886442" progId="Excel.Sheet.8">
                  <p:embed/>
                  <p:pic>
                    <p:nvPicPr>
                      <p:cNvPr id="79874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971998"/>
                        <a:ext cx="7887870" cy="53526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902" name="TextBox 30"/>
          <p:cNvSpPr txBox="1">
            <a:spLocks noChangeArrowheads="1"/>
          </p:cNvSpPr>
          <p:nvPr/>
        </p:nvSpPr>
        <p:spPr bwMode="auto">
          <a:xfrm>
            <a:off x="2514600" y="6248400"/>
            <a:ext cx="693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>
                <a:solidFill>
                  <a:prstClr val="black"/>
                </a:solidFill>
                <a:latin typeface="Calibri" panose="020F0502020204030204"/>
              </a:rPr>
              <a:t>Note. The numbers represent totals for the students for whom the SSBD was completed.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00400" y="4248598"/>
            <a:ext cx="60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white"/>
                </a:solidFill>
              </a:rPr>
              <a:t>46</a:t>
            </a: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r>
              <a:rPr lang="en-US">
                <a:solidFill>
                  <a:prstClr val="black"/>
                </a:solidFill>
              </a:rPr>
              <a:t>17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419600" y="4477199"/>
            <a:ext cx="602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white"/>
                </a:solidFill>
              </a:rPr>
              <a:t>55</a:t>
            </a: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r>
              <a:rPr lang="en-US">
                <a:solidFill>
                  <a:prstClr val="black"/>
                </a:solidFill>
              </a:rPr>
              <a:t>13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562600" y="4447670"/>
            <a:ext cx="533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white"/>
                </a:solidFill>
              </a:rPr>
              <a:t>60</a:t>
            </a: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r>
              <a:rPr lang="en-US">
                <a:solidFill>
                  <a:prstClr val="black"/>
                </a:solidFill>
              </a:rPr>
              <a:t> 6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781800" y="4371470"/>
            <a:ext cx="533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white"/>
                </a:solidFill>
              </a:rPr>
              <a:t>66</a:t>
            </a: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r>
              <a:rPr lang="en-US">
                <a:solidFill>
                  <a:prstClr val="black"/>
                </a:solidFill>
              </a:rPr>
              <a:t>12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24800" y="4357988"/>
            <a:ext cx="60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white"/>
                </a:solidFill>
              </a:rPr>
              <a:t>78</a:t>
            </a: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r>
              <a:rPr lang="en-US">
                <a:solidFill>
                  <a:prstClr val="black"/>
                </a:solidFill>
              </a:rPr>
              <a:t>12</a:t>
            </a:r>
          </a:p>
        </p:txBody>
      </p:sp>
      <p:sp>
        <p:nvSpPr>
          <p:cNvPr id="3" name="Right Arrow 2"/>
          <p:cNvSpPr/>
          <p:nvPr/>
        </p:nvSpPr>
        <p:spPr>
          <a:xfrm rot="1529535">
            <a:off x="2597145" y="4925149"/>
            <a:ext cx="792532" cy="5628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7514" y="1752601"/>
            <a:ext cx="461665" cy="369331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Number of students</a:t>
            </a:r>
          </a:p>
        </p:txBody>
      </p:sp>
      <p:sp>
        <p:nvSpPr>
          <p:cNvPr id="16" name="Rectangle 3"/>
          <p:cNvSpPr txBox="1">
            <a:spLocks/>
          </p:cNvSpPr>
          <p:nvPr/>
        </p:nvSpPr>
        <p:spPr>
          <a:xfrm>
            <a:off x="2057400" y="76200"/>
            <a:ext cx="8001000" cy="10668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60000" lnSpcReduction="20000"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400">
                <a:solidFill>
                  <a:schemeClr val="bg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en-US">
                <a:solidFill>
                  <a:sysClr val="windowText" lastClr="000000"/>
                </a:solidFill>
                <a:latin typeface="Calibri Light" panose="020F0302020204030204"/>
              </a:rPr>
              <a:t>Sample Data – SSBD</a:t>
            </a:r>
          </a:p>
          <a:p>
            <a:r>
              <a:rPr lang="en-US">
                <a:solidFill>
                  <a:sysClr val="windowText" lastClr="000000"/>
                </a:solidFill>
                <a:latin typeface="Calibri Light" panose="020F0302020204030204"/>
              </a:rPr>
              <a:t>2007-2011 Risk Status for Nominated Students</a:t>
            </a:r>
          </a:p>
          <a:p>
            <a:r>
              <a:rPr lang="en-US">
                <a:solidFill>
                  <a:sysClr val="windowText" lastClr="000000"/>
                </a:solidFill>
                <a:latin typeface="Calibri Light" panose="020F0302020204030204"/>
              </a:rPr>
              <a:t>Internalizing</a:t>
            </a:r>
          </a:p>
        </p:txBody>
      </p:sp>
      <p:sp>
        <p:nvSpPr>
          <p:cNvPr id="5" name="TextBox 4"/>
          <p:cNvSpPr txBox="1"/>
          <p:nvPr/>
        </p:nvSpPr>
        <p:spPr>
          <a:xfrm rot="1648849">
            <a:off x="2551388" y="5035414"/>
            <a:ext cx="858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white"/>
                </a:solidFill>
              </a:rPr>
              <a:t>4.4%</a:t>
            </a:r>
          </a:p>
        </p:txBody>
      </p:sp>
      <p:sp>
        <p:nvSpPr>
          <p:cNvPr id="18" name="Right Arrow 17"/>
          <p:cNvSpPr/>
          <p:nvPr/>
        </p:nvSpPr>
        <p:spPr>
          <a:xfrm rot="1529535">
            <a:off x="3581007" y="4897344"/>
            <a:ext cx="930977" cy="5628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648849">
            <a:off x="3527696" y="5017658"/>
            <a:ext cx="1111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white"/>
                </a:solidFill>
              </a:rPr>
              <a:t>2.78%</a:t>
            </a:r>
          </a:p>
        </p:txBody>
      </p:sp>
      <p:sp>
        <p:nvSpPr>
          <p:cNvPr id="20" name="Right Arrow 19"/>
          <p:cNvSpPr/>
          <p:nvPr/>
        </p:nvSpPr>
        <p:spPr>
          <a:xfrm rot="1529535">
            <a:off x="4815024" y="5055947"/>
            <a:ext cx="939942" cy="5628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648849">
            <a:off x="4747404" y="5167974"/>
            <a:ext cx="1102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white"/>
                </a:solidFill>
              </a:rPr>
              <a:t>1.44%</a:t>
            </a:r>
          </a:p>
        </p:txBody>
      </p:sp>
      <p:sp>
        <p:nvSpPr>
          <p:cNvPr id="22" name="Right Arrow 21"/>
          <p:cNvSpPr/>
          <p:nvPr/>
        </p:nvSpPr>
        <p:spPr>
          <a:xfrm rot="1529535">
            <a:off x="6043476" y="5094691"/>
            <a:ext cx="910301" cy="5628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648849">
            <a:off x="6039380" y="5258184"/>
            <a:ext cx="1163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white"/>
                </a:solidFill>
              </a:rPr>
              <a:t>2.63%</a:t>
            </a:r>
          </a:p>
        </p:txBody>
      </p:sp>
      <p:sp>
        <p:nvSpPr>
          <p:cNvPr id="24" name="Right Arrow 23"/>
          <p:cNvSpPr/>
          <p:nvPr/>
        </p:nvSpPr>
        <p:spPr>
          <a:xfrm rot="1529535">
            <a:off x="7177157" y="5115343"/>
            <a:ext cx="920097" cy="5628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1648849">
            <a:off x="7182219" y="5221226"/>
            <a:ext cx="1045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white"/>
                </a:solidFill>
              </a:rPr>
              <a:t>2.24%</a:t>
            </a:r>
          </a:p>
        </p:txBody>
      </p:sp>
    </p:spTree>
    <p:extLst>
      <p:ext uri="{BB962C8B-B14F-4D97-AF65-F5344CB8AC3E}">
        <p14:creationId xmlns:p14="http://schemas.microsoft.com/office/powerpoint/2010/main" val="13207473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Title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3600"/>
              <a:t>Student Risk Screening Scale for Internalizing and Externalizing </a:t>
            </a:r>
            <a:r>
              <a:rPr lang="en-US" altLang="en-US" sz="2400"/>
              <a:t>(SRSS-IE; Drummond, 1994; Lane &amp; Menzies, 2009)</a:t>
            </a:r>
            <a:endParaRPr lang="en-US" altLang="en-US" sz="36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83" y="2026928"/>
            <a:ext cx="9988258" cy="4521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51623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Title 4"/>
          <p:cNvSpPr>
            <a:spLocks noGrp="1"/>
          </p:cNvSpPr>
          <p:nvPr>
            <p:ph type="title"/>
          </p:nvPr>
        </p:nvSpPr>
        <p:spPr>
          <a:xfrm>
            <a:off x="1882775" y="90488"/>
            <a:ext cx="7886700" cy="1325562"/>
          </a:xfrm>
        </p:spPr>
        <p:txBody>
          <a:bodyPr/>
          <a:lstStyle/>
          <a:p>
            <a:pPr eaLnBrk="1" hangingPunct="1"/>
            <a:r>
              <a:rPr lang="en-US" altLang="en-US"/>
              <a:t>SRSS-IE: Cut Scores</a:t>
            </a:r>
          </a:p>
        </p:txBody>
      </p:sp>
      <p:sp>
        <p:nvSpPr>
          <p:cNvPr id="205853" name="TextBox 9"/>
          <p:cNvSpPr txBox="1">
            <a:spLocks noChangeArrowheads="1"/>
          </p:cNvSpPr>
          <p:nvPr/>
        </p:nvSpPr>
        <p:spPr bwMode="auto">
          <a:xfrm>
            <a:off x="1727199" y="4765969"/>
            <a:ext cx="86074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Elementary School Level: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Lane, K. L., Oakes, W. P., </a:t>
            </a:r>
            <a:r>
              <a:rPr kumimoji="0" lang="en-US" alt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Swogger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, E. D., </a:t>
            </a:r>
            <a:r>
              <a:rPr kumimoji="0" lang="en-US" alt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Schatschneider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, C., Menzies, H., M., &amp; Sanchez, J. (2015). Student risk screening scale for internalizing and externalizing behaviors: Preliminary cut scores to support data-informed decision making.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Behavioral Disorders, 40,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159-170.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Middle and High School Levels: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Lane, K. L., Oakes, W. P., Cantwell, E. D., </a:t>
            </a:r>
            <a:r>
              <a:rPr kumimoji="0" lang="en-US" alt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Schatschneider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, C., Menzies, H., Crittenden, M., &amp;  Messenger, M. (2016). Student Risk Screening Scale for Internalizing and Externalizing Behaviors: Preliminary cut scores to support data-informed decision making in middle and high schools.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Behavioral Disorders, 42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(1), 271-284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803403" y="1714342"/>
          <a:ext cx="8635999" cy="2243137"/>
        </p:xfrm>
        <a:graphic>
          <a:graphicData uri="http://schemas.openxmlformats.org/drawingml/2006/table">
            <a:tbl>
              <a:tblPr firstRow="1" firstCol="1" bandRow="1"/>
              <a:tblGrid>
                <a:gridCol w="2153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31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63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31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4831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Elementary School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254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Middle and High School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254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1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</a:rPr>
                        <a:t>SRSS-E7</a:t>
                      </a:r>
                      <a:endParaRPr lang="en-US" sz="1800" b="0">
                        <a:effectLst/>
                      </a:endParaRPr>
                    </a:p>
                  </a:txBody>
                  <a:tcPr marL="68589" marR="68589" marT="0" marB="0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254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SRSS-I5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254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SRSS-E7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254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75000"/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SRSS-I6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254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75000"/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+mn-lt"/>
                          <a:ea typeface="+mn-ea"/>
                          <a:cs typeface="+mn-cs"/>
                        </a:rPr>
                        <a:t>Items</a:t>
                      </a:r>
                      <a:r>
                        <a:rPr lang="en-US" sz="2000" b="0" baseline="0">
                          <a:effectLst/>
                          <a:latin typeface="+mn-lt"/>
                          <a:ea typeface="+mn-ea"/>
                          <a:cs typeface="+mn-cs"/>
                        </a:rPr>
                        <a:t> 1-7</a:t>
                      </a:r>
                      <a:endParaRPr lang="en-US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Items</a:t>
                      </a:r>
                      <a:r>
                        <a:rPr lang="en-US" sz="2000" baseline="0">
                          <a:effectLst/>
                        </a:rPr>
                        <a:t> 8-12</a:t>
                      </a:r>
                      <a:endParaRPr lang="en-US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+mn-lt"/>
                          <a:ea typeface="+mn-ea"/>
                          <a:cs typeface="+mn-cs"/>
                        </a:rPr>
                        <a:t>Items</a:t>
                      </a:r>
                      <a:r>
                        <a:rPr lang="en-US" sz="2000" b="0" baseline="0">
                          <a:effectLst/>
                          <a:latin typeface="+mn-lt"/>
                          <a:ea typeface="+mn-ea"/>
                          <a:cs typeface="+mn-cs"/>
                        </a:rPr>
                        <a:t> 1-7</a:t>
                      </a:r>
                      <a:endParaRPr lang="en-US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Items</a:t>
                      </a:r>
                      <a:r>
                        <a:rPr lang="en-US" sz="2000" baseline="0">
                          <a:effectLst/>
                        </a:rPr>
                        <a:t> 4, 8-12</a:t>
                      </a:r>
                      <a:endParaRPr lang="en-US" sz="18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</a:rPr>
                        <a:t>0-3 = low risk</a:t>
                      </a:r>
                      <a:endParaRPr lang="en-US" sz="1800" b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</a:rPr>
                        <a:t>4-8 = moderate risk</a:t>
                      </a:r>
                      <a:endParaRPr lang="en-US" sz="1800" b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</a:rPr>
                        <a:t>9-21 = high risk</a:t>
                      </a:r>
                      <a:endParaRPr lang="en-US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0-1 = low risk</a:t>
                      </a:r>
                      <a:endParaRPr lang="en-US" sz="18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2-3 = moderate risk</a:t>
                      </a:r>
                      <a:endParaRPr lang="en-US" sz="18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4-15 = high risk</a:t>
                      </a:r>
                      <a:endParaRPr lang="en-US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0-3 = low risk</a:t>
                      </a:r>
                      <a:endParaRPr lang="en-US" sz="18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4-8 = moderate risk</a:t>
                      </a:r>
                      <a:endParaRPr lang="en-US" sz="18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9-21 = high risk</a:t>
                      </a:r>
                      <a:endParaRPr lang="en-US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75000"/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0-3 = low risk</a:t>
                      </a:r>
                      <a:endParaRPr lang="en-US" sz="18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4-5 = moderate risk</a:t>
                      </a:r>
                      <a:endParaRPr lang="en-US" sz="18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6-18 = high risk</a:t>
                      </a:r>
                      <a:endParaRPr lang="en-US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75000"/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727199" y="1684174"/>
            <a:ext cx="4343400" cy="232251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64B3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89650" y="1662960"/>
            <a:ext cx="4343400" cy="232251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64B3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35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Shift … from Reactive to Proactive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54E811-481B-4465-998D-149FD09830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93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7428-1D70-4E33-B193-BD019826DDA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en-US" sz="4000"/>
              <a:t>Fall 2020</a:t>
            </a:r>
            <a:br>
              <a:rPr lang="en-US" sz="4000"/>
            </a:br>
            <a:r>
              <a:rPr lang="en-US" sz="3200"/>
              <a:t>SRSS-</a:t>
            </a:r>
            <a:r>
              <a:rPr lang="en-US" sz="3200" u="sng"/>
              <a:t>Externalizing </a:t>
            </a:r>
            <a:r>
              <a:rPr lang="en-US" sz="3200"/>
              <a:t>Results – School level</a:t>
            </a:r>
            <a:endParaRPr lang="en-US" sz="40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E72BFA-4A4D-4F16-9513-68A6ED4C0C83}"/>
              </a:ext>
            </a:extLst>
          </p:cNvPr>
          <p:cNvSpPr/>
          <p:nvPr/>
        </p:nvSpPr>
        <p:spPr>
          <a:xfrm>
            <a:off x="3288145" y="1789275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44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4B4E3C-684B-4363-A3DA-60E579543B65}"/>
              </a:ext>
            </a:extLst>
          </p:cNvPr>
          <p:cNvSpPr/>
          <p:nvPr/>
        </p:nvSpPr>
        <p:spPr>
          <a:xfrm>
            <a:off x="3288146" y="2450535"/>
            <a:ext cx="398653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118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BE7812-9552-43F2-9CE7-7146EB841E59}"/>
              </a:ext>
            </a:extLst>
          </p:cNvPr>
          <p:cNvSpPr/>
          <p:nvPr/>
        </p:nvSpPr>
        <p:spPr>
          <a:xfrm>
            <a:off x="3288145" y="3372312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283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D5F843-B179-43AE-9202-B178FF35F915}"/>
              </a:ext>
            </a:extLst>
          </p:cNvPr>
          <p:cNvSpPr/>
          <p:nvPr/>
        </p:nvSpPr>
        <p:spPr>
          <a:xfrm>
            <a:off x="4471041" y="1789275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43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D4EF43-1BFF-456E-8FA1-86DA6E1EF6F9}"/>
              </a:ext>
            </a:extLst>
          </p:cNvPr>
          <p:cNvSpPr/>
          <p:nvPr/>
        </p:nvSpPr>
        <p:spPr>
          <a:xfrm>
            <a:off x="4503800" y="2450535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100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8708F5-53BC-4F2E-BCD4-2B1932CC07F0}"/>
              </a:ext>
            </a:extLst>
          </p:cNvPr>
          <p:cNvSpPr/>
          <p:nvPr/>
        </p:nvSpPr>
        <p:spPr>
          <a:xfrm>
            <a:off x="4503800" y="3372312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276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7EE6B98-2F8A-485D-9BBF-FE2AE46E0776}"/>
              </a:ext>
            </a:extLst>
          </p:cNvPr>
          <p:cNvSpPr/>
          <p:nvPr/>
        </p:nvSpPr>
        <p:spPr>
          <a:xfrm>
            <a:off x="5669834" y="1805498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47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0089D20-C08E-4A8F-B3D9-9395AF8295EA}"/>
              </a:ext>
            </a:extLst>
          </p:cNvPr>
          <p:cNvSpPr/>
          <p:nvPr/>
        </p:nvSpPr>
        <p:spPr>
          <a:xfrm>
            <a:off x="5680462" y="2447138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85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0B61446-B10B-4910-957C-3013F62B30C9}"/>
              </a:ext>
            </a:extLst>
          </p:cNvPr>
          <p:cNvSpPr/>
          <p:nvPr/>
        </p:nvSpPr>
        <p:spPr>
          <a:xfrm>
            <a:off x="5669834" y="3393578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335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81539E4-F0AF-452A-A85A-3B2BC891E14E}"/>
              </a:ext>
            </a:extLst>
          </p:cNvPr>
          <p:cNvSpPr/>
          <p:nvPr/>
        </p:nvSpPr>
        <p:spPr>
          <a:xfrm>
            <a:off x="6923617" y="1784232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27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D0C1A40-31A9-4C46-888F-D43B667F3952}"/>
              </a:ext>
            </a:extLst>
          </p:cNvPr>
          <p:cNvSpPr/>
          <p:nvPr/>
        </p:nvSpPr>
        <p:spPr>
          <a:xfrm>
            <a:off x="6923616" y="2447138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94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EDD72E-2D33-48D5-81B5-3DBB6F004B2E}"/>
              </a:ext>
            </a:extLst>
          </p:cNvPr>
          <p:cNvSpPr/>
          <p:nvPr/>
        </p:nvSpPr>
        <p:spPr>
          <a:xfrm>
            <a:off x="6923617" y="3372312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329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7F025AD-54AD-4AC5-8D5F-628C6993B5A2}"/>
              </a:ext>
            </a:extLst>
          </p:cNvPr>
          <p:cNvSpPr/>
          <p:nvPr/>
        </p:nvSpPr>
        <p:spPr>
          <a:xfrm>
            <a:off x="8179119" y="1784232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36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48D9020-95FD-49A1-AEF7-5A3B0E93951D}"/>
              </a:ext>
            </a:extLst>
          </p:cNvPr>
          <p:cNvSpPr/>
          <p:nvPr/>
        </p:nvSpPr>
        <p:spPr>
          <a:xfrm>
            <a:off x="8170318" y="2455729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86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8E4F23C-40C3-469D-8155-B149C0958096}"/>
              </a:ext>
            </a:extLst>
          </p:cNvPr>
          <p:cNvSpPr/>
          <p:nvPr/>
        </p:nvSpPr>
        <p:spPr>
          <a:xfrm>
            <a:off x="8179119" y="3372312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306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9F89E33-9D30-4BF2-BD88-D9668BBC9711}"/>
              </a:ext>
            </a:extLst>
          </p:cNvPr>
          <p:cNvSpPr/>
          <p:nvPr/>
        </p:nvSpPr>
        <p:spPr>
          <a:xfrm>
            <a:off x="9382066" y="1768018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29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CD9FBC6-5C5F-4FF0-820A-EA101D5CFD09}"/>
              </a:ext>
            </a:extLst>
          </p:cNvPr>
          <p:cNvSpPr/>
          <p:nvPr/>
        </p:nvSpPr>
        <p:spPr>
          <a:xfrm>
            <a:off x="9413472" y="2450535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83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769BC5C-0603-4C3C-BE8A-8896D11B009C}"/>
              </a:ext>
            </a:extLst>
          </p:cNvPr>
          <p:cNvSpPr/>
          <p:nvPr/>
        </p:nvSpPr>
        <p:spPr>
          <a:xfrm>
            <a:off x="9382066" y="3370559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293</a:t>
            </a:r>
          </a:p>
        </p:txBody>
      </p:sp>
      <p:sp>
        <p:nvSpPr>
          <p:cNvPr id="24" name="Rectangle: Rounded Corners 28">
            <a:extLst>
              <a:ext uri="{FF2B5EF4-FFF2-40B4-BE49-F238E27FC236}">
                <a16:creationId xmlns:a16="http://schemas.microsoft.com/office/drawing/2014/main" id="{CC2CC2AC-3286-6B49-AE81-68DACE304518}"/>
              </a:ext>
            </a:extLst>
          </p:cNvPr>
          <p:cNvSpPr/>
          <p:nvPr/>
        </p:nvSpPr>
        <p:spPr>
          <a:xfrm>
            <a:off x="10700380" y="1773212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6</a:t>
            </a:r>
          </a:p>
        </p:txBody>
      </p:sp>
      <p:sp>
        <p:nvSpPr>
          <p:cNvPr id="28" name="Rectangle: Rounded Corners 29">
            <a:extLst>
              <a:ext uri="{FF2B5EF4-FFF2-40B4-BE49-F238E27FC236}">
                <a16:creationId xmlns:a16="http://schemas.microsoft.com/office/drawing/2014/main" id="{1F15B6D2-FF46-7843-9992-9DB8A53B72E6}"/>
              </a:ext>
            </a:extLst>
          </p:cNvPr>
          <p:cNvSpPr/>
          <p:nvPr/>
        </p:nvSpPr>
        <p:spPr>
          <a:xfrm>
            <a:off x="10731786" y="2455729"/>
            <a:ext cx="402336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30</a:t>
            </a:r>
          </a:p>
        </p:txBody>
      </p:sp>
      <p:sp>
        <p:nvSpPr>
          <p:cNvPr id="32" name="Rectangle: Rounded Corners 30">
            <a:extLst>
              <a:ext uri="{FF2B5EF4-FFF2-40B4-BE49-F238E27FC236}">
                <a16:creationId xmlns:a16="http://schemas.microsoft.com/office/drawing/2014/main" id="{EB8CA458-3B3B-6846-96BC-8CD066086925}"/>
              </a:ext>
            </a:extLst>
          </p:cNvPr>
          <p:cNvSpPr/>
          <p:nvPr/>
        </p:nvSpPr>
        <p:spPr>
          <a:xfrm>
            <a:off x="10700380" y="3375753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333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96DCAC-DA8B-4E2D-BF60-7A4A03F24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79" y="1476410"/>
            <a:ext cx="11010330" cy="47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79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7428-1D70-4E33-B193-BD019826DDA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en-US" sz="4000"/>
              <a:t>Fall 2020</a:t>
            </a:r>
            <a:br>
              <a:rPr lang="en-US" sz="4000"/>
            </a:br>
            <a:r>
              <a:rPr lang="en-US" sz="3200"/>
              <a:t>SRSS-</a:t>
            </a:r>
            <a:r>
              <a:rPr lang="en-US" sz="3200" u="sng"/>
              <a:t>Internalizing </a:t>
            </a:r>
            <a:r>
              <a:rPr lang="en-US" sz="3200"/>
              <a:t>Results – School level</a:t>
            </a:r>
            <a:endParaRPr lang="en-US" sz="4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AD7008-2999-48DC-95B9-C9978F4AAC28}"/>
              </a:ext>
            </a:extLst>
          </p:cNvPr>
          <p:cNvSpPr txBox="1"/>
          <p:nvPr/>
        </p:nvSpPr>
        <p:spPr>
          <a:xfrm>
            <a:off x="-10122" y="6273813"/>
            <a:ext cx="39659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/>
              <a:t>Cut scores vary by school level:</a:t>
            </a:r>
          </a:p>
          <a:p>
            <a:r>
              <a:rPr lang="en-US" sz="1050"/>
              <a:t>Elementary (I5): Low (0-1), Moderate (2-3), High (4-15)</a:t>
            </a:r>
          </a:p>
          <a:p>
            <a:r>
              <a:rPr lang="en-US" sz="1050"/>
              <a:t>Middle and High (I6): Low (0-3), Moderate (4-5), High (6-18)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4D067B41-3777-41C1-9AE4-75B4BE1869CB}"/>
              </a:ext>
            </a:extLst>
          </p:cNvPr>
          <p:cNvSpPr/>
          <p:nvPr/>
        </p:nvSpPr>
        <p:spPr>
          <a:xfrm>
            <a:off x="3309578" y="1833822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59</a:t>
            </a: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22B3B100-943A-4B9B-9BC0-436AC8A7F1A1}"/>
              </a:ext>
            </a:extLst>
          </p:cNvPr>
          <p:cNvSpPr/>
          <p:nvPr/>
        </p:nvSpPr>
        <p:spPr>
          <a:xfrm>
            <a:off x="3311420" y="2542009"/>
            <a:ext cx="398653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82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B316EC5F-1AA8-429F-A1F9-A1379E3DF38C}"/>
              </a:ext>
            </a:extLst>
          </p:cNvPr>
          <p:cNvSpPr/>
          <p:nvPr/>
        </p:nvSpPr>
        <p:spPr>
          <a:xfrm>
            <a:off x="3278173" y="3429000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304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EE35E7CF-310D-48BA-A6C9-555F25D32258}"/>
              </a:ext>
            </a:extLst>
          </p:cNvPr>
          <p:cNvSpPr/>
          <p:nvPr/>
        </p:nvSpPr>
        <p:spPr>
          <a:xfrm>
            <a:off x="4530620" y="1833822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62</a:t>
            </a: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BCCE707C-0407-4A25-BE73-02F12F4CF565}"/>
              </a:ext>
            </a:extLst>
          </p:cNvPr>
          <p:cNvSpPr/>
          <p:nvPr/>
        </p:nvSpPr>
        <p:spPr>
          <a:xfrm>
            <a:off x="4532462" y="2542009"/>
            <a:ext cx="398653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65</a:t>
            </a: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B82D5020-57EE-45A2-B13A-EE27A7D123FC}"/>
              </a:ext>
            </a:extLst>
          </p:cNvPr>
          <p:cNvSpPr/>
          <p:nvPr/>
        </p:nvSpPr>
        <p:spPr>
          <a:xfrm>
            <a:off x="4499215" y="3429000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292</a:t>
            </a:r>
          </a:p>
        </p:txBody>
      </p:sp>
      <p:sp>
        <p:nvSpPr>
          <p:cNvPr id="22" name="Rectangle 8">
            <a:extLst>
              <a:ext uri="{FF2B5EF4-FFF2-40B4-BE49-F238E27FC236}">
                <a16:creationId xmlns:a16="http://schemas.microsoft.com/office/drawing/2014/main" id="{97440739-977D-418E-809B-8E388F7B1175}"/>
              </a:ext>
            </a:extLst>
          </p:cNvPr>
          <p:cNvSpPr/>
          <p:nvPr/>
        </p:nvSpPr>
        <p:spPr>
          <a:xfrm>
            <a:off x="5763024" y="1833822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39</a:t>
            </a:r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329FDEC0-CC33-43E7-A520-A229623D10DD}"/>
              </a:ext>
            </a:extLst>
          </p:cNvPr>
          <p:cNvSpPr/>
          <p:nvPr/>
        </p:nvSpPr>
        <p:spPr>
          <a:xfrm>
            <a:off x="5764866" y="2542009"/>
            <a:ext cx="398653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67</a:t>
            </a:r>
          </a:p>
        </p:txBody>
      </p:sp>
      <p:sp>
        <p:nvSpPr>
          <p:cNvPr id="26" name="Rectangle 12">
            <a:extLst>
              <a:ext uri="{FF2B5EF4-FFF2-40B4-BE49-F238E27FC236}">
                <a16:creationId xmlns:a16="http://schemas.microsoft.com/office/drawing/2014/main" id="{ED908F2F-345F-4C5F-9D21-52CDEB537112}"/>
              </a:ext>
            </a:extLst>
          </p:cNvPr>
          <p:cNvSpPr/>
          <p:nvPr/>
        </p:nvSpPr>
        <p:spPr>
          <a:xfrm>
            <a:off x="5731619" y="3429000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361</a:t>
            </a:r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id="{E744C14F-34AE-4496-B5AB-3C451737EBC6}"/>
              </a:ext>
            </a:extLst>
          </p:cNvPr>
          <p:cNvSpPr/>
          <p:nvPr/>
        </p:nvSpPr>
        <p:spPr>
          <a:xfrm>
            <a:off x="6936344" y="1833822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39</a:t>
            </a:r>
          </a:p>
        </p:txBody>
      </p:sp>
      <p:sp>
        <p:nvSpPr>
          <p:cNvPr id="30" name="Rectangle 10">
            <a:extLst>
              <a:ext uri="{FF2B5EF4-FFF2-40B4-BE49-F238E27FC236}">
                <a16:creationId xmlns:a16="http://schemas.microsoft.com/office/drawing/2014/main" id="{108B1652-E84F-4AB2-8E5E-D561212C2EB1}"/>
              </a:ext>
            </a:extLst>
          </p:cNvPr>
          <p:cNvSpPr/>
          <p:nvPr/>
        </p:nvSpPr>
        <p:spPr>
          <a:xfrm>
            <a:off x="6938186" y="2542009"/>
            <a:ext cx="398653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73</a:t>
            </a:r>
          </a:p>
        </p:txBody>
      </p:sp>
      <p:sp>
        <p:nvSpPr>
          <p:cNvPr id="32" name="Rectangle 12">
            <a:extLst>
              <a:ext uri="{FF2B5EF4-FFF2-40B4-BE49-F238E27FC236}">
                <a16:creationId xmlns:a16="http://schemas.microsoft.com/office/drawing/2014/main" id="{34AAA882-B460-4268-AB01-9F940D2E89CF}"/>
              </a:ext>
            </a:extLst>
          </p:cNvPr>
          <p:cNvSpPr/>
          <p:nvPr/>
        </p:nvSpPr>
        <p:spPr>
          <a:xfrm>
            <a:off x="6904939" y="3429000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338</a:t>
            </a:r>
          </a:p>
        </p:txBody>
      </p:sp>
      <p:sp>
        <p:nvSpPr>
          <p:cNvPr id="34" name="Rectangle 8">
            <a:extLst>
              <a:ext uri="{FF2B5EF4-FFF2-40B4-BE49-F238E27FC236}">
                <a16:creationId xmlns:a16="http://schemas.microsoft.com/office/drawing/2014/main" id="{5032C390-5495-4844-9528-BBC22FDAB530}"/>
              </a:ext>
            </a:extLst>
          </p:cNvPr>
          <p:cNvSpPr/>
          <p:nvPr/>
        </p:nvSpPr>
        <p:spPr>
          <a:xfrm>
            <a:off x="8172475" y="1833822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31</a:t>
            </a:r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CAB38E82-6A9B-4B47-899C-11C07A9BDC06}"/>
              </a:ext>
            </a:extLst>
          </p:cNvPr>
          <p:cNvSpPr/>
          <p:nvPr/>
        </p:nvSpPr>
        <p:spPr>
          <a:xfrm>
            <a:off x="8174317" y="2542009"/>
            <a:ext cx="398653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46</a:t>
            </a:r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60914F9B-3328-4E99-90EA-030F709A39BE}"/>
              </a:ext>
            </a:extLst>
          </p:cNvPr>
          <p:cNvSpPr/>
          <p:nvPr/>
        </p:nvSpPr>
        <p:spPr>
          <a:xfrm>
            <a:off x="8141070" y="3429000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351</a:t>
            </a:r>
          </a:p>
        </p:txBody>
      </p:sp>
      <p:sp>
        <p:nvSpPr>
          <p:cNvPr id="40" name="Rectangle 8">
            <a:extLst>
              <a:ext uri="{FF2B5EF4-FFF2-40B4-BE49-F238E27FC236}">
                <a16:creationId xmlns:a16="http://schemas.microsoft.com/office/drawing/2014/main" id="{E2293FFA-844A-49C3-A2D5-76C16B97B013}"/>
              </a:ext>
            </a:extLst>
          </p:cNvPr>
          <p:cNvSpPr/>
          <p:nvPr/>
        </p:nvSpPr>
        <p:spPr>
          <a:xfrm>
            <a:off x="9396937" y="1833822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18</a:t>
            </a:r>
          </a:p>
        </p:txBody>
      </p:sp>
      <p:sp>
        <p:nvSpPr>
          <p:cNvPr id="42" name="Rectangle 10">
            <a:extLst>
              <a:ext uri="{FF2B5EF4-FFF2-40B4-BE49-F238E27FC236}">
                <a16:creationId xmlns:a16="http://schemas.microsoft.com/office/drawing/2014/main" id="{E09E6402-F8C4-455D-B522-786AB1E1DF15}"/>
              </a:ext>
            </a:extLst>
          </p:cNvPr>
          <p:cNvSpPr/>
          <p:nvPr/>
        </p:nvSpPr>
        <p:spPr>
          <a:xfrm>
            <a:off x="9398779" y="2542009"/>
            <a:ext cx="398653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47</a:t>
            </a:r>
          </a:p>
        </p:txBody>
      </p:sp>
      <p:sp>
        <p:nvSpPr>
          <p:cNvPr id="44" name="Rectangle 12">
            <a:extLst>
              <a:ext uri="{FF2B5EF4-FFF2-40B4-BE49-F238E27FC236}">
                <a16:creationId xmlns:a16="http://schemas.microsoft.com/office/drawing/2014/main" id="{4438C055-C2B0-438C-A4C6-9A0A32B35D64}"/>
              </a:ext>
            </a:extLst>
          </p:cNvPr>
          <p:cNvSpPr/>
          <p:nvPr/>
        </p:nvSpPr>
        <p:spPr>
          <a:xfrm>
            <a:off x="9365532" y="3429000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340</a:t>
            </a:r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id="{20C60F6B-B3CD-514E-A360-7BE3E1662990}"/>
              </a:ext>
            </a:extLst>
          </p:cNvPr>
          <p:cNvSpPr/>
          <p:nvPr/>
        </p:nvSpPr>
        <p:spPr>
          <a:xfrm>
            <a:off x="10689942" y="1833822"/>
            <a:ext cx="402336" cy="304800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13</a:t>
            </a:r>
          </a:p>
        </p:txBody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id="{1F8574D3-F23F-804E-A567-714E5C841604}"/>
              </a:ext>
            </a:extLst>
          </p:cNvPr>
          <p:cNvSpPr/>
          <p:nvPr/>
        </p:nvSpPr>
        <p:spPr>
          <a:xfrm>
            <a:off x="10691784" y="2542009"/>
            <a:ext cx="398653" cy="304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n = 35</a:t>
            </a:r>
          </a:p>
        </p:txBody>
      </p:sp>
      <p:sp>
        <p:nvSpPr>
          <p:cNvPr id="27" name="Rectangle 12">
            <a:extLst>
              <a:ext uri="{FF2B5EF4-FFF2-40B4-BE49-F238E27FC236}">
                <a16:creationId xmlns:a16="http://schemas.microsoft.com/office/drawing/2014/main" id="{0B287E34-F958-CC4B-A16D-891B9BA42CA5}"/>
              </a:ext>
            </a:extLst>
          </p:cNvPr>
          <p:cNvSpPr/>
          <p:nvPr/>
        </p:nvSpPr>
        <p:spPr>
          <a:xfrm>
            <a:off x="10658537" y="3429000"/>
            <a:ext cx="465147" cy="304800"/>
          </a:xfrm>
          <a:prstGeom prst="round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/>
              <a:t>n = 321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F999A5-B851-4CC1-A7D5-8E79DEF3F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35" y="1439466"/>
            <a:ext cx="11010330" cy="47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443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1200">
                <a:solidFill>
                  <a:srgbClr val="898989"/>
                </a:solidFill>
                <a:latin typeface="Verdana" panose="020B0604030504040204" pitchFamily="34" charset="0"/>
              </a:rPr>
              <a:t>Lane, Oakes et al. (2018)</a:t>
            </a:r>
          </a:p>
        </p:txBody>
      </p:sp>
      <p:graphicFrame>
        <p:nvGraphicFramePr>
          <p:cNvPr id="260144" name="Group 48"/>
          <p:cNvGraphicFramePr>
            <a:graphicFrameLocks noGrp="1"/>
          </p:cNvGraphicFramePr>
          <p:nvPr>
            <p:ph idx="4294967295"/>
          </p:nvPr>
        </p:nvGraphicFramePr>
        <p:xfrm>
          <a:off x="1905001" y="1615086"/>
          <a:ext cx="8534399" cy="4557115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51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62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77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9225">
                <a:tc rowSpan="2">
                  <a:txBody>
                    <a:bodyPr/>
                    <a:lstStyle/>
                    <a:p>
                      <a:pPr marL="319088" marR="0" lvl="0" indent="-31908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Variable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19088" marR="0" lvl="0" indent="-3190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Risk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19088" marR="0" lvl="0" indent="-3190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19088" marR="0" lvl="0" indent="-3190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19088" marR="0" lvl="0" indent="-3190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Significance </a:t>
                      </a:r>
                    </a:p>
                    <a:p>
                      <a:pPr marL="319088" marR="0" lvl="0" indent="-3190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Testing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775">
                <a:tc vMerge="1">
                  <a:txBody>
                    <a:bodyPr/>
                    <a:lstStyle/>
                    <a:p>
                      <a:pPr marL="319088" marR="0" lvl="0" indent="-31908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19088" marR="0" lvl="0" indent="-3190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Low</a:t>
                      </a:r>
                    </a:p>
                    <a:p>
                      <a:pPr marL="319088" marR="0" lvl="0" indent="-3190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i="1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M</a:t>
                      </a: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 (</a:t>
                      </a:r>
                      <a:r>
                        <a:rPr kumimoji="0" lang="en-US" sz="2000" i="1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SD</a:t>
                      </a: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)</a:t>
                      </a:r>
                    </a:p>
                    <a:p>
                      <a:pPr marL="319088" marR="0" lvl="0" indent="-3190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19088" marR="0" lvl="0" indent="-3190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Moderate</a:t>
                      </a:r>
                    </a:p>
                    <a:p>
                      <a:pPr marL="319088" marR="0" lvl="0" indent="-3190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i="1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M</a:t>
                      </a: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 (</a:t>
                      </a:r>
                      <a:r>
                        <a:rPr kumimoji="0" lang="en-US" sz="2000" i="1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SD</a:t>
                      </a: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)</a:t>
                      </a:r>
                    </a:p>
                    <a:p>
                      <a:pPr marL="319088" marR="0" lvl="0" indent="-3190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19088" marR="0" lvl="0" indent="-3190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High</a:t>
                      </a:r>
                    </a:p>
                    <a:p>
                      <a:pPr marL="319088" marR="0" lvl="0" indent="-3190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i="1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M</a:t>
                      </a: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 (</a:t>
                      </a:r>
                      <a:r>
                        <a:rPr kumimoji="0" lang="en-US" sz="2000" i="1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SD</a:t>
                      </a: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)</a:t>
                      </a:r>
                    </a:p>
                    <a:p>
                      <a:pPr marL="319088" marR="0" lvl="0" indent="-3190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319088" marR="0" lvl="0" indent="-3190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9617">
                <a:tc>
                  <a:txBody>
                    <a:bodyPr/>
                    <a:lstStyle/>
                    <a:p>
                      <a:pPr marL="319088" marR="0" lvl="0" indent="-31908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Oral Reading Fluency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159.04 (41.45)</a:t>
                      </a:r>
                    </a:p>
                    <a:p>
                      <a:pPr algn="ctr"/>
                      <a:r>
                        <a:rPr lang="en-US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459</a:t>
                      </a:r>
                      <a:endParaRPr kumimoji="0" lang="en-US" sz="2000" u="none" strike="noStrike" cap="none" normalizeH="0" baseline="0">
                        <a:ln>
                          <a:noFill/>
                        </a:ln>
                        <a:effectLst/>
                        <a:latin typeface="+mn-lt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150.59 (45.76)</a:t>
                      </a:r>
                    </a:p>
                    <a:p>
                      <a:pPr algn="ctr"/>
                      <a:r>
                        <a:rPr lang="en-US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88</a:t>
                      </a:r>
                      <a:endParaRPr kumimoji="0" lang="en-US" sz="2000" u="none" strike="noStrike" cap="none" normalizeH="0" baseline="0">
                        <a:ln>
                          <a:noFill/>
                        </a:ln>
                        <a:effectLst/>
                        <a:latin typeface="+mn-lt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139.18 (46.53)</a:t>
                      </a:r>
                    </a:p>
                    <a:p>
                      <a:pPr algn="ctr"/>
                      <a:r>
                        <a:rPr lang="en-US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74</a:t>
                      </a:r>
                      <a:endParaRPr kumimoji="0" lang="en-US" sz="2000" u="none" strike="noStrike" cap="none" normalizeH="0" baseline="0">
                        <a:ln>
                          <a:noFill/>
                        </a:ln>
                        <a:effectLst/>
                        <a:latin typeface="+mn-lt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 &gt; H</a:t>
                      </a:r>
                    </a:p>
                    <a:p>
                      <a:pPr algn="ctr"/>
                      <a:r>
                        <a:rPr lang="en-US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 = M; M = H</a:t>
                      </a: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      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961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MAP Reading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63.38 (28.32)</a:t>
                      </a:r>
                    </a:p>
                    <a:p>
                      <a:pPr algn="ctr"/>
                      <a:r>
                        <a:rPr lang="en-US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2,070</a:t>
                      </a:r>
                      <a:endParaRPr kumimoji="0" lang="en-US" sz="2000" u="none" strike="noStrike" cap="none" normalizeH="0" baseline="0">
                        <a:ln>
                          <a:noFill/>
                        </a:ln>
                        <a:effectLst/>
                        <a:latin typeface="+mn-lt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53.93 (32.15)</a:t>
                      </a:r>
                    </a:p>
                    <a:p>
                      <a:pPr algn="ctr"/>
                      <a:r>
                        <a:rPr lang="en-US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356</a:t>
                      </a:r>
                      <a:endParaRPr kumimoji="0" lang="en-US" sz="2000" u="none" strike="noStrike" cap="none" normalizeH="0" baseline="0">
                        <a:ln>
                          <a:noFill/>
                        </a:ln>
                        <a:effectLst/>
                        <a:latin typeface="+mn-lt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43.57 (30.47)</a:t>
                      </a:r>
                    </a:p>
                    <a:p>
                      <a:pPr algn="ctr"/>
                      <a:r>
                        <a:rPr lang="en-US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263</a:t>
                      </a:r>
                      <a:endParaRPr kumimoji="0" lang="en-US" sz="2000" u="none" strike="noStrike" cap="none" normalizeH="0" baseline="0">
                        <a:ln>
                          <a:noFill/>
                        </a:ln>
                        <a:effectLst/>
                        <a:latin typeface="+mn-lt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19088" marR="0" lvl="0" indent="-3190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 &gt; M &gt; H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4298">
                <a:tc>
                  <a:txBody>
                    <a:bodyPr/>
                    <a:lstStyle/>
                    <a:p>
                      <a:pPr marL="319088" marR="0" lvl="0" indent="-31908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Nurse Visits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6.84 (7.37)</a:t>
                      </a:r>
                    </a:p>
                    <a:p>
                      <a:pPr algn="ctr"/>
                      <a:r>
                        <a:rPr lang="en-US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3,387</a:t>
                      </a:r>
                      <a:endParaRPr kumimoji="0" lang="en-US" sz="2000" u="none" strike="noStrike" cap="none" normalizeH="0" baseline="0">
                        <a:ln>
                          <a:noFill/>
                        </a:ln>
                        <a:effectLst/>
                        <a:latin typeface="+mn-lt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7.59 (8.05)</a:t>
                      </a:r>
                    </a:p>
                    <a:p>
                      <a:pPr algn="ctr"/>
                      <a:r>
                        <a:rPr lang="en-US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628</a:t>
                      </a:r>
                      <a:endParaRPr kumimoji="0" lang="en-US" sz="2000" u="none" strike="noStrike" kern="1200" cap="none" normalizeH="0" baseline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9.33 (10.81)</a:t>
                      </a:r>
                    </a:p>
                    <a:p>
                      <a:pPr algn="ctr"/>
                      <a:r>
                        <a:rPr lang="en-US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450</a:t>
                      </a:r>
                      <a:endParaRPr kumimoji="0" lang="en-US" sz="2000" u="none" strike="noStrike" kern="1200" cap="none" normalizeH="0" baseline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 &lt; M &lt; H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137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In-School Suspensions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0.0142 (0.15)</a:t>
                      </a:r>
                    </a:p>
                    <a:p>
                      <a:pPr algn="ctr"/>
                      <a:r>
                        <a:rPr lang="en-US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3,387</a:t>
                      </a:r>
                      <a:endParaRPr kumimoji="0" lang="en-US" sz="2000" u="none" strike="noStrike" cap="none" normalizeH="0" baseline="0">
                        <a:ln>
                          <a:noFill/>
                        </a:ln>
                        <a:effectLst/>
                        <a:latin typeface="+mn-lt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0.0510 (0.36)</a:t>
                      </a:r>
                    </a:p>
                    <a:p>
                      <a:pPr algn="ctr"/>
                      <a:r>
                        <a:rPr lang="en-US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628</a:t>
                      </a:r>
                      <a:endParaRPr kumimoji="0" lang="en-US" sz="2000" u="none" strike="noStrike" kern="1200" cap="none" normalizeH="0" baseline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0.0311 (0.20)</a:t>
                      </a:r>
                    </a:p>
                    <a:p>
                      <a:pPr algn="ctr"/>
                      <a:r>
                        <a:rPr lang="en-US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450</a:t>
                      </a:r>
                      <a:endParaRPr kumimoji="0" lang="en-US" sz="2000" u="none" strike="noStrike" kern="1200" cap="none" normalizeH="0" baseline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 &lt; M, H</a:t>
                      </a:r>
                    </a:p>
                    <a:p>
                      <a:pPr algn="ctr"/>
                      <a:r>
                        <a:rPr lang="en-US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 = H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1905000" y="210985"/>
            <a:ext cx="8382000" cy="990600"/>
          </a:xfrm>
          <a:prstGeom prst="rect">
            <a:avLst/>
          </a:prstGeom>
          <a:noFill/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cap="small">
                <a:solidFill>
                  <a:prstClr val="black"/>
                </a:solidFill>
                <a:latin typeface="Calibri Light" panose="020F0302020204030204"/>
                <a:ea typeface="MS PGothic" panose="020B0600070205080204" pitchFamily="34" charset="-128"/>
              </a:rPr>
              <a:t>Results: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cap="small">
                <a:solidFill>
                  <a:prstClr val="black"/>
                </a:solidFill>
                <a:latin typeface="Calibri Light" panose="020F0302020204030204"/>
                <a:ea typeface="MS PGothic" panose="020B0600070205080204" pitchFamily="34" charset="-128"/>
              </a:rPr>
              <a:t>SRSS-IE: </a:t>
            </a:r>
            <a:r>
              <a:rPr lang="en-US" sz="3200" b="1" u="sng" kern="0" cap="small">
                <a:solidFill>
                  <a:prstClr val="black"/>
                </a:solidFill>
                <a:latin typeface="Calibri Light" panose="020F0302020204030204"/>
                <a:ea typeface="MS PGothic" panose="020B0600070205080204" pitchFamily="34" charset="-128"/>
              </a:rPr>
              <a:t>internalizing</a:t>
            </a:r>
            <a:r>
              <a:rPr lang="en-US" sz="3200" kern="0" cap="small">
                <a:solidFill>
                  <a:prstClr val="black"/>
                </a:solidFill>
                <a:latin typeface="Calibri Light" panose="020F0302020204030204"/>
                <a:ea typeface="MS PGothic" panose="020B0600070205080204" pitchFamily="34" charset="-128"/>
              </a:rPr>
              <a:t> Subscale Elementary</a:t>
            </a:r>
            <a:endParaRPr lang="en-US" sz="2800" i="1" kern="0" cap="small">
              <a:solidFill>
                <a:prstClr val="black"/>
              </a:solidFill>
              <a:latin typeface="Calibri Light" panose="020F0302020204030204"/>
              <a:ea typeface="MS PGothic" panose="020B0600070205080204" pitchFamily="34" charset="-12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768561-5C3A-4344-945E-1E7D6EE08849}"/>
              </a:ext>
            </a:extLst>
          </p:cNvPr>
          <p:cNvGrpSpPr/>
          <p:nvPr/>
        </p:nvGrpSpPr>
        <p:grpSpPr>
          <a:xfrm>
            <a:off x="2081531" y="2917135"/>
            <a:ext cx="8028939" cy="1953014"/>
            <a:chOff x="475344" y="3092032"/>
            <a:chExt cx="8028939" cy="1953014"/>
          </a:xfrm>
        </p:grpSpPr>
        <p:grpSp>
          <p:nvGrpSpPr>
            <p:cNvPr id="5" name="Group 4"/>
            <p:cNvGrpSpPr/>
            <p:nvPr/>
          </p:nvGrpSpPr>
          <p:grpSpPr>
            <a:xfrm>
              <a:off x="475344" y="3124200"/>
              <a:ext cx="2179683" cy="1920846"/>
              <a:chOff x="7292" y="1676414"/>
              <a:chExt cx="2179683" cy="1920846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7292" y="1676414"/>
                <a:ext cx="2179683" cy="1920846"/>
              </a:xfrm>
              <a:prstGeom prst="roundRect">
                <a:avLst>
                  <a:gd name="adj" fmla="val 10000"/>
                </a:avLst>
              </a:prstGeom>
              <a:solidFill>
                <a:srgbClr val="92D05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" name="Rounded Rectangle 4"/>
              <p:cNvSpPr txBox="1"/>
              <p:nvPr/>
            </p:nvSpPr>
            <p:spPr>
              <a:xfrm>
                <a:off x="63552" y="1732674"/>
                <a:ext cx="2067163" cy="180832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algn="ctr" defTabSz="8001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US">
                    <a:solidFill>
                      <a:prstClr val="white"/>
                    </a:solidFill>
                    <a:latin typeface="Calibri" panose="020F0502020204030204"/>
                  </a:rPr>
                  <a:t>Fall Internalizing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6324600" y="3109441"/>
              <a:ext cx="2179683" cy="1920846"/>
              <a:chOff x="7292" y="1676414"/>
              <a:chExt cx="2179683" cy="1920846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7292" y="1676414"/>
                <a:ext cx="2179683" cy="1920846"/>
              </a:xfrm>
              <a:prstGeom prst="roundRect">
                <a:avLst>
                  <a:gd name="adj" fmla="val 10000"/>
                </a:avLst>
              </a:prstGeom>
              <a:solidFill>
                <a:srgbClr val="92D05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1" name="Rounded Rectangle 4"/>
              <p:cNvSpPr txBox="1"/>
              <p:nvPr/>
            </p:nvSpPr>
            <p:spPr>
              <a:xfrm>
                <a:off x="7292" y="1771525"/>
                <a:ext cx="2067163" cy="180832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algn="ctr" defTabSz="8001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US">
                    <a:solidFill>
                      <a:prstClr val="white"/>
                    </a:solidFill>
                    <a:latin typeface="Calibri" panose="020F0502020204030204"/>
                  </a:rPr>
                  <a:t>Spring</a:t>
                </a:r>
              </a:p>
              <a:p>
                <a:pPr algn="ctr" defTabSz="8001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US">
                    <a:solidFill>
                      <a:prstClr val="white"/>
                    </a:solidFill>
                    <a:latin typeface="Calibri" panose="020F0502020204030204"/>
                  </a:rPr>
                  <a:t>ORF*</a:t>
                </a:r>
              </a:p>
              <a:p>
                <a:pPr algn="ctr" defTabSz="8001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US">
                    <a:solidFill>
                      <a:prstClr val="white"/>
                    </a:solidFill>
                    <a:latin typeface="Calibri" panose="020F0502020204030204"/>
                  </a:rPr>
                  <a:t> MAP Reading</a:t>
                </a:r>
              </a:p>
              <a:p>
                <a:pPr algn="ctr" defTabSz="8001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US">
                    <a:solidFill>
                      <a:prstClr val="white"/>
                    </a:solidFill>
                    <a:latin typeface="Calibri" panose="020F0502020204030204"/>
                  </a:rPr>
                  <a:t>Nurse Visit</a:t>
                </a:r>
              </a:p>
              <a:p>
                <a:pPr algn="ctr" defTabSz="8001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US">
                    <a:solidFill>
                      <a:prstClr val="white"/>
                    </a:solidFill>
                    <a:latin typeface="Calibri" panose="020F0502020204030204"/>
                  </a:rPr>
                  <a:t>Suspensions*</a:t>
                </a: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3482158" y="3092032"/>
              <a:ext cx="2179683" cy="1920846"/>
              <a:chOff x="7292" y="1676414"/>
              <a:chExt cx="2179683" cy="1920846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7292" y="1676414"/>
                <a:ext cx="2179683" cy="1920846"/>
              </a:xfrm>
              <a:prstGeom prst="roundRect">
                <a:avLst>
                  <a:gd name="adj" fmla="val 10000"/>
                </a:avLst>
              </a:prstGeom>
              <a:solidFill>
                <a:srgbClr val="92D05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Rounded Rectangle 4"/>
              <p:cNvSpPr txBox="1"/>
              <p:nvPr/>
            </p:nvSpPr>
            <p:spPr>
              <a:xfrm>
                <a:off x="63552" y="1732674"/>
                <a:ext cx="2067163" cy="180832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algn="ctr" defTabSz="8001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US">
                    <a:solidFill>
                      <a:prstClr val="white"/>
                    </a:solidFill>
                    <a:latin typeface="Calibri" panose="020F0502020204030204"/>
                  </a:rPr>
                  <a:t>Winter Internalizing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777BDBE-755F-B34A-B901-FC2AD9A3C983}"/>
                </a:ext>
              </a:extLst>
            </p:cNvPr>
            <p:cNvGrpSpPr/>
            <p:nvPr/>
          </p:nvGrpSpPr>
          <p:grpSpPr>
            <a:xfrm>
              <a:off x="2837546" y="3838434"/>
              <a:ext cx="462092" cy="540561"/>
              <a:chOff x="2404944" y="2366556"/>
              <a:chExt cx="462092" cy="540561"/>
            </a:xfrm>
            <a:solidFill>
              <a:schemeClr val="accent6"/>
            </a:solidFill>
          </p:grpSpPr>
          <p:sp>
            <p:nvSpPr>
              <p:cNvPr id="16" name="Right Arrow 15">
                <a:extLst>
                  <a:ext uri="{FF2B5EF4-FFF2-40B4-BE49-F238E27FC236}">
                    <a16:creationId xmlns:a16="http://schemas.microsoft.com/office/drawing/2014/main" id="{A6F500FE-8C53-DB48-9D45-17FDEAA89DE6}"/>
                  </a:ext>
                </a:extLst>
              </p:cNvPr>
              <p:cNvSpPr/>
              <p:nvPr/>
            </p:nvSpPr>
            <p:spPr>
              <a:xfrm>
                <a:off x="2404944" y="2366556"/>
                <a:ext cx="462092" cy="540561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grpFill/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" name="Right Arrow 4">
                <a:extLst>
                  <a:ext uri="{FF2B5EF4-FFF2-40B4-BE49-F238E27FC236}">
                    <a16:creationId xmlns:a16="http://schemas.microsoft.com/office/drawing/2014/main" id="{583164AA-C039-7C45-BD60-E010596C50DB}"/>
                  </a:ext>
                </a:extLst>
              </p:cNvPr>
              <p:cNvSpPr txBox="1"/>
              <p:nvPr/>
            </p:nvSpPr>
            <p:spPr>
              <a:xfrm>
                <a:off x="2404944" y="2474668"/>
                <a:ext cx="323464" cy="32433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8001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77497A5-56AF-774C-A0E7-AEE8216998C2}"/>
                </a:ext>
              </a:extLst>
            </p:cNvPr>
            <p:cNvGrpSpPr/>
            <p:nvPr/>
          </p:nvGrpSpPr>
          <p:grpSpPr>
            <a:xfrm>
              <a:off x="5800076" y="3838433"/>
              <a:ext cx="462092" cy="540561"/>
              <a:chOff x="2404944" y="2366556"/>
              <a:chExt cx="462092" cy="540561"/>
            </a:xfrm>
            <a:solidFill>
              <a:schemeClr val="accent6"/>
            </a:solidFill>
          </p:grpSpPr>
          <p:sp>
            <p:nvSpPr>
              <p:cNvPr id="19" name="Right Arrow 18">
                <a:extLst>
                  <a:ext uri="{FF2B5EF4-FFF2-40B4-BE49-F238E27FC236}">
                    <a16:creationId xmlns:a16="http://schemas.microsoft.com/office/drawing/2014/main" id="{53B5F82E-5C7B-9844-86D7-34C91340FD92}"/>
                  </a:ext>
                </a:extLst>
              </p:cNvPr>
              <p:cNvSpPr/>
              <p:nvPr/>
            </p:nvSpPr>
            <p:spPr>
              <a:xfrm>
                <a:off x="2404944" y="2366556"/>
                <a:ext cx="462092" cy="540561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grpFill/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Right Arrow 4">
                <a:extLst>
                  <a:ext uri="{FF2B5EF4-FFF2-40B4-BE49-F238E27FC236}">
                    <a16:creationId xmlns:a16="http://schemas.microsoft.com/office/drawing/2014/main" id="{7F8BF3A1-15FC-EC44-A87E-788F1BDD7CC1}"/>
                  </a:ext>
                </a:extLst>
              </p:cNvPr>
              <p:cNvSpPr txBox="1"/>
              <p:nvPr/>
            </p:nvSpPr>
            <p:spPr>
              <a:xfrm>
                <a:off x="2404944" y="2474668"/>
                <a:ext cx="323464" cy="32433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8001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200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65126"/>
            <a:ext cx="8686800" cy="1325563"/>
          </a:xfrm>
        </p:spPr>
        <p:txBody>
          <a:bodyPr/>
          <a:lstStyle/>
          <a:p>
            <a:r>
              <a:rPr lang="en-US"/>
              <a:t>Screening Data: High School Yrs1-3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600199" y="1746878"/>
          <a:ext cx="8991603" cy="41005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9067">
                  <a:extLst>
                    <a:ext uri="{9D8B030D-6E8A-4147-A177-3AD203B41FA5}">
                      <a16:colId xmlns:a16="http://schemas.microsoft.com/office/drawing/2014/main" val="1056750294"/>
                    </a:ext>
                  </a:extLst>
                </a:gridCol>
                <a:gridCol w="161721">
                  <a:extLst>
                    <a:ext uri="{9D8B030D-6E8A-4147-A177-3AD203B41FA5}">
                      <a16:colId xmlns:a16="http://schemas.microsoft.com/office/drawing/2014/main" val="1950753568"/>
                    </a:ext>
                  </a:extLst>
                </a:gridCol>
                <a:gridCol w="776253">
                  <a:extLst>
                    <a:ext uri="{9D8B030D-6E8A-4147-A177-3AD203B41FA5}">
                      <a16:colId xmlns:a16="http://schemas.microsoft.com/office/drawing/2014/main" val="2303916736"/>
                    </a:ext>
                  </a:extLst>
                </a:gridCol>
                <a:gridCol w="161721">
                  <a:extLst>
                    <a:ext uri="{9D8B030D-6E8A-4147-A177-3AD203B41FA5}">
                      <a16:colId xmlns:a16="http://schemas.microsoft.com/office/drawing/2014/main" val="4033499267"/>
                    </a:ext>
                  </a:extLst>
                </a:gridCol>
                <a:gridCol w="905629">
                  <a:extLst>
                    <a:ext uri="{9D8B030D-6E8A-4147-A177-3AD203B41FA5}">
                      <a16:colId xmlns:a16="http://schemas.microsoft.com/office/drawing/2014/main" val="4126822333"/>
                    </a:ext>
                  </a:extLst>
                </a:gridCol>
                <a:gridCol w="177891">
                  <a:extLst>
                    <a:ext uri="{9D8B030D-6E8A-4147-A177-3AD203B41FA5}">
                      <a16:colId xmlns:a16="http://schemas.microsoft.com/office/drawing/2014/main" val="3193263845"/>
                    </a:ext>
                  </a:extLst>
                </a:gridCol>
                <a:gridCol w="776253">
                  <a:extLst>
                    <a:ext uri="{9D8B030D-6E8A-4147-A177-3AD203B41FA5}">
                      <a16:colId xmlns:a16="http://schemas.microsoft.com/office/drawing/2014/main" val="39159406"/>
                    </a:ext>
                  </a:extLst>
                </a:gridCol>
                <a:gridCol w="776253">
                  <a:extLst>
                    <a:ext uri="{9D8B030D-6E8A-4147-A177-3AD203B41FA5}">
                      <a16:colId xmlns:a16="http://schemas.microsoft.com/office/drawing/2014/main" val="1464967292"/>
                    </a:ext>
                  </a:extLst>
                </a:gridCol>
                <a:gridCol w="1229067">
                  <a:extLst>
                    <a:ext uri="{9D8B030D-6E8A-4147-A177-3AD203B41FA5}">
                      <a16:colId xmlns:a16="http://schemas.microsoft.com/office/drawing/2014/main" val="3980837974"/>
                    </a:ext>
                  </a:extLst>
                </a:gridCol>
                <a:gridCol w="145547">
                  <a:extLst>
                    <a:ext uri="{9D8B030D-6E8A-4147-A177-3AD203B41FA5}">
                      <a16:colId xmlns:a16="http://schemas.microsoft.com/office/drawing/2014/main" val="926034521"/>
                    </a:ext>
                  </a:extLst>
                </a:gridCol>
                <a:gridCol w="776253">
                  <a:extLst>
                    <a:ext uri="{9D8B030D-6E8A-4147-A177-3AD203B41FA5}">
                      <a16:colId xmlns:a16="http://schemas.microsoft.com/office/drawing/2014/main" val="3544225464"/>
                    </a:ext>
                  </a:extLst>
                </a:gridCol>
                <a:gridCol w="161721">
                  <a:extLst>
                    <a:ext uri="{9D8B030D-6E8A-4147-A177-3AD203B41FA5}">
                      <a16:colId xmlns:a16="http://schemas.microsoft.com/office/drawing/2014/main" val="1079807211"/>
                    </a:ext>
                  </a:extLst>
                </a:gridCol>
                <a:gridCol w="776253">
                  <a:extLst>
                    <a:ext uri="{9D8B030D-6E8A-4147-A177-3AD203B41FA5}">
                      <a16:colId xmlns:a16="http://schemas.microsoft.com/office/drawing/2014/main" val="2223351235"/>
                    </a:ext>
                  </a:extLst>
                </a:gridCol>
                <a:gridCol w="161721">
                  <a:extLst>
                    <a:ext uri="{9D8B030D-6E8A-4147-A177-3AD203B41FA5}">
                      <a16:colId xmlns:a16="http://schemas.microsoft.com/office/drawing/2014/main" val="2473418679"/>
                    </a:ext>
                  </a:extLst>
                </a:gridCol>
                <a:gridCol w="776253">
                  <a:extLst>
                    <a:ext uri="{9D8B030D-6E8A-4147-A177-3AD203B41FA5}">
                      <a16:colId xmlns:a16="http://schemas.microsoft.com/office/drawing/2014/main" val="1265854495"/>
                    </a:ext>
                  </a:extLst>
                </a:gridCol>
              </a:tblGrid>
              <a:tr h="47170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Fall- SRSSIE-I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Low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Moderate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High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Fall- SRSSIE-E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Low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Moderate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High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695392436"/>
                  </a:ext>
                </a:extLst>
              </a:tr>
              <a:tr h="39463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2016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80.28%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10.36%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9.36%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2016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89.56%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8.02%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2.42%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21851691"/>
                  </a:ext>
                </a:extLst>
              </a:tr>
              <a:tr h="39463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2017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90.18%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4.16%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5.66%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2017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91.29%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6.18%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2.54%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88050003"/>
                  </a:ext>
                </a:extLst>
              </a:tr>
              <a:tr h="39463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2018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90.91%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3.86%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5.23%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2018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92.22%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6.20%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1.58%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07683206"/>
                  </a:ext>
                </a:extLst>
              </a:tr>
              <a:tr h="39463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26827064"/>
                  </a:ext>
                </a:extLst>
              </a:tr>
              <a:tr h="39463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58176990"/>
                  </a:ext>
                </a:extLst>
              </a:tr>
              <a:tr h="47170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WTR-SRSSIE-I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Low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Moderate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High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WTR-SRSSIE-E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Low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Moderate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High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38795069"/>
                  </a:ext>
                </a:extLst>
              </a:tr>
              <a:tr h="39463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2016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87.25%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9.49%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3.26%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2016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87.25%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9.49%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3.26%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54273705"/>
                  </a:ext>
                </a:extLst>
              </a:tr>
              <a:tr h="39463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2017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86.14%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9.02%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4.85%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2017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86.14%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9.02%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4.85%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53413424"/>
                  </a:ext>
                </a:extLst>
              </a:tr>
              <a:tr h="39463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2018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88.79%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8.52%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2.69%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2018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88.79%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8.52%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2.69%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79762229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897632" y="1690684"/>
            <a:ext cx="914400" cy="181451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64B3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39201" y="1690684"/>
            <a:ext cx="838201" cy="181451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64B3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95604" y="1690684"/>
            <a:ext cx="914400" cy="1814516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64B3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48600" y="1690684"/>
            <a:ext cx="914400" cy="1814516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64B3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09188" y="1690684"/>
            <a:ext cx="914400" cy="181451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64B3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725979" y="1678298"/>
            <a:ext cx="914400" cy="181451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64B3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35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Footer Placeholder 1"/>
          <p:cNvSpPr>
            <a:spLocks noGrp="1"/>
          </p:cNvSpPr>
          <p:nvPr>
            <p:ph type="ftr" sz="quarter" idx="11"/>
          </p:nvPr>
        </p:nvSpPr>
        <p:spPr bwMode="auto">
          <a:xfrm>
            <a:off x="4552949" y="6324601"/>
            <a:ext cx="3086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1200">
                <a:solidFill>
                  <a:srgbClr val="898989"/>
                </a:solidFill>
                <a:latin typeface="Verdana" panose="020B0604030504040204" pitchFamily="34" charset="0"/>
              </a:rPr>
              <a:t>Lane, Oakes, Cantwell et al. (2018)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05000" y="76200"/>
            <a:ext cx="8382000" cy="990600"/>
          </a:xfrm>
          <a:prstGeom prst="rect">
            <a:avLst/>
          </a:prstGeom>
          <a:noFill/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cap="small">
                <a:solidFill>
                  <a:prstClr val="black"/>
                </a:solidFill>
                <a:latin typeface="Calibri Light" panose="020F0302020204030204"/>
                <a:ea typeface="MS PGothic" panose="020B0600070205080204" pitchFamily="34" charset="-128"/>
              </a:rPr>
              <a:t>SRSS-IE: </a:t>
            </a:r>
            <a:r>
              <a:rPr lang="en-US" sz="3200" b="1" u="sng" kern="0" cap="small">
                <a:solidFill>
                  <a:prstClr val="black"/>
                </a:solidFill>
                <a:latin typeface="Calibri Light" panose="020F0302020204030204"/>
                <a:ea typeface="MS PGothic" panose="020B0600070205080204" pitchFamily="34" charset="-128"/>
              </a:rPr>
              <a:t>Internalizing</a:t>
            </a:r>
            <a:r>
              <a:rPr lang="en-US" sz="3200" kern="0" cap="small">
                <a:solidFill>
                  <a:prstClr val="black"/>
                </a:solidFill>
                <a:latin typeface="Calibri Light" panose="020F0302020204030204"/>
                <a:ea typeface="MS PGothic" panose="020B0600070205080204" pitchFamily="34" charset="-128"/>
              </a:rPr>
              <a:t> Subscale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cap="small">
                <a:solidFill>
                  <a:prstClr val="black"/>
                </a:solidFill>
                <a:latin typeface="Calibri Light" panose="020F0302020204030204"/>
                <a:ea typeface="MS PGothic" panose="020B0600070205080204" pitchFamily="34" charset="-128"/>
              </a:rPr>
              <a:t>High school </a:t>
            </a:r>
            <a:endParaRPr lang="en-US" sz="2800" i="1" kern="0" cap="small">
              <a:solidFill>
                <a:prstClr val="black"/>
              </a:solidFill>
              <a:latin typeface="Calibri Light" panose="020F0302020204030204"/>
              <a:ea typeface="MS PGothic" panose="020B0600070205080204" pitchFamily="34" charset="-128"/>
            </a:endParaRPr>
          </a:p>
        </p:txBody>
      </p:sp>
      <p:graphicFrame>
        <p:nvGraphicFramePr>
          <p:cNvPr id="6" name="Group 48"/>
          <p:cNvGraphicFramePr>
            <a:graphicFrameLocks/>
          </p:cNvGraphicFramePr>
          <p:nvPr/>
        </p:nvGraphicFramePr>
        <p:xfrm>
          <a:off x="1905001" y="1477178"/>
          <a:ext cx="8534399" cy="454262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017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4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88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62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77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9225">
                <a:tc rowSpan="2">
                  <a:txBody>
                    <a:bodyPr/>
                    <a:lstStyle/>
                    <a:p>
                      <a:pPr marL="319088" marR="0" lvl="0" indent="-31908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Variable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9088" marR="0" lvl="0" indent="-3190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90" marB="34290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9088" marR="0" lvl="0" indent="-3190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Risk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90" marB="34290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9088" marR="0" lvl="0" indent="-3190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90" marB="34290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19088" marR="0" lvl="0" indent="-3190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Significance </a:t>
                      </a:r>
                    </a:p>
                    <a:p>
                      <a:pPr marL="319088" marR="0" lvl="0" indent="-3190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Testing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90" marB="34290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775">
                <a:tc vMerge="1">
                  <a:txBody>
                    <a:bodyPr/>
                    <a:lstStyle/>
                    <a:p>
                      <a:pPr marL="319088" marR="0" lvl="0" indent="-31908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9088" marR="0" lvl="0" indent="-3190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Low</a:t>
                      </a:r>
                    </a:p>
                    <a:p>
                      <a:pPr marL="319088" marR="0" lvl="0" indent="-3190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i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M</a:t>
                      </a: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(</a:t>
                      </a:r>
                      <a:r>
                        <a:rPr kumimoji="0" lang="en-US" sz="2000" i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SD</a:t>
                      </a: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)</a:t>
                      </a:r>
                    </a:p>
                    <a:p>
                      <a:pPr marL="319088" marR="0" lvl="0" indent="-3190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i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n = </a:t>
                      </a:r>
                      <a:r>
                        <a:rPr lang="en-US" sz="20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2,379</a:t>
                      </a:r>
                      <a:endParaRPr kumimoji="0" lang="en-US" sz="20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90" marB="34290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9088" marR="0" lvl="0" indent="-3190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Moderate</a:t>
                      </a:r>
                    </a:p>
                    <a:p>
                      <a:pPr marL="319088" marR="0" lvl="0" indent="-3190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b="0" i="1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20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2000" b="0" i="1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SD</a:t>
                      </a:r>
                      <a:r>
                        <a:rPr lang="en-US" sz="20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319088" marR="0" lvl="0" indent="-3190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1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20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= 123</a:t>
                      </a:r>
                    </a:p>
                  </a:txBody>
                  <a:tcPr marL="68580" marR="68580" marT="34290" marB="34290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9088" marR="0" lvl="0" indent="-3190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High</a:t>
                      </a:r>
                    </a:p>
                    <a:p>
                      <a:pPr marL="319088" marR="0" lvl="0" indent="-3190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b="0" i="1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20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2000" b="0" i="1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SD</a:t>
                      </a:r>
                      <a:r>
                        <a:rPr lang="en-US" sz="20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319088" marR="0" lvl="0" indent="-3190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1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20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= 132</a:t>
                      </a:r>
                    </a:p>
                  </a:txBody>
                  <a:tcPr marL="68580" marR="68580" marT="34290" marB="34290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319088" marR="0" lvl="0" indent="-3190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90" marB="34290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9617">
                <a:tc>
                  <a:txBody>
                    <a:bodyPr/>
                    <a:lstStyle/>
                    <a:p>
                      <a:pPr marL="319088" marR="0" lvl="0" indent="-31908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GPA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90" marB="34290"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3.04 (0.82)</a:t>
                      </a:r>
                      <a:endParaRPr kumimoji="0" lang="en-US" sz="2000" u="none" strike="noStrike" cap="none" normalizeH="0" baseline="0">
                        <a:ln>
                          <a:noFill/>
                        </a:ln>
                        <a:effectLst/>
                        <a:latin typeface="+mn-lt"/>
                      </a:endParaRPr>
                    </a:p>
                  </a:txBody>
                  <a:tcPr marL="68580" marR="68580" marT="34290" marB="34290"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2.44 (0.83)</a:t>
                      </a:r>
                    </a:p>
                  </a:txBody>
                  <a:tcPr marL="68580" marR="68580" marT="34290" marB="34290"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2.27 (0.98)</a:t>
                      </a:r>
                      <a:endParaRPr kumimoji="0" lang="en-US" sz="2000" u="none" strike="noStrike" cap="none" normalizeH="0" baseline="0">
                        <a:ln>
                          <a:noFill/>
                        </a:ln>
                        <a:effectLst/>
                        <a:latin typeface="+mn-lt"/>
                      </a:endParaRPr>
                    </a:p>
                  </a:txBody>
                  <a:tcPr marL="68580" marR="68580" marT="34290" marB="34290"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 &gt; M, H</a:t>
                      </a:r>
                    </a:p>
                    <a:p>
                      <a:pPr algn="ctr"/>
                      <a:r>
                        <a:rPr lang="en-US" sz="20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 = H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90" marB="34290"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961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Course Failures</a:t>
                      </a:r>
                    </a:p>
                  </a:txBody>
                  <a:tcPr marL="68580" marR="68580" marT="34290" marB="34290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1.25 (2.17)</a:t>
                      </a:r>
                      <a:endParaRPr kumimoji="0" lang="en-US" sz="2000" u="none" strike="noStrike" cap="none" normalizeH="0" baseline="0">
                        <a:ln>
                          <a:noFill/>
                        </a:ln>
                        <a:effectLst/>
                        <a:latin typeface="+mn-lt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2.59 (2.66)</a:t>
                      </a:r>
                      <a:endParaRPr kumimoji="0" lang="en-US" sz="2000" u="none" strike="noStrike" cap="none" normalizeH="0" baseline="0">
                        <a:ln>
                          <a:noFill/>
                        </a:ln>
                        <a:effectLst/>
                        <a:latin typeface="+mn-lt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2.83 (3.21)</a:t>
                      </a:r>
                      <a:endParaRPr kumimoji="0" lang="en-US" sz="2000" u="none" strike="noStrike" cap="none" normalizeH="0" baseline="0">
                        <a:ln>
                          <a:noFill/>
                        </a:ln>
                        <a:effectLst/>
                        <a:latin typeface="+mn-lt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 &lt; M, H</a:t>
                      </a:r>
                    </a:p>
                    <a:p>
                      <a:pPr algn="ctr"/>
                      <a:r>
                        <a:rPr lang="en-US" sz="20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 = H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4298">
                <a:tc>
                  <a:txBody>
                    <a:bodyPr/>
                    <a:lstStyle/>
                    <a:p>
                      <a:pPr marL="319088" marR="0" lvl="0" indent="-31908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Nurse Visits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1.43 (3.33)</a:t>
                      </a:r>
                      <a:endParaRPr kumimoji="0" lang="en-US" sz="2000" u="none" strike="noStrike" cap="none" normalizeH="0" baseline="0">
                        <a:ln>
                          <a:noFill/>
                        </a:ln>
                        <a:effectLst/>
                        <a:latin typeface="+mn-lt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3.54 (6.05)</a:t>
                      </a:r>
                      <a:endParaRPr kumimoji="0" lang="en-US" sz="2000" u="none" strike="noStrike" kern="1200" cap="none" normalizeH="0" baseline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4.04 (5.80)</a:t>
                      </a:r>
                      <a:endParaRPr kumimoji="0" lang="en-US" sz="2000" u="none" strike="noStrike" kern="1200" cap="none" normalizeH="0" baseline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 &lt; M, H</a:t>
                      </a:r>
                    </a:p>
                    <a:p>
                      <a:pPr algn="ctr"/>
                      <a:r>
                        <a:rPr lang="en-US" sz="20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 = H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688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In-School Suspensions</a:t>
                      </a:r>
                    </a:p>
                  </a:txBody>
                  <a:tcPr marL="68580" marR="68580" marT="34290" marB="34290"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0.11 (0.57)</a:t>
                      </a:r>
                      <a:endParaRPr kumimoji="0" lang="en-US" sz="2000" u="none" strike="noStrike" cap="none" normalizeH="0" baseline="0">
                        <a:ln>
                          <a:noFill/>
                        </a:ln>
                        <a:effectLst/>
                        <a:latin typeface="+mn-lt"/>
                      </a:endParaRPr>
                    </a:p>
                  </a:txBody>
                  <a:tcPr marL="68580" marR="68580" marT="34290" marB="34290"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0.41 (1.36)</a:t>
                      </a:r>
                      <a:endParaRPr kumimoji="0" lang="en-US" sz="2000" u="none" strike="noStrike" cap="none" normalizeH="0" baseline="0">
                        <a:ln>
                          <a:noFill/>
                        </a:ln>
                        <a:effectLst/>
                        <a:latin typeface="+mn-lt"/>
                      </a:endParaRPr>
                    </a:p>
                  </a:txBody>
                  <a:tcPr marL="68580" marR="68580" marT="34290" marB="34290"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0.42 (1.28)</a:t>
                      </a:r>
                      <a:endParaRPr kumimoji="0" lang="en-US" sz="2000" u="none" strike="noStrike" cap="none" normalizeH="0" baseline="0">
                        <a:ln>
                          <a:noFill/>
                        </a:ln>
                        <a:effectLst/>
                        <a:latin typeface="+mn-lt"/>
                      </a:endParaRPr>
                    </a:p>
                  </a:txBody>
                  <a:tcPr marL="68580" marR="68580" marT="34290" marB="34290"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 &lt; M, H</a:t>
                      </a:r>
                    </a:p>
                    <a:p>
                      <a:pPr algn="ctr"/>
                      <a:r>
                        <a:rPr lang="en-US" sz="20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 = H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44F7795E-AC9D-CE48-9257-36C1DD527BB1}"/>
              </a:ext>
            </a:extLst>
          </p:cNvPr>
          <p:cNvGrpSpPr/>
          <p:nvPr/>
        </p:nvGrpSpPr>
        <p:grpSpPr>
          <a:xfrm>
            <a:off x="2133601" y="3048001"/>
            <a:ext cx="7894683" cy="2952947"/>
            <a:chOff x="609600" y="3048000"/>
            <a:chExt cx="7894683" cy="2952947"/>
          </a:xfrm>
        </p:grpSpPr>
        <p:grpSp>
          <p:nvGrpSpPr>
            <p:cNvPr id="5" name="Group 4"/>
            <p:cNvGrpSpPr/>
            <p:nvPr/>
          </p:nvGrpSpPr>
          <p:grpSpPr>
            <a:xfrm>
              <a:off x="609600" y="3048000"/>
              <a:ext cx="2179683" cy="1920846"/>
              <a:chOff x="7292" y="1676414"/>
              <a:chExt cx="2179683" cy="1920846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7292" y="1676414"/>
                <a:ext cx="2179683" cy="1920846"/>
              </a:xfrm>
              <a:prstGeom prst="roundRect">
                <a:avLst>
                  <a:gd name="adj" fmla="val 10000"/>
                </a:avLst>
              </a:prstGeom>
              <a:solidFill>
                <a:srgbClr val="92D05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" name="Rounded Rectangle 4"/>
              <p:cNvSpPr txBox="1"/>
              <p:nvPr/>
            </p:nvSpPr>
            <p:spPr>
              <a:xfrm>
                <a:off x="63552" y="1732674"/>
                <a:ext cx="2067163" cy="180832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algn="ctr" defTabSz="8001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US">
                    <a:solidFill>
                      <a:prstClr val="white"/>
                    </a:solidFill>
                    <a:latin typeface="Calibri" panose="020F0502020204030204"/>
                  </a:rPr>
                  <a:t>Fall Internalizing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3482158" y="3092032"/>
              <a:ext cx="2179683" cy="1920846"/>
              <a:chOff x="7292" y="1676414"/>
              <a:chExt cx="2179683" cy="1920846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7292" y="1676414"/>
                <a:ext cx="2179683" cy="1920846"/>
              </a:xfrm>
              <a:prstGeom prst="roundRect">
                <a:avLst>
                  <a:gd name="adj" fmla="val 10000"/>
                </a:avLst>
              </a:prstGeom>
              <a:solidFill>
                <a:srgbClr val="92D05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" name="Rounded Rectangle 4"/>
              <p:cNvSpPr txBox="1"/>
              <p:nvPr/>
            </p:nvSpPr>
            <p:spPr>
              <a:xfrm>
                <a:off x="63552" y="1732674"/>
                <a:ext cx="2067163" cy="180832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algn="ctr" defTabSz="8001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US">
                    <a:solidFill>
                      <a:prstClr val="white"/>
                    </a:solidFill>
                    <a:latin typeface="Calibri" panose="020F0502020204030204"/>
                  </a:rPr>
                  <a:t>Winter Internalizing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324600" y="3109441"/>
              <a:ext cx="2179683" cy="1920846"/>
              <a:chOff x="7292" y="1676414"/>
              <a:chExt cx="2179683" cy="1920846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7292" y="1676414"/>
                <a:ext cx="2179683" cy="1920846"/>
              </a:xfrm>
              <a:prstGeom prst="roundRect">
                <a:avLst>
                  <a:gd name="adj" fmla="val 10000"/>
                </a:avLst>
              </a:prstGeom>
              <a:solidFill>
                <a:srgbClr val="92D05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" name="Rounded Rectangle 4"/>
              <p:cNvSpPr txBox="1"/>
              <p:nvPr/>
            </p:nvSpPr>
            <p:spPr>
              <a:xfrm>
                <a:off x="7292" y="1771525"/>
                <a:ext cx="2067163" cy="180832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algn="ctr" defTabSz="8001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US">
                    <a:solidFill>
                      <a:prstClr val="white"/>
                    </a:solidFill>
                    <a:latin typeface="Calibri" panose="020F0502020204030204"/>
                  </a:rPr>
                  <a:t>Spring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>
                    <a:solidFill>
                      <a:prstClr val="white"/>
                    </a:solidFill>
                    <a:latin typeface="Calibri" panose="020F0502020204030204"/>
                  </a:rPr>
                  <a:t>GPA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>
                    <a:solidFill>
                      <a:prstClr val="white"/>
                    </a:solidFill>
                    <a:latin typeface="Calibri" panose="020F0502020204030204"/>
                  </a:rPr>
                  <a:t>Course Failures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>
                    <a:solidFill>
                      <a:prstClr val="white"/>
                    </a:solidFill>
                    <a:latin typeface="Calibri" panose="020F0502020204030204"/>
                  </a:rPr>
                  <a:t>Nurse Visit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>
                    <a:solidFill>
                      <a:prstClr val="white"/>
                    </a:solidFill>
                    <a:latin typeface="Calibri" panose="020F0502020204030204"/>
                  </a:rPr>
                  <a:t>ODR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>
                    <a:solidFill>
                      <a:prstClr val="white"/>
                    </a:solidFill>
                    <a:latin typeface="Calibri" panose="020F0502020204030204"/>
                  </a:rPr>
                  <a:t>Suspensions</a:t>
                </a:r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3048000" y="5086547"/>
              <a:ext cx="3048000" cy="9144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>
                  <a:solidFill>
                    <a:prstClr val="white"/>
                  </a:solidFill>
                  <a:latin typeface="Calibri" panose="020F0502020204030204"/>
                </a:rPr>
                <a:t>L &lt; M, H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>
                  <a:solidFill>
                    <a:prstClr val="white"/>
                  </a:solidFill>
                  <a:latin typeface="Calibri" panose="020F0502020204030204"/>
                </a:rPr>
                <a:t>M = H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DF43544-7A08-3A41-B777-EC1FF39ED0CC}"/>
                </a:ext>
              </a:extLst>
            </p:cNvPr>
            <p:cNvGrpSpPr/>
            <p:nvPr/>
          </p:nvGrpSpPr>
          <p:grpSpPr>
            <a:xfrm>
              <a:off x="2900064" y="3838434"/>
              <a:ext cx="462092" cy="540561"/>
              <a:chOff x="2404944" y="2366556"/>
              <a:chExt cx="462092" cy="540561"/>
            </a:xfrm>
            <a:solidFill>
              <a:schemeClr val="accent6"/>
            </a:solidFill>
          </p:grpSpPr>
          <p:sp>
            <p:nvSpPr>
              <p:cNvPr id="18" name="Right Arrow 17">
                <a:extLst>
                  <a:ext uri="{FF2B5EF4-FFF2-40B4-BE49-F238E27FC236}">
                    <a16:creationId xmlns:a16="http://schemas.microsoft.com/office/drawing/2014/main" id="{031B196B-A7AC-944D-ABAA-8495A08D3D26}"/>
                  </a:ext>
                </a:extLst>
              </p:cNvPr>
              <p:cNvSpPr/>
              <p:nvPr/>
            </p:nvSpPr>
            <p:spPr>
              <a:xfrm>
                <a:off x="2404944" y="2366556"/>
                <a:ext cx="462092" cy="540561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grpFill/>
              <a:ln>
                <a:noFill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</p:sp>
          <p:sp>
            <p:nvSpPr>
              <p:cNvPr id="19" name="Right Arrow 4">
                <a:extLst>
                  <a:ext uri="{FF2B5EF4-FFF2-40B4-BE49-F238E27FC236}">
                    <a16:creationId xmlns:a16="http://schemas.microsoft.com/office/drawing/2014/main" id="{6F338B80-2C92-8D4D-A16C-60A7C83264D7}"/>
                  </a:ext>
                </a:extLst>
              </p:cNvPr>
              <p:cNvSpPr txBox="1"/>
              <p:nvPr/>
            </p:nvSpPr>
            <p:spPr>
              <a:xfrm>
                <a:off x="2404944" y="2474668"/>
                <a:ext cx="323464" cy="32433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6223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42FAE4A-D4CC-5F45-BFB5-F3D4D7A6AC95}"/>
                </a:ext>
              </a:extLst>
            </p:cNvPr>
            <p:cNvGrpSpPr/>
            <p:nvPr/>
          </p:nvGrpSpPr>
          <p:grpSpPr>
            <a:xfrm>
              <a:off x="5774098" y="3799583"/>
              <a:ext cx="462092" cy="540561"/>
              <a:chOff x="2404944" y="2366556"/>
              <a:chExt cx="462092" cy="540561"/>
            </a:xfrm>
            <a:solidFill>
              <a:schemeClr val="accent6"/>
            </a:solidFill>
          </p:grpSpPr>
          <p:sp>
            <p:nvSpPr>
              <p:cNvPr id="21" name="Right Arrow 20">
                <a:extLst>
                  <a:ext uri="{FF2B5EF4-FFF2-40B4-BE49-F238E27FC236}">
                    <a16:creationId xmlns:a16="http://schemas.microsoft.com/office/drawing/2014/main" id="{900B2F6D-66ED-C44D-8580-59DAE23F45BB}"/>
                  </a:ext>
                </a:extLst>
              </p:cNvPr>
              <p:cNvSpPr/>
              <p:nvPr/>
            </p:nvSpPr>
            <p:spPr>
              <a:xfrm>
                <a:off x="2404944" y="2366556"/>
                <a:ext cx="462092" cy="540561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grpFill/>
              <a:ln>
                <a:noFill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</p:sp>
          <p:sp>
            <p:nvSpPr>
              <p:cNvPr id="22" name="Right Arrow 4">
                <a:extLst>
                  <a:ext uri="{FF2B5EF4-FFF2-40B4-BE49-F238E27FC236}">
                    <a16:creationId xmlns:a16="http://schemas.microsoft.com/office/drawing/2014/main" id="{AF364067-4531-D444-9837-88EA7983D19E}"/>
                  </a:ext>
                </a:extLst>
              </p:cNvPr>
              <p:cNvSpPr txBox="1"/>
              <p:nvPr/>
            </p:nvSpPr>
            <p:spPr>
              <a:xfrm>
                <a:off x="2404944" y="2474668"/>
                <a:ext cx="323464" cy="32433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6223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5410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/>
        </p:nvGraphicFramePr>
        <p:xfrm>
          <a:off x="2133600" y="381000"/>
          <a:ext cx="79248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379161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133600" y="717385"/>
            <a:ext cx="8229600" cy="6096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en-US" sz="3200">
                <a:solidFill>
                  <a:prstClr val="black"/>
                </a:solidFill>
                <a:latin typeface="Calibri"/>
              </a:rPr>
              <a:t>SRSS-E7 Results – All Students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981200" y="152400"/>
            <a:ext cx="8229600" cy="609600"/>
          </a:xfrm>
          <a:prstGeom prst="rect">
            <a:avLst/>
          </a:prstGeom>
          <a:noFill/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en-US" sz="3200">
                <a:solidFill>
                  <a:prstClr val="black"/>
                </a:solidFill>
                <a:latin typeface="Arial" charset="0"/>
              </a:rPr>
              <a:t>Sample Middle School:</a:t>
            </a:r>
            <a:r>
              <a:rPr lang="en-US" sz="3600">
                <a:solidFill>
                  <a:prstClr val="black"/>
                </a:solidFill>
                <a:latin typeface="Calibri"/>
              </a:rPr>
              <a:t> Fall</a:t>
            </a:r>
          </a:p>
        </p:txBody>
      </p:sp>
      <p:graphicFrame>
        <p:nvGraphicFramePr>
          <p:cNvPr id="2" name="Chart 1"/>
          <p:cNvGraphicFramePr/>
          <p:nvPr/>
        </p:nvGraphicFramePr>
        <p:xfrm>
          <a:off x="1828800" y="1371600"/>
          <a:ext cx="8305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Right Arrow 10"/>
          <p:cNvSpPr/>
          <p:nvPr/>
        </p:nvSpPr>
        <p:spPr>
          <a:xfrm>
            <a:off x="1676400" y="5486400"/>
            <a:ext cx="1524000" cy="1295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08373" y="1784185"/>
            <a:ext cx="838200" cy="304800"/>
          </a:xfrm>
          <a:prstGeom prst="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prstClr val="white"/>
                </a:solidFill>
              </a:rPr>
              <a:t>N = 26</a:t>
            </a:r>
          </a:p>
        </p:txBody>
      </p:sp>
      <p:sp>
        <p:nvSpPr>
          <p:cNvPr id="9" name="Rectangle 8"/>
          <p:cNvSpPr/>
          <p:nvPr/>
        </p:nvSpPr>
        <p:spPr>
          <a:xfrm>
            <a:off x="4135915" y="2241385"/>
            <a:ext cx="838200" cy="3048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prstClr val="black"/>
                </a:solidFill>
              </a:rPr>
              <a:t>N = 89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35915" y="2698585"/>
            <a:ext cx="838200" cy="304800"/>
          </a:xfrm>
          <a:prstGeom prst="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prstClr val="white"/>
                </a:solidFill>
              </a:rPr>
              <a:t>N = 554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87458" y="1781801"/>
            <a:ext cx="838200" cy="304800"/>
          </a:xfrm>
          <a:prstGeom prst="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prstClr val="white"/>
                </a:solidFill>
              </a:rPr>
              <a:t>N = 12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15000" y="2239001"/>
            <a:ext cx="838200" cy="3048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prstClr val="black"/>
                </a:solidFill>
              </a:rPr>
              <a:t>N = 66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15000" y="2696201"/>
            <a:ext cx="838200" cy="304800"/>
          </a:xfrm>
          <a:prstGeom prst="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prstClr val="white"/>
                </a:solidFill>
              </a:rPr>
              <a:t>N = 550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339092"/>
            <a:ext cx="9144000" cy="3000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049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7886700" cy="1325563"/>
          </a:xfrm>
        </p:spPr>
        <p:txBody>
          <a:bodyPr/>
          <a:lstStyle/>
          <a:p>
            <a:r>
              <a:rPr lang="en-US"/>
              <a:t>Data sharing…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4058" y="1971414"/>
            <a:ext cx="8229600" cy="4819326"/>
          </a:xfrm>
        </p:spPr>
        <p:txBody>
          <a:bodyPr/>
          <a:lstStyle/>
          <a:p>
            <a:r>
              <a:rPr lang="en-US"/>
              <a:t>Schoolwide data</a:t>
            </a:r>
          </a:p>
          <a:p>
            <a:pPr marL="457200" lvl="1" indent="0">
              <a:buNone/>
            </a:pPr>
            <a:r>
              <a:rPr lang="en-US"/>
              <a:t>…decisions related to primary prevention efforts</a:t>
            </a:r>
          </a:p>
          <a:p>
            <a:pPr marL="457200" lvl="1" indent="0">
              <a:buNone/>
            </a:pPr>
            <a:endParaRPr lang="en-US"/>
          </a:p>
          <a:p>
            <a:r>
              <a:rPr lang="en-US"/>
              <a:t>Grade / Department / Class</a:t>
            </a:r>
          </a:p>
          <a:p>
            <a:pPr marL="457200" lvl="1" indent="0">
              <a:buNone/>
            </a:pPr>
            <a:r>
              <a:rPr lang="en-US"/>
              <a:t>…implications for teachers’ practice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347663" indent="-347663"/>
            <a:r>
              <a:rPr lang="en-US"/>
              <a:t>Individual student </a:t>
            </a:r>
          </a:p>
          <a:p>
            <a:pPr marL="457200" lvl="1" indent="0">
              <a:buNone/>
            </a:pPr>
            <a:r>
              <a:rPr lang="en-US"/>
              <a:t>…decisions about student-based interventions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847" y="4267201"/>
            <a:ext cx="2114361" cy="135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239" y="948187"/>
            <a:ext cx="1938528" cy="1514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389" y="2971800"/>
            <a:ext cx="2112089" cy="152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127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581400" y="152400"/>
            <a:ext cx="5181600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prstClr val="white"/>
                </a:solidFill>
                <a:latin typeface="Calibri" panose="020F0502020204030204"/>
              </a:rPr>
              <a:t>Communication and Continuous Improvement</a:t>
            </a:r>
          </a:p>
        </p:txBody>
      </p:sp>
      <p:sp>
        <p:nvSpPr>
          <p:cNvPr id="3" name="Oval 2"/>
          <p:cNvSpPr/>
          <p:nvPr/>
        </p:nvSpPr>
        <p:spPr>
          <a:xfrm>
            <a:off x="4457700" y="1524000"/>
            <a:ext cx="3429000" cy="137160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prstClr val="white"/>
                </a:solidFill>
                <a:latin typeface="Calibri" panose="020F0502020204030204"/>
              </a:rPr>
              <a:t>Ci3T District Leadership Team</a:t>
            </a:r>
          </a:p>
        </p:txBody>
      </p:sp>
      <p:sp>
        <p:nvSpPr>
          <p:cNvPr id="4" name="Rectangle 3"/>
          <p:cNvSpPr/>
          <p:nvPr/>
        </p:nvSpPr>
        <p:spPr>
          <a:xfrm>
            <a:off x="2057400" y="3276600"/>
            <a:ext cx="22098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prstClr val="white"/>
                </a:solidFill>
                <a:latin typeface="Calibri" panose="020F0502020204030204"/>
              </a:rPr>
              <a:t>Ci3T School Leadership Team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9800" y="3429000"/>
            <a:ext cx="2209800" cy="838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prstClr val="white"/>
                </a:solidFill>
                <a:latin typeface="Calibri" panose="020F0502020204030204"/>
              </a:rPr>
              <a:t>Ci3T School Leadership Team</a:t>
            </a:r>
          </a:p>
        </p:txBody>
      </p:sp>
      <p:sp>
        <p:nvSpPr>
          <p:cNvPr id="6" name="Rectangle 5"/>
          <p:cNvSpPr/>
          <p:nvPr/>
        </p:nvSpPr>
        <p:spPr>
          <a:xfrm>
            <a:off x="2362200" y="3581400"/>
            <a:ext cx="22098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prstClr val="white"/>
                </a:solidFill>
                <a:latin typeface="Calibri" panose="020F0502020204030204"/>
              </a:rPr>
              <a:t>Ci3T School Leadership Team</a:t>
            </a:r>
          </a:p>
        </p:txBody>
      </p:sp>
      <p:sp>
        <p:nvSpPr>
          <p:cNvPr id="7" name="Rectangle 6"/>
          <p:cNvSpPr/>
          <p:nvPr/>
        </p:nvSpPr>
        <p:spPr>
          <a:xfrm>
            <a:off x="2514600" y="3733800"/>
            <a:ext cx="22098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prstClr val="white"/>
                </a:solidFill>
                <a:latin typeface="Calibri" panose="020F0502020204030204"/>
              </a:rPr>
              <a:t>Ci3T School Leadership Team</a:t>
            </a:r>
          </a:p>
        </p:txBody>
      </p:sp>
      <p:sp>
        <p:nvSpPr>
          <p:cNvPr id="8" name="Rectangle 7"/>
          <p:cNvSpPr/>
          <p:nvPr/>
        </p:nvSpPr>
        <p:spPr>
          <a:xfrm>
            <a:off x="2667000" y="3886200"/>
            <a:ext cx="22098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prstClr val="white"/>
                </a:solidFill>
                <a:latin typeface="Calibri" panose="020F0502020204030204"/>
              </a:rPr>
              <a:t>Ci3T School Leadership Team</a:t>
            </a:r>
          </a:p>
        </p:txBody>
      </p:sp>
      <p:sp>
        <p:nvSpPr>
          <p:cNvPr id="9" name="Rectangle 8"/>
          <p:cNvSpPr/>
          <p:nvPr/>
        </p:nvSpPr>
        <p:spPr>
          <a:xfrm>
            <a:off x="2819400" y="4038600"/>
            <a:ext cx="22098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prstClr val="white"/>
                </a:solidFill>
                <a:latin typeface="Calibri" panose="020F0502020204030204"/>
              </a:rPr>
              <a:t>Ci3T School Leadership Team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71800" y="4191000"/>
            <a:ext cx="2209800" cy="838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prstClr val="white"/>
                </a:solidFill>
                <a:latin typeface="Calibri" panose="020F0502020204030204"/>
              </a:rPr>
              <a:t>Ci3T School Leadership Team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24200" y="4343400"/>
            <a:ext cx="22098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prstClr val="white"/>
                </a:solidFill>
                <a:latin typeface="Calibri" panose="020F0502020204030204"/>
              </a:rPr>
              <a:t>Ci3T School Leadership Team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76600" y="4495800"/>
            <a:ext cx="2209800" cy="838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prstClr val="white"/>
                </a:solidFill>
                <a:latin typeface="Calibri" panose="020F0502020204030204"/>
              </a:rPr>
              <a:t>Ci3T School Leadership Team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429000" y="4648200"/>
            <a:ext cx="22098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prstClr val="white"/>
                </a:solidFill>
                <a:latin typeface="Calibri" panose="020F0502020204030204"/>
              </a:rPr>
              <a:t>Ci3T School Leadership Team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581400" y="4800600"/>
            <a:ext cx="22098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prstClr val="white"/>
                </a:solidFill>
                <a:latin typeface="Calibri" panose="020F0502020204030204"/>
              </a:rPr>
              <a:t>Ci3T School Leadership Team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33800" y="4953000"/>
            <a:ext cx="22098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prstClr val="white"/>
                </a:solidFill>
                <a:latin typeface="Calibri" panose="020F0502020204030204"/>
              </a:rPr>
              <a:t>Ci3T School Leadership Team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86200" y="5105400"/>
            <a:ext cx="22098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prstClr val="white"/>
                </a:solidFill>
                <a:latin typeface="Calibri" panose="020F0502020204030204"/>
              </a:rPr>
              <a:t>Ci3T School Leadership Team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038600" y="5257800"/>
            <a:ext cx="22098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prstClr val="white"/>
                </a:solidFill>
                <a:latin typeface="Calibri" panose="020F0502020204030204"/>
              </a:rPr>
              <a:t>Ci3T School Leadership Team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257800" y="3276600"/>
            <a:ext cx="2209800" cy="8382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prstClr val="white"/>
                </a:solidFill>
                <a:latin typeface="Calibri" panose="020F0502020204030204"/>
              </a:rPr>
              <a:t>Ci3T School Leadership Team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410200" y="3429000"/>
            <a:ext cx="2209800" cy="838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prstClr val="white"/>
                </a:solidFill>
                <a:latin typeface="Calibri" panose="020F0502020204030204"/>
              </a:rPr>
              <a:t>Ci3T School Leadership Team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95938" y="3581400"/>
            <a:ext cx="2209800" cy="8382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prstClr val="white"/>
                </a:solidFill>
                <a:latin typeface="Calibri" panose="020F0502020204030204"/>
              </a:rPr>
              <a:t>Ci3T School Leadership Team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715000" y="3733800"/>
            <a:ext cx="2209800" cy="8382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prstClr val="white"/>
                </a:solidFill>
                <a:latin typeface="Calibri" panose="020F0502020204030204"/>
              </a:rPr>
              <a:t>Ci3T School Leadership Team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091488" y="3276600"/>
            <a:ext cx="2209800" cy="838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prstClr val="white"/>
                </a:solidFill>
                <a:latin typeface="Calibri" panose="020F0502020204030204"/>
              </a:rPr>
              <a:t>Ci3T School Leadership Team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243888" y="3429000"/>
            <a:ext cx="2209800" cy="8382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prstClr val="white"/>
                </a:solidFill>
                <a:latin typeface="Calibri" panose="020F0502020204030204"/>
              </a:rPr>
              <a:t>Ci3T School Leadership Team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962400" y="6208714"/>
            <a:ext cx="2438400" cy="536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Elementary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614988" y="4708525"/>
            <a:ext cx="24765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Middle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110538" y="4411663"/>
            <a:ext cx="24765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High</a:t>
            </a:r>
          </a:p>
        </p:txBody>
      </p:sp>
      <p:pic>
        <p:nvPicPr>
          <p:cNvPr id="275483" name="Picture 2" descr="people near a blackboard by jetxe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8138" y="357188"/>
            <a:ext cx="1866900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905000" y="457200"/>
            <a:ext cx="1257300" cy="381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prstClr val="white"/>
                </a:solidFill>
                <a:latin typeface="Calibri" panose="020F0502020204030204"/>
              </a:rPr>
              <a:t>Effective</a:t>
            </a:r>
          </a:p>
          <a:p>
            <a:pPr algn="ctr">
              <a:defRPr/>
            </a:pPr>
            <a:r>
              <a:rPr lang="en-US">
                <a:solidFill>
                  <a:prstClr val="white"/>
                </a:solidFill>
                <a:latin typeface="Calibri" panose="020F0502020204030204"/>
              </a:rPr>
              <a:t>Teams</a:t>
            </a:r>
          </a:p>
        </p:txBody>
      </p:sp>
      <p:cxnSp>
        <p:nvCxnSpPr>
          <p:cNvPr id="31" name="Straight Connector 30"/>
          <p:cNvCxnSpPr>
            <a:endCxn id="4" idx="0"/>
          </p:cNvCxnSpPr>
          <p:nvPr/>
        </p:nvCxnSpPr>
        <p:spPr>
          <a:xfrm flipH="1">
            <a:off x="3162300" y="2590800"/>
            <a:ext cx="1676400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3" idx="4"/>
            <a:endCxn id="18" idx="0"/>
          </p:cNvCxnSpPr>
          <p:nvPr/>
        </p:nvCxnSpPr>
        <p:spPr>
          <a:xfrm>
            <a:off x="6172200" y="2895600"/>
            <a:ext cx="19050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805739" y="2028826"/>
            <a:ext cx="1781175" cy="485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5488" name="Picture 4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8926" y="4038600"/>
            <a:ext cx="44767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5489" name="Picture 5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7939" y="5097463"/>
            <a:ext cx="51117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5964" y="5649913"/>
            <a:ext cx="51117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8339" y="5084763"/>
            <a:ext cx="51117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501" y="5686425"/>
            <a:ext cx="51117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5493" name="Picture 61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6300" y="4956175"/>
            <a:ext cx="83820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0850" y="4953000"/>
            <a:ext cx="83820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6226" y="4572000"/>
            <a:ext cx="449263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6226" y="5611814"/>
            <a:ext cx="449263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7338" y="5097464"/>
            <a:ext cx="449262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7338" y="6157913"/>
            <a:ext cx="449262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5338" y="4572000"/>
            <a:ext cx="449262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0739" y="5097464"/>
            <a:ext cx="447675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4388" y="5605464"/>
            <a:ext cx="449262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6138" y="6157913"/>
            <a:ext cx="449262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9376" y="5095875"/>
            <a:ext cx="44926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9376" y="5605464"/>
            <a:ext cx="449263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2076" y="6164263"/>
            <a:ext cx="44926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8488" y="5610225"/>
            <a:ext cx="449262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0238" y="6157913"/>
            <a:ext cx="449262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7" name="Straight Connector 76"/>
          <p:cNvCxnSpPr/>
          <p:nvPr/>
        </p:nvCxnSpPr>
        <p:spPr>
          <a:xfrm>
            <a:off x="7620000" y="2743200"/>
            <a:ext cx="1728788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8318500" y="2108200"/>
            <a:ext cx="2209800" cy="838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8523288" y="2263775"/>
            <a:ext cx="2209800" cy="8382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prstClr val="white"/>
                </a:solidFill>
                <a:latin typeface="Calibri" panose="020F0502020204030204"/>
              </a:rPr>
              <a:t>Ci3T School Leadership Team</a:t>
            </a:r>
          </a:p>
        </p:txBody>
      </p:sp>
      <p:pic>
        <p:nvPicPr>
          <p:cNvPr id="275511" name="Picture 7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52014" y="1144588"/>
            <a:ext cx="839787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Rectangle 80"/>
          <p:cNvSpPr/>
          <p:nvPr/>
        </p:nvSpPr>
        <p:spPr>
          <a:xfrm>
            <a:off x="7681913" y="1714501"/>
            <a:ext cx="2476500" cy="4556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College &amp; Career</a:t>
            </a:r>
          </a:p>
        </p:txBody>
      </p:sp>
      <p:sp>
        <p:nvSpPr>
          <p:cNvPr id="27" name="Oval 26"/>
          <p:cNvSpPr/>
          <p:nvPr/>
        </p:nvSpPr>
        <p:spPr>
          <a:xfrm>
            <a:off x="949326" y="3775075"/>
            <a:ext cx="3649663" cy="321945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7994651" y="160338"/>
            <a:ext cx="3648075" cy="321945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7342189" y="3732213"/>
            <a:ext cx="3648075" cy="321945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4959351" y="4135438"/>
            <a:ext cx="3649663" cy="321945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1410" y="953037"/>
            <a:ext cx="794006" cy="87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0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4080F2-E484-46D3-9E6E-CE5293761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Considerations for Screening PK-12 in the COVID-19 Era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C308A-5020-4BE4-9EEE-166644DFB5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8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8F2FCE7-B501-4ED1-B304-FD36917272D6}"/>
              </a:ext>
            </a:extLst>
          </p:cNvPr>
          <p:cNvGrpSpPr/>
          <p:nvPr/>
        </p:nvGrpSpPr>
        <p:grpSpPr>
          <a:xfrm>
            <a:off x="1848972" y="884031"/>
            <a:ext cx="8297334" cy="5880594"/>
            <a:chOff x="423333" y="892740"/>
            <a:chExt cx="8297334" cy="5880594"/>
          </a:xfrm>
        </p:grpSpPr>
        <p:sp>
          <p:nvSpPr>
            <p:cNvPr id="4" name="Green Triangle">
              <a:extLst>
                <a:ext uri="{FF2B5EF4-FFF2-40B4-BE49-F238E27FC236}">
                  <a16:creationId xmlns:a16="http://schemas.microsoft.com/office/drawing/2014/main" id="{66F34BAD-A917-46E5-B05C-05DEFF446332}"/>
                </a:ext>
              </a:extLst>
            </p:cNvPr>
            <p:cNvSpPr/>
            <p:nvPr/>
          </p:nvSpPr>
          <p:spPr>
            <a:xfrm>
              <a:off x="423333" y="3132668"/>
              <a:ext cx="8297334" cy="3640666"/>
            </a:xfrm>
            <a:prstGeom prst="trapezoid">
              <a:avLst>
                <a:gd name="adj" fmla="val 72862"/>
              </a:avLst>
            </a:prstGeom>
            <a:solidFill>
              <a:srgbClr val="0099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Yellow Triangle">
              <a:extLst>
                <a:ext uri="{FF2B5EF4-FFF2-40B4-BE49-F238E27FC236}">
                  <a16:creationId xmlns:a16="http://schemas.microsoft.com/office/drawing/2014/main" id="{385C0873-5E3B-43D7-BA67-46BFE46B3654}"/>
                </a:ext>
              </a:extLst>
            </p:cNvPr>
            <p:cNvSpPr/>
            <p:nvPr/>
          </p:nvSpPr>
          <p:spPr>
            <a:xfrm>
              <a:off x="3066106" y="1846280"/>
              <a:ext cx="3008769" cy="1286934"/>
            </a:xfrm>
            <a:prstGeom prst="trapezoid">
              <a:avLst>
                <a:gd name="adj" fmla="val 72862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d Triangle">
              <a:extLst>
                <a:ext uri="{FF2B5EF4-FFF2-40B4-BE49-F238E27FC236}">
                  <a16:creationId xmlns:a16="http://schemas.microsoft.com/office/drawing/2014/main" id="{BCD21FB9-8EC3-4F37-82D2-8707F5608CA6}"/>
                </a:ext>
              </a:extLst>
            </p:cNvPr>
            <p:cNvSpPr/>
            <p:nvPr/>
          </p:nvSpPr>
          <p:spPr>
            <a:xfrm>
              <a:off x="3995596" y="1059255"/>
              <a:ext cx="1134701" cy="787564"/>
            </a:xfrm>
            <a:prstGeom prst="triangle">
              <a:avLst/>
            </a:prstGeom>
            <a:solidFill>
              <a:srgbClr val="FE000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er 2">
              <a:extLst>
                <a:ext uri="{FF2B5EF4-FFF2-40B4-BE49-F238E27FC236}">
                  <a16:creationId xmlns:a16="http://schemas.microsoft.com/office/drawing/2014/main" id="{FD2DA736-9813-4DB7-ACE6-08F113D36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6500" y="2136502"/>
              <a:ext cx="4191000" cy="837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Tier 2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Secondary Prevention (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panose="020B0604020202020204" pitchFamily="34" charset="0"/>
                </a:rPr>
                <a:t>≈15%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) </a:t>
              </a:r>
            </a:p>
          </p:txBody>
        </p:sp>
        <p:sp>
          <p:nvSpPr>
            <p:cNvPr id="11" name="Tier 1">
              <a:extLst>
                <a:ext uri="{FF2B5EF4-FFF2-40B4-BE49-F238E27FC236}">
                  <a16:creationId xmlns:a16="http://schemas.microsoft.com/office/drawing/2014/main" id="{A5CDD7E8-B9E8-40B7-A37C-95BD4D39A8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6500" y="4435459"/>
              <a:ext cx="4191000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Tier 1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Primary Prevention (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panose="020B0604020202020204" pitchFamily="34" charset="0"/>
                </a:rPr>
                <a:t>≈80%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) </a:t>
              </a:r>
            </a:p>
          </p:txBody>
        </p:sp>
        <p:sp>
          <p:nvSpPr>
            <p:cNvPr id="12" name="Domains">
              <a:extLst>
                <a:ext uri="{FF2B5EF4-FFF2-40B4-BE49-F238E27FC236}">
                  <a16:creationId xmlns:a16="http://schemas.microsoft.com/office/drawing/2014/main" id="{22839B6B-724B-4788-86F7-0E1E9C3C61B4}"/>
                </a:ext>
              </a:extLst>
            </p:cNvPr>
            <p:cNvSpPr txBox="1"/>
            <p:nvPr/>
          </p:nvSpPr>
          <p:spPr>
            <a:xfrm>
              <a:off x="423333" y="6096000"/>
              <a:ext cx="8297334" cy="6694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41463" algn="ctr"/>
                  <a:tab pos="2851150" algn="ctr"/>
                  <a:tab pos="4056063" algn="ctr"/>
                  <a:tab pos="5253038" algn="ctr"/>
                  <a:tab pos="6570663" algn="ctr"/>
                </a:tabLst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Academic	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◇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Behavioral	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◇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Social</a:t>
              </a:r>
            </a:p>
            <a:p>
              <a:pPr marL="0" marR="0" lvl="0" indent="0" algn="l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41463" algn="ctr"/>
                  <a:tab pos="4056063" algn="ctr"/>
                  <a:tab pos="6570663" algn="ctr"/>
                </a:tabLst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Validated Curricula	PBIS Framework	Validated Curricula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65B98E-582B-4C39-B4CA-CA2B1E426496}"/>
                </a:ext>
              </a:extLst>
            </p:cNvPr>
            <p:cNvCxnSpPr/>
            <p:nvPr/>
          </p:nvCxnSpPr>
          <p:spPr>
            <a:xfrm>
              <a:off x="1083406" y="5947646"/>
              <a:ext cx="6995160" cy="0"/>
            </a:xfrm>
            <a:prstGeom prst="line">
              <a:avLst/>
            </a:prstGeom>
            <a:ln w="38100">
              <a:solidFill>
                <a:srgbClr val="008C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CA69F93-A6D1-4659-9B2D-9CE629F1BD77}"/>
                </a:ext>
              </a:extLst>
            </p:cNvPr>
            <p:cNvCxnSpPr/>
            <p:nvPr/>
          </p:nvCxnSpPr>
          <p:spPr>
            <a:xfrm flipH="1">
              <a:off x="3365942" y="6008511"/>
              <a:ext cx="2444" cy="731520"/>
            </a:xfrm>
            <a:prstGeom prst="line">
              <a:avLst/>
            </a:prstGeom>
            <a:ln w="38100">
              <a:solidFill>
                <a:srgbClr val="008C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0D37107-CB34-4A10-96A2-CC136AD18AA3}"/>
                </a:ext>
              </a:extLst>
            </p:cNvPr>
            <p:cNvCxnSpPr/>
            <p:nvPr/>
          </p:nvCxnSpPr>
          <p:spPr>
            <a:xfrm flipH="1">
              <a:off x="5762778" y="6008511"/>
              <a:ext cx="2444" cy="731520"/>
            </a:xfrm>
            <a:prstGeom prst="line">
              <a:avLst/>
            </a:prstGeom>
            <a:ln w="38100">
              <a:solidFill>
                <a:srgbClr val="008C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ier 3">
              <a:extLst>
                <a:ext uri="{FF2B5EF4-FFF2-40B4-BE49-F238E27FC236}">
                  <a16:creationId xmlns:a16="http://schemas.microsoft.com/office/drawing/2014/main" id="{F69CCEEE-9DC5-44FB-9BCB-E3C203DE18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8955" y="892740"/>
              <a:ext cx="38100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Tier 3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Tertiary Prevention  (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panose="020B0604020202020204" pitchFamily="34" charset="0"/>
                </a:rPr>
                <a:t>≈5%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)</a:t>
              </a:r>
            </a:p>
          </p:txBody>
        </p:sp>
      </p:grpSp>
      <p:sp>
        <p:nvSpPr>
          <p:cNvPr id="21" name="Title">
            <a:extLst>
              <a:ext uri="{FF2B5EF4-FFF2-40B4-BE49-F238E27FC236}">
                <a16:creationId xmlns:a16="http://schemas.microsoft.com/office/drawing/2014/main" id="{95DADD45-810C-4629-A65A-D59C0B76A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077" y="28555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ea typeface="+mn-ea"/>
              <a:cs typeface="Arial" charset="0"/>
            </a:endParaRPr>
          </a:p>
        </p:txBody>
      </p:sp>
      <p:sp>
        <p:nvSpPr>
          <p:cNvPr id="22" name="Reference">
            <a:extLst>
              <a:ext uri="{FF2B5EF4-FFF2-40B4-BE49-F238E27FC236}">
                <a16:creationId xmlns:a16="http://schemas.microsoft.com/office/drawing/2014/main" id="{11F93475-135E-422D-BFE1-5E4B96F9D062}"/>
              </a:ext>
            </a:extLst>
          </p:cNvPr>
          <p:cNvSpPr txBox="1"/>
          <p:nvPr/>
        </p:nvSpPr>
        <p:spPr>
          <a:xfrm>
            <a:off x="4156549" y="403420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(Lane,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Kalberg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&amp;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Menzies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2009)</a:t>
            </a:r>
          </a:p>
        </p:txBody>
      </p:sp>
      <p:sp>
        <p:nvSpPr>
          <p:cNvPr id="20" name="Trapezoid 19"/>
          <p:cNvSpPr/>
          <p:nvPr/>
        </p:nvSpPr>
        <p:spPr>
          <a:xfrm>
            <a:off x="1905001" y="3141345"/>
            <a:ext cx="8153399" cy="3609975"/>
          </a:xfrm>
          <a:prstGeom prst="trapezoid">
            <a:avLst>
              <a:gd name="adj" fmla="val 71146"/>
            </a:avLst>
          </a:prstGeom>
          <a:noFill/>
          <a:effectLst>
            <a:glow rad="228600">
              <a:srgbClr val="00B050">
                <a:alpha val="7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 rot="5400000">
            <a:off x="4186292" y="1839575"/>
            <a:ext cx="3640665" cy="6209434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84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74636"/>
          <a:stretch/>
        </p:blipFill>
        <p:spPr>
          <a:xfrm>
            <a:off x="148635" y="121920"/>
            <a:ext cx="10492929" cy="18984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704" r="29718"/>
          <a:stretch/>
        </p:blipFill>
        <p:spPr>
          <a:xfrm>
            <a:off x="148635" y="2151655"/>
            <a:ext cx="4785879" cy="3340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E86C98-C9C9-42EF-B19D-6BC119A62008}"/>
              </a:ext>
            </a:extLst>
          </p:cNvPr>
          <p:cNvSpPr/>
          <p:nvPr/>
        </p:nvSpPr>
        <p:spPr>
          <a:xfrm>
            <a:off x="5902779" y="1071154"/>
            <a:ext cx="1687091" cy="446330"/>
          </a:xfrm>
          <a:prstGeom prst="rect">
            <a:avLst/>
          </a:prstGeom>
          <a:noFill/>
          <a:ln w="3175">
            <a:solidFill>
              <a:srgbClr val="283375"/>
            </a:solidFill>
          </a:ln>
          <a:effectLst>
            <a:glow rad="114300">
              <a:srgbClr val="283375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865" t="1350" r="1961" b="1445"/>
          <a:stretch/>
        </p:blipFill>
        <p:spPr>
          <a:xfrm>
            <a:off x="8738201" y="1071154"/>
            <a:ext cx="3310758" cy="4341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7043" y="2839768"/>
            <a:ext cx="3518974" cy="3755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35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 rot="16200000">
            <a:off x="-2590801" y="2930092"/>
            <a:ext cx="6858001" cy="1305539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err="1">
                <a:solidFill>
                  <a:prstClr val="black"/>
                </a:solidFill>
                <a:latin typeface="Calibri Light" panose="020F0302020204030204"/>
              </a:rPr>
              <a:t>pbis</a:t>
            </a: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.org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9EC9C7-CF15-4372-A226-E9776F00AA74}"/>
              </a:ext>
            </a:extLst>
          </p:cNvPr>
          <p:cNvSpPr/>
          <p:nvPr/>
        </p:nvSpPr>
        <p:spPr>
          <a:xfrm>
            <a:off x="10687664" y="4890848"/>
            <a:ext cx="1504336" cy="1819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1700A2-5BF0-4304-9DCB-8BBD0F04A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924" y="1263913"/>
            <a:ext cx="9463399" cy="43301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901386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64C9F-A0FF-4899-A41F-DF8DEBEF4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29695"/>
            <a:ext cx="10515600" cy="1325563"/>
          </a:xfrm>
        </p:spPr>
        <p:txBody>
          <a:bodyPr/>
          <a:lstStyle/>
          <a:p>
            <a:r>
              <a:rPr lang="en-US"/>
              <a:t>Resources for screening available on PBIS.org…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80EF6-6C7F-48D9-AD94-859A69138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619365"/>
            <a:ext cx="5157787" cy="823912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Selecting a Universal Behavior Screening Tool: Questions to consider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DB485D6-B45A-4B2E-BCB8-CEA3BCF11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5376" y="1452908"/>
            <a:ext cx="5183188" cy="823912"/>
          </a:xfrm>
        </p:spPr>
        <p:txBody>
          <a:bodyPr>
            <a:normAutofit fontScale="92500" lnSpcReduction="20000"/>
          </a:bodyPr>
          <a:lstStyle/>
          <a:p>
            <a:r>
              <a:rPr lang="en-US" sz="2400" b="1">
                <a:solidFill>
                  <a:srgbClr val="2B2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Guidance for Systematic Screening: Lessons Learned from Practitioners</a:t>
            </a:r>
          </a:p>
        </p:txBody>
      </p:sp>
      <p:pic>
        <p:nvPicPr>
          <p:cNvPr id="9" name="Picture 8" descr="Picture of the resource title Selecting a Universal Behavior Screening Tool: Questions to Consider available on pbis.org">
            <a:extLst>
              <a:ext uri="{FF2B5EF4-FFF2-40B4-BE49-F238E27FC236}">
                <a16:creationId xmlns:a16="http://schemas.microsoft.com/office/drawing/2014/main" id="{EDEC054C-A3AD-48FC-845A-255A2FCA3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835" y="2567523"/>
            <a:ext cx="3159924" cy="4099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Picture of the resource titled Guidance for Systematic Screening: Lessons Learned from Practitioners available on pbis.org">
            <a:extLst>
              <a:ext uri="{FF2B5EF4-FFF2-40B4-BE49-F238E27FC236}">
                <a16:creationId xmlns:a16="http://schemas.microsoft.com/office/drawing/2014/main" id="{4471A8D3-F85C-4092-9E99-5B4B6FA0F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630" y="2567524"/>
            <a:ext cx="3050101" cy="4099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09FCCB2-BAC1-49E0-8037-54331ED08E31}"/>
              </a:ext>
            </a:extLst>
          </p:cNvPr>
          <p:cNvSpPr/>
          <p:nvPr/>
        </p:nvSpPr>
        <p:spPr>
          <a:xfrm>
            <a:off x="10569677" y="4847303"/>
            <a:ext cx="1504336" cy="1819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9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80EF6-6C7F-48D9-AD94-859A69138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662909"/>
            <a:ext cx="5157787" cy="823912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>
                <a:solidFill>
                  <a:srgbClr val="2B2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 for Communicating with Your Community about Systematic Screening: What does your district and school leadership team need to know?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DB485D6-B45A-4B2E-BCB8-CEA3BCF11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94399" y="1292456"/>
            <a:ext cx="5183188" cy="823912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>
                <a:solidFill>
                  <a:srgbClr val="2B2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Screening Resources</a:t>
            </a:r>
          </a:p>
        </p:txBody>
      </p:sp>
      <p:pic>
        <p:nvPicPr>
          <p:cNvPr id="8" name="Picture 7" descr="Picture of the resource titled Tips for Communicating with Your Community about Systematic Screening: What does your district and school leadership team need to know? available on pbis.org">
            <a:extLst>
              <a:ext uri="{FF2B5EF4-FFF2-40B4-BE49-F238E27FC236}">
                <a16:creationId xmlns:a16="http://schemas.microsoft.com/office/drawing/2014/main" id="{FEC84728-B225-447C-92D2-91B163929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821" y="2611068"/>
            <a:ext cx="3168751" cy="4099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Picture of the resource titled Screening Resources available on pbis.org">
            <a:extLst>
              <a:ext uri="{FF2B5EF4-FFF2-40B4-BE49-F238E27FC236}">
                <a16:creationId xmlns:a16="http://schemas.microsoft.com/office/drawing/2014/main" id="{8542CB69-9C6E-442C-B2F0-FE7500EF8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081" y="2527568"/>
            <a:ext cx="3168751" cy="4100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DC057D7-EB96-491D-A578-C3E2F0B4F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29695"/>
            <a:ext cx="10515600" cy="1325563"/>
          </a:xfrm>
        </p:spPr>
        <p:txBody>
          <a:bodyPr/>
          <a:lstStyle/>
          <a:p>
            <a:r>
              <a:rPr lang="en-US"/>
              <a:t>Resources for screening available on PBIS.org…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CD6847-7C6A-4BFB-A1DE-D8FF58BF5F9F}"/>
              </a:ext>
            </a:extLst>
          </p:cNvPr>
          <p:cNvSpPr/>
          <p:nvPr/>
        </p:nvSpPr>
        <p:spPr>
          <a:xfrm>
            <a:off x="10687664" y="4890848"/>
            <a:ext cx="1504336" cy="1819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31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of a red banner that says Coming Soon">
            <a:extLst>
              <a:ext uri="{FF2B5EF4-FFF2-40B4-BE49-F238E27FC236}">
                <a16:creationId xmlns:a16="http://schemas.microsoft.com/office/drawing/2014/main" id="{47C025C1-7E21-4702-AA8F-06F42548A7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0" b="59831"/>
          <a:stretch/>
        </p:blipFill>
        <p:spPr>
          <a:xfrm>
            <a:off x="7881326" y="539374"/>
            <a:ext cx="3679231" cy="168814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7381C8-32FF-41AB-8946-2C462A3B0E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1680" y="2851305"/>
            <a:ext cx="9229262" cy="4603279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180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/>
              <a:t>Installing a Universal Behavior Screening Tool: Questions to consider</a:t>
            </a:r>
          </a:p>
          <a:p>
            <a:pPr marL="457200" indent="-457200">
              <a:spcBef>
                <a:spcPts val="180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/>
              <a:t>Interpreting Universal Behavior Screening Data: Questions to consider</a:t>
            </a:r>
          </a:p>
          <a:p>
            <a:pPr marL="457200" indent="-457200">
              <a:spcBef>
                <a:spcPts val="180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/>
              <a:t>The Whys and </a:t>
            </a:r>
            <a:r>
              <a:rPr lang="en-US" sz="2800" err="1"/>
              <a:t>Hows</a:t>
            </a:r>
            <a:r>
              <a:rPr lang="en-US" sz="2800"/>
              <a:t> of Screening: Frequently Asked Questions for Families​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6EB805C-AFC4-4784-A1F9-97B8BDDAE1DF}"/>
              </a:ext>
            </a:extLst>
          </p:cNvPr>
          <p:cNvSpPr txBox="1">
            <a:spLocks/>
          </p:cNvSpPr>
          <p:nvPr/>
        </p:nvSpPr>
        <p:spPr>
          <a:xfrm>
            <a:off x="491680" y="4098880"/>
            <a:ext cx="9229262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 panose="02070309020205020404" pitchFamily="49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28337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7B8BF55-2AB6-467E-9849-9F75EB4EF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29695"/>
            <a:ext cx="10515600" cy="1325563"/>
          </a:xfrm>
        </p:spPr>
        <p:txBody>
          <a:bodyPr/>
          <a:lstStyle/>
          <a:p>
            <a:r>
              <a:rPr lang="en-US"/>
              <a:t>Resources for screening available on PBIS.org…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02BC73-45AB-43DE-A5F9-9812DB813332}"/>
              </a:ext>
            </a:extLst>
          </p:cNvPr>
          <p:cNvSpPr/>
          <p:nvPr/>
        </p:nvSpPr>
        <p:spPr>
          <a:xfrm>
            <a:off x="10569677" y="4847303"/>
            <a:ext cx="1504336" cy="1819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98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406" y="337192"/>
            <a:ext cx="8316138" cy="5741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 rot="16200000">
            <a:off x="-2590801" y="2930092"/>
            <a:ext cx="6858001" cy="1305539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ci3t.org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9C11EDA-965E-429D-B825-A83A27D44574}"/>
              </a:ext>
            </a:extLst>
          </p:cNvPr>
          <p:cNvSpPr/>
          <p:nvPr/>
        </p:nvSpPr>
        <p:spPr>
          <a:xfrm>
            <a:off x="3215701" y="2842122"/>
            <a:ext cx="1912689" cy="365615"/>
          </a:xfrm>
          <a:prstGeom prst="ellipse">
            <a:avLst/>
          </a:prstGeom>
          <a:noFill/>
          <a:ln w="57150">
            <a:solidFill>
              <a:srgbClr val="00B0F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8771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65ECA9-F7F6-4C19-A7FE-B92E204FB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SCREEN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CC66F5-6B4F-4E30-ACCC-7E54438B8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866" y="1849172"/>
            <a:ext cx="7579366" cy="42599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7440F5CB-C6F3-4766-8BDD-968040CF95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711" y="748848"/>
            <a:ext cx="2716215" cy="3515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669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64C9F-A0FF-4899-A41F-DF8DEBEF4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29695"/>
            <a:ext cx="10515600" cy="1325563"/>
          </a:xfrm>
        </p:spPr>
        <p:txBody>
          <a:bodyPr/>
          <a:lstStyle/>
          <a:p>
            <a:r>
              <a:rPr lang="en-US"/>
              <a:t>Resources for screening on Ci3t.org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80EF6-6C7F-48D9-AD94-859A69138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876936"/>
            <a:ext cx="3974872" cy="730626"/>
          </a:xfrm>
        </p:spPr>
        <p:txBody>
          <a:bodyPr>
            <a:noAutofit/>
          </a:bodyPr>
          <a:lstStyle/>
          <a:p>
            <a:pPr algn="ctr"/>
            <a:r>
              <a:rPr lang="en-US" sz="2000">
                <a:solidFill>
                  <a:srgbClr val="2B2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Screening Coordinator Training Manual: A Guide for Installing the SRSS-IE in your School or District</a:t>
            </a:r>
          </a:p>
        </p:txBody>
      </p:sp>
      <p:pic>
        <p:nvPicPr>
          <p:cNvPr id="8" name="Picture 7" descr="Chart&#10;&#10;Description automatically generated with medium confidence">
            <a:extLst>
              <a:ext uri="{FF2B5EF4-FFF2-40B4-BE49-F238E27FC236}">
                <a16:creationId xmlns:a16="http://schemas.microsoft.com/office/drawing/2014/main" id="{7ABB4BCF-8675-4DF9-BDF0-71A21B6AC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29" y="2929240"/>
            <a:ext cx="2716215" cy="3515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166891E-9492-4F26-82E9-33F4E8F29CF7}"/>
              </a:ext>
            </a:extLst>
          </p:cNvPr>
          <p:cNvSpPr txBox="1">
            <a:spLocks/>
          </p:cNvSpPr>
          <p:nvPr/>
        </p:nvSpPr>
        <p:spPr>
          <a:xfrm>
            <a:off x="4195024" y="1876936"/>
            <a:ext cx="3974872" cy="730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 panose="02070309020205020404" pitchFamily="49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B2B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Considerations for Systematic Screening PK-12 in the COVID-19 Era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DF6895F-8121-4BE3-9774-68F22D802582}"/>
              </a:ext>
            </a:extLst>
          </p:cNvPr>
          <p:cNvSpPr txBox="1">
            <a:spLocks/>
          </p:cNvSpPr>
          <p:nvPr/>
        </p:nvSpPr>
        <p:spPr>
          <a:xfrm>
            <a:off x="8322296" y="1603394"/>
            <a:ext cx="3974872" cy="730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 panose="02070309020205020404" pitchFamily="49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B2B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Systematic Screening in the COVID-19 Era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05D579F-4906-438D-80D9-5A48834C2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168" y="3050705"/>
            <a:ext cx="3699439" cy="2743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Graphical user interface&#10;&#10;Description automatically generated">
            <a:extLst>
              <a:ext uri="{FF2B5EF4-FFF2-40B4-BE49-F238E27FC236}">
                <a16:creationId xmlns:a16="http://schemas.microsoft.com/office/drawing/2014/main" id="{F600DC7C-1950-458D-BF08-6CBE619003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757" y="2766429"/>
            <a:ext cx="2716216" cy="3515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42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4080F2-E484-46D3-9E6E-CE5293761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Planning for Next Steps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C308A-5020-4BE4-9EEE-166644DFB5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484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8F2FCE7-B501-4ED1-B304-FD36917272D6}"/>
              </a:ext>
            </a:extLst>
          </p:cNvPr>
          <p:cNvGrpSpPr/>
          <p:nvPr/>
        </p:nvGrpSpPr>
        <p:grpSpPr>
          <a:xfrm>
            <a:off x="1848972" y="884031"/>
            <a:ext cx="8297334" cy="5880594"/>
            <a:chOff x="423333" y="892740"/>
            <a:chExt cx="8297334" cy="5880594"/>
          </a:xfrm>
        </p:grpSpPr>
        <p:sp>
          <p:nvSpPr>
            <p:cNvPr id="4" name="Green Triangle">
              <a:extLst>
                <a:ext uri="{FF2B5EF4-FFF2-40B4-BE49-F238E27FC236}">
                  <a16:creationId xmlns:a16="http://schemas.microsoft.com/office/drawing/2014/main" id="{66F34BAD-A917-46E5-B05C-05DEFF446332}"/>
                </a:ext>
              </a:extLst>
            </p:cNvPr>
            <p:cNvSpPr/>
            <p:nvPr/>
          </p:nvSpPr>
          <p:spPr>
            <a:xfrm>
              <a:off x="423333" y="3132668"/>
              <a:ext cx="8297334" cy="3640666"/>
            </a:xfrm>
            <a:prstGeom prst="trapezoid">
              <a:avLst>
                <a:gd name="adj" fmla="val 72862"/>
              </a:avLst>
            </a:prstGeom>
            <a:solidFill>
              <a:srgbClr val="0099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Yellow Triangle">
              <a:extLst>
                <a:ext uri="{FF2B5EF4-FFF2-40B4-BE49-F238E27FC236}">
                  <a16:creationId xmlns:a16="http://schemas.microsoft.com/office/drawing/2014/main" id="{385C0873-5E3B-43D7-BA67-46BFE46B3654}"/>
                </a:ext>
              </a:extLst>
            </p:cNvPr>
            <p:cNvSpPr/>
            <p:nvPr/>
          </p:nvSpPr>
          <p:spPr>
            <a:xfrm>
              <a:off x="3066106" y="1846280"/>
              <a:ext cx="3008769" cy="1286934"/>
            </a:xfrm>
            <a:prstGeom prst="trapezoid">
              <a:avLst>
                <a:gd name="adj" fmla="val 72862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d Triangle">
              <a:extLst>
                <a:ext uri="{FF2B5EF4-FFF2-40B4-BE49-F238E27FC236}">
                  <a16:creationId xmlns:a16="http://schemas.microsoft.com/office/drawing/2014/main" id="{BCD21FB9-8EC3-4F37-82D2-8707F5608CA6}"/>
                </a:ext>
              </a:extLst>
            </p:cNvPr>
            <p:cNvSpPr/>
            <p:nvPr/>
          </p:nvSpPr>
          <p:spPr>
            <a:xfrm>
              <a:off x="3995596" y="1059255"/>
              <a:ext cx="1134701" cy="787564"/>
            </a:xfrm>
            <a:prstGeom prst="triangle">
              <a:avLst/>
            </a:prstGeom>
            <a:solidFill>
              <a:srgbClr val="FE000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er 2">
              <a:extLst>
                <a:ext uri="{FF2B5EF4-FFF2-40B4-BE49-F238E27FC236}">
                  <a16:creationId xmlns:a16="http://schemas.microsoft.com/office/drawing/2014/main" id="{FD2DA736-9813-4DB7-ACE6-08F113D36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6500" y="2136502"/>
              <a:ext cx="4191000" cy="837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Tier 2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Secondary Prevention (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panose="020B0604020202020204" pitchFamily="34" charset="0"/>
                </a:rPr>
                <a:t>≈15%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) </a:t>
              </a:r>
            </a:p>
          </p:txBody>
        </p:sp>
        <p:sp>
          <p:nvSpPr>
            <p:cNvPr id="11" name="Tier 1">
              <a:extLst>
                <a:ext uri="{FF2B5EF4-FFF2-40B4-BE49-F238E27FC236}">
                  <a16:creationId xmlns:a16="http://schemas.microsoft.com/office/drawing/2014/main" id="{A5CDD7E8-B9E8-40B7-A37C-95BD4D39A8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6500" y="4435459"/>
              <a:ext cx="4191000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Tier 1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Primary Prevention (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panose="020B0604020202020204" pitchFamily="34" charset="0"/>
                </a:rPr>
                <a:t>≈80%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) </a:t>
              </a:r>
            </a:p>
          </p:txBody>
        </p:sp>
        <p:sp>
          <p:nvSpPr>
            <p:cNvPr id="12" name="Domains">
              <a:extLst>
                <a:ext uri="{FF2B5EF4-FFF2-40B4-BE49-F238E27FC236}">
                  <a16:creationId xmlns:a16="http://schemas.microsoft.com/office/drawing/2014/main" id="{22839B6B-724B-4788-86F7-0E1E9C3C61B4}"/>
                </a:ext>
              </a:extLst>
            </p:cNvPr>
            <p:cNvSpPr txBox="1"/>
            <p:nvPr/>
          </p:nvSpPr>
          <p:spPr>
            <a:xfrm>
              <a:off x="423333" y="6096000"/>
              <a:ext cx="8297334" cy="6694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41463" algn="ctr"/>
                  <a:tab pos="2851150" algn="ctr"/>
                  <a:tab pos="4056063" algn="ctr"/>
                  <a:tab pos="5253038" algn="ctr"/>
                  <a:tab pos="6570663" algn="ctr"/>
                </a:tabLst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Academic	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◇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Behavioral	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◇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Social</a:t>
              </a:r>
            </a:p>
            <a:p>
              <a:pPr marL="0" marR="0" lvl="0" indent="0" algn="l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41463" algn="ctr"/>
                  <a:tab pos="4056063" algn="ctr"/>
                  <a:tab pos="6570663" algn="ctr"/>
                </a:tabLst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	Validated Curricula	PBIS Framework	Validated Curricula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65B98E-582B-4C39-B4CA-CA2B1E426496}"/>
                </a:ext>
              </a:extLst>
            </p:cNvPr>
            <p:cNvCxnSpPr/>
            <p:nvPr/>
          </p:nvCxnSpPr>
          <p:spPr>
            <a:xfrm>
              <a:off x="1083406" y="5947646"/>
              <a:ext cx="6995160" cy="0"/>
            </a:xfrm>
            <a:prstGeom prst="line">
              <a:avLst/>
            </a:prstGeom>
            <a:ln w="38100">
              <a:solidFill>
                <a:srgbClr val="008C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CA69F93-A6D1-4659-9B2D-9CE629F1BD77}"/>
                </a:ext>
              </a:extLst>
            </p:cNvPr>
            <p:cNvCxnSpPr/>
            <p:nvPr/>
          </p:nvCxnSpPr>
          <p:spPr>
            <a:xfrm flipH="1">
              <a:off x="3365942" y="6008511"/>
              <a:ext cx="2444" cy="731520"/>
            </a:xfrm>
            <a:prstGeom prst="line">
              <a:avLst/>
            </a:prstGeom>
            <a:ln w="38100">
              <a:solidFill>
                <a:srgbClr val="008C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0D37107-CB34-4A10-96A2-CC136AD18AA3}"/>
                </a:ext>
              </a:extLst>
            </p:cNvPr>
            <p:cNvCxnSpPr/>
            <p:nvPr/>
          </p:nvCxnSpPr>
          <p:spPr>
            <a:xfrm flipH="1">
              <a:off x="5762778" y="6008511"/>
              <a:ext cx="2444" cy="731520"/>
            </a:xfrm>
            <a:prstGeom prst="line">
              <a:avLst/>
            </a:prstGeom>
            <a:ln w="38100">
              <a:solidFill>
                <a:srgbClr val="008C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ier 3">
              <a:extLst>
                <a:ext uri="{FF2B5EF4-FFF2-40B4-BE49-F238E27FC236}">
                  <a16:creationId xmlns:a16="http://schemas.microsoft.com/office/drawing/2014/main" id="{F69CCEEE-9DC5-44FB-9BCB-E3C203DE18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8955" y="892740"/>
              <a:ext cx="38100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Tier 3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Tertiary Prevention  (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panose="020B0604020202020204" pitchFamily="34" charset="0"/>
                </a:rPr>
                <a:t>≈5%</a:t>
              </a:r>
              <a:r>
                <a:rPr kumimoji="0" lang="en-US" sz="2400" b="1" i="0" u="none" strike="noStrike" kern="120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)</a:t>
              </a:r>
            </a:p>
          </p:txBody>
        </p:sp>
      </p:grpSp>
      <p:sp>
        <p:nvSpPr>
          <p:cNvPr id="21" name="Title">
            <a:extLst>
              <a:ext uri="{FF2B5EF4-FFF2-40B4-BE49-F238E27FC236}">
                <a16:creationId xmlns:a16="http://schemas.microsoft.com/office/drawing/2014/main" id="{95DADD45-810C-4629-A65A-D59C0B76A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077" y="28555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ea typeface="+mn-ea"/>
              <a:cs typeface="Arial" charset="0"/>
            </a:endParaRPr>
          </a:p>
        </p:txBody>
      </p:sp>
      <p:sp>
        <p:nvSpPr>
          <p:cNvPr id="22" name="Reference">
            <a:extLst>
              <a:ext uri="{FF2B5EF4-FFF2-40B4-BE49-F238E27FC236}">
                <a16:creationId xmlns:a16="http://schemas.microsoft.com/office/drawing/2014/main" id="{11F93475-135E-422D-BFE1-5E4B96F9D062}"/>
              </a:ext>
            </a:extLst>
          </p:cNvPr>
          <p:cNvSpPr txBox="1"/>
          <p:nvPr/>
        </p:nvSpPr>
        <p:spPr>
          <a:xfrm>
            <a:off x="4156549" y="403420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(Lane,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Kalberg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&amp;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Menzies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2009)</a:t>
            </a:r>
          </a:p>
        </p:txBody>
      </p:sp>
      <p:sp>
        <p:nvSpPr>
          <p:cNvPr id="2" name="Up Arrow 1"/>
          <p:cNvSpPr/>
          <p:nvPr/>
        </p:nvSpPr>
        <p:spPr>
          <a:xfrm>
            <a:off x="5549173" y="2743890"/>
            <a:ext cx="1006763" cy="1201311"/>
          </a:xfrm>
          <a:prstGeom prst="up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Up Arrow 23"/>
          <p:cNvSpPr/>
          <p:nvPr/>
        </p:nvSpPr>
        <p:spPr>
          <a:xfrm>
            <a:off x="5518081" y="1374973"/>
            <a:ext cx="1006763" cy="1201311"/>
          </a:xfrm>
          <a:prstGeom prst="up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43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FEB2B7D-4B94-42D6-8AC2-EE9A490FF4E4}"/>
              </a:ext>
            </a:extLst>
          </p:cNvPr>
          <p:cNvGraphicFramePr>
            <a:graphicFrameLocks noGrp="1"/>
          </p:cNvGraphicFramePr>
          <p:nvPr/>
        </p:nvGraphicFramePr>
        <p:xfrm>
          <a:off x="462349" y="589035"/>
          <a:ext cx="4925384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5384">
                  <a:extLst>
                    <a:ext uri="{9D8B030D-6E8A-4147-A177-3AD203B41FA5}">
                      <a16:colId xmlns:a16="http://schemas.microsoft.com/office/drawing/2014/main" val="3940547893"/>
                    </a:ext>
                  </a:extLst>
                </a:gridCol>
              </a:tblGrid>
              <a:tr h="2426391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Academics</a:t>
                      </a:r>
                    </a:p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core programs according to district and state standards with integrity: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kern="12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Use proactive evidence-based strategies to support students’ active engagement</a:t>
                      </a:r>
                      <a:endParaRPr lang="en-US" sz="2000" b="0" i="1" kern="12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7253926"/>
                  </a:ext>
                </a:extLst>
              </a:tr>
            </a:tbl>
          </a:graphicData>
        </a:graphic>
      </p:graphicFrame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E6772C1A-4766-4C03-ADDF-F712A1E16501}"/>
              </a:ext>
            </a:extLst>
          </p:cNvPr>
          <p:cNvGraphicFramePr>
            <a:graphicFrameLocks noGrp="1"/>
          </p:cNvGraphicFramePr>
          <p:nvPr/>
        </p:nvGraphicFramePr>
        <p:xfrm>
          <a:off x="461763" y="3423675"/>
          <a:ext cx="4923037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3037">
                  <a:extLst>
                    <a:ext uri="{9D8B030D-6E8A-4147-A177-3AD203B41FA5}">
                      <a16:colId xmlns:a16="http://schemas.microsoft.com/office/drawing/2014/main" val="3940547893"/>
                    </a:ext>
                  </a:extLst>
                </a:gridCol>
              </a:tblGrid>
              <a:tr h="2419775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Remote Learning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kern="12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Use proactive evidence-based strategies to support students’ active engagement.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Maintain online classroom platforms with learning activities connected to the weekly learning outcomes. 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Communicate at least weekly with families and students.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253926"/>
                  </a:ext>
                </a:extLst>
              </a:tr>
            </a:tbl>
          </a:graphicData>
        </a:graphic>
      </p:graphicFrame>
      <p:grpSp>
        <p:nvGrpSpPr>
          <p:cNvPr id="7" name="Group 6" hidden="1">
            <a:extLst>
              <a:ext uri="{FF2B5EF4-FFF2-40B4-BE49-F238E27FC236}">
                <a16:creationId xmlns:a16="http://schemas.microsoft.com/office/drawing/2014/main" id="{6C00392C-36C1-4C83-9F66-EABBE4CDD48F}"/>
              </a:ext>
            </a:extLst>
          </p:cNvPr>
          <p:cNvGrpSpPr/>
          <p:nvPr/>
        </p:nvGrpSpPr>
        <p:grpSpPr>
          <a:xfrm>
            <a:off x="7781026" y="170454"/>
            <a:ext cx="4129177" cy="3906965"/>
            <a:chOff x="5740400" y="636604"/>
            <a:chExt cx="5592497" cy="5400376"/>
          </a:xfrm>
        </p:grpSpPr>
        <p:pic>
          <p:nvPicPr>
            <p:cNvPr id="33" name="Content Placeholder 5" title="Book cover: Supporting behavior for school success">
              <a:extLst>
                <a:ext uri="{FF2B5EF4-FFF2-40B4-BE49-F238E27FC236}">
                  <a16:creationId xmlns:a16="http://schemas.microsoft.com/office/drawing/2014/main" id="{7FA03278-6052-472D-965F-88699BFB32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497" r="-2172"/>
            <a:stretch/>
          </p:blipFill>
          <p:spPr>
            <a:xfrm>
              <a:off x="9260721" y="636604"/>
              <a:ext cx="2072176" cy="27930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B5511F8-3999-4A8A-845F-8CC2839F22D8}"/>
                </a:ext>
              </a:extLst>
            </p:cNvPr>
            <p:cNvGrpSpPr/>
            <p:nvPr/>
          </p:nvGrpSpPr>
          <p:grpSpPr>
            <a:xfrm>
              <a:off x="5740400" y="810369"/>
              <a:ext cx="2972541" cy="5226611"/>
              <a:chOff x="5253684" y="810369"/>
              <a:chExt cx="3459257" cy="5226611"/>
            </a:xfrm>
          </p:grpSpPr>
          <p:sp>
            <p:nvSpPr>
              <p:cNvPr id="30" name="Freeform 20">
                <a:extLst>
                  <a:ext uri="{FF2B5EF4-FFF2-40B4-BE49-F238E27FC236}">
                    <a16:creationId xmlns:a16="http://schemas.microsoft.com/office/drawing/2014/main" id="{B4FD2A26-F3EE-4787-B4EE-72BC7CA7DF1E}"/>
                  </a:ext>
                </a:extLst>
              </p:cNvPr>
              <p:cNvSpPr/>
              <p:nvPr/>
            </p:nvSpPr>
            <p:spPr>
              <a:xfrm>
                <a:off x="5253684" y="3829836"/>
                <a:ext cx="3459257" cy="691851"/>
              </a:xfrm>
              <a:custGeom>
                <a:avLst/>
                <a:gdLst>
                  <a:gd name="connsiteX0" fmla="*/ 0 w 2962656"/>
                  <a:gd name="connsiteY0" fmla="*/ 103317 h 619888"/>
                  <a:gd name="connsiteX1" fmla="*/ 103317 w 2962656"/>
                  <a:gd name="connsiteY1" fmla="*/ 0 h 619888"/>
                  <a:gd name="connsiteX2" fmla="*/ 2859339 w 2962656"/>
                  <a:gd name="connsiteY2" fmla="*/ 0 h 619888"/>
                  <a:gd name="connsiteX3" fmla="*/ 2962656 w 2962656"/>
                  <a:gd name="connsiteY3" fmla="*/ 103317 h 619888"/>
                  <a:gd name="connsiteX4" fmla="*/ 2962656 w 2962656"/>
                  <a:gd name="connsiteY4" fmla="*/ 516571 h 619888"/>
                  <a:gd name="connsiteX5" fmla="*/ 2859339 w 2962656"/>
                  <a:gd name="connsiteY5" fmla="*/ 619888 h 619888"/>
                  <a:gd name="connsiteX6" fmla="*/ 103317 w 2962656"/>
                  <a:gd name="connsiteY6" fmla="*/ 619888 h 619888"/>
                  <a:gd name="connsiteX7" fmla="*/ 0 w 2962656"/>
                  <a:gd name="connsiteY7" fmla="*/ 516571 h 619888"/>
                  <a:gd name="connsiteX8" fmla="*/ 0 w 2962656"/>
                  <a:gd name="connsiteY8" fmla="*/ 103317 h 61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2656" h="619888">
                    <a:moveTo>
                      <a:pt x="0" y="103317"/>
                    </a:moveTo>
                    <a:cubicBezTo>
                      <a:pt x="0" y="46257"/>
                      <a:pt x="46257" y="0"/>
                      <a:pt x="103317" y="0"/>
                    </a:cubicBezTo>
                    <a:lnTo>
                      <a:pt x="2859339" y="0"/>
                    </a:lnTo>
                    <a:cubicBezTo>
                      <a:pt x="2916399" y="0"/>
                      <a:pt x="2962656" y="46257"/>
                      <a:pt x="2962656" y="103317"/>
                    </a:cubicBezTo>
                    <a:lnTo>
                      <a:pt x="2962656" y="516571"/>
                    </a:lnTo>
                    <a:cubicBezTo>
                      <a:pt x="2962656" y="573631"/>
                      <a:pt x="2916399" y="619888"/>
                      <a:pt x="2859339" y="619888"/>
                    </a:cubicBezTo>
                    <a:lnTo>
                      <a:pt x="103317" y="619888"/>
                    </a:lnTo>
                    <a:cubicBezTo>
                      <a:pt x="46257" y="619888"/>
                      <a:pt x="0" y="573631"/>
                      <a:pt x="0" y="516571"/>
                    </a:cubicBezTo>
                    <a:lnTo>
                      <a:pt x="0" y="103317"/>
                    </a:lnTo>
                    <a:close/>
                  </a:path>
                </a:pathLst>
              </a:custGeom>
              <a:solidFill>
                <a:srgbClr val="133A6A"/>
              </a:solidFill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02650" tIns="66455" rIns="102650" bIns="66455" numCol="1" spcCol="1270" anchor="ctr" anchorCtr="0">
                <a:noAutofit/>
              </a:bodyPr>
              <a:lstStyle/>
              <a:p>
                <a:pPr marL="0" marR="0" lvl="0" indent="0" algn="ctr" defTabSz="8445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High </a:t>
                </a:r>
                <a:r>
                  <a:rPr kumimoji="0" lang="en-US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</a:t>
                </a: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Requests</a:t>
                </a:r>
              </a:p>
            </p:txBody>
          </p:sp>
          <p:sp>
            <p:nvSpPr>
              <p:cNvPr id="31" name="Freeform 21">
                <a:extLst>
                  <a:ext uri="{FF2B5EF4-FFF2-40B4-BE49-F238E27FC236}">
                    <a16:creationId xmlns:a16="http://schemas.microsoft.com/office/drawing/2014/main" id="{C35AC622-C34A-424C-9462-C301E3AAB311}"/>
                  </a:ext>
                </a:extLst>
              </p:cNvPr>
              <p:cNvSpPr/>
              <p:nvPr/>
            </p:nvSpPr>
            <p:spPr>
              <a:xfrm>
                <a:off x="5253684" y="4587482"/>
                <a:ext cx="3459257" cy="691851"/>
              </a:xfrm>
              <a:custGeom>
                <a:avLst/>
                <a:gdLst>
                  <a:gd name="connsiteX0" fmla="*/ 0 w 2962656"/>
                  <a:gd name="connsiteY0" fmla="*/ 103317 h 619888"/>
                  <a:gd name="connsiteX1" fmla="*/ 103317 w 2962656"/>
                  <a:gd name="connsiteY1" fmla="*/ 0 h 619888"/>
                  <a:gd name="connsiteX2" fmla="*/ 2859339 w 2962656"/>
                  <a:gd name="connsiteY2" fmla="*/ 0 h 619888"/>
                  <a:gd name="connsiteX3" fmla="*/ 2962656 w 2962656"/>
                  <a:gd name="connsiteY3" fmla="*/ 103317 h 619888"/>
                  <a:gd name="connsiteX4" fmla="*/ 2962656 w 2962656"/>
                  <a:gd name="connsiteY4" fmla="*/ 516571 h 619888"/>
                  <a:gd name="connsiteX5" fmla="*/ 2859339 w 2962656"/>
                  <a:gd name="connsiteY5" fmla="*/ 619888 h 619888"/>
                  <a:gd name="connsiteX6" fmla="*/ 103317 w 2962656"/>
                  <a:gd name="connsiteY6" fmla="*/ 619888 h 619888"/>
                  <a:gd name="connsiteX7" fmla="*/ 0 w 2962656"/>
                  <a:gd name="connsiteY7" fmla="*/ 516571 h 619888"/>
                  <a:gd name="connsiteX8" fmla="*/ 0 w 2962656"/>
                  <a:gd name="connsiteY8" fmla="*/ 103317 h 61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2656" h="619888">
                    <a:moveTo>
                      <a:pt x="0" y="103317"/>
                    </a:moveTo>
                    <a:cubicBezTo>
                      <a:pt x="0" y="46257"/>
                      <a:pt x="46257" y="0"/>
                      <a:pt x="103317" y="0"/>
                    </a:cubicBezTo>
                    <a:lnTo>
                      <a:pt x="2859339" y="0"/>
                    </a:lnTo>
                    <a:cubicBezTo>
                      <a:pt x="2916399" y="0"/>
                      <a:pt x="2962656" y="46257"/>
                      <a:pt x="2962656" y="103317"/>
                    </a:cubicBezTo>
                    <a:lnTo>
                      <a:pt x="2962656" y="516571"/>
                    </a:lnTo>
                    <a:cubicBezTo>
                      <a:pt x="2962656" y="573631"/>
                      <a:pt x="2916399" y="619888"/>
                      <a:pt x="2859339" y="619888"/>
                    </a:cubicBezTo>
                    <a:lnTo>
                      <a:pt x="103317" y="619888"/>
                    </a:lnTo>
                    <a:cubicBezTo>
                      <a:pt x="46257" y="619888"/>
                      <a:pt x="0" y="573631"/>
                      <a:pt x="0" y="516571"/>
                    </a:cubicBezTo>
                    <a:lnTo>
                      <a:pt x="0" y="103317"/>
                    </a:lnTo>
                    <a:close/>
                  </a:path>
                </a:pathLst>
              </a:custGeom>
              <a:solidFill>
                <a:srgbClr val="133A6A"/>
              </a:solidFill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02650" tIns="66455" rIns="102650" bIns="66455" numCol="1" spcCol="1270" anchor="ctr" anchorCtr="0">
                <a:noAutofit/>
              </a:bodyPr>
              <a:lstStyle/>
              <a:p>
                <a:pPr marL="0" marR="0" lvl="0" indent="0" algn="ctr" defTabSz="8445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Precorrection</a:t>
                </a:r>
              </a:p>
            </p:txBody>
          </p:sp>
          <p:sp>
            <p:nvSpPr>
              <p:cNvPr id="32" name="Freeform 22">
                <a:extLst>
                  <a:ext uri="{FF2B5EF4-FFF2-40B4-BE49-F238E27FC236}">
                    <a16:creationId xmlns:a16="http://schemas.microsoft.com/office/drawing/2014/main" id="{DA840144-3663-480C-B871-8B7964669D40}"/>
                  </a:ext>
                </a:extLst>
              </p:cNvPr>
              <p:cNvSpPr/>
              <p:nvPr/>
            </p:nvSpPr>
            <p:spPr>
              <a:xfrm>
                <a:off x="5253684" y="5345129"/>
                <a:ext cx="3459257" cy="691851"/>
              </a:xfrm>
              <a:custGeom>
                <a:avLst/>
                <a:gdLst>
                  <a:gd name="connsiteX0" fmla="*/ 0 w 2962656"/>
                  <a:gd name="connsiteY0" fmla="*/ 103317 h 619888"/>
                  <a:gd name="connsiteX1" fmla="*/ 103317 w 2962656"/>
                  <a:gd name="connsiteY1" fmla="*/ 0 h 619888"/>
                  <a:gd name="connsiteX2" fmla="*/ 2859339 w 2962656"/>
                  <a:gd name="connsiteY2" fmla="*/ 0 h 619888"/>
                  <a:gd name="connsiteX3" fmla="*/ 2962656 w 2962656"/>
                  <a:gd name="connsiteY3" fmla="*/ 103317 h 619888"/>
                  <a:gd name="connsiteX4" fmla="*/ 2962656 w 2962656"/>
                  <a:gd name="connsiteY4" fmla="*/ 516571 h 619888"/>
                  <a:gd name="connsiteX5" fmla="*/ 2859339 w 2962656"/>
                  <a:gd name="connsiteY5" fmla="*/ 619888 h 619888"/>
                  <a:gd name="connsiteX6" fmla="*/ 103317 w 2962656"/>
                  <a:gd name="connsiteY6" fmla="*/ 619888 h 619888"/>
                  <a:gd name="connsiteX7" fmla="*/ 0 w 2962656"/>
                  <a:gd name="connsiteY7" fmla="*/ 516571 h 619888"/>
                  <a:gd name="connsiteX8" fmla="*/ 0 w 2962656"/>
                  <a:gd name="connsiteY8" fmla="*/ 103317 h 61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2656" h="619888">
                    <a:moveTo>
                      <a:pt x="0" y="103317"/>
                    </a:moveTo>
                    <a:cubicBezTo>
                      <a:pt x="0" y="46257"/>
                      <a:pt x="46257" y="0"/>
                      <a:pt x="103317" y="0"/>
                    </a:cubicBezTo>
                    <a:lnTo>
                      <a:pt x="2859339" y="0"/>
                    </a:lnTo>
                    <a:cubicBezTo>
                      <a:pt x="2916399" y="0"/>
                      <a:pt x="2962656" y="46257"/>
                      <a:pt x="2962656" y="103317"/>
                    </a:cubicBezTo>
                    <a:lnTo>
                      <a:pt x="2962656" y="516571"/>
                    </a:lnTo>
                    <a:cubicBezTo>
                      <a:pt x="2962656" y="573631"/>
                      <a:pt x="2916399" y="619888"/>
                      <a:pt x="2859339" y="619888"/>
                    </a:cubicBezTo>
                    <a:lnTo>
                      <a:pt x="103317" y="619888"/>
                    </a:lnTo>
                    <a:cubicBezTo>
                      <a:pt x="46257" y="619888"/>
                      <a:pt x="0" y="573631"/>
                      <a:pt x="0" y="516571"/>
                    </a:cubicBezTo>
                    <a:lnTo>
                      <a:pt x="0" y="103317"/>
                    </a:lnTo>
                    <a:close/>
                  </a:path>
                </a:pathLst>
              </a:custGeom>
              <a:solidFill>
                <a:srgbClr val="133A6A"/>
              </a:solidFill>
              <a:effectLst>
                <a:reflection blurRad="6350" stA="50000" endA="300" endPos="38500" dist="50800" dir="5400000" sy="-100000" algn="bl" rotWithShape="0"/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02650" tIns="66455" rIns="102650" bIns="66455" numCol="1" spcCol="1270" anchor="ctr" anchorCtr="0">
                <a:noAutofit/>
              </a:bodyPr>
              <a:lstStyle/>
              <a:p>
                <a:pPr marL="0" marR="0" lvl="0" indent="0" algn="ctr" defTabSz="8445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Incorporating Choice</a:t>
                </a:r>
              </a:p>
            </p:txBody>
          </p:sp>
          <p:sp>
            <p:nvSpPr>
              <p:cNvPr id="34" name="Freeform 12">
                <a:extLst>
                  <a:ext uri="{FF2B5EF4-FFF2-40B4-BE49-F238E27FC236}">
                    <a16:creationId xmlns:a16="http://schemas.microsoft.com/office/drawing/2014/main" id="{A7FBC678-6425-4C17-9D5A-A4FE5B8A4411}"/>
                  </a:ext>
                </a:extLst>
              </p:cNvPr>
              <p:cNvSpPr/>
              <p:nvPr/>
            </p:nvSpPr>
            <p:spPr>
              <a:xfrm>
                <a:off x="5253684" y="810369"/>
                <a:ext cx="3459257" cy="691851"/>
              </a:xfrm>
              <a:custGeom>
                <a:avLst/>
                <a:gdLst>
                  <a:gd name="connsiteX0" fmla="*/ 0 w 2962656"/>
                  <a:gd name="connsiteY0" fmla="*/ 103317 h 619888"/>
                  <a:gd name="connsiteX1" fmla="*/ 103317 w 2962656"/>
                  <a:gd name="connsiteY1" fmla="*/ 0 h 619888"/>
                  <a:gd name="connsiteX2" fmla="*/ 2859339 w 2962656"/>
                  <a:gd name="connsiteY2" fmla="*/ 0 h 619888"/>
                  <a:gd name="connsiteX3" fmla="*/ 2962656 w 2962656"/>
                  <a:gd name="connsiteY3" fmla="*/ 103317 h 619888"/>
                  <a:gd name="connsiteX4" fmla="*/ 2962656 w 2962656"/>
                  <a:gd name="connsiteY4" fmla="*/ 516571 h 619888"/>
                  <a:gd name="connsiteX5" fmla="*/ 2859339 w 2962656"/>
                  <a:gd name="connsiteY5" fmla="*/ 619888 h 619888"/>
                  <a:gd name="connsiteX6" fmla="*/ 103317 w 2962656"/>
                  <a:gd name="connsiteY6" fmla="*/ 619888 h 619888"/>
                  <a:gd name="connsiteX7" fmla="*/ 0 w 2962656"/>
                  <a:gd name="connsiteY7" fmla="*/ 516571 h 619888"/>
                  <a:gd name="connsiteX8" fmla="*/ 0 w 2962656"/>
                  <a:gd name="connsiteY8" fmla="*/ 103317 h 61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2656" h="619888">
                    <a:moveTo>
                      <a:pt x="0" y="103317"/>
                    </a:moveTo>
                    <a:cubicBezTo>
                      <a:pt x="0" y="46257"/>
                      <a:pt x="46257" y="0"/>
                      <a:pt x="103317" y="0"/>
                    </a:cubicBezTo>
                    <a:lnTo>
                      <a:pt x="2859339" y="0"/>
                    </a:lnTo>
                    <a:cubicBezTo>
                      <a:pt x="2916399" y="0"/>
                      <a:pt x="2962656" y="46257"/>
                      <a:pt x="2962656" y="103317"/>
                    </a:cubicBezTo>
                    <a:lnTo>
                      <a:pt x="2962656" y="516571"/>
                    </a:lnTo>
                    <a:cubicBezTo>
                      <a:pt x="2962656" y="573631"/>
                      <a:pt x="2916399" y="619888"/>
                      <a:pt x="2859339" y="619888"/>
                    </a:cubicBezTo>
                    <a:lnTo>
                      <a:pt x="103317" y="619888"/>
                    </a:lnTo>
                    <a:cubicBezTo>
                      <a:pt x="46257" y="619888"/>
                      <a:pt x="0" y="573631"/>
                      <a:pt x="0" y="516571"/>
                    </a:cubicBezTo>
                    <a:lnTo>
                      <a:pt x="0" y="103317"/>
                    </a:lnTo>
                    <a:close/>
                  </a:path>
                </a:pathLst>
              </a:custGeom>
              <a:solidFill>
                <a:srgbClr val="133A6A"/>
              </a:solidFill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02650" tIns="66455" rIns="102650" bIns="66455" numCol="1" spcCol="1270" anchor="ctr" anchorCtr="0">
                <a:noAutofit/>
              </a:bodyPr>
              <a:lstStyle/>
              <a:p>
                <a:pPr marL="0" marR="0" lvl="0" indent="0" algn="ctr" defTabSz="8445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Opportunities to Respond</a:t>
                </a:r>
              </a:p>
            </p:txBody>
          </p:sp>
          <p:sp>
            <p:nvSpPr>
              <p:cNvPr id="35" name="Freeform 13">
                <a:extLst>
                  <a:ext uri="{FF2B5EF4-FFF2-40B4-BE49-F238E27FC236}">
                    <a16:creationId xmlns:a16="http://schemas.microsoft.com/office/drawing/2014/main" id="{810D7BB5-2B0A-448C-92C5-67E9FEAD3AD1}"/>
                  </a:ext>
                </a:extLst>
              </p:cNvPr>
              <p:cNvSpPr/>
              <p:nvPr/>
            </p:nvSpPr>
            <p:spPr>
              <a:xfrm>
                <a:off x="5253684" y="1568463"/>
                <a:ext cx="3459257" cy="691851"/>
              </a:xfrm>
              <a:custGeom>
                <a:avLst/>
                <a:gdLst>
                  <a:gd name="connsiteX0" fmla="*/ 0 w 2962656"/>
                  <a:gd name="connsiteY0" fmla="*/ 103317 h 619888"/>
                  <a:gd name="connsiteX1" fmla="*/ 103317 w 2962656"/>
                  <a:gd name="connsiteY1" fmla="*/ 0 h 619888"/>
                  <a:gd name="connsiteX2" fmla="*/ 2859339 w 2962656"/>
                  <a:gd name="connsiteY2" fmla="*/ 0 h 619888"/>
                  <a:gd name="connsiteX3" fmla="*/ 2962656 w 2962656"/>
                  <a:gd name="connsiteY3" fmla="*/ 103317 h 619888"/>
                  <a:gd name="connsiteX4" fmla="*/ 2962656 w 2962656"/>
                  <a:gd name="connsiteY4" fmla="*/ 516571 h 619888"/>
                  <a:gd name="connsiteX5" fmla="*/ 2859339 w 2962656"/>
                  <a:gd name="connsiteY5" fmla="*/ 619888 h 619888"/>
                  <a:gd name="connsiteX6" fmla="*/ 103317 w 2962656"/>
                  <a:gd name="connsiteY6" fmla="*/ 619888 h 619888"/>
                  <a:gd name="connsiteX7" fmla="*/ 0 w 2962656"/>
                  <a:gd name="connsiteY7" fmla="*/ 516571 h 619888"/>
                  <a:gd name="connsiteX8" fmla="*/ 0 w 2962656"/>
                  <a:gd name="connsiteY8" fmla="*/ 103317 h 61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2656" h="619888">
                    <a:moveTo>
                      <a:pt x="0" y="103317"/>
                    </a:moveTo>
                    <a:cubicBezTo>
                      <a:pt x="0" y="46257"/>
                      <a:pt x="46257" y="0"/>
                      <a:pt x="103317" y="0"/>
                    </a:cubicBezTo>
                    <a:lnTo>
                      <a:pt x="2859339" y="0"/>
                    </a:lnTo>
                    <a:cubicBezTo>
                      <a:pt x="2916399" y="0"/>
                      <a:pt x="2962656" y="46257"/>
                      <a:pt x="2962656" y="103317"/>
                    </a:cubicBezTo>
                    <a:lnTo>
                      <a:pt x="2962656" y="516571"/>
                    </a:lnTo>
                    <a:cubicBezTo>
                      <a:pt x="2962656" y="573631"/>
                      <a:pt x="2916399" y="619888"/>
                      <a:pt x="2859339" y="619888"/>
                    </a:cubicBezTo>
                    <a:lnTo>
                      <a:pt x="103317" y="619888"/>
                    </a:lnTo>
                    <a:cubicBezTo>
                      <a:pt x="46257" y="619888"/>
                      <a:pt x="0" y="573631"/>
                      <a:pt x="0" y="516571"/>
                    </a:cubicBezTo>
                    <a:lnTo>
                      <a:pt x="0" y="103317"/>
                    </a:lnTo>
                    <a:close/>
                  </a:path>
                </a:pathLst>
              </a:custGeom>
              <a:solidFill>
                <a:srgbClr val="133A6A"/>
              </a:solidFill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02650" tIns="66455" rIns="102650" bIns="66455" numCol="1" spcCol="1270" anchor="ctr" anchorCtr="0">
                <a:noAutofit/>
              </a:bodyPr>
              <a:lstStyle/>
              <a:p>
                <a:pPr marL="0" marR="0" lvl="0" indent="0" algn="ctr" defTabSz="8445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Behavior-Specific Praise</a:t>
                </a:r>
              </a:p>
            </p:txBody>
          </p:sp>
          <p:sp>
            <p:nvSpPr>
              <p:cNvPr id="36" name="Freeform 14">
                <a:extLst>
                  <a:ext uri="{FF2B5EF4-FFF2-40B4-BE49-F238E27FC236}">
                    <a16:creationId xmlns:a16="http://schemas.microsoft.com/office/drawing/2014/main" id="{3CAA8DE4-9569-43F6-A20D-9405ACBDA3B1}"/>
                  </a:ext>
                </a:extLst>
              </p:cNvPr>
              <p:cNvSpPr/>
              <p:nvPr/>
            </p:nvSpPr>
            <p:spPr>
              <a:xfrm>
                <a:off x="5253684" y="2318250"/>
                <a:ext cx="3459257" cy="691851"/>
              </a:xfrm>
              <a:custGeom>
                <a:avLst/>
                <a:gdLst>
                  <a:gd name="connsiteX0" fmla="*/ 0 w 2962656"/>
                  <a:gd name="connsiteY0" fmla="*/ 103317 h 619888"/>
                  <a:gd name="connsiteX1" fmla="*/ 103317 w 2962656"/>
                  <a:gd name="connsiteY1" fmla="*/ 0 h 619888"/>
                  <a:gd name="connsiteX2" fmla="*/ 2859339 w 2962656"/>
                  <a:gd name="connsiteY2" fmla="*/ 0 h 619888"/>
                  <a:gd name="connsiteX3" fmla="*/ 2962656 w 2962656"/>
                  <a:gd name="connsiteY3" fmla="*/ 103317 h 619888"/>
                  <a:gd name="connsiteX4" fmla="*/ 2962656 w 2962656"/>
                  <a:gd name="connsiteY4" fmla="*/ 516571 h 619888"/>
                  <a:gd name="connsiteX5" fmla="*/ 2859339 w 2962656"/>
                  <a:gd name="connsiteY5" fmla="*/ 619888 h 619888"/>
                  <a:gd name="connsiteX6" fmla="*/ 103317 w 2962656"/>
                  <a:gd name="connsiteY6" fmla="*/ 619888 h 619888"/>
                  <a:gd name="connsiteX7" fmla="*/ 0 w 2962656"/>
                  <a:gd name="connsiteY7" fmla="*/ 516571 h 619888"/>
                  <a:gd name="connsiteX8" fmla="*/ 0 w 2962656"/>
                  <a:gd name="connsiteY8" fmla="*/ 103317 h 61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2656" h="619888">
                    <a:moveTo>
                      <a:pt x="0" y="103317"/>
                    </a:moveTo>
                    <a:cubicBezTo>
                      <a:pt x="0" y="46257"/>
                      <a:pt x="46257" y="0"/>
                      <a:pt x="103317" y="0"/>
                    </a:cubicBezTo>
                    <a:lnTo>
                      <a:pt x="2859339" y="0"/>
                    </a:lnTo>
                    <a:cubicBezTo>
                      <a:pt x="2916399" y="0"/>
                      <a:pt x="2962656" y="46257"/>
                      <a:pt x="2962656" y="103317"/>
                    </a:cubicBezTo>
                    <a:lnTo>
                      <a:pt x="2962656" y="516571"/>
                    </a:lnTo>
                    <a:cubicBezTo>
                      <a:pt x="2962656" y="573631"/>
                      <a:pt x="2916399" y="619888"/>
                      <a:pt x="2859339" y="619888"/>
                    </a:cubicBezTo>
                    <a:lnTo>
                      <a:pt x="103317" y="619888"/>
                    </a:lnTo>
                    <a:cubicBezTo>
                      <a:pt x="46257" y="619888"/>
                      <a:pt x="0" y="573631"/>
                      <a:pt x="0" y="516571"/>
                    </a:cubicBezTo>
                    <a:lnTo>
                      <a:pt x="0" y="103317"/>
                    </a:lnTo>
                    <a:close/>
                  </a:path>
                </a:pathLst>
              </a:custGeom>
              <a:solidFill>
                <a:srgbClr val="133A6A"/>
              </a:solidFill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02650" tIns="66455" rIns="102650" bIns="66455" numCol="1" spcCol="1270" anchor="ctr" anchorCtr="0">
                <a:noAutofit/>
              </a:bodyPr>
              <a:lstStyle/>
              <a:p>
                <a:pPr marL="0" marR="0" lvl="0" indent="0" algn="ctr" defTabSz="8445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Active Supervision</a:t>
                </a:r>
              </a:p>
            </p:txBody>
          </p:sp>
          <p:sp>
            <p:nvSpPr>
              <p:cNvPr id="37" name="Freeform 15">
                <a:extLst>
                  <a:ext uri="{FF2B5EF4-FFF2-40B4-BE49-F238E27FC236}">
                    <a16:creationId xmlns:a16="http://schemas.microsoft.com/office/drawing/2014/main" id="{C1EECB26-7ADD-4048-A249-FB579903C97C}"/>
                  </a:ext>
                </a:extLst>
              </p:cNvPr>
              <p:cNvSpPr/>
              <p:nvPr/>
            </p:nvSpPr>
            <p:spPr>
              <a:xfrm>
                <a:off x="5253684" y="3083755"/>
                <a:ext cx="3459257" cy="691851"/>
              </a:xfrm>
              <a:custGeom>
                <a:avLst/>
                <a:gdLst>
                  <a:gd name="connsiteX0" fmla="*/ 0 w 2962656"/>
                  <a:gd name="connsiteY0" fmla="*/ 103317 h 619888"/>
                  <a:gd name="connsiteX1" fmla="*/ 103317 w 2962656"/>
                  <a:gd name="connsiteY1" fmla="*/ 0 h 619888"/>
                  <a:gd name="connsiteX2" fmla="*/ 2859339 w 2962656"/>
                  <a:gd name="connsiteY2" fmla="*/ 0 h 619888"/>
                  <a:gd name="connsiteX3" fmla="*/ 2962656 w 2962656"/>
                  <a:gd name="connsiteY3" fmla="*/ 103317 h 619888"/>
                  <a:gd name="connsiteX4" fmla="*/ 2962656 w 2962656"/>
                  <a:gd name="connsiteY4" fmla="*/ 516571 h 619888"/>
                  <a:gd name="connsiteX5" fmla="*/ 2859339 w 2962656"/>
                  <a:gd name="connsiteY5" fmla="*/ 619888 h 619888"/>
                  <a:gd name="connsiteX6" fmla="*/ 103317 w 2962656"/>
                  <a:gd name="connsiteY6" fmla="*/ 619888 h 619888"/>
                  <a:gd name="connsiteX7" fmla="*/ 0 w 2962656"/>
                  <a:gd name="connsiteY7" fmla="*/ 516571 h 619888"/>
                  <a:gd name="connsiteX8" fmla="*/ 0 w 2962656"/>
                  <a:gd name="connsiteY8" fmla="*/ 103317 h 61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2656" h="619888">
                    <a:moveTo>
                      <a:pt x="0" y="103317"/>
                    </a:moveTo>
                    <a:cubicBezTo>
                      <a:pt x="0" y="46257"/>
                      <a:pt x="46257" y="0"/>
                      <a:pt x="103317" y="0"/>
                    </a:cubicBezTo>
                    <a:lnTo>
                      <a:pt x="2859339" y="0"/>
                    </a:lnTo>
                    <a:cubicBezTo>
                      <a:pt x="2916399" y="0"/>
                      <a:pt x="2962656" y="46257"/>
                      <a:pt x="2962656" y="103317"/>
                    </a:cubicBezTo>
                    <a:lnTo>
                      <a:pt x="2962656" y="516571"/>
                    </a:lnTo>
                    <a:cubicBezTo>
                      <a:pt x="2962656" y="573631"/>
                      <a:pt x="2916399" y="619888"/>
                      <a:pt x="2859339" y="619888"/>
                    </a:cubicBezTo>
                    <a:lnTo>
                      <a:pt x="103317" y="619888"/>
                    </a:lnTo>
                    <a:cubicBezTo>
                      <a:pt x="46257" y="619888"/>
                      <a:pt x="0" y="573631"/>
                      <a:pt x="0" y="516571"/>
                    </a:cubicBezTo>
                    <a:lnTo>
                      <a:pt x="0" y="103317"/>
                    </a:lnTo>
                    <a:close/>
                  </a:path>
                </a:pathLst>
              </a:custGeom>
              <a:solidFill>
                <a:srgbClr val="133A6A"/>
              </a:solidFill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02650" tIns="66455" rIns="102650" bIns="66455" numCol="1" spcCol="1270" anchor="ctr" anchorCtr="0">
                <a:noAutofit/>
              </a:bodyPr>
              <a:lstStyle/>
              <a:p>
                <a:pPr marL="0" marR="0" lvl="0" indent="0" algn="ctr" defTabSz="8445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Instructional Feedback</a:t>
                </a: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136" y="221759"/>
            <a:ext cx="5331394" cy="2716248"/>
          </a:xfrm>
          <a:prstGeom prst="rect">
            <a:avLst/>
          </a:prstGeom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BE5981C9-308F-4271-A593-075778477A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497" r="-2172"/>
          <a:stretch/>
        </p:blipFill>
        <p:spPr>
          <a:xfrm>
            <a:off x="7175124" y="3350325"/>
            <a:ext cx="2286000" cy="308129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</p:pic>
      <p:sp>
        <p:nvSpPr>
          <p:cNvPr id="8" name="Freeform 15">
            <a:extLst>
              <a:ext uri="{FF2B5EF4-FFF2-40B4-BE49-F238E27FC236}">
                <a16:creationId xmlns:a16="http://schemas.microsoft.com/office/drawing/2014/main" id="{035CE525-91F3-4500-BC80-F138449DFF85}"/>
              </a:ext>
            </a:extLst>
          </p:cNvPr>
          <p:cNvSpPr/>
          <p:nvPr/>
        </p:nvSpPr>
        <p:spPr>
          <a:xfrm>
            <a:off x="9166999" y="1745495"/>
            <a:ext cx="2743204" cy="681626"/>
          </a:xfrm>
          <a:custGeom>
            <a:avLst/>
            <a:gdLst>
              <a:gd name="connsiteX0" fmla="*/ 0 w 2743204"/>
              <a:gd name="connsiteY0" fmla="*/ 113607 h 681626"/>
              <a:gd name="connsiteX1" fmla="*/ 113607 w 2743204"/>
              <a:gd name="connsiteY1" fmla="*/ 0 h 681626"/>
              <a:gd name="connsiteX2" fmla="*/ 2629597 w 2743204"/>
              <a:gd name="connsiteY2" fmla="*/ 0 h 681626"/>
              <a:gd name="connsiteX3" fmla="*/ 2743204 w 2743204"/>
              <a:gd name="connsiteY3" fmla="*/ 113607 h 681626"/>
              <a:gd name="connsiteX4" fmla="*/ 2743204 w 2743204"/>
              <a:gd name="connsiteY4" fmla="*/ 568019 h 681626"/>
              <a:gd name="connsiteX5" fmla="*/ 2629597 w 2743204"/>
              <a:gd name="connsiteY5" fmla="*/ 681626 h 681626"/>
              <a:gd name="connsiteX6" fmla="*/ 113607 w 2743204"/>
              <a:gd name="connsiteY6" fmla="*/ 681626 h 681626"/>
              <a:gd name="connsiteX7" fmla="*/ 0 w 2743204"/>
              <a:gd name="connsiteY7" fmla="*/ 568019 h 681626"/>
              <a:gd name="connsiteX8" fmla="*/ 0 w 2743204"/>
              <a:gd name="connsiteY8" fmla="*/ 113607 h 68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3204" h="681626">
                <a:moveTo>
                  <a:pt x="0" y="113607"/>
                </a:moveTo>
                <a:cubicBezTo>
                  <a:pt x="0" y="50864"/>
                  <a:pt x="50864" y="0"/>
                  <a:pt x="113607" y="0"/>
                </a:cubicBezTo>
                <a:lnTo>
                  <a:pt x="2629597" y="0"/>
                </a:lnTo>
                <a:cubicBezTo>
                  <a:pt x="2692340" y="0"/>
                  <a:pt x="2743204" y="50864"/>
                  <a:pt x="2743204" y="113607"/>
                </a:cubicBezTo>
                <a:lnTo>
                  <a:pt x="2743204" y="568019"/>
                </a:lnTo>
                <a:cubicBezTo>
                  <a:pt x="2743204" y="630762"/>
                  <a:pt x="2692340" y="681626"/>
                  <a:pt x="2629597" y="681626"/>
                </a:cubicBezTo>
                <a:lnTo>
                  <a:pt x="113607" y="681626"/>
                </a:lnTo>
                <a:cubicBezTo>
                  <a:pt x="50864" y="681626"/>
                  <a:pt x="0" y="630762"/>
                  <a:pt x="0" y="568019"/>
                </a:cubicBezTo>
                <a:lnTo>
                  <a:pt x="0" y="113607"/>
                </a:lnTo>
                <a:close/>
              </a:path>
            </a:pathLst>
          </a:custGeom>
          <a:solidFill>
            <a:srgbClr val="00206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854" tIns="67564" rIns="101854" bIns="67564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Opportunities to Respond</a:t>
            </a:r>
          </a:p>
        </p:txBody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E6E92730-7D16-446D-8023-A27E3F302A28}"/>
              </a:ext>
            </a:extLst>
          </p:cNvPr>
          <p:cNvSpPr/>
          <p:nvPr/>
        </p:nvSpPr>
        <p:spPr>
          <a:xfrm>
            <a:off x="9166999" y="2441402"/>
            <a:ext cx="2743204" cy="681626"/>
          </a:xfrm>
          <a:custGeom>
            <a:avLst/>
            <a:gdLst>
              <a:gd name="connsiteX0" fmla="*/ 0 w 2743204"/>
              <a:gd name="connsiteY0" fmla="*/ 113607 h 681626"/>
              <a:gd name="connsiteX1" fmla="*/ 113607 w 2743204"/>
              <a:gd name="connsiteY1" fmla="*/ 0 h 681626"/>
              <a:gd name="connsiteX2" fmla="*/ 2629597 w 2743204"/>
              <a:gd name="connsiteY2" fmla="*/ 0 h 681626"/>
              <a:gd name="connsiteX3" fmla="*/ 2743204 w 2743204"/>
              <a:gd name="connsiteY3" fmla="*/ 113607 h 681626"/>
              <a:gd name="connsiteX4" fmla="*/ 2743204 w 2743204"/>
              <a:gd name="connsiteY4" fmla="*/ 568019 h 681626"/>
              <a:gd name="connsiteX5" fmla="*/ 2629597 w 2743204"/>
              <a:gd name="connsiteY5" fmla="*/ 681626 h 681626"/>
              <a:gd name="connsiteX6" fmla="*/ 113607 w 2743204"/>
              <a:gd name="connsiteY6" fmla="*/ 681626 h 681626"/>
              <a:gd name="connsiteX7" fmla="*/ 0 w 2743204"/>
              <a:gd name="connsiteY7" fmla="*/ 568019 h 681626"/>
              <a:gd name="connsiteX8" fmla="*/ 0 w 2743204"/>
              <a:gd name="connsiteY8" fmla="*/ 113607 h 68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3204" h="681626">
                <a:moveTo>
                  <a:pt x="0" y="113607"/>
                </a:moveTo>
                <a:cubicBezTo>
                  <a:pt x="0" y="50864"/>
                  <a:pt x="50864" y="0"/>
                  <a:pt x="113607" y="0"/>
                </a:cubicBezTo>
                <a:lnTo>
                  <a:pt x="2629597" y="0"/>
                </a:lnTo>
                <a:cubicBezTo>
                  <a:pt x="2692340" y="0"/>
                  <a:pt x="2743204" y="50864"/>
                  <a:pt x="2743204" y="113607"/>
                </a:cubicBezTo>
                <a:lnTo>
                  <a:pt x="2743204" y="568019"/>
                </a:lnTo>
                <a:cubicBezTo>
                  <a:pt x="2743204" y="630762"/>
                  <a:pt x="2692340" y="681626"/>
                  <a:pt x="2629597" y="681626"/>
                </a:cubicBezTo>
                <a:lnTo>
                  <a:pt x="113607" y="681626"/>
                </a:lnTo>
                <a:cubicBezTo>
                  <a:pt x="50864" y="681626"/>
                  <a:pt x="0" y="630762"/>
                  <a:pt x="0" y="568019"/>
                </a:cubicBezTo>
                <a:lnTo>
                  <a:pt x="0" y="113607"/>
                </a:lnTo>
                <a:close/>
              </a:path>
            </a:pathLst>
          </a:custGeom>
          <a:solidFill>
            <a:srgbClr val="00206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854" tIns="67564" rIns="101854" bIns="67564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Behavior-Specific Praise</a:t>
            </a:r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FEFA444C-EDC8-4572-BC76-96BF7978451B}"/>
              </a:ext>
            </a:extLst>
          </p:cNvPr>
          <p:cNvSpPr/>
          <p:nvPr/>
        </p:nvSpPr>
        <p:spPr>
          <a:xfrm>
            <a:off x="9166999" y="3137309"/>
            <a:ext cx="2743202" cy="681626"/>
          </a:xfrm>
          <a:custGeom>
            <a:avLst/>
            <a:gdLst>
              <a:gd name="connsiteX0" fmla="*/ 0 w 2743202"/>
              <a:gd name="connsiteY0" fmla="*/ 113607 h 681626"/>
              <a:gd name="connsiteX1" fmla="*/ 113607 w 2743202"/>
              <a:gd name="connsiteY1" fmla="*/ 0 h 681626"/>
              <a:gd name="connsiteX2" fmla="*/ 2629595 w 2743202"/>
              <a:gd name="connsiteY2" fmla="*/ 0 h 681626"/>
              <a:gd name="connsiteX3" fmla="*/ 2743202 w 2743202"/>
              <a:gd name="connsiteY3" fmla="*/ 113607 h 681626"/>
              <a:gd name="connsiteX4" fmla="*/ 2743202 w 2743202"/>
              <a:gd name="connsiteY4" fmla="*/ 568019 h 681626"/>
              <a:gd name="connsiteX5" fmla="*/ 2629595 w 2743202"/>
              <a:gd name="connsiteY5" fmla="*/ 681626 h 681626"/>
              <a:gd name="connsiteX6" fmla="*/ 113607 w 2743202"/>
              <a:gd name="connsiteY6" fmla="*/ 681626 h 681626"/>
              <a:gd name="connsiteX7" fmla="*/ 0 w 2743202"/>
              <a:gd name="connsiteY7" fmla="*/ 568019 h 681626"/>
              <a:gd name="connsiteX8" fmla="*/ 0 w 2743202"/>
              <a:gd name="connsiteY8" fmla="*/ 113607 h 68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3202" h="681626">
                <a:moveTo>
                  <a:pt x="0" y="113607"/>
                </a:moveTo>
                <a:cubicBezTo>
                  <a:pt x="0" y="50864"/>
                  <a:pt x="50864" y="0"/>
                  <a:pt x="113607" y="0"/>
                </a:cubicBezTo>
                <a:lnTo>
                  <a:pt x="2629595" y="0"/>
                </a:lnTo>
                <a:cubicBezTo>
                  <a:pt x="2692338" y="0"/>
                  <a:pt x="2743202" y="50864"/>
                  <a:pt x="2743202" y="113607"/>
                </a:cubicBezTo>
                <a:lnTo>
                  <a:pt x="2743202" y="568019"/>
                </a:lnTo>
                <a:cubicBezTo>
                  <a:pt x="2743202" y="630762"/>
                  <a:pt x="2692338" y="681626"/>
                  <a:pt x="2629595" y="681626"/>
                </a:cubicBezTo>
                <a:lnTo>
                  <a:pt x="113607" y="681626"/>
                </a:lnTo>
                <a:cubicBezTo>
                  <a:pt x="50864" y="681626"/>
                  <a:pt x="0" y="630762"/>
                  <a:pt x="0" y="568019"/>
                </a:cubicBezTo>
                <a:lnTo>
                  <a:pt x="0" y="113607"/>
                </a:lnTo>
                <a:close/>
              </a:path>
            </a:pathLst>
          </a:custGeom>
          <a:solidFill>
            <a:srgbClr val="00206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9474" tIns="71374" rIns="109474" bIns="71374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Active Supervision</a:t>
            </a:r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C990E88A-4C12-4225-AB6C-91D75434E88E}"/>
              </a:ext>
            </a:extLst>
          </p:cNvPr>
          <p:cNvSpPr/>
          <p:nvPr/>
        </p:nvSpPr>
        <p:spPr>
          <a:xfrm>
            <a:off x="9166999" y="3833216"/>
            <a:ext cx="2743202" cy="681626"/>
          </a:xfrm>
          <a:custGeom>
            <a:avLst/>
            <a:gdLst>
              <a:gd name="connsiteX0" fmla="*/ 0 w 2743202"/>
              <a:gd name="connsiteY0" fmla="*/ 113607 h 681626"/>
              <a:gd name="connsiteX1" fmla="*/ 113607 w 2743202"/>
              <a:gd name="connsiteY1" fmla="*/ 0 h 681626"/>
              <a:gd name="connsiteX2" fmla="*/ 2629595 w 2743202"/>
              <a:gd name="connsiteY2" fmla="*/ 0 h 681626"/>
              <a:gd name="connsiteX3" fmla="*/ 2743202 w 2743202"/>
              <a:gd name="connsiteY3" fmla="*/ 113607 h 681626"/>
              <a:gd name="connsiteX4" fmla="*/ 2743202 w 2743202"/>
              <a:gd name="connsiteY4" fmla="*/ 568019 h 681626"/>
              <a:gd name="connsiteX5" fmla="*/ 2629595 w 2743202"/>
              <a:gd name="connsiteY5" fmla="*/ 681626 h 681626"/>
              <a:gd name="connsiteX6" fmla="*/ 113607 w 2743202"/>
              <a:gd name="connsiteY6" fmla="*/ 681626 h 681626"/>
              <a:gd name="connsiteX7" fmla="*/ 0 w 2743202"/>
              <a:gd name="connsiteY7" fmla="*/ 568019 h 681626"/>
              <a:gd name="connsiteX8" fmla="*/ 0 w 2743202"/>
              <a:gd name="connsiteY8" fmla="*/ 113607 h 68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3202" h="681626">
                <a:moveTo>
                  <a:pt x="0" y="113607"/>
                </a:moveTo>
                <a:cubicBezTo>
                  <a:pt x="0" y="50864"/>
                  <a:pt x="50864" y="0"/>
                  <a:pt x="113607" y="0"/>
                </a:cubicBezTo>
                <a:lnTo>
                  <a:pt x="2629595" y="0"/>
                </a:lnTo>
                <a:cubicBezTo>
                  <a:pt x="2692338" y="0"/>
                  <a:pt x="2743202" y="50864"/>
                  <a:pt x="2743202" y="113607"/>
                </a:cubicBezTo>
                <a:lnTo>
                  <a:pt x="2743202" y="568019"/>
                </a:lnTo>
                <a:cubicBezTo>
                  <a:pt x="2743202" y="630762"/>
                  <a:pt x="2692338" y="681626"/>
                  <a:pt x="2629595" y="681626"/>
                </a:cubicBezTo>
                <a:lnTo>
                  <a:pt x="113607" y="681626"/>
                </a:lnTo>
                <a:cubicBezTo>
                  <a:pt x="50864" y="681626"/>
                  <a:pt x="0" y="630762"/>
                  <a:pt x="0" y="568019"/>
                </a:cubicBezTo>
                <a:lnTo>
                  <a:pt x="0" y="113607"/>
                </a:lnTo>
                <a:close/>
              </a:path>
            </a:pathLst>
          </a:custGeom>
          <a:solidFill>
            <a:srgbClr val="00206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9474" tIns="71374" rIns="109474" bIns="71374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Instructional Feedback</a:t>
            </a:r>
          </a:p>
        </p:txBody>
      </p:sp>
      <p:sp>
        <p:nvSpPr>
          <p:cNvPr id="12" name="Freeform 19">
            <a:extLst>
              <a:ext uri="{FF2B5EF4-FFF2-40B4-BE49-F238E27FC236}">
                <a16:creationId xmlns:a16="http://schemas.microsoft.com/office/drawing/2014/main" id="{47CAB915-5EA4-4146-9234-42F8CF3EE5F6}"/>
              </a:ext>
            </a:extLst>
          </p:cNvPr>
          <p:cNvSpPr/>
          <p:nvPr/>
        </p:nvSpPr>
        <p:spPr>
          <a:xfrm>
            <a:off x="9166999" y="4529123"/>
            <a:ext cx="2743202" cy="681626"/>
          </a:xfrm>
          <a:custGeom>
            <a:avLst/>
            <a:gdLst>
              <a:gd name="connsiteX0" fmla="*/ 0 w 2743202"/>
              <a:gd name="connsiteY0" fmla="*/ 113607 h 681626"/>
              <a:gd name="connsiteX1" fmla="*/ 113607 w 2743202"/>
              <a:gd name="connsiteY1" fmla="*/ 0 h 681626"/>
              <a:gd name="connsiteX2" fmla="*/ 2629595 w 2743202"/>
              <a:gd name="connsiteY2" fmla="*/ 0 h 681626"/>
              <a:gd name="connsiteX3" fmla="*/ 2743202 w 2743202"/>
              <a:gd name="connsiteY3" fmla="*/ 113607 h 681626"/>
              <a:gd name="connsiteX4" fmla="*/ 2743202 w 2743202"/>
              <a:gd name="connsiteY4" fmla="*/ 568019 h 681626"/>
              <a:gd name="connsiteX5" fmla="*/ 2629595 w 2743202"/>
              <a:gd name="connsiteY5" fmla="*/ 681626 h 681626"/>
              <a:gd name="connsiteX6" fmla="*/ 113607 w 2743202"/>
              <a:gd name="connsiteY6" fmla="*/ 681626 h 681626"/>
              <a:gd name="connsiteX7" fmla="*/ 0 w 2743202"/>
              <a:gd name="connsiteY7" fmla="*/ 568019 h 681626"/>
              <a:gd name="connsiteX8" fmla="*/ 0 w 2743202"/>
              <a:gd name="connsiteY8" fmla="*/ 113607 h 68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3202" h="681626">
                <a:moveTo>
                  <a:pt x="0" y="113607"/>
                </a:moveTo>
                <a:cubicBezTo>
                  <a:pt x="0" y="50864"/>
                  <a:pt x="50864" y="0"/>
                  <a:pt x="113607" y="0"/>
                </a:cubicBezTo>
                <a:lnTo>
                  <a:pt x="2629595" y="0"/>
                </a:lnTo>
                <a:cubicBezTo>
                  <a:pt x="2692338" y="0"/>
                  <a:pt x="2743202" y="50864"/>
                  <a:pt x="2743202" y="113607"/>
                </a:cubicBezTo>
                <a:lnTo>
                  <a:pt x="2743202" y="568019"/>
                </a:lnTo>
                <a:cubicBezTo>
                  <a:pt x="2743202" y="630762"/>
                  <a:pt x="2692338" y="681626"/>
                  <a:pt x="2629595" y="681626"/>
                </a:cubicBezTo>
                <a:lnTo>
                  <a:pt x="113607" y="681626"/>
                </a:lnTo>
                <a:cubicBezTo>
                  <a:pt x="50864" y="681626"/>
                  <a:pt x="0" y="630762"/>
                  <a:pt x="0" y="568019"/>
                </a:cubicBezTo>
                <a:lnTo>
                  <a:pt x="0" y="113607"/>
                </a:lnTo>
                <a:close/>
              </a:path>
            </a:pathLst>
          </a:custGeom>
          <a:solidFill>
            <a:srgbClr val="00206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9474" tIns="71374" rIns="109474" bIns="71374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High-</a:t>
            </a: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Requests</a:t>
            </a:r>
          </a:p>
        </p:txBody>
      </p:sp>
      <p:sp>
        <p:nvSpPr>
          <p:cNvPr id="13" name="Freeform 20">
            <a:extLst>
              <a:ext uri="{FF2B5EF4-FFF2-40B4-BE49-F238E27FC236}">
                <a16:creationId xmlns:a16="http://schemas.microsoft.com/office/drawing/2014/main" id="{8B24E07A-64DB-4C1A-885C-86141C2AE9A7}"/>
              </a:ext>
            </a:extLst>
          </p:cNvPr>
          <p:cNvSpPr/>
          <p:nvPr/>
        </p:nvSpPr>
        <p:spPr>
          <a:xfrm>
            <a:off x="9166999" y="5225030"/>
            <a:ext cx="2743202" cy="681626"/>
          </a:xfrm>
          <a:custGeom>
            <a:avLst/>
            <a:gdLst>
              <a:gd name="connsiteX0" fmla="*/ 0 w 2743202"/>
              <a:gd name="connsiteY0" fmla="*/ 113607 h 681626"/>
              <a:gd name="connsiteX1" fmla="*/ 113607 w 2743202"/>
              <a:gd name="connsiteY1" fmla="*/ 0 h 681626"/>
              <a:gd name="connsiteX2" fmla="*/ 2629595 w 2743202"/>
              <a:gd name="connsiteY2" fmla="*/ 0 h 681626"/>
              <a:gd name="connsiteX3" fmla="*/ 2743202 w 2743202"/>
              <a:gd name="connsiteY3" fmla="*/ 113607 h 681626"/>
              <a:gd name="connsiteX4" fmla="*/ 2743202 w 2743202"/>
              <a:gd name="connsiteY4" fmla="*/ 568019 h 681626"/>
              <a:gd name="connsiteX5" fmla="*/ 2629595 w 2743202"/>
              <a:gd name="connsiteY5" fmla="*/ 681626 h 681626"/>
              <a:gd name="connsiteX6" fmla="*/ 113607 w 2743202"/>
              <a:gd name="connsiteY6" fmla="*/ 681626 h 681626"/>
              <a:gd name="connsiteX7" fmla="*/ 0 w 2743202"/>
              <a:gd name="connsiteY7" fmla="*/ 568019 h 681626"/>
              <a:gd name="connsiteX8" fmla="*/ 0 w 2743202"/>
              <a:gd name="connsiteY8" fmla="*/ 113607 h 68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3202" h="681626">
                <a:moveTo>
                  <a:pt x="0" y="113607"/>
                </a:moveTo>
                <a:cubicBezTo>
                  <a:pt x="0" y="50864"/>
                  <a:pt x="50864" y="0"/>
                  <a:pt x="113607" y="0"/>
                </a:cubicBezTo>
                <a:lnTo>
                  <a:pt x="2629595" y="0"/>
                </a:lnTo>
                <a:cubicBezTo>
                  <a:pt x="2692338" y="0"/>
                  <a:pt x="2743202" y="50864"/>
                  <a:pt x="2743202" y="113607"/>
                </a:cubicBezTo>
                <a:lnTo>
                  <a:pt x="2743202" y="568019"/>
                </a:lnTo>
                <a:cubicBezTo>
                  <a:pt x="2743202" y="630762"/>
                  <a:pt x="2692338" y="681626"/>
                  <a:pt x="2629595" y="681626"/>
                </a:cubicBezTo>
                <a:lnTo>
                  <a:pt x="113607" y="681626"/>
                </a:lnTo>
                <a:cubicBezTo>
                  <a:pt x="50864" y="681626"/>
                  <a:pt x="0" y="630762"/>
                  <a:pt x="0" y="568019"/>
                </a:cubicBezTo>
                <a:lnTo>
                  <a:pt x="0" y="113607"/>
                </a:lnTo>
                <a:close/>
              </a:path>
            </a:pathLst>
          </a:custGeom>
          <a:solidFill>
            <a:srgbClr val="00206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9474" tIns="71374" rIns="109474" bIns="71374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Precorrection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Freeform 21">
            <a:extLst>
              <a:ext uri="{FF2B5EF4-FFF2-40B4-BE49-F238E27FC236}">
                <a16:creationId xmlns:a16="http://schemas.microsoft.com/office/drawing/2014/main" id="{A15B2808-A820-43D9-A991-E772513790F4}"/>
              </a:ext>
            </a:extLst>
          </p:cNvPr>
          <p:cNvSpPr/>
          <p:nvPr/>
        </p:nvSpPr>
        <p:spPr>
          <a:xfrm>
            <a:off x="9166999" y="5920937"/>
            <a:ext cx="2743204" cy="681626"/>
          </a:xfrm>
          <a:custGeom>
            <a:avLst/>
            <a:gdLst>
              <a:gd name="connsiteX0" fmla="*/ 0 w 2743204"/>
              <a:gd name="connsiteY0" fmla="*/ 113607 h 681626"/>
              <a:gd name="connsiteX1" fmla="*/ 113607 w 2743204"/>
              <a:gd name="connsiteY1" fmla="*/ 0 h 681626"/>
              <a:gd name="connsiteX2" fmla="*/ 2629597 w 2743204"/>
              <a:gd name="connsiteY2" fmla="*/ 0 h 681626"/>
              <a:gd name="connsiteX3" fmla="*/ 2743204 w 2743204"/>
              <a:gd name="connsiteY3" fmla="*/ 113607 h 681626"/>
              <a:gd name="connsiteX4" fmla="*/ 2743204 w 2743204"/>
              <a:gd name="connsiteY4" fmla="*/ 568019 h 681626"/>
              <a:gd name="connsiteX5" fmla="*/ 2629597 w 2743204"/>
              <a:gd name="connsiteY5" fmla="*/ 681626 h 681626"/>
              <a:gd name="connsiteX6" fmla="*/ 113607 w 2743204"/>
              <a:gd name="connsiteY6" fmla="*/ 681626 h 681626"/>
              <a:gd name="connsiteX7" fmla="*/ 0 w 2743204"/>
              <a:gd name="connsiteY7" fmla="*/ 568019 h 681626"/>
              <a:gd name="connsiteX8" fmla="*/ 0 w 2743204"/>
              <a:gd name="connsiteY8" fmla="*/ 113607 h 68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3204" h="681626">
                <a:moveTo>
                  <a:pt x="0" y="113607"/>
                </a:moveTo>
                <a:cubicBezTo>
                  <a:pt x="0" y="50864"/>
                  <a:pt x="50864" y="0"/>
                  <a:pt x="113607" y="0"/>
                </a:cubicBezTo>
                <a:lnTo>
                  <a:pt x="2629597" y="0"/>
                </a:lnTo>
                <a:cubicBezTo>
                  <a:pt x="2692340" y="0"/>
                  <a:pt x="2743204" y="50864"/>
                  <a:pt x="2743204" y="113607"/>
                </a:cubicBezTo>
                <a:lnTo>
                  <a:pt x="2743204" y="568019"/>
                </a:lnTo>
                <a:cubicBezTo>
                  <a:pt x="2743204" y="630762"/>
                  <a:pt x="2692340" y="681626"/>
                  <a:pt x="2629597" y="681626"/>
                </a:cubicBezTo>
                <a:lnTo>
                  <a:pt x="113607" y="681626"/>
                </a:lnTo>
                <a:cubicBezTo>
                  <a:pt x="50864" y="681626"/>
                  <a:pt x="0" y="630762"/>
                  <a:pt x="0" y="568019"/>
                </a:cubicBezTo>
                <a:lnTo>
                  <a:pt x="0" y="113607"/>
                </a:lnTo>
                <a:close/>
              </a:path>
            </a:pathLst>
          </a:custGeom>
          <a:solidFill>
            <a:srgbClr val="002060"/>
          </a:solidFill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9474" tIns="71374" rIns="109474" bIns="71374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Incorporating Choice</a:t>
            </a:r>
          </a:p>
        </p:txBody>
      </p:sp>
    </p:spTree>
    <p:extLst>
      <p:ext uri="{BB962C8B-B14F-4D97-AF65-F5344CB8AC3E}">
        <p14:creationId xmlns:p14="http://schemas.microsoft.com/office/powerpoint/2010/main" val="776319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30F0224-A19D-47F6-B971-4DEEFA076D29}"/>
              </a:ext>
            </a:extLst>
          </p:cNvPr>
          <p:cNvGrpSpPr/>
          <p:nvPr/>
        </p:nvGrpSpPr>
        <p:grpSpPr>
          <a:xfrm>
            <a:off x="1285077" y="28555"/>
            <a:ext cx="9144000" cy="6737127"/>
            <a:chOff x="1285077" y="28555"/>
            <a:chExt cx="9144000" cy="673712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8F2FCE7-B501-4ED1-B304-FD36917272D6}"/>
                </a:ext>
              </a:extLst>
            </p:cNvPr>
            <p:cNvGrpSpPr/>
            <p:nvPr/>
          </p:nvGrpSpPr>
          <p:grpSpPr>
            <a:xfrm>
              <a:off x="1848972" y="884031"/>
              <a:ext cx="8297334" cy="5881651"/>
              <a:chOff x="423333" y="892740"/>
              <a:chExt cx="8297334" cy="5881651"/>
            </a:xfrm>
          </p:grpSpPr>
          <p:sp>
            <p:nvSpPr>
              <p:cNvPr id="4" name="Green Triangle">
                <a:extLst>
                  <a:ext uri="{FF2B5EF4-FFF2-40B4-BE49-F238E27FC236}">
                    <a16:creationId xmlns:a16="http://schemas.microsoft.com/office/drawing/2014/main" id="{66F34BAD-A917-46E5-B05C-05DEFF446332}"/>
                  </a:ext>
                </a:extLst>
              </p:cNvPr>
              <p:cNvSpPr/>
              <p:nvPr/>
            </p:nvSpPr>
            <p:spPr>
              <a:xfrm>
                <a:off x="423333" y="3132668"/>
                <a:ext cx="8297334" cy="3640666"/>
              </a:xfrm>
              <a:prstGeom prst="trapezoid">
                <a:avLst>
                  <a:gd name="adj" fmla="val 72862"/>
                </a:avLst>
              </a:prstGeom>
              <a:solidFill>
                <a:srgbClr val="00990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3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Yellow Triangle">
                <a:extLst>
                  <a:ext uri="{FF2B5EF4-FFF2-40B4-BE49-F238E27FC236}">
                    <a16:creationId xmlns:a16="http://schemas.microsoft.com/office/drawing/2014/main" id="{385C0873-5E3B-43D7-BA67-46BFE46B3654}"/>
                  </a:ext>
                </a:extLst>
              </p:cNvPr>
              <p:cNvSpPr/>
              <p:nvPr/>
            </p:nvSpPr>
            <p:spPr>
              <a:xfrm>
                <a:off x="3066106" y="1846280"/>
                <a:ext cx="3008769" cy="1286934"/>
              </a:xfrm>
              <a:prstGeom prst="trapezoid">
                <a:avLst>
                  <a:gd name="adj" fmla="val 72862"/>
                </a:avLst>
              </a:prstGeom>
              <a:solidFill>
                <a:srgbClr val="FFFF0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Red Triangle">
                <a:extLst>
                  <a:ext uri="{FF2B5EF4-FFF2-40B4-BE49-F238E27FC236}">
                    <a16:creationId xmlns:a16="http://schemas.microsoft.com/office/drawing/2014/main" id="{BCD21FB9-8EC3-4F37-82D2-8707F5608CA6}"/>
                  </a:ext>
                </a:extLst>
              </p:cNvPr>
              <p:cNvSpPr/>
              <p:nvPr/>
            </p:nvSpPr>
            <p:spPr>
              <a:xfrm>
                <a:off x="3995596" y="1059255"/>
                <a:ext cx="1134701" cy="787564"/>
              </a:xfrm>
              <a:prstGeom prst="triangle">
                <a:avLst/>
              </a:prstGeom>
              <a:solidFill>
                <a:srgbClr val="FE000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3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Tier 2">
                <a:extLst>
                  <a:ext uri="{FF2B5EF4-FFF2-40B4-BE49-F238E27FC236}">
                    <a16:creationId xmlns:a16="http://schemas.microsoft.com/office/drawing/2014/main" id="{FD2DA736-9813-4DB7-ACE6-08F113D365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6500" y="2136502"/>
                <a:ext cx="4191000" cy="837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9pPr>
              </a:lstStyle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 w="3175">
                      <a:solidFill>
                        <a:prstClr val="white"/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Tier 2</a:t>
                </a:r>
              </a:p>
              <a:p>
                <a:pPr marL="0" marR="0" lvl="0" indent="0" algn="ctr" defTabSz="4572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/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Secondary Prevention (</a:t>
                </a: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/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panose="020B0604020202020204" pitchFamily="34" charset="0"/>
                  </a:rPr>
                  <a:t>≈15%</a:t>
                </a: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/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) </a:t>
                </a:r>
              </a:p>
            </p:txBody>
          </p:sp>
          <p:sp>
            <p:nvSpPr>
              <p:cNvPr id="11" name="Tier 1">
                <a:extLst>
                  <a:ext uri="{FF2B5EF4-FFF2-40B4-BE49-F238E27FC236}">
                    <a16:creationId xmlns:a16="http://schemas.microsoft.com/office/drawing/2014/main" id="{A5CDD7E8-B9E8-40B7-A37C-95BD4D39A8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6500" y="4435459"/>
                <a:ext cx="4191000" cy="892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9pPr>
              </a:lstStyle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Tier 1</a:t>
                </a:r>
              </a:p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Primary Prevention (</a:t>
                </a: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panose="020B0604020202020204" pitchFamily="34" charset="0"/>
                  </a:rPr>
                  <a:t>≈80%</a:t>
                </a: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) </a:t>
                </a:r>
              </a:p>
            </p:txBody>
          </p:sp>
          <p:sp>
            <p:nvSpPr>
              <p:cNvPr id="12" name="Domains">
                <a:extLst>
                  <a:ext uri="{FF2B5EF4-FFF2-40B4-BE49-F238E27FC236}">
                    <a16:creationId xmlns:a16="http://schemas.microsoft.com/office/drawing/2014/main" id="{22839B6B-724B-4788-86F7-0E1E9C3C61B4}"/>
                  </a:ext>
                </a:extLst>
              </p:cNvPr>
              <p:cNvSpPr txBox="1"/>
              <p:nvPr/>
            </p:nvSpPr>
            <p:spPr>
              <a:xfrm>
                <a:off x="423333" y="6096000"/>
                <a:ext cx="8297334" cy="6783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541463" algn="ctr"/>
                    <a:tab pos="2851150" algn="ctr"/>
                    <a:tab pos="4056063" algn="ctr"/>
                    <a:tab pos="5253038" algn="ctr"/>
                    <a:tab pos="6570663" algn="ctr"/>
                  </a:tabLst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alpha val="3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	Academic	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alpha val="3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◇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alpha val="3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	Behavioral	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alpha val="3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◇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alpha val="3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	Social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541463" algn="ctr"/>
                    <a:tab pos="4056063" algn="ctr"/>
                    <a:tab pos="6570663" algn="ctr"/>
                  </a:tabLst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  <a:alpha val="30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	Validated Curricula	PBIS Framework	Validated Curricula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865B98E-582B-4C39-B4CA-CA2B1E426496}"/>
                  </a:ext>
                </a:extLst>
              </p:cNvPr>
              <p:cNvCxnSpPr/>
              <p:nvPr/>
            </p:nvCxnSpPr>
            <p:spPr>
              <a:xfrm>
                <a:off x="1083406" y="5947646"/>
                <a:ext cx="6995160" cy="0"/>
              </a:xfrm>
              <a:prstGeom prst="line">
                <a:avLst/>
              </a:prstGeom>
              <a:ln w="38100">
                <a:solidFill>
                  <a:srgbClr val="008C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CA69F93-A6D1-4659-9B2D-9CE629F1BD77}"/>
                  </a:ext>
                </a:extLst>
              </p:cNvPr>
              <p:cNvCxnSpPr/>
              <p:nvPr/>
            </p:nvCxnSpPr>
            <p:spPr>
              <a:xfrm flipH="1">
                <a:off x="3365942" y="6008511"/>
                <a:ext cx="2444" cy="731520"/>
              </a:xfrm>
              <a:prstGeom prst="line">
                <a:avLst/>
              </a:prstGeom>
              <a:ln w="38100">
                <a:solidFill>
                  <a:srgbClr val="008C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0D37107-CB34-4A10-96A2-CC136AD18AA3}"/>
                  </a:ext>
                </a:extLst>
              </p:cNvPr>
              <p:cNvCxnSpPr/>
              <p:nvPr/>
            </p:nvCxnSpPr>
            <p:spPr>
              <a:xfrm flipH="1">
                <a:off x="5762778" y="6008511"/>
                <a:ext cx="2444" cy="731520"/>
              </a:xfrm>
              <a:prstGeom prst="line">
                <a:avLst/>
              </a:prstGeom>
              <a:ln w="38100">
                <a:solidFill>
                  <a:srgbClr val="008C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ier 3">
                <a:extLst>
                  <a:ext uri="{FF2B5EF4-FFF2-40B4-BE49-F238E27FC236}">
                    <a16:creationId xmlns:a16="http://schemas.microsoft.com/office/drawing/2014/main" id="{F69CCEEE-9DC5-44FB-9BCB-E3C203DE18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98955" y="892740"/>
                <a:ext cx="3810000" cy="812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-109" charset="0"/>
                    <a:cs typeface="Arial" charset="0"/>
                  </a:defRPr>
                </a:lvl9pPr>
              </a:lstStyle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Tier 3</a:t>
                </a:r>
              </a:p>
              <a:p>
                <a:pPr marL="0" marR="0" lvl="0" indent="0" algn="ctr" defTabSz="457200" rtl="0" eaLnBrk="1" fontAlgn="base" latinLnBrk="0" hangingPunct="1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Tertiary Prevention  (</a:t>
                </a: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panose="020B0604020202020204" pitchFamily="34" charset="0"/>
                  </a:rPr>
                  <a:t>≈5%</a:t>
                </a:r>
                <a:r>
                  <a:rPr kumimoji="0" lang="en-US" sz="2400" b="1" i="0" u="none" strike="noStrike" kern="1200" cap="none" spc="0" normalizeH="0" baseline="0" noProof="0">
                    <a:ln w="3175">
                      <a:solidFill>
                        <a:prstClr val="white">
                          <a:alpha val="70000"/>
                        </a:prstClr>
                      </a:solidFill>
                    </a:ln>
                    <a:solidFill>
                      <a:prstClr val="black">
                        <a:alpha val="30000"/>
                      </a:prstClr>
                    </a:solidFill>
                    <a:effectLst/>
                    <a:uLnTx/>
                    <a:uFillTx/>
                    <a:latin typeface="Calibri" pitchFamily="-109" charset="0"/>
                    <a:ea typeface="+mn-ea"/>
                    <a:cs typeface="Arial" charset="0"/>
                  </a:rPr>
                  <a:t>)</a:t>
                </a:r>
              </a:p>
            </p:txBody>
          </p:sp>
        </p:grpSp>
        <p:sp>
          <p:nvSpPr>
            <p:cNvPr id="21" name="Title">
              <a:extLst>
                <a:ext uri="{FF2B5EF4-FFF2-40B4-BE49-F238E27FC236}">
                  <a16:creationId xmlns:a16="http://schemas.microsoft.com/office/drawing/2014/main" id="{95DADD45-810C-4629-A65A-D59C0B76A5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5077" y="28555"/>
              <a:ext cx="9144000" cy="8002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alpha val="30000"/>
                    </a:prstClr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Comprehensive, Integrated, Three-Tiered Model of Prevention</a:t>
              </a:r>
              <a:endPara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alpha val="30000"/>
                  </a:prstClr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endParaRPr>
            </a:p>
          </p:txBody>
        </p:sp>
        <p:sp>
          <p:nvSpPr>
            <p:cNvPr id="22" name="Reference">
              <a:extLst>
                <a:ext uri="{FF2B5EF4-FFF2-40B4-BE49-F238E27FC236}">
                  <a16:creationId xmlns:a16="http://schemas.microsoft.com/office/drawing/2014/main" id="{11F93475-135E-422D-BFE1-5E4B96F9D062}"/>
                </a:ext>
              </a:extLst>
            </p:cNvPr>
            <p:cNvSpPr txBox="1"/>
            <p:nvPr/>
          </p:nvSpPr>
          <p:spPr>
            <a:xfrm>
              <a:off x="4156549" y="403420"/>
              <a:ext cx="37460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alpha val="3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(Lane, Kalberg, &amp; Menzies, 2009)</a:t>
              </a:r>
            </a:p>
          </p:txBody>
        </p:sp>
      </p:grpSp>
      <p:sp>
        <p:nvSpPr>
          <p:cNvPr id="23" name="Title 3">
            <a:extLst>
              <a:ext uri="{FF2B5EF4-FFF2-40B4-BE49-F238E27FC236}">
                <a16:creationId xmlns:a16="http://schemas.microsoft.com/office/drawing/2014/main" id="{783CE57F-71B1-4358-B58C-DC0791103C30}"/>
              </a:ext>
            </a:extLst>
          </p:cNvPr>
          <p:cNvSpPr txBox="1">
            <a:spLocks/>
          </p:cNvSpPr>
          <p:nvPr/>
        </p:nvSpPr>
        <p:spPr>
          <a:xfrm>
            <a:off x="2952750" y="3561991"/>
            <a:ext cx="6286500" cy="689349"/>
          </a:xfrm>
          <a:prstGeom prst="rect">
            <a:avLst/>
          </a:prstGeom>
          <a:solidFill>
            <a:srgbClr val="FFFF00"/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Secondary (Tier 2) Intervention Grids</a:t>
            </a:r>
          </a:p>
        </p:txBody>
      </p:sp>
      <p:pic>
        <p:nvPicPr>
          <p:cNvPr id="24" name="Content Placeholder 8">
            <a:extLst>
              <a:ext uri="{FF2B5EF4-FFF2-40B4-BE49-F238E27FC236}">
                <a16:creationId xmlns:a16="http://schemas.microsoft.com/office/drawing/2014/main" id="{A0F7A601-2098-4FEE-953D-B8E4740EFB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23" y="1823013"/>
            <a:ext cx="3719518" cy="4770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A7DAAD5F-DD01-451C-9A96-3AF39F18CC82}"/>
              </a:ext>
            </a:extLst>
          </p:cNvPr>
          <p:cNvSpPr/>
          <p:nvPr/>
        </p:nvSpPr>
        <p:spPr>
          <a:xfrm>
            <a:off x="3893085" y="1954435"/>
            <a:ext cx="4190999" cy="1370318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14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797" y="575757"/>
            <a:ext cx="8356910" cy="593232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urved Up Arrow 4"/>
          <p:cNvSpPr/>
          <p:nvPr/>
        </p:nvSpPr>
        <p:spPr>
          <a:xfrm flipV="1">
            <a:off x="2600558" y="526810"/>
            <a:ext cx="1498910" cy="598732"/>
          </a:xfrm>
          <a:prstGeom prst="curvedUpArrow">
            <a:avLst/>
          </a:prstGeom>
          <a:solidFill>
            <a:srgbClr val="2E75B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urved Up Arrow 10"/>
          <p:cNvSpPr/>
          <p:nvPr/>
        </p:nvSpPr>
        <p:spPr>
          <a:xfrm flipV="1">
            <a:off x="4210405" y="526810"/>
            <a:ext cx="1498910" cy="598732"/>
          </a:xfrm>
          <a:prstGeom prst="curvedUpArrow">
            <a:avLst/>
          </a:prstGeom>
          <a:solidFill>
            <a:srgbClr val="2E75B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urved Up Arrow 11"/>
          <p:cNvSpPr/>
          <p:nvPr/>
        </p:nvSpPr>
        <p:spPr>
          <a:xfrm flipV="1">
            <a:off x="5820253" y="526810"/>
            <a:ext cx="1592701" cy="598732"/>
          </a:xfrm>
          <a:prstGeom prst="curvedUpArrow">
            <a:avLst/>
          </a:prstGeom>
          <a:solidFill>
            <a:srgbClr val="2E75B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rved Up Arrow 12"/>
          <p:cNvSpPr/>
          <p:nvPr/>
        </p:nvSpPr>
        <p:spPr>
          <a:xfrm flipV="1">
            <a:off x="7602049" y="526810"/>
            <a:ext cx="1498910" cy="598732"/>
          </a:xfrm>
          <a:prstGeom prst="curvedUpArrow">
            <a:avLst/>
          </a:prstGeom>
          <a:solidFill>
            <a:srgbClr val="2E75B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79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8600" y="4541758"/>
            <a:ext cx="6629400" cy="23083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  <a:p>
            <a:endParaRPr lang="en-US">
              <a:solidFill>
                <a:prstClr val="black"/>
              </a:solidFill>
              <a:latin typeface="Calibri"/>
            </a:endParaRPr>
          </a:p>
          <a:p>
            <a:endParaRPr lang="en-US">
              <a:solidFill>
                <a:prstClr val="black"/>
              </a:solidFill>
              <a:latin typeface="Calibri"/>
            </a:endParaRPr>
          </a:p>
          <a:p>
            <a:endParaRPr lang="en-US">
              <a:solidFill>
                <a:prstClr val="black"/>
              </a:solidFill>
              <a:latin typeface="Calibri"/>
            </a:endParaRPr>
          </a:p>
          <a:p>
            <a:endParaRPr lang="en-US">
              <a:solidFill>
                <a:prstClr val="black"/>
              </a:solidFill>
              <a:latin typeface="Calibri"/>
            </a:endParaRPr>
          </a:p>
          <a:p>
            <a:endParaRPr lang="en-US">
              <a:solidFill>
                <a:prstClr val="black"/>
              </a:solidFill>
              <a:latin typeface="Calibri"/>
            </a:endParaRPr>
          </a:p>
          <a:p>
            <a:endParaRPr lang="en-US">
              <a:solidFill>
                <a:prstClr val="black"/>
              </a:solidFill>
              <a:latin typeface="Calibri"/>
            </a:endParaRPr>
          </a:p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2133600" y="299085"/>
          <a:ext cx="797052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Bent Arrow 6"/>
          <p:cNvSpPr/>
          <p:nvPr/>
        </p:nvSpPr>
        <p:spPr>
          <a:xfrm rot="5400000">
            <a:off x="4815841" y="768986"/>
            <a:ext cx="569595" cy="466725"/>
          </a:xfrm>
          <a:prstGeom prst="ben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Bent Arrow 7"/>
          <p:cNvSpPr/>
          <p:nvPr/>
        </p:nvSpPr>
        <p:spPr>
          <a:xfrm rot="5400000">
            <a:off x="7077076" y="1489076"/>
            <a:ext cx="440055" cy="421005"/>
          </a:xfrm>
          <a:prstGeom prst="ben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81600" y="228600"/>
            <a:ext cx="4000500" cy="3733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prstClr val="black"/>
                </a:solidFill>
                <a:latin typeface="Times New Roman"/>
                <a:ea typeface="Times New Roman"/>
              </a:rPr>
              <a:t>MTSS: CI3T Training Series</a:t>
            </a:r>
          </a:p>
        </p:txBody>
      </p:sp>
      <p:sp>
        <p:nvSpPr>
          <p:cNvPr id="10" name="Down Arrow 9"/>
          <p:cNvSpPr/>
          <p:nvPr/>
        </p:nvSpPr>
        <p:spPr>
          <a:xfrm>
            <a:off x="8655636" y="3880485"/>
            <a:ext cx="464820" cy="723900"/>
          </a:xfrm>
          <a:prstGeom prst="downArrow">
            <a:avLst/>
          </a:prstGeom>
          <a:solidFill>
            <a:srgbClr val="FF0000"/>
          </a:solidFill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6522720" y="3430905"/>
            <a:ext cx="464820" cy="1135380"/>
          </a:xfrm>
          <a:prstGeom prst="downArrow">
            <a:avLst/>
          </a:prstGeom>
          <a:solidFill>
            <a:srgbClr val="FFFF00"/>
          </a:solidFill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4301213" y="2051685"/>
            <a:ext cx="464820" cy="2514600"/>
          </a:xfrm>
          <a:prstGeom prst="downArrow">
            <a:avLst/>
          </a:prstGeom>
          <a:solidFill>
            <a:srgbClr val="00B050"/>
          </a:solidFill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00B05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1676400" y="4566285"/>
            <a:ext cx="2286000" cy="2076450"/>
          </a:xfrm>
          <a:prstGeom prst="rightArrow">
            <a:avLst>
              <a:gd name="adj1" fmla="val 72222"/>
              <a:gd name="adj2" fmla="val 38068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>
                <a:solidFill>
                  <a:prstClr val="black"/>
                </a:solidFill>
                <a:latin typeface="Times New Roman"/>
                <a:ea typeface="Times New Roman"/>
              </a:rPr>
              <a:t>Additional Professional Development on Specific Topics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202430" y="4572000"/>
            <a:ext cx="195834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prstClr val="black"/>
                </a:solidFill>
                <a:latin typeface="Times New Roman"/>
                <a:ea typeface="Times New Roman"/>
              </a:rPr>
              <a:t>Core Content Curriculum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202430" y="6114042"/>
            <a:ext cx="423291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prstClr val="black"/>
                </a:solidFill>
                <a:latin typeface="Times New Roman"/>
                <a:ea typeface="Times New Roman"/>
              </a:rPr>
              <a:t>Teacher Drive Supports: Instructional Techniques to Improve Students’ Motivation; General Classroom Management Practices; Low Intensity Behavior Supports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619565" y="4604385"/>
            <a:ext cx="195834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prstClr val="black"/>
                </a:solidFill>
                <a:latin typeface="Times New Roman"/>
                <a:ea typeface="Times New Roman"/>
              </a:rPr>
              <a:t>Functional Assessment-based Interventions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202430" y="5339491"/>
            <a:ext cx="195834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prstClr val="black"/>
                </a:solidFill>
                <a:latin typeface="Times New Roman"/>
                <a:ea typeface="Times New Roman"/>
              </a:rPr>
              <a:t>Reading, Math, Writing Benchmarking and Progress Monitoring Tools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477000" y="5339604"/>
            <a:ext cx="195834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prstClr val="black"/>
                </a:solidFill>
                <a:latin typeface="Times New Roman"/>
                <a:ea typeface="Times New Roman"/>
              </a:rPr>
              <a:t>Student Driven Interventions, Strategies, &amp; Practices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477000" y="4572000"/>
            <a:ext cx="195834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prstClr val="black"/>
                </a:solidFill>
                <a:latin typeface="Times New Roman"/>
                <a:ea typeface="Times New Roman"/>
              </a:rPr>
              <a:t>Check In - Check Out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19565" y="5339491"/>
            <a:ext cx="195834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prstClr val="black"/>
                </a:solidFill>
                <a:latin typeface="Times New Roman"/>
                <a:ea typeface="Times New Roman"/>
              </a:rPr>
              <a:t>Additional Tier 3 Supports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1600200" y="685800"/>
            <a:ext cx="914400" cy="3657600"/>
          </a:xfrm>
          <a:prstGeom prst="rightArrow">
            <a:avLst>
              <a:gd name="adj1" fmla="val 72222"/>
              <a:gd name="adj2" fmla="val 38068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>
                <a:solidFill>
                  <a:prstClr val="black"/>
                </a:solidFill>
                <a:latin typeface="Times New Roman"/>
                <a:ea typeface="Times New Roman"/>
              </a:rPr>
              <a:t>CI3T Team Training Sequence</a:t>
            </a:r>
          </a:p>
        </p:txBody>
      </p:sp>
      <p:sp>
        <p:nvSpPr>
          <p:cNvPr id="22" name="Rounded Rectangle 21"/>
          <p:cNvSpPr/>
          <p:nvPr/>
        </p:nvSpPr>
        <p:spPr>
          <a:xfrm rot="20838025">
            <a:off x="8458708" y="646464"/>
            <a:ext cx="1945933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</a:rPr>
              <a:t>Implementation Stages of Tier 2 and 3 within CI3T</a:t>
            </a:r>
          </a:p>
        </p:txBody>
      </p:sp>
    </p:spTree>
    <p:extLst>
      <p:ext uri="{BB962C8B-B14F-4D97-AF65-F5344CB8AC3E}">
        <p14:creationId xmlns:p14="http://schemas.microsoft.com/office/powerpoint/2010/main" val="32356356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097BFA-C515-41D5-A6D9-B636AFB1835B}"/>
              </a:ext>
            </a:extLst>
          </p:cNvPr>
          <p:cNvSpPr txBox="1"/>
          <p:nvPr/>
        </p:nvSpPr>
        <p:spPr>
          <a:xfrm>
            <a:off x="419327" y="534585"/>
            <a:ext cx="6619243" cy="12689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endParaRPr lang="en-US" sz="40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F6F58D-4389-4527-9C96-6244A7AF8582}"/>
              </a:ext>
            </a:extLst>
          </p:cNvPr>
          <p:cNvSpPr txBox="1"/>
          <p:nvPr/>
        </p:nvSpPr>
        <p:spPr>
          <a:xfrm>
            <a:off x="1803362" y="2338082"/>
            <a:ext cx="9757605" cy="5909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lv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3600" b="1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8ABBEE-6968-47C2-B75A-05E6A68BDDD0}"/>
              </a:ext>
            </a:extLst>
          </p:cNvPr>
          <p:cNvSpPr txBox="1"/>
          <p:nvPr/>
        </p:nvSpPr>
        <p:spPr>
          <a:xfrm>
            <a:off x="203979" y="156713"/>
            <a:ext cx="8369656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/>
              <a:t>Ci3T: Monitoring for Success: Using Data to Inform Instruction </a:t>
            </a:r>
          </a:p>
          <a:p>
            <a:r>
              <a:rPr lang="en-US" sz="3600"/>
              <a:t>… Action Planning</a:t>
            </a:r>
          </a:p>
        </p:txBody>
      </p:sp>
      <p:pic>
        <p:nvPicPr>
          <p:cNvPr id="7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CFD211A7-4EF2-4EE3-A2AA-2A5E784B5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807" y="1445669"/>
            <a:ext cx="6515334" cy="5255618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9" name="Picture 9" descr="A picture containing chair, white, holding, person&#10;&#10;Description automatically generated">
            <a:extLst>
              <a:ext uri="{FF2B5EF4-FFF2-40B4-BE49-F238E27FC236}">
                <a16:creationId xmlns:a16="http://schemas.microsoft.com/office/drawing/2014/main" id="{E5411E36-313C-401F-8DD7-A1218EC08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527" y="3091543"/>
            <a:ext cx="1411060" cy="31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726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A9BA97-9045-4480-8753-5FAD01A598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14" b="-1"/>
          <a:stretch/>
        </p:blipFill>
        <p:spPr>
          <a:xfrm>
            <a:off x="228448" y="1501699"/>
            <a:ext cx="3885352" cy="2220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32C87E-42C2-4149-9227-BAF30AB40FF2}"/>
              </a:ext>
            </a:extLst>
          </p:cNvPr>
          <p:cNvSpPr txBox="1"/>
          <p:nvPr/>
        </p:nvSpPr>
        <p:spPr>
          <a:xfrm>
            <a:off x="8326662" y="2332816"/>
            <a:ext cx="3698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9555105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3E51648-0ABC-6B4C-B86A-C11EC262EB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9023" y="1027775"/>
            <a:ext cx="8613957" cy="1431158"/>
          </a:xfrm>
        </p:spPr>
        <p:txBody>
          <a:bodyPr>
            <a:normAutofit fontScale="90000"/>
          </a:bodyPr>
          <a:lstStyle/>
          <a:p>
            <a:r>
              <a:rPr lang="en-US" sz="4500" dirty="0"/>
              <a:t> Please Complete this Session’s Evaluation</a:t>
            </a:r>
            <a:br>
              <a:rPr lang="en-US" sz="4500" dirty="0"/>
            </a:br>
            <a:r>
              <a:rPr lang="en-US" dirty="0">
                <a:solidFill>
                  <a:srgbClr val="C00000"/>
                </a:solidFill>
              </a:rPr>
              <a:t>Session #A9 - Systematic Screening: Detecting &amp; Supporting Students with Internalizing Behaviors</a:t>
            </a:r>
            <a:endParaRPr lang="en-US" sz="33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818947-9DEB-524B-8165-7BF44F372E86}"/>
              </a:ext>
            </a:extLst>
          </p:cNvPr>
          <p:cNvSpPr txBox="1"/>
          <p:nvPr/>
        </p:nvSpPr>
        <p:spPr>
          <a:xfrm>
            <a:off x="2100779" y="2721335"/>
            <a:ext cx="34293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In the Event Platform/App:</a:t>
            </a:r>
          </a:p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In</a:t>
            </a:r>
            <a:r>
              <a:rPr lang="en-US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“Files” 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tab, </a:t>
            </a:r>
            <a:endParaRPr lang="en-US" i="1" u="sng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In </a:t>
            </a:r>
            <a:r>
              <a:rPr lang="en-US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“Evaluations” 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in the navigation menu</a:t>
            </a:r>
            <a:endParaRPr lang="en-US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In </a:t>
            </a:r>
            <a:r>
              <a:rPr lang="en-US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“</a:t>
            </a:r>
            <a:r>
              <a:rPr lang="en-US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Chat”</a:t>
            </a: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b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12647-40E6-1742-B19F-27EF0347164C}"/>
              </a:ext>
            </a:extLst>
          </p:cNvPr>
          <p:cNvSpPr txBox="1"/>
          <p:nvPr/>
        </p:nvSpPr>
        <p:spPr>
          <a:xfrm>
            <a:off x="7224914" y="2672918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2. QR Code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9B7A2A-7BD3-164D-B4BB-929D73356E0E}"/>
              </a:ext>
            </a:extLst>
          </p:cNvPr>
          <p:cNvSpPr txBox="1"/>
          <p:nvPr/>
        </p:nvSpPr>
        <p:spPr>
          <a:xfrm>
            <a:off x="6786163" y="4653716"/>
            <a:ext cx="3348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Evaluations are anonymous! We send reminder emails to all participants.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064FD1-01D2-5F48-9C59-C3571E42B3B1}"/>
              </a:ext>
            </a:extLst>
          </p:cNvPr>
          <p:cNvSpPr txBox="1"/>
          <p:nvPr/>
        </p:nvSpPr>
        <p:spPr>
          <a:xfrm>
            <a:off x="1905323" y="4307468"/>
            <a:ext cx="3624836" cy="1200329"/>
          </a:xfrm>
          <a:prstGeom prst="rect">
            <a:avLst/>
          </a:prstGeom>
          <a:solidFill>
            <a:srgbClr val="FF7E79">
              <a:alpha val="51373"/>
            </a:srgbClr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AFTER YOU SUBMIT EACH SESSION EVALUATION, CLICK THE LINK TO ENTER THE GIFT CARD RAFFLE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7D929E-A2D0-7C4C-8FF4-FFD60ADF91A0}"/>
              </a:ext>
            </a:extLst>
          </p:cNvPr>
          <p:cNvSpPr txBox="1"/>
          <p:nvPr/>
        </p:nvSpPr>
        <p:spPr>
          <a:xfrm>
            <a:off x="5933496" y="2721335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OR</a:t>
            </a:r>
          </a:p>
        </p:txBody>
      </p:sp>
      <p:pic>
        <p:nvPicPr>
          <p:cNvPr id="20" name="Picture 19" descr="Qr code&#10;&#10;Description automatically generated">
            <a:extLst>
              <a:ext uri="{FF2B5EF4-FFF2-40B4-BE49-F238E27FC236}">
                <a16:creationId xmlns:a16="http://schemas.microsoft.com/office/drawing/2014/main" id="{F52A98DE-D4F6-6A40-96B7-A09CAEB27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4058" y="2676012"/>
            <a:ext cx="142875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30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FEB2B7D-4B94-42D6-8AC2-EE9A490FF4E4}"/>
              </a:ext>
            </a:extLst>
          </p:cNvPr>
          <p:cNvGraphicFramePr>
            <a:graphicFrameLocks noGrp="1"/>
          </p:cNvGraphicFramePr>
          <p:nvPr/>
        </p:nvGraphicFramePr>
        <p:xfrm>
          <a:off x="2948559" y="129892"/>
          <a:ext cx="4925384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5384">
                  <a:extLst>
                    <a:ext uri="{9D8B030D-6E8A-4147-A177-3AD203B41FA5}">
                      <a16:colId xmlns:a16="http://schemas.microsoft.com/office/drawing/2014/main" val="3940547893"/>
                    </a:ext>
                  </a:extLst>
                </a:gridCol>
              </a:tblGrid>
              <a:tr h="2426391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Behavior</a:t>
                      </a:r>
                    </a:p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Implement Positive Behavioral Interventions and Supports (PBIS) with integrity.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kern="120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all setting Expectations within the first week of school and reteach Expectations (monthly).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Display and model school-wide expectations in classrooms and other key settings.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7253926"/>
                  </a:ext>
                </a:extLst>
              </a:tr>
            </a:tbl>
          </a:graphicData>
        </a:graphic>
      </p:graphicFrame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E6772C1A-4766-4C03-ADDF-F712A1E16501}"/>
              </a:ext>
            </a:extLst>
          </p:cNvPr>
          <p:cNvGraphicFramePr>
            <a:graphicFrameLocks noGrp="1"/>
          </p:cNvGraphicFramePr>
          <p:nvPr/>
        </p:nvGraphicFramePr>
        <p:xfrm>
          <a:off x="2950906" y="3878932"/>
          <a:ext cx="4923037" cy="2613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3037">
                  <a:extLst>
                    <a:ext uri="{9D8B030D-6E8A-4147-A177-3AD203B41FA5}">
                      <a16:colId xmlns:a16="http://schemas.microsoft.com/office/drawing/2014/main" val="3940547893"/>
                    </a:ext>
                  </a:extLst>
                </a:gridCol>
              </a:tblGrid>
              <a:tr h="2613305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Remote Learning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kern="120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Expectations for remote learning.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Set clear Expectations for your students’ learning times allowing for flexibility for unique family needs.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25392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3BBE088-40FC-47E4-8B35-6D6665E24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485"/>
            <a:ext cx="2934598" cy="2200948"/>
          </a:xfrm>
          <a:prstGeom prst="rect">
            <a:avLst/>
          </a:prstGeom>
        </p:spPr>
      </p:pic>
      <p:pic>
        <p:nvPicPr>
          <p:cNvPr id="5" name="Picture 4" descr="A screen shot of a person&#10;&#10;Description automatically generated">
            <a:extLst>
              <a:ext uri="{FF2B5EF4-FFF2-40B4-BE49-F238E27FC236}">
                <a16:creationId xmlns:a16="http://schemas.microsoft.com/office/drawing/2014/main" id="{24E71610-A3A3-4B4C-84F9-3194ED5CD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571" y="3878932"/>
            <a:ext cx="4073361" cy="276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19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FEB2B7D-4B94-42D6-8AC2-EE9A490FF4E4}"/>
              </a:ext>
            </a:extLst>
          </p:cNvPr>
          <p:cNvGraphicFramePr>
            <a:graphicFrameLocks noGrp="1"/>
          </p:cNvGraphicFramePr>
          <p:nvPr/>
        </p:nvGraphicFramePr>
        <p:xfrm>
          <a:off x="7117091" y="422257"/>
          <a:ext cx="4925384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5384">
                  <a:extLst>
                    <a:ext uri="{9D8B030D-6E8A-4147-A177-3AD203B41FA5}">
                      <a16:colId xmlns:a16="http://schemas.microsoft.com/office/drawing/2014/main" val="3940547893"/>
                    </a:ext>
                  </a:extLst>
                </a:gridCol>
              </a:tblGrid>
              <a:tr h="2426391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Social</a:t>
                      </a:r>
                    </a:p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schoolwide social skills/ character education curricula with integrity: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kern="120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daily Second Step</a:t>
                      </a:r>
                      <a:r>
                        <a:rPr lang="en-US" sz="2000" b="0" kern="1200" baseline="3000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®</a:t>
                      </a:r>
                      <a:r>
                        <a:rPr lang="en-US" sz="2000" b="0" kern="120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lessons (link to grade level instructional schedules)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Seek ways to engage parents as partners in the school program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7253926"/>
                  </a:ext>
                </a:extLst>
              </a:tr>
            </a:tbl>
          </a:graphicData>
        </a:graphic>
      </p:graphicFrame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E6772C1A-4766-4C03-ADDF-F712A1E16501}"/>
              </a:ext>
            </a:extLst>
          </p:cNvPr>
          <p:cNvGraphicFramePr>
            <a:graphicFrameLocks noGrp="1"/>
          </p:cNvGraphicFramePr>
          <p:nvPr/>
        </p:nvGraphicFramePr>
        <p:xfrm>
          <a:off x="7117091" y="3636460"/>
          <a:ext cx="4923037" cy="2613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3037">
                  <a:extLst>
                    <a:ext uri="{9D8B030D-6E8A-4147-A177-3AD203B41FA5}">
                      <a16:colId xmlns:a16="http://schemas.microsoft.com/office/drawing/2014/main" val="3940547893"/>
                    </a:ext>
                  </a:extLst>
                </a:gridCol>
              </a:tblGrid>
              <a:tr h="2613305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Remote Learning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Begin each lesson with a connection to the social skills needed to fully engage in the lesson.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kern="120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Utilize online Second Step</a:t>
                      </a:r>
                      <a:r>
                        <a:rPr lang="en-US" sz="2000" b="0" kern="1200" baseline="3000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®</a:t>
                      </a:r>
                      <a:r>
                        <a:rPr lang="en-US" sz="2000" b="0" kern="120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resources to continue regular social skill lessons with asynchronous activities as well as synchronous lessons</a:t>
                      </a: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253926"/>
                  </a:ext>
                </a:extLst>
              </a:tr>
            </a:tbl>
          </a:graphicData>
        </a:graphic>
      </p:graphicFrame>
      <p:pic>
        <p:nvPicPr>
          <p:cNvPr id="7" name="Picture 6" hidden="1">
            <a:extLst>
              <a:ext uri="{FF2B5EF4-FFF2-40B4-BE49-F238E27FC236}">
                <a16:creationId xmlns:a16="http://schemas.microsoft.com/office/drawing/2014/main" id="{C2F5D7EF-797F-45A5-A7A8-F7C4C63C0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25" y="398316"/>
            <a:ext cx="5607463" cy="3722601"/>
          </a:xfrm>
          <a:prstGeom prst="rect">
            <a:avLst/>
          </a:prstGeom>
        </p:spPr>
      </p:pic>
      <p:pic>
        <p:nvPicPr>
          <p:cNvPr id="9" name="Picture 8" hidden="1">
            <a:extLst>
              <a:ext uri="{FF2B5EF4-FFF2-40B4-BE49-F238E27FC236}">
                <a16:creationId xmlns:a16="http://schemas.microsoft.com/office/drawing/2014/main" id="{F78F27EE-A001-4550-B2BA-85DF90981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336" y="1075831"/>
            <a:ext cx="4506250" cy="5615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E2E91A-578C-46F7-9F61-BDB273C57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25" y="119062"/>
            <a:ext cx="5117934" cy="5968061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6F6701-1D58-4E0C-A98B-175C8909B1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163" y="2132103"/>
            <a:ext cx="6272676" cy="4536135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015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1" cy="652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 rot="5400000">
            <a:off x="2462595" y="1845326"/>
            <a:ext cx="1447800" cy="2938754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 rot="5400000">
            <a:off x="8278967" y="-161530"/>
            <a:ext cx="1651506" cy="2938754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 rot="5400000">
            <a:off x="5260548" y="2724183"/>
            <a:ext cx="1810837" cy="2938754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 rot="5400000">
            <a:off x="2482609" y="-98159"/>
            <a:ext cx="1219964" cy="2938754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 rot="-246943">
            <a:off x="1843088" y="954088"/>
            <a:ext cx="8382000" cy="7366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MS PGothic" charset="-128"/>
                <a:cs typeface="Times New Roman" charset="0"/>
              </a:rPr>
              <a:t>Ci3T Primary Plan: Procedures for Teaching</a:t>
            </a:r>
          </a:p>
        </p:txBody>
      </p:sp>
      <p:sp>
        <p:nvSpPr>
          <p:cNvPr id="8" name="Title 3"/>
          <p:cNvSpPr txBox="1">
            <a:spLocks/>
          </p:cNvSpPr>
          <p:nvPr/>
        </p:nvSpPr>
        <p:spPr bwMode="auto">
          <a:xfrm rot="414631">
            <a:off x="2011363" y="2312988"/>
            <a:ext cx="8382000" cy="7366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MS PGothic" charset="-128"/>
                <a:cs typeface="Times New Roman" charset="0"/>
              </a:rPr>
              <a:t>Ci3T Primary Plan: Procedures for Reinforcing</a:t>
            </a:r>
          </a:p>
        </p:txBody>
      </p:sp>
      <p:sp>
        <p:nvSpPr>
          <p:cNvPr id="14" name="Title 3"/>
          <p:cNvSpPr txBox="1">
            <a:spLocks/>
          </p:cNvSpPr>
          <p:nvPr/>
        </p:nvSpPr>
        <p:spPr bwMode="auto">
          <a:xfrm rot="-330507">
            <a:off x="1843088" y="4183063"/>
            <a:ext cx="8382000" cy="7366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MS PGothic" charset="-128"/>
                <a:cs typeface="Times New Roman" charset="0"/>
              </a:rPr>
              <a:t>Ci3T Primary Plan: Procedures for Monitoring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623F72-7D62-2F4D-94A7-31CBCF046E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29584">
            <a:off x="8392670" y="4687116"/>
            <a:ext cx="1580351" cy="2041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562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</p:bldLst>
  </p:timing>
</p:sld>
</file>

<file path=ppt/theme/theme1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i3T">
  <a:themeElements>
    <a:clrScheme name="Ci3T">
      <a:dk1>
        <a:sysClr val="windowText" lastClr="000000"/>
      </a:dk1>
      <a:lt1>
        <a:sysClr val="window" lastClr="FFFFFF"/>
      </a:lt1>
      <a:dk2>
        <a:srgbClr val="283375"/>
      </a:dk2>
      <a:lt2>
        <a:srgbClr val="B3B3B3"/>
      </a:lt2>
      <a:accent1>
        <a:srgbClr val="37B34A"/>
      </a:accent1>
      <a:accent2>
        <a:srgbClr val="FFF100"/>
      </a:accent2>
      <a:accent3>
        <a:srgbClr val="EC1C24"/>
      </a:accent3>
      <a:accent4>
        <a:srgbClr val="4D4D4D"/>
      </a:accent4>
      <a:accent5>
        <a:srgbClr val="2F4E6D"/>
      </a:accent5>
      <a:accent6>
        <a:srgbClr val="356D3C"/>
      </a:accent6>
      <a:hlink>
        <a:srgbClr val="283375"/>
      </a:hlink>
      <a:folHlink>
        <a:srgbClr val="4D4D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8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Gloucester MT Extra Condensed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Gloucester MT Extra Condensed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43E7070AE64E43BAE61DF1DE8B0501" ma:contentTypeVersion="12" ma:contentTypeDescription="Create a new document." ma:contentTypeScope="" ma:versionID="64a3080bb6b5f5d9acb1b3a82b4ca219">
  <xsd:schema xmlns:xsd="http://www.w3.org/2001/XMLSchema" xmlns:xs="http://www.w3.org/2001/XMLSchema" xmlns:p="http://schemas.microsoft.com/office/2006/metadata/properties" xmlns:ns2="4318368a-e051-4120-b782-b8f83150f24c" xmlns:ns3="f9e924d8-64f0-44e1-941a-d1c0bfcaccf4" targetNamespace="http://schemas.microsoft.com/office/2006/metadata/properties" ma:root="true" ma:fieldsID="a89c4fd0121007bdd87c322eb9cfcab0" ns2:_="" ns3:_="">
    <xsd:import namespace="4318368a-e051-4120-b782-b8f83150f24c"/>
    <xsd:import namespace="f9e924d8-64f0-44e1-941a-d1c0bfcacc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18368a-e051-4120-b782-b8f83150f2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e924d8-64f0-44e1-941a-d1c0bfcaccf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22A314F-0E42-4194-A5DA-89EACBBE90AF}">
  <ds:schemaRefs>
    <ds:schemaRef ds:uri="4318368a-e051-4120-b782-b8f83150f24c"/>
    <ds:schemaRef ds:uri="f9e924d8-64f0-44e1-941a-d1c0bfcaccf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77E3DE2-D39C-46E6-939A-D9211D21ED10}">
  <ds:schemaRefs>
    <ds:schemaRef ds:uri="http://purl.org/dc/elements/1.1/"/>
    <ds:schemaRef ds:uri="4318368a-e051-4120-b782-b8f83150f24c"/>
    <ds:schemaRef ds:uri="http://www.w3.org/XML/1998/namespace"/>
    <ds:schemaRef ds:uri="http://schemas.microsoft.com/office/2006/documentManagement/types"/>
    <ds:schemaRef ds:uri="http://purl.org/dc/terms/"/>
    <ds:schemaRef ds:uri="f9e924d8-64f0-44e1-941a-d1c0bfcaccf4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A90CCF68-E765-4305-8B5F-196C682D8CE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3431</Words>
  <Application>Microsoft Office PowerPoint</Application>
  <PresentationFormat>Widescreen</PresentationFormat>
  <Paragraphs>780</Paragraphs>
  <Slides>65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85" baseType="lpstr">
      <vt:lpstr>Arial</vt:lpstr>
      <vt:lpstr>Calibri</vt:lpstr>
      <vt:lpstr>Calibri Light</vt:lpstr>
      <vt:lpstr>Century Gothic</vt:lpstr>
      <vt:lpstr>Courier New</vt:lpstr>
      <vt:lpstr>Gloucester MT Extra Condensed</vt:lpstr>
      <vt:lpstr>System Font Regular</vt:lpstr>
      <vt:lpstr>Times New Roman</vt:lpstr>
      <vt:lpstr>Verdana</vt:lpstr>
      <vt:lpstr>Wingdings</vt:lpstr>
      <vt:lpstr>12_Office Theme</vt:lpstr>
      <vt:lpstr>17_Office Theme</vt:lpstr>
      <vt:lpstr>Ci3T</vt:lpstr>
      <vt:lpstr>19_Office Theme</vt:lpstr>
      <vt:lpstr>5_Office Theme</vt:lpstr>
      <vt:lpstr>18_Office Theme</vt:lpstr>
      <vt:lpstr>1_Office Theme</vt:lpstr>
      <vt:lpstr>1_Default Design</vt:lpstr>
      <vt:lpstr>3_Default Design</vt:lpstr>
      <vt:lpstr>Worksheet</vt:lpstr>
      <vt:lpstr> A9 – Systematic Screening: Detecting &amp; Supporting Students with Internalizing Behaviors   Presenters:  Kathleen Lynne Lane, University of Kansas Michele Johnson, Duval County Public Schools (FL) Wendy Peia Oakes, Arizona State University Rebecca Sherod, University of Kansas </vt:lpstr>
      <vt:lpstr>Agenda</vt:lpstr>
      <vt:lpstr>PowerPoint Presentation</vt:lpstr>
      <vt:lpstr>A Shift … from Reactive to Proactive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Setting up for Success at Home</vt:lpstr>
      <vt:lpstr>PowerPoint Presentation</vt:lpstr>
      <vt:lpstr>Essential Components of  Primary Prevention Efforts</vt:lpstr>
      <vt:lpstr>PowerPoint Presentation</vt:lpstr>
      <vt:lpstr>PowerPoint Presentation</vt:lpstr>
      <vt:lpstr>PowerPoint Presentation</vt:lpstr>
      <vt:lpstr>PowerPoint Presentation</vt:lpstr>
      <vt:lpstr>Implementation Science  Adapted from Fixsen &amp; Blasé, 2005</vt:lpstr>
      <vt:lpstr>PowerPoint Presentation</vt:lpstr>
      <vt:lpstr>PowerPoint Presentation</vt:lpstr>
      <vt:lpstr>Systematic Screening:  An Illustration</vt:lpstr>
      <vt:lpstr>Universal Social-Emotional Screening within a Multi-Tiered System of Support  Duval County Public School’s Journey  </vt:lpstr>
      <vt:lpstr>Universal Social and Emotional Screening System:  What and Why?</vt:lpstr>
      <vt:lpstr>PowerPoint Presentation</vt:lpstr>
      <vt:lpstr>The Process of Implementing the Screening System into MTSS at Duval</vt:lpstr>
      <vt:lpstr>BIMAS 2 Behavior Intervention Monitoring System </vt:lpstr>
      <vt:lpstr>Why we selected the BIMAS-2</vt:lpstr>
      <vt:lpstr>Implementation of the BIMAS 2</vt:lpstr>
      <vt:lpstr>Data Presentation</vt:lpstr>
      <vt:lpstr>Next Steps</vt:lpstr>
      <vt:lpstr>Teams and Decision Making</vt:lpstr>
      <vt:lpstr>Screening Data Over Time</vt:lpstr>
      <vt:lpstr>Lessons Learned on the Journey</vt:lpstr>
      <vt:lpstr>Transparency, Access,  &amp; Collaboration</vt:lpstr>
      <vt:lpstr>PowerPoint Presentation</vt:lpstr>
      <vt:lpstr>PowerPoint Presentation</vt:lpstr>
      <vt:lpstr>PowerPoint Presentation</vt:lpstr>
      <vt:lpstr>Student Risk Screening Scale for Internalizing and Externalizing (SRSS-IE; Drummond, 1994; Lane &amp; Menzies, 2009)</vt:lpstr>
      <vt:lpstr>SRSS-IE: Cut Scores</vt:lpstr>
      <vt:lpstr>Fall 2020 SRSS-Externalizing Results – School level</vt:lpstr>
      <vt:lpstr>Fall 2020 SRSS-Internalizing Results – School level</vt:lpstr>
      <vt:lpstr>PowerPoint Presentation</vt:lpstr>
      <vt:lpstr>Screening Data: High School Yrs1-3</vt:lpstr>
      <vt:lpstr>PowerPoint Presentation</vt:lpstr>
      <vt:lpstr>PowerPoint Presentation</vt:lpstr>
      <vt:lpstr>PowerPoint Presentation</vt:lpstr>
      <vt:lpstr>Data sharing…</vt:lpstr>
      <vt:lpstr>PowerPoint Presentation</vt:lpstr>
      <vt:lpstr>Considerations for Screening PK-12 in the COVID-19 Era</vt:lpstr>
      <vt:lpstr>PowerPoint Presentation</vt:lpstr>
      <vt:lpstr>PowerPoint Presentation</vt:lpstr>
      <vt:lpstr>Resources for screening available on PBIS.org…</vt:lpstr>
      <vt:lpstr>Resources for screening available on PBIS.org…</vt:lpstr>
      <vt:lpstr>Resources for screening available on PBIS.org…</vt:lpstr>
      <vt:lpstr>PowerPoint Presentation</vt:lpstr>
      <vt:lpstr>Project SCREEN</vt:lpstr>
      <vt:lpstr>Resources for screening on Ci3t.org</vt:lpstr>
      <vt:lpstr>Planning for Next Steps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 Please Complete this Session’s Evaluation Session #A9 - Systematic Screening: Detecting &amp; Supporting Students with Internalizing Behaviors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Buckman, Mark</dc:creator>
  <cp:lastModifiedBy>Sherod, Rebecca Lee</cp:lastModifiedBy>
  <cp:revision>2</cp:revision>
  <cp:lastPrinted>2020-08-27T16:59:42Z</cp:lastPrinted>
  <dcterms:created xsi:type="dcterms:W3CDTF">2020-01-15T18:04:26Z</dcterms:created>
  <dcterms:modified xsi:type="dcterms:W3CDTF">2021-10-25T21:06:00Z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0x010100A343E7070AE64E43BAE61DF1DE8B0501</vt:lpwstr>
  </property>
</Properties>
</file>