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1162" r:id="rId5"/>
    <p:sldId id="777" r:id="rId6"/>
    <p:sldId id="848" r:id="rId7"/>
    <p:sldId id="1070" r:id="rId8"/>
    <p:sldId id="1305" r:id="rId9"/>
    <p:sldId id="778" r:id="rId10"/>
    <p:sldId id="1306" r:id="rId11"/>
    <p:sldId id="1367" r:id="rId12"/>
    <p:sldId id="288" r:id="rId13"/>
    <p:sldId id="1340" r:id="rId14"/>
    <p:sldId id="1338" r:id="rId15"/>
    <p:sldId id="1352" r:id="rId16"/>
    <p:sldId id="1336" r:id="rId17"/>
    <p:sldId id="1333" r:id="rId18"/>
    <p:sldId id="1339" r:id="rId19"/>
    <p:sldId id="290" r:id="rId20"/>
    <p:sldId id="291" r:id="rId21"/>
    <p:sldId id="292" r:id="rId22"/>
    <p:sldId id="284" r:id="rId23"/>
    <p:sldId id="1319" r:id="rId24"/>
    <p:sldId id="260" r:id="rId25"/>
    <p:sldId id="1372" r:id="rId26"/>
    <p:sldId id="1308" r:id="rId27"/>
    <p:sldId id="1348" r:id="rId28"/>
    <p:sldId id="298" r:id="rId29"/>
    <p:sldId id="1317" r:id="rId30"/>
    <p:sldId id="1365" r:id="rId31"/>
    <p:sldId id="444" r:id="rId32"/>
    <p:sldId id="1309" r:id="rId33"/>
    <p:sldId id="282" r:id="rId34"/>
    <p:sldId id="280" r:id="rId35"/>
    <p:sldId id="13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8"/>
    <p:restoredTop sz="94624"/>
  </p:normalViewPr>
  <p:slideViewPr>
    <p:cSldViewPr snapToGrid="0" snapToObjects="1">
      <p:cViewPr varScale="1">
        <p:scale>
          <a:sx n="108" d="100"/>
          <a:sy n="108" d="100"/>
        </p:scale>
        <p:origin x="5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35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e, Kathleen" userId="d8586a00-d571-4eeb-bfc3-f42bf250439e" providerId="ADAL" clId="{6481512B-DEEC-43FE-8056-947372A595A6}"/>
    <pc:docChg chg="modSld sldOrd">
      <pc:chgData name="Lane, Kathleen" userId="d8586a00-d571-4eeb-bfc3-f42bf250439e" providerId="ADAL" clId="{6481512B-DEEC-43FE-8056-947372A595A6}" dt="2021-09-14T18:42:38.037" v="1"/>
      <pc:docMkLst>
        <pc:docMk/>
      </pc:docMkLst>
      <pc:sldChg chg="ord">
        <pc:chgData name="Lane, Kathleen" userId="d8586a00-d571-4eeb-bfc3-f42bf250439e" providerId="ADAL" clId="{6481512B-DEEC-43FE-8056-947372A595A6}" dt="2021-09-14T18:42:38.037" v="1"/>
        <pc:sldMkLst>
          <pc:docMk/>
          <pc:sldMk cId="1740170470" sldId="848"/>
        </pc:sldMkLst>
      </pc:sldChg>
    </pc:docChg>
  </pc:docChgLst>
  <pc:docChgLst>
    <pc:chgData name="Austin, Katherine S" userId="4d544333-a025-46b2-8168-67acb71e4e10" providerId="ADAL" clId="{B79521C6-1066-44E6-B518-A43FB66C009C}"/>
    <pc:docChg chg="custSel modSld">
      <pc:chgData name="Austin, Katherine S" userId="4d544333-a025-46b2-8168-67acb71e4e10" providerId="ADAL" clId="{B79521C6-1066-44E6-B518-A43FB66C009C}" dt="2021-09-13T15:03:09.964" v="6" actId="700"/>
      <pc:docMkLst>
        <pc:docMk/>
      </pc:docMkLst>
      <pc:sldChg chg="modSp mod chgLayout">
        <pc:chgData name="Austin, Katherine S" userId="4d544333-a025-46b2-8168-67acb71e4e10" providerId="ADAL" clId="{B79521C6-1066-44E6-B518-A43FB66C009C}" dt="2021-09-13T15:03:09.964" v="6" actId="700"/>
        <pc:sldMkLst>
          <pc:docMk/>
          <pc:sldMk cId="3924511404" sldId="288"/>
        </pc:sldMkLst>
        <pc:spChg chg="mod ord">
          <ac:chgData name="Austin, Katherine S" userId="4d544333-a025-46b2-8168-67acb71e4e10" providerId="ADAL" clId="{B79521C6-1066-44E6-B518-A43FB66C009C}" dt="2021-09-13T15:03:09.964" v="6" actId="700"/>
          <ac:spMkLst>
            <pc:docMk/>
            <pc:sldMk cId="3924511404" sldId="288"/>
            <ac:spMk id="4" creationId="{3EF7825B-7B49-4B2F-BBCF-2815B1B269C3}"/>
          </ac:spMkLst>
        </pc:spChg>
        <pc:spChg chg="mod ord">
          <ac:chgData name="Austin, Katherine S" userId="4d544333-a025-46b2-8168-67acb71e4e10" providerId="ADAL" clId="{B79521C6-1066-44E6-B518-A43FB66C009C}" dt="2021-09-13T15:03:09.964" v="6" actId="700"/>
          <ac:spMkLst>
            <pc:docMk/>
            <pc:sldMk cId="3924511404" sldId="288"/>
            <ac:spMk id="5" creationId="{804C44E9-772F-46F6-911C-06D4B218AABE}"/>
          </ac:spMkLst>
        </pc:spChg>
      </pc:sldChg>
      <pc:sldChg chg="modSp mod chgLayout">
        <pc:chgData name="Austin, Katherine S" userId="4d544333-a025-46b2-8168-67acb71e4e10" providerId="ADAL" clId="{B79521C6-1066-44E6-B518-A43FB66C009C}" dt="2021-09-13T15:02:12.770" v="1" actId="700"/>
        <pc:sldMkLst>
          <pc:docMk/>
          <pc:sldMk cId="1740170470" sldId="848"/>
        </pc:sldMkLst>
        <pc:spChg chg="mod ord">
          <ac:chgData name="Austin, Katherine S" userId="4d544333-a025-46b2-8168-67acb71e4e10" providerId="ADAL" clId="{B79521C6-1066-44E6-B518-A43FB66C009C}" dt="2021-09-13T15:02:12.770" v="1" actId="700"/>
          <ac:spMkLst>
            <pc:docMk/>
            <pc:sldMk cId="1740170470" sldId="848"/>
            <ac:spMk id="3" creationId="{00000000-0000-0000-0000-000000000000}"/>
          </ac:spMkLst>
        </pc:spChg>
        <pc:spChg chg="mod ord">
          <ac:chgData name="Austin, Katherine S" userId="4d544333-a025-46b2-8168-67acb71e4e10" providerId="ADAL" clId="{B79521C6-1066-44E6-B518-A43FB66C009C}" dt="2021-09-13T15:02:12.770" v="1" actId="700"/>
          <ac:spMkLst>
            <pc:docMk/>
            <pc:sldMk cId="1740170470" sldId="848"/>
            <ac:spMk id="6" creationId="{00000000-0000-0000-0000-000000000000}"/>
          </ac:spMkLst>
        </pc:spChg>
      </pc:sldChg>
      <pc:sldChg chg="modSp mod modClrScheme chgLayout">
        <pc:chgData name="Austin, Katherine S" userId="4d544333-a025-46b2-8168-67acb71e4e10" providerId="ADAL" clId="{B79521C6-1066-44E6-B518-A43FB66C009C}" dt="2021-09-13T15:02:30.395" v="3" actId="700"/>
        <pc:sldMkLst>
          <pc:docMk/>
          <pc:sldMk cId="1223268964" sldId="1070"/>
        </pc:sldMkLst>
        <pc:spChg chg="mod ord">
          <ac:chgData name="Austin, Katherine S" userId="4d544333-a025-46b2-8168-67acb71e4e10" providerId="ADAL" clId="{B79521C6-1066-44E6-B518-A43FB66C009C}" dt="2021-09-13T15:02:30.395" v="3" actId="700"/>
          <ac:spMkLst>
            <pc:docMk/>
            <pc:sldMk cId="1223268964" sldId="1070"/>
            <ac:spMk id="2" creationId="{00000000-0000-0000-0000-000000000000}"/>
          </ac:spMkLst>
        </pc:spChg>
        <pc:spChg chg="mod ord">
          <ac:chgData name="Austin, Katherine S" userId="4d544333-a025-46b2-8168-67acb71e4e10" providerId="ADAL" clId="{B79521C6-1066-44E6-B518-A43FB66C009C}" dt="2021-09-13T15:02:30.395" v="3" actId="700"/>
          <ac:spMkLst>
            <pc:docMk/>
            <pc:sldMk cId="1223268964" sldId="1070"/>
            <ac:spMk id="3" creationId="{00000000-0000-0000-0000-000000000000}"/>
          </ac:spMkLst>
        </pc:spChg>
      </pc:sldChg>
      <pc:sldChg chg="modSp mod chgLayout">
        <pc:chgData name="Austin, Katherine S" userId="4d544333-a025-46b2-8168-67acb71e4e10" providerId="ADAL" clId="{B79521C6-1066-44E6-B518-A43FB66C009C}" dt="2021-09-13T15:02:41.403" v="4" actId="700"/>
        <pc:sldMkLst>
          <pc:docMk/>
          <pc:sldMk cId="1641588609" sldId="1305"/>
        </pc:sldMkLst>
        <pc:spChg chg="mod ord">
          <ac:chgData name="Austin, Katherine S" userId="4d544333-a025-46b2-8168-67acb71e4e10" providerId="ADAL" clId="{B79521C6-1066-44E6-B518-A43FB66C009C}" dt="2021-09-13T15:02:41.403" v="4" actId="700"/>
          <ac:spMkLst>
            <pc:docMk/>
            <pc:sldMk cId="1641588609" sldId="1305"/>
            <ac:spMk id="2" creationId="{00000000-0000-0000-0000-000000000000}"/>
          </ac:spMkLst>
        </pc:spChg>
        <pc:spChg chg="mod ord">
          <ac:chgData name="Austin, Katherine S" userId="4d544333-a025-46b2-8168-67acb71e4e10" providerId="ADAL" clId="{B79521C6-1066-44E6-B518-A43FB66C009C}" dt="2021-09-13T15:02:41.403" v="4" actId="700"/>
          <ac:spMkLst>
            <pc:docMk/>
            <pc:sldMk cId="1641588609" sldId="1305"/>
            <ac:spMk id="3" creationId="{00000000-0000-0000-0000-000000000000}"/>
          </ac:spMkLst>
        </pc:spChg>
      </pc:sldChg>
      <pc:sldChg chg="modSp mod chgLayout">
        <pc:chgData name="Austin, Katherine S" userId="4d544333-a025-46b2-8168-67acb71e4e10" providerId="ADAL" clId="{B79521C6-1066-44E6-B518-A43FB66C009C}" dt="2021-09-13T15:03:00.371" v="5" actId="700"/>
        <pc:sldMkLst>
          <pc:docMk/>
          <pc:sldMk cId="3853918937" sldId="1306"/>
        </pc:sldMkLst>
        <pc:spChg chg="mod ord">
          <ac:chgData name="Austin, Katherine S" userId="4d544333-a025-46b2-8168-67acb71e4e10" providerId="ADAL" clId="{B79521C6-1066-44E6-B518-A43FB66C009C}" dt="2021-09-13T15:03:00.371" v="5" actId="700"/>
          <ac:spMkLst>
            <pc:docMk/>
            <pc:sldMk cId="3853918937" sldId="1306"/>
            <ac:spMk id="4" creationId="{00000000-0000-0000-0000-000000000000}"/>
          </ac:spMkLst>
        </pc:spChg>
        <pc:spChg chg="mod ord">
          <ac:chgData name="Austin, Katherine S" userId="4d544333-a025-46b2-8168-67acb71e4e10" providerId="ADAL" clId="{B79521C6-1066-44E6-B518-A43FB66C009C}" dt="2021-09-13T15:03:00.371" v="5" actId="700"/>
          <ac:spMkLst>
            <pc:docMk/>
            <pc:sldMk cId="3853918937" sldId="1306"/>
            <ac:spMk id="5" creationId="{00000000-0000-0000-0000-000000000000}"/>
          </ac:spMkLst>
        </pc:spChg>
      </pc:sldChg>
    </pc:docChg>
  </pc:docChgLst>
  <pc:docChgLst>
    <pc:chgData name="Austin, Katherine S" userId="4d544333-a025-46b2-8168-67acb71e4e10" providerId="ADAL" clId="{A86EC391-2CFF-4E9D-8C60-11EA091A0DFB}"/>
    <pc:docChg chg="modSld">
      <pc:chgData name="Austin, Katherine S" userId="4d544333-a025-46b2-8168-67acb71e4e10" providerId="ADAL" clId="{A86EC391-2CFF-4E9D-8C60-11EA091A0DFB}" dt="2021-08-12T19:50:01.429" v="0" actId="14100"/>
      <pc:docMkLst>
        <pc:docMk/>
      </pc:docMkLst>
      <pc:sldChg chg="modSp mod">
        <pc:chgData name="Austin, Katherine S" userId="4d544333-a025-46b2-8168-67acb71e4e10" providerId="ADAL" clId="{A86EC391-2CFF-4E9D-8C60-11EA091A0DFB}" dt="2021-08-12T19:50:01.429" v="0" actId="14100"/>
        <pc:sldMkLst>
          <pc:docMk/>
          <pc:sldMk cId="1740170470" sldId="848"/>
        </pc:sldMkLst>
        <pc:spChg chg="mod">
          <ac:chgData name="Austin, Katherine S" userId="4d544333-a025-46b2-8168-67acb71e4e10" providerId="ADAL" clId="{A86EC391-2CFF-4E9D-8C60-11EA091A0DFB}" dt="2021-08-12T19:50:01.429" v="0" actId="14100"/>
          <ac:spMkLst>
            <pc:docMk/>
            <pc:sldMk cId="1740170470" sldId="848"/>
            <ac:spMk id="3" creationId="{00000000-0000-0000-0000-00000000000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B1D8AD-76F2-4F72-A795-7963B8DDBAA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33564F-0FA1-4014-A0BB-F327AAA471E6}">
      <dgm:prSet phldrT="[Text]"/>
      <dgm:spPr/>
      <dgm:t>
        <a:bodyPr/>
        <a:lstStyle/>
        <a:p>
          <a:r>
            <a:rPr lang="en-US"/>
            <a:t>Teach</a:t>
          </a:r>
        </a:p>
      </dgm:t>
    </dgm:pt>
    <dgm:pt modelId="{E03B28A0-BBBC-4B2F-88BB-78FB93F4E4A1}" type="parTrans" cxnId="{AB5BAE57-7B9D-45FF-A16A-4C8587020CB8}">
      <dgm:prSet/>
      <dgm:spPr/>
      <dgm:t>
        <a:bodyPr/>
        <a:lstStyle/>
        <a:p>
          <a:endParaRPr lang="en-US"/>
        </a:p>
      </dgm:t>
    </dgm:pt>
    <dgm:pt modelId="{FAF3741C-97A6-4F0F-B785-1334D9CE8EEF}" type="sibTrans" cxnId="{AB5BAE57-7B9D-45FF-A16A-4C8587020CB8}">
      <dgm:prSet/>
      <dgm:spPr/>
      <dgm:t>
        <a:bodyPr/>
        <a:lstStyle/>
        <a:p>
          <a:endParaRPr lang="en-US"/>
        </a:p>
      </dgm:t>
    </dgm:pt>
    <dgm:pt modelId="{D19CDDDE-3B23-40EF-9D11-5DBA09744A6F}">
      <dgm:prSet phldrT="[Text]"/>
      <dgm:spPr/>
      <dgm:t>
        <a:bodyPr/>
        <a:lstStyle/>
        <a:p>
          <a:r>
            <a:rPr lang="en-US"/>
            <a:t>Model</a:t>
          </a:r>
        </a:p>
      </dgm:t>
    </dgm:pt>
    <dgm:pt modelId="{B58B522B-986A-4BFF-97A5-9E003DDB7643}" type="parTrans" cxnId="{5AA379AD-C2DA-4D88-A00E-771346BFC56E}">
      <dgm:prSet/>
      <dgm:spPr/>
      <dgm:t>
        <a:bodyPr/>
        <a:lstStyle/>
        <a:p>
          <a:endParaRPr lang="en-US"/>
        </a:p>
      </dgm:t>
    </dgm:pt>
    <dgm:pt modelId="{C7C6C950-4030-4A88-8471-6AFDC8853AAC}" type="sibTrans" cxnId="{5AA379AD-C2DA-4D88-A00E-771346BFC56E}">
      <dgm:prSet/>
      <dgm:spPr/>
      <dgm:t>
        <a:bodyPr/>
        <a:lstStyle/>
        <a:p>
          <a:endParaRPr lang="en-US"/>
        </a:p>
      </dgm:t>
    </dgm:pt>
    <dgm:pt modelId="{05C493BF-354A-4707-B205-811F0F8EC005}">
      <dgm:prSet phldrT="[Text]"/>
      <dgm:spPr/>
      <dgm:t>
        <a:bodyPr/>
        <a:lstStyle/>
        <a:p>
          <a:r>
            <a:rPr lang="en-US"/>
            <a:t>Reinforce</a:t>
          </a:r>
        </a:p>
      </dgm:t>
    </dgm:pt>
    <dgm:pt modelId="{50340637-067D-47D8-A0E7-95A644A879DA}" type="parTrans" cxnId="{5E51492E-B87E-4261-8A59-3D1A2F994755}">
      <dgm:prSet/>
      <dgm:spPr/>
      <dgm:t>
        <a:bodyPr/>
        <a:lstStyle/>
        <a:p>
          <a:endParaRPr lang="en-US"/>
        </a:p>
      </dgm:t>
    </dgm:pt>
    <dgm:pt modelId="{6AB65A51-799F-424E-BECC-46755ABD3E50}" type="sibTrans" cxnId="{5E51492E-B87E-4261-8A59-3D1A2F994755}">
      <dgm:prSet/>
      <dgm:spPr/>
      <dgm:t>
        <a:bodyPr/>
        <a:lstStyle/>
        <a:p>
          <a:endParaRPr lang="en-US"/>
        </a:p>
      </dgm:t>
    </dgm:pt>
    <dgm:pt modelId="{4046C684-8137-42CC-AD09-4B8C21E3B290}" type="pres">
      <dgm:prSet presAssocID="{EFB1D8AD-76F2-4F72-A795-7963B8DDBAA1}" presName="Name0" presStyleCnt="0">
        <dgm:presLayoutVars>
          <dgm:dir/>
          <dgm:resizeHandles val="exact"/>
        </dgm:presLayoutVars>
      </dgm:prSet>
      <dgm:spPr/>
    </dgm:pt>
    <dgm:pt modelId="{025CCF72-289B-4177-9759-A9C7B18F2F09}" type="pres">
      <dgm:prSet presAssocID="{A933564F-0FA1-4014-A0BB-F327AAA471E6}" presName="node" presStyleLbl="node1" presStyleIdx="0" presStyleCnt="3">
        <dgm:presLayoutVars>
          <dgm:bulletEnabled val="1"/>
        </dgm:presLayoutVars>
      </dgm:prSet>
      <dgm:spPr/>
    </dgm:pt>
    <dgm:pt modelId="{6311087A-746C-4A9E-9454-27EC515260B8}" type="pres">
      <dgm:prSet presAssocID="{FAF3741C-97A6-4F0F-B785-1334D9CE8EEF}" presName="sibTrans" presStyleLbl="sibTrans2D1" presStyleIdx="0" presStyleCnt="2"/>
      <dgm:spPr/>
    </dgm:pt>
    <dgm:pt modelId="{3824A4AA-787E-4B6F-B0B0-6884769FE19D}" type="pres">
      <dgm:prSet presAssocID="{FAF3741C-97A6-4F0F-B785-1334D9CE8EEF}" presName="connectorText" presStyleLbl="sibTrans2D1" presStyleIdx="0" presStyleCnt="2"/>
      <dgm:spPr/>
    </dgm:pt>
    <dgm:pt modelId="{2FCA0AC6-ABFC-4BF1-8B2C-70A73998293E}" type="pres">
      <dgm:prSet presAssocID="{D19CDDDE-3B23-40EF-9D11-5DBA09744A6F}" presName="node" presStyleLbl="node1" presStyleIdx="1" presStyleCnt="3">
        <dgm:presLayoutVars>
          <dgm:bulletEnabled val="1"/>
        </dgm:presLayoutVars>
      </dgm:prSet>
      <dgm:spPr/>
    </dgm:pt>
    <dgm:pt modelId="{200C4CE3-C773-4881-8C87-449454C65A14}" type="pres">
      <dgm:prSet presAssocID="{C7C6C950-4030-4A88-8471-6AFDC8853AAC}" presName="sibTrans" presStyleLbl="sibTrans2D1" presStyleIdx="1" presStyleCnt="2"/>
      <dgm:spPr/>
    </dgm:pt>
    <dgm:pt modelId="{21783535-C8D4-4F20-8541-50E057D8DEAF}" type="pres">
      <dgm:prSet presAssocID="{C7C6C950-4030-4A88-8471-6AFDC8853AAC}" presName="connectorText" presStyleLbl="sibTrans2D1" presStyleIdx="1" presStyleCnt="2"/>
      <dgm:spPr/>
    </dgm:pt>
    <dgm:pt modelId="{E731C0FD-8F53-4A44-B6C3-F37527F532CB}" type="pres">
      <dgm:prSet presAssocID="{05C493BF-354A-4707-B205-811F0F8EC005}" presName="node" presStyleLbl="node1" presStyleIdx="2" presStyleCnt="3">
        <dgm:presLayoutVars>
          <dgm:bulletEnabled val="1"/>
        </dgm:presLayoutVars>
      </dgm:prSet>
      <dgm:spPr/>
    </dgm:pt>
  </dgm:ptLst>
  <dgm:cxnLst>
    <dgm:cxn modelId="{50902101-3A20-440D-8CF8-066BA1888CA3}" type="presOf" srcId="{C7C6C950-4030-4A88-8471-6AFDC8853AAC}" destId="{200C4CE3-C773-4881-8C87-449454C65A14}" srcOrd="0" destOrd="0" presId="urn:microsoft.com/office/officeart/2005/8/layout/process1"/>
    <dgm:cxn modelId="{DFA25119-83BC-4008-BFE8-C4D969DFDFB4}" type="presOf" srcId="{EFB1D8AD-76F2-4F72-A795-7963B8DDBAA1}" destId="{4046C684-8137-42CC-AD09-4B8C21E3B290}" srcOrd="0" destOrd="0" presId="urn:microsoft.com/office/officeart/2005/8/layout/process1"/>
    <dgm:cxn modelId="{5E51492E-B87E-4261-8A59-3D1A2F994755}" srcId="{EFB1D8AD-76F2-4F72-A795-7963B8DDBAA1}" destId="{05C493BF-354A-4707-B205-811F0F8EC005}" srcOrd="2" destOrd="0" parTransId="{50340637-067D-47D8-A0E7-95A644A879DA}" sibTransId="{6AB65A51-799F-424E-BECC-46755ABD3E50}"/>
    <dgm:cxn modelId="{581C1531-35C1-4774-B039-C519F62F862A}" type="presOf" srcId="{D19CDDDE-3B23-40EF-9D11-5DBA09744A6F}" destId="{2FCA0AC6-ABFC-4BF1-8B2C-70A73998293E}" srcOrd="0" destOrd="0" presId="urn:microsoft.com/office/officeart/2005/8/layout/process1"/>
    <dgm:cxn modelId="{AB5BAE57-7B9D-45FF-A16A-4C8587020CB8}" srcId="{EFB1D8AD-76F2-4F72-A795-7963B8DDBAA1}" destId="{A933564F-0FA1-4014-A0BB-F327AAA471E6}" srcOrd="0" destOrd="0" parTransId="{E03B28A0-BBBC-4B2F-88BB-78FB93F4E4A1}" sibTransId="{FAF3741C-97A6-4F0F-B785-1334D9CE8EEF}"/>
    <dgm:cxn modelId="{5FE7A0A6-5804-43E8-B222-D3D420B52ADC}" type="presOf" srcId="{FAF3741C-97A6-4F0F-B785-1334D9CE8EEF}" destId="{6311087A-746C-4A9E-9454-27EC515260B8}" srcOrd="0" destOrd="0" presId="urn:microsoft.com/office/officeart/2005/8/layout/process1"/>
    <dgm:cxn modelId="{0213A8A7-07E5-44D9-9FA1-59E53B14B539}" type="presOf" srcId="{05C493BF-354A-4707-B205-811F0F8EC005}" destId="{E731C0FD-8F53-4A44-B6C3-F37527F532CB}" srcOrd="0" destOrd="0" presId="urn:microsoft.com/office/officeart/2005/8/layout/process1"/>
    <dgm:cxn modelId="{5AA379AD-C2DA-4D88-A00E-771346BFC56E}" srcId="{EFB1D8AD-76F2-4F72-A795-7963B8DDBAA1}" destId="{D19CDDDE-3B23-40EF-9D11-5DBA09744A6F}" srcOrd="1" destOrd="0" parTransId="{B58B522B-986A-4BFF-97A5-9E003DDB7643}" sibTransId="{C7C6C950-4030-4A88-8471-6AFDC8853AAC}"/>
    <dgm:cxn modelId="{45A0E7CE-0724-424D-A642-7B83B6CCE648}" type="presOf" srcId="{C7C6C950-4030-4A88-8471-6AFDC8853AAC}" destId="{21783535-C8D4-4F20-8541-50E057D8DEAF}" srcOrd="1" destOrd="0" presId="urn:microsoft.com/office/officeart/2005/8/layout/process1"/>
    <dgm:cxn modelId="{F3F106DA-77E4-489E-9AFD-6DFAD079DE56}" type="presOf" srcId="{FAF3741C-97A6-4F0F-B785-1334D9CE8EEF}" destId="{3824A4AA-787E-4B6F-B0B0-6884769FE19D}" srcOrd="1" destOrd="0" presId="urn:microsoft.com/office/officeart/2005/8/layout/process1"/>
    <dgm:cxn modelId="{281FE1DF-3492-4D2F-AB35-C56C39F008B8}" type="presOf" srcId="{A933564F-0FA1-4014-A0BB-F327AAA471E6}" destId="{025CCF72-289B-4177-9759-A9C7B18F2F09}" srcOrd="0" destOrd="0" presId="urn:microsoft.com/office/officeart/2005/8/layout/process1"/>
    <dgm:cxn modelId="{A8633D95-EA34-4E6B-9BAD-7914E07BB553}" type="presParOf" srcId="{4046C684-8137-42CC-AD09-4B8C21E3B290}" destId="{025CCF72-289B-4177-9759-A9C7B18F2F09}" srcOrd="0" destOrd="0" presId="urn:microsoft.com/office/officeart/2005/8/layout/process1"/>
    <dgm:cxn modelId="{75BCE044-8389-444B-81A0-81FB83A01CA0}" type="presParOf" srcId="{4046C684-8137-42CC-AD09-4B8C21E3B290}" destId="{6311087A-746C-4A9E-9454-27EC515260B8}" srcOrd="1" destOrd="0" presId="urn:microsoft.com/office/officeart/2005/8/layout/process1"/>
    <dgm:cxn modelId="{E1482378-B370-46CA-AB56-E7379D9107E9}" type="presParOf" srcId="{6311087A-746C-4A9E-9454-27EC515260B8}" destId="{3824A4AA-787E-4B6F-B0B0-6884769FE19D}" srcOrd="0" destOrd="0" presId="urn:microsoft.com/office/officeart/2005/8/layout/process1"/>
    <dgm:cxn modelId="{F88410D7-64BA-405F-9C66-30DFF3DF7E95}" type="presParOf" srcId="{4046C684-8137-42CC-AD09-4B8C21E3B290}" destId="{2FCA0AC6-ABFC-4BF1-8B2C-70A73998293E}" srcOrd="2" destOrd="0" presId="urn:microsoft.com/office/officeart/2005/8/layout/process1"/>
    <dgm:cxn modelId="{35E25739-91FE-4405-AF6D-26E516D502B7}" type="presParOf" srcId="{4046C684-8137-42CC-AD09-4B8C21E3B290}" destId="{200C4CE3-C773-4881-8C87-449454C65A14}" srcOrd="3" destOrd="0" presId="urn:microsoft.com/office/officeart/2005/8/layout/process1"/>
    <dgm:cxn modelId="{D4DFE2C4-3BA5-4606-8BE3-3B2F192A14EB}" type="presParOf" srcId="{200C4CE3-C773-4881-8C87-449454C65A14}" destId="{21783535-C8D4-4F20-8541-50E057D8DEAF}" srcOrd="0" destOrd="0" presId="urn:microsoft.com/office/officeart/2005/8/layout/process1"/>
    <dgm:cxn modelId="{414B5D56-F019-441E-A9E7-A3B395EC6D99}" type="presParOf" srcId="{4046C684-8137-42CC-AD09-4B8C21E3B290}" destId="{E731C0FD-8F53-4A44-B6C3-F37527F532C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D31F10-EFBB-4C37-81A1-19883132FCC5}" type="doc">
      <dgm:prSet loTypeId="urn:microsoft.com/office/officeart/2005/8/layout/process4" loCatId="list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AA14169-7EAA-4C1B-BC81-0AC0644B6B22}">
      <dgm:prSet phldrT="[Text]" custT="1"/>
      <dgm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gm:t>
    </dgm:pt>
    <dgm:pt modelId="{F39E48C4-2151-40C6-9A17-63539B6645C8}" type="parTrans" cxnId="{493E3501-29F6-43A4-94D9-C651444002CD}">
      <dgm:prSet/>
      <dgm:spPr/>
      <dgm:t>
        <a:bodyPr/>
        <a:lstStyle/>
        <a:p>
          <a:endParaRPr lang="en-US"/>
        </a:p>
      </dgm:t>
    </dgm:pt>
    <dgm:pt modelId="{40C80F87-338D-40AA-B8B9-AED7A42B207F}" type="sibTrans" cxnId="{493E3501-29F6-43A4-94D9-C651444002CD}">
      <dgm:prSet/>
      <dgm:spPr/>
      <dgm:t>
        <a:bodyPr/>
        <a:lstStyle/>
        <a:p>
          <a:endParaRPr lang="en-US"/>
        </a:p>
      </dgm:t>
    </dgm:pt>
    <dgm:pt modelId="{F75A0922-6348-4F40-839F-3C6AB76740E4}">
      <dgm:prSet phldrT="[Text]"/>
      <dgm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AF2BFD-C853-4532-BB72-C07008563050}" type="parTrans" cxnId="{BE8B365C-B1BF-4FC4-8CEA-793F773271B0}">
      <dgm:prSet/>
      <dgm:spPr/>
      <dgm:t>
        <a:bodyPr/>
        <a:lstStyle/>
        <a:p>
          <a:endParaRPr lang="en-US"/>
        </a:p>
      </dgm:t>
    </dgm:pt>
    <dgm:pt modelId="{76B545E1-A39B-4C58-A6A9-93A9FBE5A165}" type="sibTrans" cxnId="{BE8B365C-B1BF-4FC4-8CEA-793F773271B0}">
      <dgm:prSet/>
      <dgm:spPr/>
      <dgm:t>
        <a:bodyPr/>
        <a:lstStyle/>
        <a:p>
          <a:endParaRPr lang="en-US"/>
        </a:p>
      </dgm:t>
    </dgm:pt>
    <dgm:pt modelId="{B2B012CD-BAA3-4366-A4E2-4DB490FFA9EE}">
      <dgm:prSet phldrT="[Text]"/>
      <dgm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6064162-581C-4DB4-82B8-390B097AA775}" type="parTrans" cxnId="{E7A5A181-CD45-462D-9C2F-A9781C4AAB40}">
      <dgm:prSet/>
      <dgm:spPr/>
      <dgm:t>
        <a:bodyPr/>
        <a:lstStyle/>
        <a:p>
          <a:endParaRPr lang="en-US"/>
        </a:p>
      </dgm:t>
    </dgm:pt>
    <dgm:pt modelId="{33522F8C-0CB9-4D51-B91B-E48D4C640C7B}" type="sibTrans" cxnId="{E7A5A181-CD45-462D-9C2F-A9781C4AAB40}">
      <dgm:prSet/>
      <dgm:spPr/>
      <dgm:t>
        <a:bodyPr/>
        <a:lstStyle/>
        <a:p>
          <a:endParaRPr lang="en-US"/>
        </a:p>
      </dgm:t>
    </dgm:pt>
    <dgm:pt modelId="{9509D009-D455-4B96-A125-8D28310F5179}">
      <dgm:prSet phldrT="[Text]" custT="1"/>
      <dgm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gm:t>
    </dgm:pt>
    <dgm:pt modelId="{F55888F4-69FB-44E3-AF2F-6D377C4F16B3}" type="parTrans" cxnId="{C8B6340B-2A15-45CA-A120-3D475437C0C3}">
      <dgm:prSet/>
      <dgm:spPr/>
      <dgm:t>
        <a:bodyPr/>
        <a:lstStyle/>
        <a:p>
          <a:endParaRPr lang="en-US"/>
        </a:p>
      </dgm:t>
    </dgm:pt>
    <dgm:pt modelId="{A023F6FF-1E2B-44F5-9E31-278AF39CF3FA}" type="sibTrans" cxnId="{C8B6340B-2A15-45CA-A120-3D475437C0C3}">
      <dgm:prSet/>
      <dgm:spPr/>
      <dgm:t>
        <a:bodyPr/>
        <a:lstStyle/>
        <a:p>
          <a:endParaRPr lang="en-US"/>
        </a:p>
      </dgm:t>
    </dgm:pt>
    <dgm:pt modelId="{380616C1-0908-407E-9867-C2794633A264}">
      <dgm:prSet phldrT="[Text]"/>
      <dgm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gm:t>
    </dgm:pt>
    <dgm:pt modelId="{956F3F8C-9115-4B06-8C1D-5851B1D64045}" type="parTrans" cxnId="{A81F9FE4-A546-4656-817F-561A715DB8B7}">
      <dgm:prSet/>
      <dgm:spPr/>
      <dgm:t>
        <a:bodyPr/>
        <a:lstStyle/>
        <a:p>
          <a:endParaRPr lang="en-US"/>
        </a:p>
      </dgm:t>
    </dgm:pt>
    <dgm:pt modelId="{CFA2C853-689D-4649-9C63-EFE34D20CE86}" type="sibTrans" cxnId="{A81F9FE4-A546-4656-817F-561A715DB8B7}">
      <dgm:prSet/>
      <dgm:spPr/>
      <dgm:t>
        <a:bodyPr/>
        <a:lstStyle/>
        <a:p>
          <a:endParaRPr lang="en-US"/>
        </a:p>
      </dgm:t>
    </dgm:pt>
    <dgm:pt modelId="{BCA538D6-4E32-4184-A5A1-776963BB7365}">
      <dgm:prSet phldrT="[Text]"/>
      <dgm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gm:t>
    </dgm:pt>
    <dgm:pt modelId="{4C13A34B-6674-4204-8FB1-BA19085DB6B4}" type="parTrans" cxnId="{3365657F-AC24-41C6-A335-D3E057EF0FCF}">
      <dgm:prSet/>
      <dgm:spPr/>
      <dgm:t>
        <a:bodyPr/>
        <a:lstStyle/>
        <a:p>
          <a:endParaRPr lang="en-US"/>
        </a:p>
      </dgm:t>
    </dgm:pt>
    <dgm:pt modelId="{E4667663-1073-4A87-BB8F-DBF14282E81B}" type="sibTrans" cxnId="{3365657F-AC24-41C6-A335-D3E057EF0FCF}">
      <dgm:prSet/>
      <dgm:spPr/>
      <dgm:t>
        <a:bodyPr/>
        <a:lstStyle/>
        <a:p>
          <a:endParaRPr lang="en-US"/>
        </a:p>
      </dgm:t>
    </dgm:pt>
    <dgm:pt modelId="{A021ED4B-6B6D-46DD-8323-A0DD78E2644A}">
      <dgm:prSet phldrT="[Text]" custT="1"/>
      <dgm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36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gm:t>
    </dgm:pt>
    <dgm:pt modelId="{3178EEC7-62C9-43E4-B186-64522EEA98AB}" type="sibTrans" cxnId="{AFBB0F8A-8549-42FF-8D71-8C88C88A79C3}">
      <dgm:prSet/>
      <dgm:spPr/>
      <dgm:t>
        <a:bodyPr/>
        <a:lstStyle/>
        <a:p>
          <a:endParaRPr lang="en-US"/>
        </a:p>
      </dgm:t>
    </dgm:pt>
    <dgm:pt modelId="{0B2C85FB-D659-46BA-8DAD-2D976D20AF4F}" type="parTrans" cxnId="{AFBB0F8A-8549-42FF-8D71-8C88C88A79C3}">
      <dgm:prSet/>
      <dgm:spPr/>
      <dgm:t>
        <a:bodyPr/>
        <a:lstStyle/>
        <a:p>
          <a:endParaRPr lang="en-US"/>
        </a:p>
      </dgm:t>
    </dgm:pt>
    <dgm:pt modelId="{17A4EE6A-34EC-4BC7-8661-03F7276A80D8}">
      <dgm:prSet/>
      <dgm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43919A6-A940-464D-9816-D9AE217F3905}" type="parTrans" cxnId="{52D0281D-5056-4D91-A841-8A215E5814B9}">
      <dgm:prSet/>
      <dgm:spPr/>
      <dgm:t>
        <a:bodyPr/>
        <a:lstStyle/>
        <a:p>
          <a:endParaRPr lang="en-US"/>
        </a:p>
      </dgm:t>
    </dgm:pt>
    <dgm:pt modelId="{642563DE-00EE-4F68-AC07-5FC24EE81DE8}" type="sibTrans" cxnId="{52D0281D-5056-4D91-A841-8A215E5814B9}">
      <dgm:prSet/>
      <dgm:spPr/>
      <dgm:t>
        <a:bodyPr/>
        <a:lstStyle/>
        <a:p>
          <a:endParaRPr lang="en-US"/>
        </a:p>
      </dgm:t>
    </dgm:pt>
    <dgm:pt modelId="{799B20B1-639D-4E91-9501-EC7906464195}">
      <dgm:prSet/>
      <dgm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BEA3612-3292-45BE-BB41-FFA163FB7EFE}" type="parTrans" cxnId="{D53F16A7-79B1-4913-BAB3-86BB7D27EDB3}">
      <dgm:prSet/>
      <dgm:spPr/>
      <dgm:t>
        <a:bodyPr/>
        <a:lstStyle/>
        <a:p>
          <a:endParaRPr lang="en-US"/>
        </a:p>
      </dgm:t>
    </dgm:pt>
    <dgm:pt modelId="{8F6620F3-D9A5-4E38-A853-48ACC39DF1E7}" type="sibTrans" cxnId="{D53F16A7-79B1-4913-BAB3-86BB7D27EDB3}">
      <dgm:prSet/>
      <dgm:spPr/>
      <dgm:t>
        <a:bodyPr/>
        <a:lstStyle/>
        <a:p>
          <a:endParaRPr lang="en-US"/>
        </a:p>
      </dgm:t>
    </dgm:pt>
    <dgm:pt modelId="{4F391DC1-0719-41AE-B676-A4611A391BAA}" type="pres">
      <dgm:prSet presAssocID="{01D31F10-EFBB-4C37-81A1-19883132FCC5}" presName="Name0" presStyleCnt="0">
        <dgm:presLayoutVars>
          <dgm:dir/>
          <dgm:animLvl val="lvl"/>
          <dgm:resizeHandles val="exact"/>
        </dgm:presLayoutVars>
      </dgm:prSet>
      <dgm:spPr/>
    </dgm:pt>
    <dgm:pt modelId="{D4C3231F-C41E-43C0-9740-8B74B5C58238}" type="pres">
      <dgm:prSet presAssocID="{9509D009-D455-4B96-A125-8D28310F5179}" presName="boxAndChildren" presStyleCnt="0"/>
      <dgm:spPr/>
    </dgm:pt>
    <dgm:pt modelId="{BE4611CB-CA4A-481C-AC6E-3F4AB82ACCE5}" type="pres">
      <dgm:prSet presAssocID="{9509D009-D455-4B96-A125-8D28310F5179}" presName="parentTextBox" presStyleLbl="node1" presStyleIdx="0" presStyleCnt="3"/>
      <dgm:spPr/>
    </dgm:pt>
    <dgm:pt modelId="{BBD327FD-E0BA-4777-8832-E4427CBDB707}" type="pres">
      <dgm:prSet presAssocID="{9509D009-D455-4B96-A125-8D28310F5179}" presName="entireBox" presStyleLbl="node1" presStyleIdx="0" presStyleCnt="3"/>
      <dgm:spPr/>
    </dgm:pt>
    <dgm:pt modelId="{9E7A8D2E-2D82-4663-9543-29F239BA6050}" type="pres">
      <dgm:prSet presAssocID="{9509D009-D455-4B96-A125-8D28310F5179}" presName="descendantBox" presStyleCnt="0"/>
      <dgm:spPr/>
    </dgm:pt>
    <dgm:pt modelId="{7951155A-7E89-44A9-9BF7-5C790023F098}" type="pres">
      <dgm:prSet presAssocID="{380616C1-0908-407E-9867-C2794633A264}" presName="childTextBox" presStyleLbl="fgAccFollowNode1" presStyleIdx="0" presStyleCnt="6">
        <dgm:presLayoutVars>
          <dgm:bulletEnabled val="1"/>
        </dgm:presLayoutVars>
      </dgm:prSet>
      <dgm:spPr/>
    </dgm:pt>
    <dgm:pt modelId="{CD5EA9AD-1FF3-4544-A506-1F718852DBF6}" type="pres">
      <dgm:prSet presAssocID="{BCA538D6-4E32-4184-A5A1-776963BB7365}" presName="childTextBox" presStyleLbl="fgAccFollowNode1" presStyleIdx="1" presStyleCnt="6">
        <dgm:presLayoutVars>
          <dgm:bulletEnabled val="1"/>
        </dgm:presLayoutVars>
      </dgm:prSet>
      <dgm:spPr/>
    </dgm:pt>
    <dgm:pt modelId="{65907931-0DB8-4C04-B908-D02C4050FD67}" type="pres">
      <dgm:prSet presAssocID="{3178EEC7-62C9-43E4-B186-64522EEA98AB}" presName="sp" presStyleCnt="0"/>
      <dgm:spPr/>
    </dgm:pt>
    <dgm:pt modelId="{4D6B09BE-5F40-4BEF-8F53-3AF7298788E6}" type="pres">
      <dgm:prSet presAssocID="{A021ED4B-6B6D-46DD-8323-A0DD78E2644A}" presName="arrowAndChildren" presStyleCnt="0"/>
      <dgm:spPr/>
    </dgm:pt>
    <dgm:pt modelId="{5EC9AC2B-D8D1-4BFE-B188-FF570D586A84}" type="pres">
      <dgm:prSet presAssocID="{A021ED4B-6B6D-46DD-8323-A0DD78E2644A}" presName="parentTextArrow" presStyleLbl="node1" presStyleIdx="0" presStyleCnt="3"/>
      <dgm:spPr/>
    </dgm:pt>
    <dgm:pt modelId="{8C645032-AEF5-4BBE-B17B-5357735C973E}" type="pres">
      <dgm:prSet presAssocID="{A021ED4B-6B6D-46DD-8323-A0DD78E2644A}" presName="arrow" presStyleLbl="node1" presStyleIdx="1" presStyleCnt="3"/>
      <dgm:spPr/>
    </dgm:pt>
    <dgm:pt modelId="{9BFBD914-522F-45BC-978D-2A995F294AA3}" type="pres">
      <dgm:prSet presAssocID="{A021ED4B-6B6D-46DD-8323-A0DD78E2644A}" presName="descendantArrow" presStyleCnt="0"/>
      <dgm:spPr/>
    </dgm:pt>
    <dgm:pt modelId="{EF1860AA-16E8-43FF-8CDC-B27F22404ED5}" type="pres">
      <dgm:prSet presAssocID="{17A4EE6A-34EC-4BC7-8661-03F7276A80D8}" presName="childTextArrow" presStyleLbl="fgAccFollowNode1" presStyleIdx="2" presStyleCnt="6" custScaleX="83857" custLinFactNeighborX="-35294" custLinFactNeighborY="-4654">
        <dgm:presLayoutVars>
          <dgm:bulletEnabled val="1"/>
        </dgm:presLayoutVars>
      </dgm:prSet>
      <dgm:spPr/>
    </dgm:pt>
    <dgm:pt modelId="{6734207F-FF24-4F81-ACCB-17C44A0B2C91}" type="pres">
      <dgm:prSet presAssocID="{799B20B1-639D-4E91-9501-EC7906464195}" presName="childTextArrow" presStyleLbl="fgAccFollowNode1" presStyleIdx="3" presStyleCnt="6" custScaleX="83450" custLinFactNeighborY="-4654">
        <dgm:presLayoutVars>
          <dgm:bulletEnabled val="1"/>
        </dgm:presLayoutVars>
      </dgm:prSet>
      <dgm:spPr/>
    </dgm:pt>
    <dgm:pt modelId="{82FA41B7-2C30-4CB4-806C-A0308B1D3E66}" type="pres">
      <dgm:prSet presAssocID="{40C80F87-338D-40AA-B8B9-AED7A42B207F}" presName="sp" presStyleCnt="0"/>
      <dgm:spPr/>
    </dgm:pt>
    <dgm:pt modelId="{1B7EA2E0-3DA4-477D-BC15-0B305AF2F721}" type="pres">
      <dgm:prSet presAssocID="{AAA14169-7EAA-4C1B-BC81-0AC0644B6B22}" presName="arrowAndChildren" presStyleCnt="0"/>
      <dgm:spPr/>
    </dgm:pt>
    <dgm:pt modelId="{40AEB583-4814-404E-B1E7-0A4918E9B654}" type="pres">
      <dgm:prSet presAssocID="{AAA14169-7EAA-4C1B-BC81-0AC0644B6B22}" presName="parentTextArrow" presStyleLbl="node1" presStyleIdx="1" presStyleCnt="3"/>
      <dgm:spPr/>
    </dgm:pt>
    <dgm:pt modelId="{1E4F588E-03BB-45C8-87EE-6965E618E9BF}" type="pres">
      <dgm:prSet presAssocID="{AAA14169-7EAA-4C1B-BC81-0AC0644B6B22}" presName="arrow" presStyleLbl="node1" presStyleIdx="2" presStyleCnt="3" custLinFactNeighborY="-2444"/>
      <dgm:spPr/>
    </dgm:pt>
    <dgm:pt modelId="{96CE1577-6B47-4FB8-BD3E-89F0A8753922}" type="pres">
      <dgm:prSet presAssocID="{AAA14169-7EAA-4C1B-BC81-0AC0644B6B22}" presName="descendantArrow" presStyleCnt="0"/>
      <dgm:spPr/>
    </dgm:pt>
    <dgm:pt modelId="{1089999C-8267-48BC-A665-5A0CF5DB29FD}" type="pres">
      <dgm:prSet presAssocID="{F75A0922-6348-4F40-839F-3C6AB76740E4}" presName="childTextArrow" presStyleLbl="fgAccFollowNode1" presStyleIdx="4" presStyleCnt="6" custScaleX="100530">
        <dgm:presLayoutVars>
          <dgm:bulletEnabled val="1"/>
        </dgm:presLayoutVars>
      </dgm:prSet>
      <dgm:spPr/>
    </dgm:pt>
    <dgm:pt modelId="{ECFD427D-5D07-4820-81E5-F9AAF6F7B224}" type="pres">
      <dgm:prSet presAssocID="{B2B012CD-BAA3-4366-A4E2-4DB490FFA9E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3E3501-29F6-43A4-94D9-C651444002CD}" srcId="{01D31F10-EFBB-4C37-81A1-19883132FCC5}" destId="{AAA14169-7EAA-4C1B-BC81-0AC0644B6B22}" srcOrd="0" destOrd="0" parTransId="{F39E48C4-2151-40C6-9A17-63539B6645C8}" sibTransId="{40C80F87-338D-40AA-B8B9-AED7A42B207F}"/>
    <dgm:cxn modelId="{F4F5D209-1F04-4748-8D80-0EEA31CC1F54}" type="presOf" srcId="{380616C1-0908-407E-9867-C2794633A264}" destId="{7951155A-7E89-44A9-9BF7-5C790023F098}" srcOrd="0" destOrd="0" presId="urn:microsoft.com/office/officeart/2005/8/layout/process4"/>
    <dgm:cxn modelId="{C8B6340B-2A15-45CA-A120-3D475437C0C3}" srcId="{01D31F10-EFBB-4C37-81A1-19883132FCC5}" destId="{9509D009-D455-4B96-A125-8D28310F5179}" srcOrd="2" destOrd="0" parTransId="{F55888F4-69FB-44E3-AF2F-6D377C4F16B3}" sibTransId="{A023F6FF-1E2B-44F5-9E31-278AF39CF3FA}"/>
    <dgm:cxn modelId="{52D0281D-5056-4D91-A841-8A215E5814B9}" srcId="{A021ED4B-6B6D-46DD-8323-A0DD78E2644A}" destId="{17A4EE6A-34EC-4BC7-8661-03F7276A80D8}" srcOrd="0" destOrd="0" parTransId="{D43919A6-A940-464D-9816-D9AE217F3905}" sibTransId="{642563DE-00EE-4F68-AC07-5FC24EE81DE8}"/>
    <dgm:cxn modelId="{54C32F26-B659-4E96-B97D-370CEF868F61}" type="presOf" srcId="{AAA14169-7EAA-4C1B-BC81-0AC0644B6B22}" destId="{40AEB583-4814-404E-B1E7-0A4918E9B654}" srcOrd="0" destOrd="0" presId="urn:microsoft.com/office/officeart/2005/8/layout/process4"/>
    <dgm:cxn modelId="{573DAA29-D425-4D26-A599-8AB834C33886}" type="presOf" srcId="{799B20B1-639D-4E91-9501-EC7906464195}" destId="{6734207F-FF24-4F81-ACCB-17C44A0B2C91}" srcOrd="0" destOrd="0" presId="urn:microsoft.com/office/officeart/2005/8/layout/process4"/>
    <dgm:cxn modelId="{9D49C82E-DC89-4064-ADF6-A9179FB5AC79}" type="presOf" srcId="{BCA538D6-4E32-4184-A5A1-776963BB7365}" destId="{CD5EA9AD-1FF3-4544-A506-1F718852DBF6}" srcOrd="0" destOrd="0" presId="urn:microsoft.com/office/officeart/2005/8/layout/process4"/>
    <dgm:cxn modelId="{96C84D34-A53C-4762-A4EA-C75472F8B257}" type="presOf" srcId="{B2B012CD-BAA3-4366-A4E2-4DB490FFA9EE}" destId="{ECFD427D-5D07-4820-81E5-F9AAF6F7B224}" srcOrd="0" destOrd="0" presId="urn:microsoft.com/office/officeart/2005/8/layout/process4"/>
    <dgm:cxn modelId="{BE8B365C-B1BF-4FC4-8CEA-793F773271B0}" srcId="{AAA14169-7EAA-4C1B-BC81-0AC0644B6B22}" destId="{F75A0922-6348-4F40-839F-3C6AB76740E4}" srcOrd="0" destOrd="0" parTransId="{AEAF2BFD-C853-4532-BB72-C07008563050}" sibTransId="{76B545E1-A39B-4C58-A6A9-93A9FBE5A165}"/>
    <dgm:cxn modelId="{DA08535F-FEDA-4D7C-B924-84745EFC550C}" type="presOf" srcId="{A021ED4B-6B6D-46DD-8323-A0DD78E2644A}" destId="{8C645032-AEF5-4BBE-B17B-5357735C973E}" srcOrd="1" destOrd="0" presId="urn:microsoft.com/office/officeart/2005/8/layout/process4"/>
    <dgm:cxn modelId="{2B2F6076-AADD-433D-99C8-F7B0C83C1B17}" type="presOf" srcId="{A021ED4B-6B6D-46DD-8323-A0DD78E2644A}" destId="{5EC9AC2B-D8D1-4BFE-B188-FF570D586A84}" srcOrd="0" destOrd="0" presId="urn:microsoft.com/office/officeart/2005/8/layout/process4"/>
    <dgm:cxn modelId="{3365657F-AC24-41C6-A335-D3E057EF0FCF}" srcId="{9509D009-D455-4B96-A125-8D28310F5179}" destId="{BCA538D6-4E32-4184-A5A1-776963BB7365}" srcOrd="1" destOrd="0" parTransId="{4C13A34B-6674-4204-8FB1-BA19085DB6B4}" sibTransId="{E4667663-1073-4A87-BB8F-DBF14282E81B}"/>
    <dgm:cxn modelId="{E7A5A181-CD45-462D-9C2F-A9781C4AAB40}" srcId="{AAA14169-7EAA-4C1B-BC81-0AC0644B6B22}" destId="{B2B012CD-BAA3-4366-A4E2-4DB490FFA9EE}" srcOrd="1" destOrd="0" parTransId="{76064162-581C-4DB4-82B8-390B097AA775}" sibTransId="{33522F8C-0CB9-4D51-B91B-E48D4C640C7B}"/>
    <dgm:cxn modelId="{AFBB0F8A-8549-42FF-8D71-8C88C88A79C3}" srcId="{01D31F10-EFBB-4C37-81A1-19883132FCC5}" destId="{A021ED4B-6B6D-46DD-8323-A0DD78E2644A}" srcOrd="1" destOrd="0" parTransId="{0B2C85FB-D659-46BA-8DAD-2D976D20AF4F}" sibTransId="{3178EEC7-62C9-43E4-B186-64522EEA98AB}"/>
    <dgm:cxn modelId="{D53F16A7-79B1-4913-BAB3-86BB7D27EDB3}" srcId="{A021ED4B-6B6D-46DD-8323-A0DD78E2644A}" destId="{799B20B1-639D-4E91-9501-EC7906464195}" srcOrd="1" destOrd="0" parTransId="{0BEA3612-3292-45BE-BB41-FFA163FB7EFE}" sibTransId="{8F6620F3-D9A5-4E38-A853-48ACC39DF1E7}"/>
    <dgm:cxn modelId="{B57889A9-69A8-4CA4-9969-8C1F78AB9DAC}" type="presOf" srcId="{9509D009-D455-4B96-A125-8D28310F5179}" destId="{BE4611CB-CA4A-481C-AC6E-3F4AB82ACCE5}" srcOrd="0" destOrd="0" presId="urn:microsoft.com/office/officeart/2005/8/layout/process4"/>
    <dgm:cxn modelId="{BCFDDDB4-7D59-4120-AE3D-36B19426E433}" type="presOf" srcId="{01D31F10-EFBB-4C37-81A1-19883132FCC5}" destId="{4F391DC1-0719-41AE-B676-A4611A391BAA}" srcOrd="0" destOrd="0" presId="urn:microsoft.com/office/officeart/2005/8/layout/process4"/>
    <dgm:cxn modelId="{80EDF8B6-2BD9-4022-B15B-3476BC103040}" type="presOf" srcId="{17A4EE6A-34EC-4BC7-8661-03F7276A80D8}" destId="{EF1860AA-16E8-43FF-8CDC-B27F22404ED5}" srcOrd="0" destOrd="0" presId="urn:microsoft.com/office/officeart/2005/8/layout/process4"/>
    <dgm:cxn modelId="{A96B73CC-3BA8-4F8F-B2A2-D644E8066777}" type="presOf" srcId="{F75A0922-6348-4F40-839F-3C6AB76740E4}" destId="{1089999C-8267-48BC-A665-5A0CF5DB29FD}" srcOrd="0" destOrd="0" presId="urn:microsoft.com/office/officeart/2005/8/layout/process4"/>
    <dgm:cxn modelId="{73C44CCF-79BF-4F10-981A-E509E415DBF9}" type="presOf" srcId="{AAA14169-7EAA-4C1B-BC81-0AC0644B6B22}" destId="{1E4F588E-03BB-45C8-87EE-6965E618E9BF}" srcOrd="1" destOrd="0" presId="urn:microsoft.com/office/officeart/2005/8/layout/process4"/>
    <dgm:cxn modelId="{3BEB9CD6-F95E-421D-AAFD-8AC8C35658BB}" type="presOf" srcId="{9509D009-D455-4B96-A125-8D28310F5179}" destId="{BBD327FD-E0BA-4777-8832-E4427CBDB707}" srcOrd="1" destOrd="0" presId="urn:microsoft.com/office/officeart/2005/8/layout/process4"/>
    <dgm:cxn modelId="{A81F9FE4-A546-4656-817F-561A715DB8B7}" srcId="{9509D009-D455-4B96-A125-8D28310F5179}" destId="{380616C1-0908-407E-9867-C2794633A264}" srcOrd="0" destOrd="0" parTransId="{956F3F8C-9115-4B06-8C1D-5851B1D64045}" sibTransId="{CFA2C853-689D-4649-9C63-EFE34D20CE86}"/>
    <dgm:cxn modelId="{CD5C618D-BC61-4230-8E24-2F85C378D467}" type="presParOf" srcId="{4F391DC1-0719-41AE-B676-A4611A391BAA}" destId="{D4C3231F-C41E-43C0-9740-8B74B5C58238}" srcOrd="0" destOrd="0" presId="urn:microsoft.com/office/officeart/2005/8/layout/process4"/>
    <dgm:cxn modelId="{F169E53E-F978-4616-911B-7EE377ABE447}" type="presParOf" srcId="{D4C3231F-C41E-43C0-9740-8B74B5C58238}" destId="{BE4611CB-CA4A-481C-AC6E-3F4AB82ACCE5}" srcOrd="0" destOrd="0" presId="urn:microsoft.com/office/officeart/2005/8/layout/process4"/>
    <dgm:cxn modelId="{199A31E7-F1E5-4E33-BF8B-8B626297FD94}" type="presParOf" srcId="{D4C3231F-C41E-43C0-9740-8B74B5C58238}" destId="{BBD327FD-E0BA-4777-8832-E4427CBDB707}" srcOrd="1" destOrd="0" presId="urn:microsoft.com/office/officeart/2005/8/layout/process4"/>
    <dgm:cxn modelId="{DAA8B53C-3C8D-4639-A518-AFA7429AB624}" type="presParOf" srcId="{D4C3231F-C41E-43C0-9740-8B74B5C58238}" destId="{9E7A8D2E-2D82-4663-9543-29F239BA6050}" srcOrd="2" destOrd="0" presId="urn:microsoft.com/office/officeart/2005/8/layout/process4"/>
    <dgm:cxn modelId="{AA94273F-6731-4AF4-B130-34E1630E3D37}" type="presParOf" srcId="{9E7A8D2E-2D82-4663-9543-29F239BA6050}" destId="{7951155A-7E89-44A9-9BF7-5C790023F098}" srcOrd="0" destOrd="0" presId="urn:microsoft.com/office/officeart/2005/8/layout/process4"/>
    <dgm:cxn modelId="{2C901092-149B-4B1B-9E75-3BDA68CB74EE}" type="presParOf" srcId="{9E7A8D2E-2D82-4663-9543-29F239BA6050}" destId="{CD5EA9AD-1FF3-4544-A506-1F718852DBF6}" srcOrd="1" destOrd="0" presId="urn:microsoft.com/office/officeart/2005/8/layout/process4"/>
    <dgm:cxn modelId="{52DDFD21-E352-424D-BD41-ECB8F2449029}" type="presParOf" srcId="{4F391DC1-0719-41AE-B676-A4611A391BAA}" destId="{65907931-0DB8-4C04-B908-D02C4050FD67}" srcOrd="1" destOrd="0" presId="urn:microsoft.com/office/officeart/2005/8/layout/process4"/>
    <dgm:cxn modelId="{88A9D95D-61AD-4A56-81DF-D2D9DC6FB220}" type="presParOf" srcId="{4F391DC1-0719-41AE-B676-A4611A391BAA}" destId="{4D6B09BE-5F40-4BEF-8F53-3AF7298788E6}" srcOrd="2" destOrd="0" presId="urn:microsoft.com/office/officeart/2005/8/layout/process4"/>
    <dgm:cxn modelId="{40F841C9-C9CF-44B7-B0A3-AE3F58411EBA}" type="presParOf" srcId="{4D6B09BE-5F40-4BEF-8F53-3AF7298788E6}" destId="{5EC9AC2B-D8D1-4BFE-B188-FF570D586A84}" srcOrd="0" destOrd="0" presId="urn:microsoft.com/office/officeart/2005/8/layout/process4"/>
    <dgm:cxn modelId="{5883E69F-48E0-4D78-834F-D5FB8DBF08FF}" type="presParOf" srcId="{4D6B09BE-5F40-4BEF-8F53-3AF7298788E6}" destId="{8C645032-AEF5-4BBE-B17B-5357735C973E}" srcOrd="1" destOrd="0" presId="urn:microsoft.com/office/officeart/2005/8/layout/process4"/>
    <dgm:cxn modelId="{60367BF7-08E2-404A-B136-97F17080B353}" type="presParOf" srcId="{4D6B09BE-5F40-4BEF-8F53-3AF7298788E6}" destId="{9BFBD914-522F-45BC-978D-2A995F294AA3}" srcOrd="2" destOrd="0" presId="urn:microsoft.com/office/officeart/2005/8/layout/process4"/>
    <dgm:cxn modelId="{B142216E-DF8A-4463-A720-CFE73EC9A956}" type="presParOf" srcId="{9BFBD914-522F-45BC-978D-2A995F294AA3}" destId="{EF1860AA-16E8-43FF-8CDC-B27F22404ED5}" srcOrd="0" destOrd="0" presId="urn:microsoft.com/office/officeart/2005/8/layout/process4"/>
    <dgm:cxn modelId="{946960A1-1019-4015-B970-E827DAFB0E9C}" type="presParOf" srcId="{9BFBD914-522F-45BC-978D-2A995F294AA3}" destId="{6734207F-FF24-4F81-ACCB-17C44A0B2C91}" srcOrd="1" destOrd="0" presId="urn:microsoft.com/office/officeart/2005/8/layout/process4"/>
    <dgm:cxn modelId="{3B05AD6F-5419-4852-A12A-6117B3E0139C}" type="presParOf" srcId="{4F391DC1-0719-41AE-B676-A4611A391BAA}" destId="{82FA41B7-2C30-4CB4-806C-A0308B1D3E66}" srcOrd="3" destOrd="0" presId="urn:microsoft.com/office/officeart/2005/8/layout/process4"/>
    <dgm:cxn modelId="{B9EA4939-CBBA-4F76-BB23-169C61D436E6}" type="presParOf" srcId="{4F391DC1-0719-41AE-B676-A4611A391BAA}" destId="{1B7EA2E0-3DA4-477D-BC15-0B305AF2F721}" srcOrd="4" destOrd="0" presId="urn:microsoft.com/office/officeart/2005/8/layout/process4"/>
    <dgm:cxn modelId="{285844AE-4705-425D-AA3F-5B35B6894586}" type="presParOf" srcId="{1B7EA2E0-3DA4-477D-BC15-0B305AF2F721}" destId="{40AEB583-4814-404E-B1E7-0A4918E9B654}" srcOrd="0" destOrd="0" presId="urn:microsoft.com/office/officeart/2005/8/layout/process4"/>
    <dgm:cxn modelId="{FC59F21E-3A44-4C14-9811-DBB67E51B604}" type="presParOf" srcId="{1B7EA2E0-3DA4-477D-BC15-0B305AF2F721}" destId="{1E4F588E-03BB-45C8-87EE-6965E618E9BF}" srcOrd="1" destOrd="0" presId="urn:microsoft.com/office/officeart/2005/8/layout/process4"/>
    <dgm:cxn modelId="{43A9FDE2-12C1-494D-9CE2-6B158796F32E}" type="presParOf" srcId="{1B7EA2E0-3DA4-477D-BC15-0B305AF2F721}" destId="{96CE1577-6B47-4FB8-BD3E-89F0A8753922}" srcOrd="2" destOrd="0" presId="urn:microsoft.com/office/officeart/2005/8/layout/process4"/>
    <dgm:cxn modelId="{59078A20-A060-4CA4-B77C-5D4F4179E130}" type="presParOf" srcId="{96CE1577-6B47-4FB8-BD3E-89F0A8753922}" destId="{1089999C-8267-48BC-A665-5A0CF5DB29FD}" srcOrd="0" destOrd="0" presId="urn:microsoft.com/office/officeart/2005/8/layout/process4"/>
    <dgm:cxn modelId="{B7892A37-A040-4322-ADB3-AFAFE51EC83F}" type="presParOf" srcId="{96CE1577-6B47-4FB8-BD3E-89F0A8753922}" destId="{ECFD427D-5D07-4820-81E5-F9AAF6F7B22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852C30-0C34-2C42-9BF0-F98A717BE6CC}" type="doc">
      <dgm:prSet loTypeId="urn:microsoft.com/office/officeart/2005/8/layout/lProcess3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CD4C9A-41B9-F047-8687-AC97E8A04169}">
      <dgm:prSet phldrT="[Text]"/>
      <dgm:spPr/>
      <dgm:t>
        <a:bodyPr/>
        <a:lstStyle/>
        <a:p>
          <a:r>
            <a:rPr lang="en-US"/>
            <a:t>Individualized Feedback and Coaching</a:t>
          </a:r>
        </a:p>
      </dgm:t>
    </dgm:pt>
    <dgm:pt modelId="{B7A9D2A0-9EEB-B746-BED9-9AD9670AE6B6}" type="parTrans" cxnId="{2BD888B0-BA5A-8446-9FE6-2C260D3FBCBC}">
      <dgm:prSet/>
      <dgm:spPr/>
      <dgm:t>
        <a:bodyPr/>
        <a:lstStyle/>
        <a:p>
          <a:endParaRPr lang="en-US"/>
        </a:p>
      </dgm:t>
    </dgm:pt>
    <dgm:pt modelId="{952BAD38-C691-AB4D-A45E-ABC746F7EBE1}" type="sibTrans" cxnId="{2BD888B0-BA5A-8446-9FE6-2C260D3FBCBC}">
      <dgm:prSet/>
      <dgm:spPr/>
      <dgm:t>
        <a:bodyPr/>
        <a:lstStyle/>
        <a:p>
          <a:endParaRPr lang="en-US"/>
        </a:p>
      </dgm:t>
    </dgm:pt>
    <dgm:pt modelId="{8336A852-1184-9640-8366-DD7B37AB89F8}">
      <dgm:prSet phldrT="[Text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Data-informed</a:t>
          </a:r>
        </a:p>
      </dgm:t>
    </dgm:pt>
    <dgm:pt modelId="{E491D41E-49AD-8948-9DBA-024683C6E232}" type="parTrans" cxnId="{E5ED436B-629E-374C-B5E0-D847661742B8}">
      <dgm:prSet/>
      <dgm:spPr/>
      <dgm:t>
        <a:bodyPr/>
        <a:lstStyle/>
        <a:p>
          <a:endParaRPr lang="en-US"/>
        </a:p>
      </dgm:t>
    </dgm:pt>
    <dgm:pt modelId="{44C7F5D6-E32D-D34E-8A71-9DDEF25C76EC}" type="sibTrans" cxnId="{E5ED436B-629E-374C-B5E0-D847661742B8}">
      <dgm:prSet/>
      <dgm:spPr/>
      <dgm:t>
        <a:bodyPr/>
        <a:lstStyle/>
        <a:p>
          <a:endParaRPr lang="en-US"/>
        </a:p>
      </dgm:t>
    </dgm:pt>
    <dgm:pt modelId="{960B08EE-E27A-CA4A-A6D5-D605721A3F70}">
      <dgm:prSet phldrT="[Text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Linked to school-wide plan</a:t>
          </a:r>
        </a:p>
      </dgm:t>
    </dgm:pt>
    <dgm:pt modelId="{7D949B38-A4C3-5748-A003-7D8A542ECC41}" type="parTrans" cxnId="{49144E3B-A00A-9743-8F9A-D45CA4ABA390}">
      <dgm:prSet/>
      <dgm:spPr/>
      <dgm:t>
        <a:bodyPr/>
        <a:lstStyle/>
        <a:p>
          <a:endParaRPr lang="en-US"/>
        </a:p>
      </dgm:t>
    </dgm:pt>
    <dgm:pt modelId="{38EA4D11-5CE4-CE47-8EBE-4407CB1B6A9C}" type="sibTrans" cxnId="{49144E3B-A00A-9743-8F9A-D45CA4ABA390}">
      <dgm:prSet/>
      <dgm:spPr/>
      <dgm:t>
        <a:bodyPr/>
        <a:lstStyle/>
        <a:p>
          <a:endParaRPr lang="en-US"/>
        </a:p>
      </dgm:t>
    </dgm:pt>
    <dgm:pt modelId="{E64B3F2E-7FF0-8D47-BCBA-00B0A9125B09}">
      <dgm:prSet phldrT="[Text]"/>
      <dgm:spPr/>
      <dgm:t>
        <a:bodyPr/>
        <a:lstStyle/>
        <a:p>
          <a:r>
            <a:rPr lang="en-US"/>
            <a:t>Professional Learning for all Staff</a:t>
          </a:r>
        </a:p>
      </dgm:t>
    </dgm:pt>
    <dgm:pt modelId="{38D21405-C9F5-9A41-91FC-C38D322CDB36}" type="parTrans" cxnId="{29D09EA8-9B66-A046-8A4E-BE4C4D81919E}">
      <dgm:prSet/>
      <dgm:spPr/>
      <dgm:t>
        <a:bodyPr/>
        <a:lstStyle/>
        <a:p>
          <a:endParaRPr lang="en-US"/>
        </a:p>
      </dgm:t>
    </dgm:pt>
    <dgm:pt modelId="{5983A69A-6DB3-9A4D-AADE-765D5F6219DF}" type="sibTrans" cxnId="{29D09EA8-9B66-A046-8A4E-BE4C4D81919E}">
      <dgm:prSet/>
      <dgm:spPr/>
      <dgm:t>
        <a:bodyPr/>
        <a:lstStyle/>
        <a:p>
          <a:endParaRPr lang="en-US"/>
        </a:p>
      </dgm:t>
    </dgm:pt>
    <dgm:pt modelId="{6570A787-32B0-4246-9AB3-E75606795208}">
      <dgm:prSet phldrT="[Text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On-demand resources</a:t>
          </a:r>
        </a:p>
      </dgm:t>
    </dgm:pt>
    <dgm:pt modelId="{BA415AEE-DB69-0149-A4EF-0DAF4F9468D8}" type="parTrans" cxnId="{A49DF75F-EB9B-584B-83E9-909EE9A68A39}">
      <dgm:prSet/>
      <dgm:spPr/>
      <dgm:t>
        <a:bodyPr/>
        <a:lstStyle/>
        <a:p>
          <a:endParaRPr lang="en-US"/>
        </a:p>
      </dgm:t>
    </dgm:pt>
    <dgm:pt modelId="{2F55D6EF-80A3-7B45-A909-8F7F911B0FED}" type="sibTrans" cxnId="{A49DF75F-EB9B-584B-83E9-909EE9A68A39}">
      <dgm:prSet/>
      <dgm:spPr/>
      <dgm:t>
        <a:bodyPr/>
        <a:lstStyle/>
        <a:p>
          <a:endParaRPr lang="en-US"/>
        </a:p>
      </dgm:t>
    </dgm:pt>
    <dgm:pt modelId="{F9A0948B-B11A-7B41-91B6-80826F48EC1A}">
      <dgm:prSet phldrT="[Text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Free-access PL</a:t>
          </a:r>
        </a:p>
      </dgm:t>
    </dgm:pt>
    <dgm:pt modelId="{DFA4CDEF-E3BC-7440-B2D9-592E12B65284}" type="parTrans" cxnId="{D560C58F-E773-4A4B-ACBE-6112647F939C}">
      <dgm:prSet/>
      <dgm:spPr/>
      <dgm:t>
        <a:bodyPr/>
        <a:lstStyle/>
        <a:p>
          <a:endParaRPr lang="en-US"/>
        </a:p>
      </dgm:t>
    </dgm:pt>
    <dgm:pt modelId="{E57CBF86-C7D1-CC46-8DA9-B093C4D8B03F}" type="sibTrans" cxnId="{D560C58F-E773-4A4B-ACBE-6112647F939C}">
      <dgm:prSet/>
      <dgm:spPr/>
      <dgm:t>
        <a:bodyPr/>
        <a:lstStyle/>
        <a:p>
          <a:endParaRPr lang="en-US"/>
        </a:p>
      </dgm:t>
    </dgm:pt>
    <dgm:pt modelId="{881B5731-125C-8E4F-97CA-4D5A1E9F85E0}">
      <dgm:prSet phldrT="[Text]"/>
      <dgm:spPr/>
      <dgm:t>
        <a:bodyPr/>
        <a:lstStyle/>
        <a:p>
          <a:r>
            <a:rPr lang="en-US"/>
            <a:t>Revising the Ci3T Plan</a:t>
          </a:r>
        </a:p>
      </dgm:t>
    </dgm:pt>
    <dgm:pt modelId="{5207B3B2-5C33-2B4E-8590-35693CA3CC36}" type="parTrans" cxnId="{55B5CC79-CD8E-3740-813D-4BBE466E56A4}">
      <dgm:prSet/>
      <dgm:spPr/>
      <dgm:t>
        <a:bodyPr/>
        <a:lstStyle/>
        <a:p>
          <a:endParaRPr lang="en-US"/>
        </a:p>
      </dgm:t>
    </dgm:pt>
    <dgm:pt modelId="{4AB47E30-0A13-9C4E-A6DD-409BF74591F3}" type="sibTrans" cxnId="{55B5CC79-CD8E-3740-813D-4BBE466E56A4}">
      <dgm:prSet/>
      <dgm:spPr/>
      <dgm:t>
        <a:bodyPr/>
        <a:lstStyle/>
        <a:p>
          <a:endParaRPr lang="en-US"/>
        </a:p>
      </dgm:t>
    </dgm:pt>
    <dgm:pt modelId="{85F3C0AB-E0A6-D94B-B733-68858CDD28A9}">
      <dgm:prSet phldrT="[Text]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Annual revisions based on stakeholder feedback and values</a:t>
          </a:r>
        </a:p>
      </dgm:t>
    </dgm:pt>
    <dgm:pt modelId="{A860B08E-C713-374F-B13A-742C8DC62D87}" type="parTrans" cxnId="{3AFD31B9-9C8C-674E-91D2-5E7A3C0F331F}">
      <dgm:prSet/>
      <dgm:spPr/>
      <dgm:t>
        <a:bodyPr/>
        <a:lstStyle/>
        <a:p>
          <a:endParaRPr lang="en-US"/>
        </a:p>
      </dgm:t>
    </dgm:pt>
    <dgm:pt modelId="{073585DD-AF2E-BE4A-A0B8-6A38F86AF3BB}" type="sibTrans" cxnId="{3AFD31B9-9C8C-674E-91D2-5E7A3C0F331F}">
      <dgm:prSet/>
      <dgm:spPr/>
      <dgm:t>
        <a:bodyPr/>
        <a:lstStyle/>
        <a:p>
          <a:endParaRPr lang="en-US"/>
        </a:p>
      </dgm:t>
    </dgm:pt>
    <dgm:pt modelId="{D234102F-56E4-DF48-B4AF-D358E5CB63A0}" type="pres">
      <dgm:prSet presAssocID="{28852C30-0C34-2C42-9BF0-F98A717BE6C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F7B5253-1973-6442-9F71-F3EDE4629D4A}" type="pres">
      <dgm:prSet presAssocID="{22CD4C9A-41B9-F047-8687-AC97E8A04169}" presName="horFlow" presStyleCnt="0"/>
      <dgm:spPr/>
    </dgm:pt>
    <dgm:pt modelId="{E7DE98E4-CC92-DB42-BBEC-D009DB1CFA19}" type="pres">
      <dgm:prSet presAssocID="{22CD4C9A-41B9-F047-8687-AC97E8A04169}" presName="bigChev" presStyleLbl="node1" presStyleIdx="0" presStyleCnt="3"/>
      <dgm:spPr/>
    </dgm:pt>
    <dgm:pt modelId="{EF31003F-E01F-8946-83FD-A2D6AD959789}" type="pres">
      <dgm:prSet presAssocID="{E491D41E-49AD-8948-9DBA-024683C6E232}" presName="parTrans" presStyleCnt="0"/>
      <dgm:spPr/>
    </dgm:pt>
    <dgm:pt modelId="{6C7A6B58-3117-0444-8EE3-6DF14E28F01F}" type="pres">
      <dgm:prSet presAssocID="{8336A852-1184-9640-8366-DD7B37AB89F8}" presName="node" presStyleLbl="alignAccFollowNode1" presStyleIdx="0" presStyleCnt="5" custScaleX="136220">
        <dgm:presLayoutVars>
          <dgm:bulletEnabled val="1"/>
        </dgm:presLayoutVars>
      </dgm:prSet>
      <dgm:spPr/>
    </dgm:pt>
    <dgm:pt modelId="{1FECCCBC-ADE8-B84F-83BE-1A6AAD461B4D}" type="pres">
      <dgm:prSet presAssocID="{44C7F5D6-E32D-D34E-8A71-9DDEF25C76EC}" presName="sibTrans" presStyleCnt="0"/>
      <dgm:spPr/>
    </dgm:pt>
    <dgm:pt modelId="{7792D864-3442-3E4C-8AC7-1F63181B3813}" type="pres">
      <dgm:prSet presAssocID="{960B08EE-E27A-CA4A-A6D5-D605721A3F70}" presName="node" presStyleLbl="alignAccFollowNode1" presStyleIdx="1" presStyleCnt="5" custScaleX="136220">
        <dgm:presLayoutVars>
          <dgm:bulletEnabled val="1"/>
        </dgm:presLayoutVars>
      </dgm:prSet>
      <dgm:spPr/>
    </dgm:pt>
    <dgm:pt modelId="{6559D245-72E7-054C-920F-41B495B9F42E}" type="pres">
      <dgm:prSet presAssocID="{22CD4C9A-41B9-F047-8687-AC97E8A04169}" presName="vSp" presStyleCnt="0"/>
      <dgm:spPr/>
    </dgm:pt>
    <dgm:pt modelId="{ECD0C7B4-68ED-1F48-8371-0DBC61D9058F}" type="pres">
      <dgm:prSet presAssocID="{E64B3F2E-7FF0-8D47-BCBA-00B0A9125B09}" presName="horFlow" presStyleCnt="0"/>
      <dgm:spPr/>
    </dgm:pt>
    <dgm:pt modelId="{BB2AB88C-578A-C747-9EC2-7D829B672EAE}" type="pres">
      <dgm:prSet presAssocID="{E64B3F2E-7FF0-8D47-BCBA-00B0A9125B09}" presName="bigChev" presStyleLbl="node1" presStyleIdx="1" presStyleCnt="3"/>
      <dgm:spPr/>
    </dgm:pt>
    <dgm:pt modelId="{9CDE70EB-F760-1F4F-8190-04D92AC25346}" type="pres">
      <dgm:prSet presAssocID="{BA415AEE-DB69-0149-A4EF-0DAF4F9468D8}" presName="parTrans" presStyleCnt="0"/>
      <dgm:spPr/>
    </dgm:pt>
    <dgm:pt modelId="{C7BEC038-2D63-664C-B14E-18E9B3DADFF3}" type="pres">
      <dgm:prSet presAssocID="{6570A787-32B0-4246-9AB3-E75606795208}" presName="node" presStyleLbl="alignAccFollowNode1" presStyleIdx="2" presStyleCnt="5" custScaleX="136220">
        <dgm:presLayoutVars>
          <dgm:bulletEnabled val="1"/>
        </dgm:presLayoutVars>
      </dgm:prSet>
      <dgm:spPr/>
    </dgm:pt>
    <dgm:pt modelId="{C9B1B1E1-DD77-324A-876C-AFC85F4FC265}" type="pres">
      <dgm:prSet presAssocID="{2F55D6EF-80A3-7B45-A909-8F7F911B0FED}" presName="sibTrans" presStyleCnt="0"/>
      <dgm:spPr/>
    </dgm:pt>
    <dgm:pt modelId="{AC377F48-8C52-DE46-ADA8-1F4FBBE4B320}" type="pres">
      <dgm:prSet presAssocID="{F9A0948B-B11A-7B41-91B6-80826F48EC1A}" presName="node" presStyleLbl="alignAccFollowNode1" presStyleIdx="3" presStyleCnt="5" custScaleX="136220">
        <dgm:presLayoutVars>
          <dgm:bulletEnabled val="1"/>
        </dgm:presLayoutVars>
      </dgm:prSet>
      <dgm:spPr/>
    </dgm:pt>
    <dgm:pt modelId="{500F0A40-35AE-D546-8645-F705E8320E52}" type="pres">
      <dgm:prSet presAssocID="{E64B3F2E-7FF0-8D47-BCBA-00B0A9125B09}" presName="vSp" presStyleCnt="0"/>
      <dgm:spPr/>
    </dgm:pt>
    <dgm:pt modelId="{D5389570-AC63-D04C-B39E-FEB6DC67C9CC}" type="pres">
      <dgm:prSet presAssocID="{881B5731-125C-8E4F-97CA-4D5A1E9F85E0}" presName="horFlow" presStyleCnt="0"/>
      <dgm:spPr/>
    </dgm:pt>
    <dgm:pt modelId="{436989D3-8E8F-664F-A3B2-861B101C77FA}" type="pres">
      <dgm:prSet presAssocID="{881B5731-125C-8E4F-97CA-4D5A1E9F85E0}" presName="bigChev" presStyleLbl="node1" presStyleIdx="2" presStyleCnt="3"/>
      <dgm:spPr/>
    </dgm:pt>
    <dgm:pt modelId="{9B604DC8-38B1-D146-A894-7712413717B9}" type="pres">
      <dgm:prSet presAssocID="{A860B08E-C713-374F-B13A-742C8DC62D87}" presName="parTrans" presStyleCnt="0"/>
      <dgm:spPr/>
    </dgm:pt>
    <dgm:pt modelId="{8EBE6BBC-4668-E44A-8BC1-9AC486DEDE4C}" type="pres">
      <dgm:prSet presAssocID="{85F3C0AB-E0A6-D94B-B733-68858CDD28A9}" presName="node" presStyleLbl="alignAccFollowNode1" presStyleIdx="4" presStyleCnt="5" custScaleX="259151">
        <dgm:presLayoutVars>
          <dgm:bulletEnabled val="1"/>
        </dgm:presLayoutVars>
      </dgm:prSet>
      <dgm:spPr/>
    </dgm:pt>
  </dgm:ptLst>
  <dgm:cxnLst>
    <dgm:cxn modelId="{2D7D383A-A10B-2849-B943-36FF83382774}" type="presOf" srcId="{28852C30-0C34-2C42-9BF0-F98A717BE6CC}" destId="{D234102F-56E4-DF48-B4AF-D358E5CB63A0}" srcOrd="0" destOrd="0" presId="urn:microsoft.com/office/officeart/2005/8/layout/lProcess3"/>
    <dgm:cxn modelId="{49144E3B-A00A-9743-8F9A-D45CA4ABA390}" srcId="{22CD4C9A-41B9-F047-8687-AC97E8A04169}" destId="{960B08EE-E27A-CA4A-A6D5-D605721A3F70}" srcOrd="1" destOrd="0" parTransId="{7D949B38-A4C3-5748-A003-7D8A542ECC41}" sibTransId="{38EA4D11-5CE4-CE47-8EBE-4407CB1B6A9C}"/>
    <dgm:cxn modelId="{A49DF75F-EB9B-584B-83E9-909EE9A68A39}" srcId="{E64B3F2E-7FF0-8D47-BCBA-00B0A9125B09}" destId="{6570A787-32B0-4246-9AB3-E75606795208}" srcOrd="0" destOrd="0" parTransId="{BA415AEE-DB69-0149-A4EF-0DAF4F9468D8}" sibTransId="{2F55D6EF-80A3-7B45-A909-8F7F911B0FED}"/>
    <dgm:cxn modelId="{2B980C4B-B578-B446-94E9-F0044640A7FE}" type="presOf" srcId="{22CD4C9A-41B9-F047-8687-AC97E8A04169}" destId="{E7DE98E4-CC92-DB42-BBEC-D009DB1CFA19}" srcOrd="0" destOrd="0" presId="urn:microsoft.com/office/officeart/2005/8/layout/lProcess3"/>
    <dgm:cxn modelId="{E5ED436B-629E-374C-B5E0-D847661742B8}" srcId="{22CD4C9A-41B9-F047-8687-AC97E8A04169}" destId="{8336A852-1184-9640-8366-DD7B37AB89F8}" srcOrd="0" destOrd="0" parTransId="{E491D41E-49AD-8948-9DBA-024683C6E232}" sibTransId="{44C7F5D6-E32D-D34E-8A71-9DDEF25C76EC}"/>
    <dgm:cxn modelId="{11E17F4E-5DE8-5940-B571-4AF4E10282FF}" type="presOf" srcId="{8336A852-1184-9640-8366-DD7B37AB89F8}" destId="{6C7A6B58-3117-0444-8EE3-6DF14E28F01F}" srcOrd="0" destOrd="0" presId="urn:microsoft.com/office/officeart/2005/8/layout/lProcess3"/>
    <dgm:cxn modelId="{44158952-762C-F54C-B258-AFDD5FFC00A5}" type="presOf" srcId="{960B08EE-E27A-CA4A-A6D5-D605721A3F70}" destId="{7792D864-3442-3E4C-8AC7-1F63181B3813}" srcOrd="0" destOrd="0" presId="urn:microsoft.com/office/officeart/2005/8/layout/lProcess3"/>
    <dgm:cxn modelId="{53697579-EF92-1B4B-BA03-6687E795E0F3}" type="presOf" srcId="{881B5731-125C-8E4F-97CA-4D5A1E9F85E0}" destId="{436989D3-8E8F-664F-A3B2-861B101C77FA}" srcOrd="0" destOrd="0" presId="urn:microsoft.com/office/officeart/2005/8/layout/lProcess3"/>
    <dgm:cxn modelId="{55B5CC79-CD8E-3740-813D-4BBE466E56A4}" srcId="{28852C30-0C34-2C42-9BF0-F98A717BE6CC}" destId="{881B5731-125C-8E4F-97CA-4D5A1E9F85E0}" srcOrd="2" destOrd="0" parTransId="{5207B3B2-5C33-2B4E-8590-35693CA3CC36}" sibTransId="{4AB47E30-0A13-9C4E-A6DD-409BF74591F3}"/>
    <dgm:cxn modelId="{D560C58F-E773-4A4B-ACBE-6112647F939C}" srcId="{E64B3F2E-7FF0-8D47-BCBA-00B0A9125B09}" destId="{F9A0948B-B11A-7B41-91B6-80826F48EC1A}" srcOrd="1" destOrd="0" parTransId="{DFA4CDEF-E3BC-7440-B2D9-592E12B65284}" sibTransId="{E57CBF86-C7D1-CC46-8DA9-B093C4D8B03F}"/>
    <dgm:cxn modelId="{29D09EA8-9B66-A046-8A4E-BE4C4D81919E}" srcId="{28852C30-0C34-2C42-9BF0-F98A717BE6CC}" destId="{E64B3F2E-7FF0-8D47-BCBA-00B0A9125B09}" srcOrd="1" destOrd="0" parTransId="{38D21405-C9F5-9A41-91FC-C38D322CDB36}" sibTransId="{5983A69A-6DB3-9A4D-AADE-765D5F6219DF}"/>
    <dgm:cxn modelId="{2BD888B0-BA5A-8446-9FE6-2C260D3FBCBC}" srcId="{28852C30-0C34-2C42-9BF0-F98A717BE6CC}" destId="{22CD4C9A-41B9-F047-8687-AC97E8A04169}" srcOrd="0" destOrd="0" parTransId="{B7A9D2A0-9EEB-B746-BED9-9AD9670AE6B6}" sibTransId="{952BAD38-C691-AB4D-A45E-ABC746F7EBE1}"/>
    <dgm:cxn modelId="{3AFD31B9-9C8C-674E-91D2-5E7A3C0F331F}" srcId="{881B5731-125C-8E4F-97CA-4D5A1E9F85E0}" destId="{85F3C0AB-E0A6-D94B-B733-68858CDD28A9}" srcOrd="0" destOrd="0" parTransId="{A860B08E-C713-374F-B13A-742C8DC62D87}" sibTransId="{073585DD-AF2E-BE4A-A0B8-6A38F86AF3BB}"/>
    <dgm:cxn modelId="{E53AA7C2-ABAE-7B4A-8000-ADC10F052B79}" type="presOf" srcId="{6570A787-32B0-4246-9AB3-E75606795208}" destId="{C7BEC038-2D63-664C-B14E-18E9B3DADFF3}" srcOrd="0" destOrd="0" presId="urn:microsoft.com/office/officeart/2005/8/layout/lProcess3"/>
    <dgm:cxn modelId="{8329A5C4-9110-B14D-AB03-42BA6D650542}" type="presOf" srcId="{85F3C0AB-E0A6-D94B-B733-68858CDD28A9}" destId="{8EBE6BBC-4668-E44A-8BC1-9AC486DEDE4C}" srcOrd="0" destOrd="0" presId="urn:microsoft.com/office/officeart/2005/8/layout/lProcess3"/>
    <dgm:cxn modelId="{CC5A73D5-7E23-8742-AD14-A7D4B248E381}" type="presOf" srcId="{E64B3F2E-7FF0-8D47-BCBA-00B0A9125B09}" destId="{BB2AB88C-578A-C747-9EC2-7D829B672EAE}" srcOrd="0" destOrd="0" presId="urn:microsoft.com/office/officeart/2005/8/layout/lProcess3"/>
    <dgm:cxn modelId="{143E80E5-D516-0444-99D8-FFFDB1A028A9}" type="presOf" srcId="{F9A0948B-B11A-7B41-91B6-80826F48EC1A}" destId="{AC377F48-8C52-DE46-ADA8-1F4FBBE4B320}" srcOrd="0" destOrd="0" presId="urn:microsoft.com/office/officeart/2005/8/layout/lProcess3"/>
    <dgm:cxn modelId="{DA346AED-112D-9547-8F51-778D0C2880BA}" type="presParOf" srcId="{D234102F-56E4-DF48-B4AF-D358E5CB63A0}" destId="{DF7B5253-1973-6442-9F71-F3EDE4629D4A}" srcOrd="0" destOrd="0" presId="urn:microsoft.com/office/officeart/2005/8/layout/lProcess3"/>
    <dgm:cxn modelId="{704FD159-F57F-6740-A3D0-25F51C4B19F2}" type="presParOf" srcId="{DF7B5253-1973-6442-9F71-F3EDE4629D4A}" destId="{E7DE98E4-CC92-DB42-BBEC-D009DB1CFA19}" srcOrd="0" destOrd="0" presId="urn:microsoft.com/office/officeart/2005/8/layout/lProcess3"/>
    <dgm:cxn modelId="{72F15F7E-C733-4C41-BD77-32A6DE16CB46}" type="presParOf" srcId="{DF7B5253-1973-6442-9F71-F3EDE4629D4A}" destId="{EF31003F-E01F-8946-83FD-A2D6AD959789}" srcOrd="1" destOrd="0" presId="urn:microsoft.com/office/officeart/2005/8/layout/lProcess3"/>
    <dgm:cxn modelId="{8ACA5A25-53E9-8D4A-95F2-6C3921493392}" type="presParOf" srcId="{DF7B5253-1973-6442-9F71-F3EDE4629D4A}" destId="{6C7A6B58-3117-0444-8EE3-6DF14E28F01F}" srcOrd="2" destOrd="0" presId="urn:microsoft.com/office/officeart/2005/8/layout/lProcess3"/>
    <dgm:cxn modelId="{F5A6AA03-DAEE-D84C-AD61-F40220DFCBB3}" type="presParOf" srcId="{DF7B5253-1973-6442-9F71-F3EDE4629D4A}" destId="{1FECCCBC-ADE8-B84F-83BE-1A6AAD461B4D}" srcOrd="3" destOrd="0" presId="urn:microsoft.com/office/officeart/2005/8/layout/lProcess3"/>
    <dgm:cxn modelId="{8CC85B46-D249-F048-B480-0273DFB024EC}" type="presParOf" srcId="{DF7B5253-1973-6442-9F71-F3EDE4629D4A}" destId="{7792D864-3442-3E4C-8AC7-1F63181B3813}" srcOrd="4" destOrd="0" presId="urn:microsoft.com/office/officeart/2005/8/layout/lProcess3"/>
    <dgm:cxn modelId="{AC07473F-3877-AE43-99DA-B63C75D517D9}" type="presParOf" srcId="{D234102F-56E4-DF48-B4AF-D358E5CB63A0}" destId="{6559D245-72E7-054C-920F-41B495B9F42E}" srcOrd="1" destOrd="0" presId="urn:microsoft.com/office/officeart/2005/8/layout/lProcess3"/>
    <dgm:cxn modelId="{999DCA46-0638-F741-91C9-67DFAC4CA6AF}" type="presParOf" srcId="{D234102F-56E4-DF48-B4AF-D358E5CB63A0}" destId="{ECD0C7B4-68ED-1F48-8371-0DBC61D9058F}" srcOrd="2" destOrd="0" presId="urn:microsoft.com/office/officeart/2005/8/layout/lProcess3"/>
    <dgm:cxn modelId="{19979208-420E-A540-A53B-0EFCACF29122}" type="presParOf" srcId="{ECD0C7B4-68ED-1F48-8371-0DBC61D9058F}" destId="{BB2AB88C-578A-C747-9EC2-7D829B672EAE}" srcOrd="0" destOrd="0" presId="urn:microsoft.com/office/officeart/2005/8/layout/lProcess3"/>
    <dgm:cxn modelId="{B8189A97-7833-6A4E-A3A0-ED80950CC290}" type="presParOf" srcId="{ECD0C7B4-68ED-1F48-8371-0DBC61D9058F}" destId="{9CDE70EB-F760-1F4F-8190-04D92AC25346}" srcOrd="1" destOrd="0" presId="urn:microsoft.com/office/officeart/2005/8/layout/lProcess3"/>
    <dgm:cxn modelId="{08BB9445-401B-8E44-9D22-50291949697A}" type="presParOf" srcId="{ECD0C7B4-68ED-1F48-8371-0DBC61D9058F}" destId="{C7BEC038-2D63-664C-B14E-18E9B3DADFF3}" srcOrd="2" destOrd="0" presId="urn:microsoft.com/office/officeart/2005/8/layout/lProcess3"/>
    <dgm:cxn modelId="{EE31801F-7B3B-6343-A05E-68B090CD6DE2}" type="presParOf" srcId="{ECD0C7B4-68ED-1F48-8371-0DBC61D9058F}" destId="{C9B1B1E1-DD77-324A-876C-AFC85F4FC265}" srcOrd="3" destOrd="0" presId="urn:microsoft.com/office/officeart/2005/8/layout/lProcess3"/>
    <dgm:cxn modelId="{5E601F8E-E432-7248-A13C-0F7A9CCF4C55}" type="presParOf" srcId="{ECD0C7B4-68ED-1F48-8371-0DBC61D9058F}" destId="{AC377F48-8C52-DE46-ADA8-1F4FBBE4B320}" srcOrd="4" destOrd="0" presId="urn:microsoft.com/office/officeart/2005/8/layout/lProcess3"/>
    <dgm:cxn modelId="{F1A87B26-2CEB-214A-8C45-B7CF45AA63BD}" type="presParOf" srcId="{D234102F-56E4-DF48-B4AF-D358E5CB63A0}" destId="{500F0A40-35AE-D546-8645-F705E8320E52}" srcOrd="3" destOrd="0" presId="urn:microsoft.com/office/officeart/2005/8/layout/lProcess3"/>
    <dgm:cxn modelId="{EC33FF6B-62C4-C642-918A-0C326C4E8045}" type="presParOf" srcId="{D234102F-56E4-DF48-B4AF-D358E5CB63A0}" destId="{D5389570-AC63-D04C-B39E-FEB6DC67C9CC}" srcOrd="4" destOrd="0" presId="urn:microsoft.com/office/officeart/2005/8/layout/lProcess3"/>
    <dgm:cxn modelId="{8B7D89CF-B1C7-BC47-AA34-B3D47C5386FD}" type="presParOf" srcId="{D5389570-AC63-D04C-B39E-FEB6DC67C9CC}" destId="{436989D3-8E8F-664F-A3B2-861B101C77FA}" srcOrd="0" destOrd="0" presId="urn:microsoft.com/office/officeart/2005/8/layout/lProcess3"/>
    <dgm:cxn modelId="{220E25F4-FBB6-BC4A-B753-EDBA9AA34AFE}" type="presParOf" srcId="{D5389570-AC63-D04C-B39E-FEB6DC67C9CC}" destId="{9B604DC8-38B1-D146-A894-7712413717B9}" srcOrd="1" destOrd="0" presId="urn:microsoft.com/office/officeart/2005/8/layout/lProcess3"/>
    <dgm:cxn modelId="{80D24899-70C5-714B-A2A5-79AB39AC28F8}" type="presParOf" srcId="{D5389570-AC63-D04C-B39E-FEB6DC67C9CC}" destId="{8EBE6BBC-4668-E44A-8BC1-9AC486DEDE4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 dirty="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CCF72-289B-4177-9759-A9C7B18F2F09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Teach</a:t>
          </a:r>
        </a:p>
      </dsp:txBody>
      <dsp:txXfrm>
        <a:off x="44665" y="2106299"/>
        <a:ext cx="2060143" cy="1206068"/>
      </dsp:txXfrm>
    </dsp:sp>
    <dsp:sp modelId="{6311087A-746C-4A9E-9454-27EC515260B8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355850" y="2550475"/>
        <a:ext cx="316861" cy="317716"/>
      </dsp:txXfrm>
    </dsp:sp>
    <dsp:sp modelId="{2FCA0AC6-ABFC-4BF1-8B2C-70A73998293E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Model</a:t>
          </a:r>
        </a:p>
      </dsp:txBody>
      <dsp:txXfrm>
        <a:off x="3033928" y="2106299"/>
        <a:ext cx="2060143" cy="1206068"/>
      </dsp:txXfrm>
    </dsp:sp>
    <dsp:sp modelId="{200C4CE3-C773-4881-8C87-449454C65A14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345112" y="2550475"/>
        <a:ext cx="316861" cy="317716"/>
      </dsp:txXfrm>
    </dsp:sp>
    <dsp:sp modelId="{E731C0FD-8F53-4A44-B6C3-F37527F532CB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Reinforce</a:t>
          </a:r>
        </a:p>
      </dsp:txBody>
      <dsp:txXfrm>
        <a:off x="6023190" y="2106299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327FD-E0BA-4777-8832-E4427CBDB707}">
      <dsp:nvSpPr>
        <dsp:cNvPr id="0" name=""/>
        <dsp:cNvSpPr/>
      </dsp:nvSpPr>
      <dsp:spPr>
        <a:xfrm>
          <a:off x="0" y="3410516"/>
          <a:ext cx="8229600" cy="1119407"/>
        </a:xfrm>
        <a:prstGeom prst="rect">
          <a:avLst/>
        </a:prstGeom>
        <a:solidFill>
          <a:srgbClr val="4472C4">
            <a:shade val="5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Systematic Screening</a:t>
          </a:r>
        </a:p>
      </dsp:txBody>
      <dsp:txXfrm>
        <a:off x="0" y="3410516"/>
        <a:ext cx="8229600" cy="604480"/>
      </dsp:txXfrm>
    </dsp:sp>
    <dsp:sp modelId="{7951155A-7E89-44A9-9BF7-5C790023F098}">
      <dsp:nvSpPr>
        <dsp:cNvPr id="0" name=""/>
        <dsp:cNvSpPr/>
      </dsp:nvSpPr>
      <dsp:spPr>
        <a:xfrm>
          <a:off x="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Academic</a:t>
          </a:r>
        </a:p>
      </dsp:txBody>
      <dsp:txXfrm>
        <a:off x="0" y="3992608"/>
        <a:ext cx="4114799" cy="514927"/>
      </dsp:txXfrm>
    </dsp:sp>
    <dsp:sp modelId="{CD5EA9AD-1FF3-4544-A506-1F718852DBF6}">
      <dsp:nvSpPr>
        <dsp:cNvPr id="0" name=""/>
        <dsp:cNvSpPr/>
      </dsp:nvSpPr>
      <dsp:spPr>
        <a:xfrm>
          <a:off x="4114800" y="3992608"/>
          <a:ext cx="4114799" cy="514927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Behavior</a:t>
          </a:r>
        </a:p>
      </dsp:txBody>
      <dsp:txXfrm>
        <a:off x="4114800" y="3992608"/>
        <a:ext cx="4114799" cy="514927"/>
      </dsp:txXfrm>
    </dsp:sp>
    <dsp:sp modelId="{8C645032-AEF5-4BBE-B17B-5357735C973E}">
      <dsp:nvSpPr>
        <dsp:cNvPr id="0" name=""/>
        <dsp:cNvSpPr/>
      </dsp:nvSpPr>
      <dsp:spPr>
        <a:xfrm rot="10800000">
          <a:off x="0" y="1705658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Treatment Integrity</a:t>
          </a:r>
        </a:p>
      </dsp:txBody>
      <dsp:txXfrm rot="-10800000">
        <a:off x="0" y="1917301"/>
        <a:ext cx="8229600" cy="392655"/>
      </dsp:txXfrm>
    </dsp:sp>
    <dsp:sp modelId="{EF1860AA-16E8-43FF-8CDC-B27F22404ED5}">
      <dsp:nvSpPr>
        <dsp:cNvPr id="0" name=""/>
        <dsp:cNvSpPr/>
      </dsp:nvSpPr>
      <dsp:spPr>
        <a:xfrm>
          <a:off x="0" y="2285999"/>
          <a:ext cx="4124482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285999"/>
        <a:ext cx="4124482" cy="514773"/>
      </dsp:txXfrm>
    </dsp:sp>
    <dsp:sp modelId="{6734207F-FF24-4F81-ACCB-17C44A0B2C91}">
      <dsp:nvSpPr>
        <dsp:cNvPr id="0" name=""/>
        <dsp:cNvSpPr/>
      </dsp:nvSpPr>
      <dsp:spPr>
        <a:xfrm>
          <a:off x="4124809" y="2285999"/>
          <a:ext cx="410446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4809" y="2285999"/>
        <a:ext cx="4104464" cy="514773"/>
      </dsp:txXfrm>
    </dsp:sp>
    <dsp:sp modelId="{1E4F588E-03BB-45C8-87EE-6965E618E9BF}">
      <dsp:nvSpPr>
        <dsp:cNvPr id="0" name=""/>
        <dsp:cNvSpPr/>
      </dsp:nvSpPr>
      <dsp:spPr>
        <a:xfrm rot="10800000">
          <a:off x="0" y="0"/>
          <a:ext cx="8229600" cy="1721648"/>
        </a:xfrm>
        <a:prstGeom prst="upArrowCallout">
          <a:avLst/>
        </a:prstGeom>
        <a:solidFill>
          <a:srgbClr val="4472C4">
            <a:shade val="50000"/>
            <a:hueOff val="268329"/>
            <a:satOff val="-6535"/>
            <a:lumOff val="28597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Social Validity</a:t>
          </a:r>
        </a:p>
      </dsp:txBody>
      <dsp:txXfrm rot="-10800000">
        <a:off x="0" y="211643"/>
        <a:ext cx="8229600" cy="392655"/>
      </dsp:txXfrm>
    </dsp:sp>
    <dsp:sp modelId="{1089999C-8267-48BC-A665-5A0CF5DB29FD}">
      <dsp:nvSpPr>
        <dsp:cNvPr id="0" name=""/>
        <dsp:cNvSpPr/>
      </dsp:nvSpPr>
      <dsp:spPr>
        <a:xfrm>
          <a:off x="1182" y="605099"/>
          <a:ext cx="4124489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182" y="605099"/>
        <a:ext cx="4124489" cy="514773"/>
      </dsp:txXfrm>
    </dsp:sp>
    <dsp:sp modelId="{ECFD427D-5D07-4820-81E5-F9AAF6F7B224}">
      <dsp:nvSpPr>
        <dsp:cNvPr id="0" name=""/>
        <dsp:cNvSpPr/>
      </dsp:nvSpPr>
      <dsp:spPr>
        <a:xfrm>
          <a:off x="4125672" y="605099"/>
          <a:ext cx="4102744" cy="514773"/>
        </a:xfrm>
        <a:prstGeom prst="rect">
          <a:avLst/>
        </a:prstGeom>
        <a:solidFill>
          <a:srgbClr val="4472C4">
            <a:alpha val="90000"/>
            <a:tint val="55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72C4">
              <a:alpha val="90000"/>
              <a:tint val="55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39370" rIns="220472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25672" y="605099"/>
        <a:ext cx="4102744" cy="5147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E98E4-CC92-DB42-BBEC-D009DB1CFA19}">
      <dsp:nvSpPr>
        <dsp:cNvPr id="0" name=""/>
        <dsp:cNvSpPr/>
      </dsp:nvSpPr>
      <dsp:spPr>
        <a:xfrm>
          <a:off x="1087424" y="444"/>
          <a:ext cx="3315890" cy="132635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Individualized Feedback and Coaching</a:t>
          </a:r>
        </a:p>
      </dsp:txBody>
      <dsp:txXfrm>
        <a:off x="1750602" y="444"/>
        <a:ext cx="1989534" cy="1326356"/>
      </dsp:txXfrm>
    </dsp:sp>
    <dsp:sp modelId="{6C7A6B58-3117-0444-8EE3-6DF14E28F01F}">
      <dsp:nvSpPr>
        <dsp:cNvPr id="0" name=""/>
        <dsp:cNvSpPr/>
      </dsp:nvSpPr>
      <dsp:spPr>
        <a:xfrm>
          <a:off x="3972249" y="113185"/>
          <a:ext cx="3749032" cy="110087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Data-informed</a:t>
          </a:r>
        </a:p>
      </dsp:txBody>
      <dsp:txXfrm>
        <a:off x="4522687" y="113185"/>
        <a:ext cx="2648157" cy="1100875"/>
      </dsp:txXfrm>
    </dsp:sp>
    <dsp:sp modelId="{7792D864-3442-3E4C-8AC7-1F63181B3813}">
      <dsp:nvSpPr>
        <dsp:cNvPr id="0" name=""/>
        <dsp:cNvSpPr/>
      </dsp:nvSpPr>
      <dsp:spPr>
        <a:xfrm>
          <a:off x="7335975" y="113185"/>
          <a:ext cx="3749032" cy="110087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Linked to school-wide plan</a:t>
          </a:r>
        </a:p>
      </dsp:txBody>
      <dsp:txXfrm>
        <a:off x="7886413" y="113185"/>
        <a:ext cx="2648157" cy="1100875"/>
      </dsp:txXfrm>
    </dsp:sp>
    <dsp:sp modelId="{BB2AB88C-578A-C747-9EC2-7D829B672EAE}">
      <dsp:nvSpPr>
        <dsp:cNvPr id="0" name=""/>
        <dsp:cNvSpPr/>
      </dsp:nvSpPr>
      <dsp:spPr>
        <a:xfrm>
          <a:off x="1087424" y="1512490"/>
          <a:ext cx="3315890" cy="132635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Professional Learning for all Staff</a:t>
          </a:r>
        </a:p>
      </dsp:txBody>
      <dsp:txXfrm>
        <a:off x="1750602" y="1512490"/>
        <a:ext cx="1989534" cy="1326356"/>
      </dsp:txXfrm>
    </dsp:sp>
    <dsp:sp modelId="{C7BEC038-2D63-664C-B14E-18E9B3DADFF3}">
      <dsp:nvSpPr>
        <dsp:cNvPr id="0" name=""/>
        <dsp:cNvSpPr/>
      </dsp:nvSpPr>
      <dsp:spPr>
        <a:xfrm>
          <a:off x="3972249" y="1625231"/>
          <a:ext cx="3749032" cy="110087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On-demand resources</a:t>
          </a:r>
        </a:p>
      </dsp:txBody>
      <dsp:txXfrm>
        <a:off x="4522687" y="1625231"/>
        <a:ext cx="2648157" cy="1100875"/>
      </dsp:txXfrm>
    </dsp:sp>
    <dsp:sp modelId="{AC377F48-8C52-DE46-ADA8-1F4FBBE4B320}">
      <dsp:nvSpPr>
        <dsp:cNvPr id="0" name=""/>
        <dsp:cNvSpPr/>
      </dsp:nvSpPr>
      <dsp:spPr>
        <a:xfrm>
          <a:off x="7335975" y="1625231"/>
          <a:ext cx="3749032" cy="110087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Free-access PL</a:t>
          </a:r>
        </a:p>
      </dsp:txBody>
      <dsp:txXfrm>
        <a:off x="7886413" y="1625231"/>
        <a:ext cx="2648157" cy="1100875"/>
      </dsp:txXfrm>
    </dsp:sp>
    <dsp:sp modelId="{436989D3-8E8F-664F-A3B2-861B101C77FA}">
      <dsp:nvSpPr>
        <dsp:cNvPr id="0" name=""/>
        <dsp:cNvSpPr/>
      </dsp:nvSpPr>
      <dsp:spPr>
        <a:xfrm>
          <a:off x="1087424" y="3024537"/>
          <a:ext cx="3315890" cy="132635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Revising the Ci3T Plan</a:t>
          </a:r>
        </a:p>
      </dsp:txBody>
      <dsp:txXfrm>
        <a:off x="1750602" y="3024537"/>
        <a:ext cx="1989534" cy="1326356"/>
      </dsp:txXfrm>
    </dsp:sp>
    <dsp:sp modelId="{8EBE6BBC-4668-E44A-8BC1-9AC486DEDE4C}">
      <dsp:nvSpPr>
        <dsp:cNvPr id="0" name=""/>
        <dsp:cNvSpPr/>
      </dsp:nvSpPr>
      <dsp:spPr>
        <a:xfrm>
          <a:off x="3972249" y="3137277"/>
          <a:ext cx="7132325" cy="110087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Annual revisions based on stakeholder feedback and values</a:t>
          </a:r>
        </a:p>
      </dsp:txBody>
      <dsp:txXfrm>
        <a:off x="4522687" y="3137277"/>
        <a:ext cx="6031450" cy="110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37781-1039-492F-A7B6-BBE7D6BFA119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4F61F-89F8-4C4D-BD56-719F5C807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conducting-the-tiered-fidelity-inventory-and-walkthrough-remotely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Instructions: Insert the name of the participating</a:t>
            </a:r>
            <a:r>
              <a:rPr lang="en-US" baseline="0"/>
              <a:t> schools and districts.</a:t>
            </a:r>
            <a:endParaRPr lang="en-US"/>
          </a:p>
          <a:p>
            <a:r>
              <a:rPr lang="en-US"/>
              <a:t>Participating school</a:t>
            </a:r>
            <a:r>
              <a:rPr lang="en-US" baseline="0"/>
              <a:t> district(s) logos can be added as well.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421B6-B46F-4440-B41D-82D0FEFAF0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03853-BF44-432B-840E-26104550D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228550" indent="-228550">
              <a:lnSpc>
                <a:spcPct val="80000"/>
              </a:lnSpc>
            </a:pPr>
            <a:r>
              <a:rPr lang="en-US" sz="1000"/>
              <a:t>20-min timer</a:t>
            </a:r>
          </a:p>
        </p:txBody>
      </p:sp>
    </p:spTree>
    <p:extLst>
      <p:ext uri="{BB962C8B-B14F-4D97-AF65-F5344CB8AC3E}">
        <p14:creationId xmlns:p14="http://schemas.microsoft.com/office/powerpoint/2010/main" val="254646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0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You can access the full brief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E6922-2506-4F9B-9EBF-188539B119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03853-BF44-432B-840E-26104550D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marL="228550" indent="-228550">
              <a:lnSpc>
                <a:spcPct val="80000"/>
              </a:lnSpc>
            </a:pPr>
            <a:r>
              <a:rPr lang="en-US" sz="1000" b="0"/>
              <a:t>45-min timer</a:t>
            </a:r>
          </a:p>
        </p:txBody>
      </p:sp>
    </p:spTree>
    <p:extLst>
      <p:ext uri="{BB962C8B-B14F-4D97-AF65-F5344CB8AC3E}">
        <p14:creationId xmlns:p14="http://schemas.microsoft.com/office/powerpoint/2010/main" val="3855199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0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 dirty="0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 dirty="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Photos, illustrations, videos, music, and more </a:t>
            </a:r>
            <a:r>
              <a:rPr lang="en-US" sz="1600" dirty="0">
                <a:hlinkClick r:id="rId2"/>
              </a:rPr>
              <a:t>https://pixabay.com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Photos </a:t>
            </a:r>
            <a:r>
              <a:rPr lang="en-US" sz="1600" dirty="0">
                <a:hlinkClick r:id="rId3"/>
              </a:rPr>
              <a:t>https://unsplash.com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Illustrations </a:t>
            </a:r>
            <a:r>
              <a:rPr lang="en-US" sz="1600" dirty="0">
                <a:hlinkClick r:id="rId4"/>
              </a:rPr>
              <a:t>https://lukaszadam.com/illustrations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Black Illustrations </a:t>
            </a:r>
            <a:r>
              <a:rPr lang="en-US" sz="1600" dirty="0">
                <a:hlinkClick r:id="rId5"/>
              </a:rPr>
              <a:t>https://www.blackillustrations.com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Humaaans</a:t>
            </a:r>
            <a:r>
              <a:rPr lang="en-US" sz="1600" dirty="0"/>
              <a:t> </a:t>
            </a:r>
            <a:r>
              <a:rPr lang="en-US" sz="1600" dirty="0">
                <a:hlinkClick r:id="rId6"/>
              </a:rPr>
              <a:t>https://www.humaaans.com/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Drawkit</a:t>
            </a:r>
            <a:r>
              <a:rPr lang="en-US" sz="1600" dirty="0"/>
              <a:t> illustrations and icons </a:t>
            </a:r>
            <a:r>
              <a:rPr lang="en-US" sz="1600" dirty="0">
                <a:hlinkClick r:id="rId7"/>
              </a:rPr>
              <a:t>https://www.drawkit.io/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Open Doodles sketched illustrations </a:t>
            </a:r>
            <a:r>
              <a:rPr lang="en-US" sz="1600" dirty="0">
                <a:hlinkClick r:id="rId8"/>
              </a:rPr>
              <a:t>https://opendoodles.com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Absurd Design (attribution link required) </a:t>
            </a:r>
            <a:r>
              <a:rPr lang="en-US" sz="1600" dirty="0">
                <a:hlinkClick r:id="rId9"/>
              </a:rPr>
              <a:t>https://absurd.design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freepik</a:t>
            </a:r>
            <a:r>
              <a:rPr lang="en-US" sz="1600" dirty="0"/>
              <a:t> and icons (attribution link required) </a:t>
            </a:r>
            <a:r>
              <a:rPr lang="en-US" sz="1600" dirty="0">
                <a:hlinkClick r:id="rId10"/>
              </a:rPr>
              <a:t>https://freepik.com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Icons (free account and attribution link required) </a:t>
            </a:r>
            <a:r>
              <a:rPr lang="en-US" sz="1600" dirty="0">
                <a:hlinkClick r:id="rId11"/>
              </a:rPr>
              <a:t>https://www.flaticon.com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Icons (free account and attribution link required) </a:t>
            </a:r>
            <a:r>
              <a:rPr lang="en-US" sz="1600" dirty="0">
                <a:hlinkClick r:id="rId12"/>
              </a:rPr>
              <a:t>https://thenounproject.com</a:t>
            </a:r>
            <a:r>
              <a:rPr lang="en-US" sz="1600" dirty="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 dirty="0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Icons (attribution link required) </a:t>
            </a:r>
            <a:r>
              <a:rPr lang="en-US" sz="1600" dirty="0">
                <a:hlinkClick r:id="rId13"/>
              </a:rPr>
              <a:t>https://www.iconfinder.com/free_icons</a:t>
            </a:r>
            <a:endParaRPr lang="en-US" sz="16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/>
              <a:t>Stock photos </a:t>
            </a:r>
            <a:r>
              <a:rPr lang="en-US" sz="1600" dirty="0">
                <a:hlinkClick r:id="rId14"/>
              </a:rPr>
              <a:t>https://www.pexels.com/</a:t>
            </a: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21 free stock photo sites </a:t>
            </a:r>
            <a:r>
              <a:rPr lang="en-US" sz="1600" dirty="0">
                <a:hlinkClick r:id="rId15"/>
              </a:rPr>
              <a:t>https://blog.snappa.com/free-stock-photos/</a:t>
            </a:r>
            <a:r>
              <a:rPr lang="en-US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6"/>
              </a:rPr>
              <a:t>https://www.canva.com</a:t>
            </a:r>
            <a:r>
              <a:rPr lang="en-US" sz="16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7"/>
              </a:rPr>
              <a:t>https://creativecommons.org/licenses/</a:t>
            </a:r>
            <a:r>
              <a:rPr lang="en-US" sz="16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18"/>
              </a:rPr>
              <a:t>https://24slides.com/presentation-examples</a:t>
            </a:r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microsoft.com/office/2007/relationships/hdphoto" Target="../media/hdphoto2.wdp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microsoft.com/office/2007/relationships/hdphoto" Target="../media/hdphoto1.wdp"/><Relationship Id="rId10" Type="http://schemas.openxmlformats.org/officeDocument/2006/relationships/image" Target="../media/image45.png"/><Relationship Id="rId19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64.jpeg"/><Relationship Id="rId21" Type="http://schemas.openxmlformats.org/officeDocument/2006/relationships/image" Target="../media/image8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24" Type="http://schemas.openxmlformats.org/officeDocument/2006/relationships/image" Target="../media/image85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23" Type="http://schemas.openxmlformats.org/officeDocument/2006/relationships/image" Target="../media/image84.jpeg"/><Relationship Id="rId10" Type="http://schemas.openxmlformats.org/officeDocument/2006/relationships/image" Target="../media/image71.jpeg"/><Relationship Id="rId19" Type="http://schemas.openxmlformats.org/officeDocument/2006/relationships/image" Target="../media/image80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26" Type="http://schemas.openxmlformats.org/officeDocument/2006/relationships/image" Target="../media/image121.jpeg"/><Relationship Id="rId39" Type="http://schemas.openxmlformats.org/officeDocument/2006/relationships/image" Target="../media/image75.jpeg"/><Relationship Id="rId21" Type="http://schemas.openxmlformats.org/officeDocument/2006/relationships/image" Target="../media/image116.jpeg"/><Relationship Id="rId34" Type="http://schemas.openxmlformats.org/officeDocument/2006/relationships/image" Target="../media/image70.jpeg"/><Relationship Id="rId42" Type="http://schemas.openxmlformats.org/officeDocument/2006/relationships/image" Target="../media/image78.jpeg"/><Relationship Id="rId47" Type="http://schemas.openxmlformats.org/officeDocument/2006/relationships/image" Target="../media/image83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1.jpeg"/><Relationship Id="rId29" Type="http://schemas.openxmlformats.org/officeDocument/2006/relationships/image" Target="../media/image65.jpeg"/><Relationship Id="rId11" Type="http://schemas.openxmlformats.org/officeDocument/2006/relationships/image" Target="../media/image106.jpeg"/><Relationship Id="rId24" Type="http://schemas.openxmlformats.org/officeDocument/2006/relationships/image" Target="../media/image119.jpeg"/><Relationship Id="rId32" Type="http://schemas.openxmlformats.org/officeDocument/2006/relationships/image" Target="../media/image68.jpeg"/><Relationship Id="rId37" Type="http://schemas.openxmlformats.org/officeDocument/2006/relationships/image" Target="../media/image73.jpeg"/><Relationship Id="rId40" Type="http://schemas.openxmlformats.org/officeDocument/2006/relationships/image" Target="../media/image76.jpeg"/><Relationship Id="rId45" Type="http://schemas.openxmlformats.org/officeDocument/2006/relationships/image" Target="../media/image81.jpe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23" Type="http://schemas.openxmlformats.org/officeDocument/2006/relationships/image" Target="../media/image118.jpeg"/><Relationship Id="rId28" Type="http://schemas.openxmlformats.org/officeDocument/2006/relationships/image" Target="../media/image64.jpeg"/><Relationship Id="rId36" Type="http://schemas.openxmlformats.org/officeDocument/2006/relationships/image" Target="../media/image72.jpeg"/><Relationship Id="rId49" Type="http://schemas.openxmlformats.org/officeDocument/2006/relationships/image" Target="../media/image85.jpeg"/><Relationship Id="rId10" Type="http://schemas.openxmlformats.org/officeDocument/2006/relationships/image" Target="../media/image105.jpeg"/><Relationship Id="rId19" Type="http://schemas.openxmlformats.org/officeDocument/2006/relationships/image" Target="../media/image114.jpeg"/><Relationship Id="rId31" Type="http://schemas.openxmlformats.org/officeDocument/2006/relationships/image" Target="../media/image67.jpeg"/><Relationship Id="rId44" Type="http://schemas.openxmlformats.org/officeDocument/2006/relationships/image" Target="../media/image8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Relationship Id="rId22" Type="http://schemas.openxmlformats.org/officeDocument/2006/relationships/image" Target="../media/image117.jpeg"/><Relationship Id="rId27" Type="http://schemas.openxmlformats.org/officeDocument/2006/relationships/image" Target="../media/image122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Relationship Id="rId43" Type="http://schemas.openxmlformats.org/officeDocument/2006/relationships/image" Target="../media/image79.jpeg"/><Relationship Id="rId48" Type="http://schemas.openxmlformats.org/officeDocument/2006/relationships/image" Target="../media/image84.jpeg"/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5" Type="http://schemas.openxmlformats.org/officeDocument/2006/relationships/image" Target="../media/image120.jpeg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20" Type="http://schemas.openxmlformats.org/officeDocument/2006/relationships/image" Target="../media/image115.jpeg"/><Relationship Id="rId41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2800653"/>
            <a:ext cx="10515600" cy="2852737"/>
          </a:xfrm>
        </p:spPr>
        <p:txBody>
          <a:bodyPr>
            <a:noAutofit/>
          </a:bodyPr>
          <a:lstStyle/>
          <a:p>
            <a:r>
              <a:rPr lang="en-US" sz="4400" dirty="0"/>
              <a:t>Implementing Comprehensive, Integrated, Three-Tiered (Ci3T) Models </a:t>
            </a:r>
            <a:r>
              <a:rPr lang="en-US" sz="4400" dirty="0">
                <a:solidFill>
                  <a:schemeClr val="accent1"/>
                </a:solidFill>
              </a:rPr>
              <a:t>Structured Flexibility: Using Your Ci3T Structures to Provide Positive, Productive, and Safe Learning Environments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844550" y="5179393"/>
            <a:ext cx="10515600" cy="15001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Ci3T Implementation: Session 2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5162" y="6434254"/>
            <a:ext cx="2442117" cy="24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277F7-542C-463D-91FD-DFDD28ECBB5C}"/>
              </a:ext>
            </a:extLst>
          </p:cNvPr>
          <p:cNvSpPr txBox="1"/>
          <p:nvPr/>
        </p:nvSpPr>
        <p:spPr>
          <a:xfrm>
            <a:off x="8495608" y="592047"/>
            <a:ext cx="3170238" cy="1212116"/>
          </a:xfrm>
          <a:prstGeom prst="foldedCorner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000" dirty="0"/>
              <a:t>Please pull up </a:t>
            </a:r>
          </a:p>
          <a:p>
            <a:pPr algn="ctr"/>
            <a:r>
              <a:rPr lang="en-US" sz="2000" dirty="0"/>
              <a:t>your Ci3T</a:t>
            </a:r>
          </a:p>
          <a:p>
            <a:pPr algn="ctr"/>
            <a:r>
              <a:rPr lang="en-US" sz="2000" dirty="0"/>
              <a:t>Implementation Manual</a:t>
            </a:r>
          </a:p>
        </p:txBody>
      </p:sp>
    </p:spTree>
    <p:extLst>
      <p:ext uri="{BB962C8B-B14F-4D97-AF65-F5344CB8AC3E}">
        <p14:creationId xmlns:p14="http://schemas.microsoft.com/office/powerpoint/2010/main" val="23407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9CAE381-DE39-4314-BDE3-53799A441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87" y="165100"/>
            <a:ext cx="8450227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D4EF607-8B61-4B3F-AA54-2D492FE317AB}"/>
              </a:ext>
            </a:extLst>
          </p:cNvPr>
          <p:cNvGraphicFramePr/>
          <p:nvPr/>
        </p:nvGraphicFramePr>
        <p:xfrm>
          <a:off x="2032000" y="21378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A18001E-7C4D-48AD-B7FF-3AC65C6A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Teach and review expectations frequently</a:t>
            </a:r>
            <a:br>
              <a:rPr lang="en-US"/>
            </a:br>
            <a:r>
              <a:rPr lang="en-US"/>
              <a:t>Model expected behaviors</a:t>
            </a:r>
            <a:br>
              <a:rPr lang="en-US"/>
            </a:br>
            <a:r>
              <a:rPr lang="en-US"/>
              <a:t>Reinforce expected behaviors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015D9-7A19-4DA5-8282-204FF4775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611530" y="3124314"/>
            <a:ext cx="925597" cy="925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789B3-7FAD-4226-84DF-D74C9692C5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36410" y="3046726"/>
            <a:ext cx="842980" cy="105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D56BA-6171-4543-939B-2F6D35F6EE5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78673" y="3137474"/>
            <a:ext cx="964626" cy="9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7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9E59E34-EE6B-4484-AB68-BCECE191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024" y="57260"/>
            <a:ext cx="4434114" cy="66511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B8DDB-A4B4-457F-859E-93E7DC05F97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6636195" flipV="1">
            <a:off x="2132283" y="-580571"/>
            <a:ext cx="3810000" cy="381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BE088-40FC-47E4-8B35-6D6665E24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4" y="1324429"/>
            <a:ext cx="4602385" cy="3451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5BC892D-4444-4B0D-BF5E-78486978BF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33242" y="57260"/>
            <a:ext cx="925597" cy="9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59E34-EE6B-4484-AB68-BCECE191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3094" y="59871"/>
            <a:ext cx="4434114" cy="66511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B8DDB-A4B4-457F-859E-93E7DC05F97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4963805" flipH="1" flipV="1">
            <a:off x="4547963" y="-624114"/>
            <a:ext cx="3810000" cy="381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BE088-40FC-47E4-8B35-6D6665E24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79" y="1280886"/>
            <a:ext cx="4602385" cy="3451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6767AFF-0C31-4CF2-BBB3-D07193CEAE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33242" y="57260"/>
            <a:ext cx="925597" cy="9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4">
            <a:extLst>
              <a:ext uri="{FF2B5EF4-FFF2-40B4-BE49-F238E27FC236}">
                <a16:creationId xmlns:a16="http://schemas.microsoft.com/office/drawing/2014/main" id="{5E0D56EA-5E6C-4B16-9459-C40CA85F8130}"/>
              </a:ext>
            </a:extLst>
          </p:cNvPr>
          <p:cNvGraphicFramePr>
            <a:graphicFrameLocks noGrp="1"/>
          </p:cNvGraphicFramePr>
          <p:nvPr/>
        </p:nvGraphicFramePr>
        <p:xfrm>
          <a:off x="2935508" y="190400"/>
          <a:ext cx="7606692" cy="6477200"/>
        </p:xfrm>
        <a:graphic>
          <a:graphicData uri="http://schemas.openxmlformats.org/drawingml/2006/table">
            <a:tbl>
              <a:tblPr firstRow="1" bandRow="1"/>
              <a:tblGrid>
                <a:gridCol w="2194560">
                  <a:extLst>
                    <a:ext uri="{9D8B030D-6E8A-4147-A177-3AD203B41FA5}">
                      <a16:colId xmlns:a16="http://schemas.microsoft.com/office/drawing/2014/main" val="302178523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157812666"/>
                    </a:ext>
                  </a:extLst>
                </a:gridCol>
                <a:gridCol w="1754532">
                  <a:extLst>
                    <a:ext uri="{9D8B030D-6E8A-4147-A177-3AD203B41FA5}">
                      <a16:colId xmlns:a16="http://schemas.microsoft.com/office/drawing/2014/main" val="228854507"/>
                    </a:ext>
                  </a:extLst>
                </a:gridCol>
              </a:tblGrid>
              <a:tr h="84811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4400" i="1">
                          <a:solidFill>
                            <a:srgbClr val="FFC000"/>
                          </a:solidFill>
                        </a:rPr>
                        <a:t>Lincoln Lion PRIDE</a:t>
                      </a:r>
                    </a:p>
                    <a:p>
                      <a:pPr algn="ctr"/>
                      <a:r>
                        <a:rPr lang="en-US" sz="4400" i="0">
                          <a:solidFill>
                            <a:srgbClr val="FFC000"/>
                          </a:solidFill>
                        </a:rPr>
                        <a:t>Hallway Expectations</a:t>
                      </a:r>
                      <a:endParaRPr lang="en-US" sz="4800" i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0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i="1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460054"/>
                  </a:ext>
                </a:extLst>
              </a:tr>
              <a:tr h="1584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FFC000"/>
                          </a:solidFill>
                        </a:rPr>
                        <a:t>Be Responsible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07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>
                        <a:solidFill>
                          <a:schemeClr val="bg2">
                            <a:lumMod val="10000"/>
                          </a:schemeClr>
                        </a:solidFill>
                        <a:latin typeface="Quicksand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icksand"/>
                        </a:rPr>
                        <a:t>Keep arms length apart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>
                        <a:solidFill>
                          <a:schemeClr val="bg2">
                            <a:lumMod val="10000"/>
                          </a:schemeClr>
                        </a:solidFill>
                        <a:latin typeface="Quicksan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93460"/>
                  </a:ext>
                </a:extLst>
              </a:tr>
              <a:tr h="1584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FFC000"/>
                          </a:solidFill>
                        </a:rPr>
                        <a:t>Be Respectful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07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>
                        <a:solidFill>
                          <a:srgbClr val="000000"/>
                        </a:solidFill>
                        <a:latin typeface="Quicksand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icksand"/>
                        </a:rPr>
                        <a:t>Wear your mask so it covers your nose and mouth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>
                        <a:solidFill>
                          <a:srgbClr val="000000"/>
                        </a:solidFill>
                        <a:latin typeface="Quicksan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629685"/>
                  </a:ext>
                </a:extLst>
              </a:tr>
              <a:tr h="1876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>
                          <a:solidFill>
                            <a:srgbClr val="FFC000"/>
                          </a:solidFill>
                        </a:rPr>
                        <a:t>Be Safe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407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>
                        <a:solidFill>
                          <a:srgbClr val="000000"/>
                        </a:solidFill>
                        <a:latin typeface="Quicksand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Quicksand"/>
                        </a:rPr>
                        <a:t>Wash hands or use hand sanitizer regularly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>
                        <a:solidFill>
                          <a:srgbClr val="000000"/>
                        </a:solidFill>
                        <a:latin typeface="Quicksan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7C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17716"/>
                  </a:ext>
                </a:extLst>
              </a:tr>
            </a:tbl>
          </a:graphicData>
        </a:graphic>
      </p:graphicFrame>
      <p:grpSp>
        <p:nvGrpSpPr>
          <p:cNvPr id="2" name="Group 2">
            <a:extLst>
              <a:ext uri="{FF2B5EF4-FFF2-40B4-BE49-F238E27FC236}">
                <a16:creationId xmlns:a16="http://schemas.microsoft.com/office/drawing/2014/main" id="{C5689E28-BEC3-4F19-947D-2832A7492195}"/>
              </a:ext>
            </a:extLst>
          </p:cNvPr>
          <p:cNvGrpSpPr/>
          <p:nvPr/>
        </p:nvGrpSpPr>
        <p:grpSpPr>
          <a:xfrm>
            <a:off x="8627739" y="3293544"/>
            <a:ext cx="1538897" cy="1449618"/>
            <a:chOff x="-1" y="0"/>
            <a:chExt cx="4852547" cy="381502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E45E606-FA8C-4937-A315-0B15C198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47477" y="2028394"/>
              <a:ext cx="1467601" cy="1695762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993C99D-F176-4626-8C48-132026C37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7477" y="68170"/>
              <a:ext cx="1413706" cy="1640380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2E719AED-900F-456D-8638-6F7C09BF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394102" y="68170"/>
              <a:ext cx="1458444" cy="164038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C81A443-B564-4F6A-A8FE-4FFE654E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44053" y="0"/>
              <a:ext cx="1568758" cy="1708550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DF0DC759-88AC-45F4-A77C-AB827C63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" y="0"/>
              <a:ext cx="556308" cy="556311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19ABC6AE-3404-4EF2-947E-6CE2B123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615075" y="0"/>
              <a:ext cx="556308" cy="55631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865BCB0-088A-43D6-A6A7-296BD720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31112" y="0"/>
              <a:ext cx="520169" cy="52017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C0DD01D8-4813-44B4-A47A-5AFCC0C6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25550" y="2090850"/>
              <a:ext cx="1805766" cy="169065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62C52EE9-FF16-49DB-8845-81440FD17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74858" y="2000442"/>
              <a:ext cx="596528" cy="596530"/>
            </a:xfrm>
            <a:prstGeom prst="rect">
              <a:avLst/>
            </a:prstGeom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6EF834D-E8BF-483A-9708-DF593D0EB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893231" y="3010761"/>
              <a:ext cx="1240320" cy="529957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1A551E01-F698-4344-B6DA-9A74CA19E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4548" y="2130077"/>
              <a:ext cx="1540530" cy="478967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85409B9E-5E88-41C4-9226-DDB27C65F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1" y="2028394"/>
              <a:ext cx="568581" cy="568581"/>
            </a:xfrm>
            <a:prstGeom prst="rect">
              <a:avLst/>
            </a:prstGeom>
          </p:spPr>
        </p:pic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8CA2AE8D-95A0-430A-B31C-D488DDDAC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3431316" y="2046643"/>
              <a:ext cx="1274338" cy="1768382"/>
            </a:xfrm>
            <a:prstGeom prst="rect">
              <a:avLst/>
            </a:prstGeom>
          </p:spPr>
        </p:pic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69DAACAD-F5D6-4B96-A5C3-C2E4107AA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331112" y="2028394"/>
              <a:ext cx="604537" cy="604540"/>
            </a:xfrm>
            <a:prstGeom prst="rect">
              <a:avLst/>
            </a:prstGeom>
          </p:spPr>
        </p:pic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C7751AAF-5DDD-4DB2-9F08-5DAC40C60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3633387" y="2649880"/>
              <a:ext cx="666051" cy="360878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BBB44812-83C5-4CB1-B6B1-988BF3007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3851284" y="2420729"/>
              <a:ext cx="390866" cy="229146"/>
            </a:xfrm>
            <a:prstGeom prst="rect">
              <a:avLst/>
            </a:prstGeom>
          </p:spPr>
        </p:pic>
      </p:grpSp>
      <p:pic>
        <p:nvPicPr>
          <p:cNvPr id="19" name="Picture 19">
            <a:extLst>
              <a:ext uri="{FF2B5EF4-FFF2-40B4-BE49-F238E27FC236}">
                <a16:creationId xmlns:a16="http://schemas.microsoft.com/office/drawing/2014/main" id="{88B6B3BD-CECE-4AE6-A649-753B43552B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625048" y="2019170"/>
            <a:ext cx="1782666" cy="92030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E7F62986-9C6B-4473-A4FF-F5C71D2019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775908" y="5010838"/>
            <a:ext cx="1474882" cy="14619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215A-C333-44CB-A175-477E8B659296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 rot="5233746" flipH="1" flipV="1">
            <a:off x="168688" y="305184"/>
            <a:ext cx="3271637" cy="32716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6A94B3-B54C-4D24-B86B-B531C3DF75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0" y="97937"/>
            <a:ext cx="2457422" cy="1843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0304D985-0C71-4383-94E9-AC68C72777D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033242" y="57260"/>
            <a:ext cx="925597" cy="9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7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F63C8F-8349-4FCF-9FA6-8654FC190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34219"/>
            <a:ext cx="4318991" cy="57586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4B8F67-33A2-42BC-AE47-D8645E6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 expected</a:t>
            </a:r>
            <a:br>
              <a:rPr lang="en-US"/>
            </a:br>
            <a:r>
              <a:rPr lang="en-US"/>
              <a:t>behaviors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C9F6AE1E-A866-4C58-81D8-F7D9170E3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1487" y="63280"/>
            <a:ext cx="964626" cy="9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2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8649-5714-4087-9B03-A45C80D6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Use low intensity strategies to support students in meeting expectations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72970-EE72-4CD3-923B-44B151B50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236" y="1825625"/>
            <a:ext cx="8954940" cy="3453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2EE376-95D5-4A87-A78D-44A272AD90E7}"/>
              </a:ext>
            </a:extLst>
          </p:cNvPr>
          <p:cNvSpPr/>
          <p:nvPr/>
        </p:nvSpPr>
        <p:spPr>
          <a:xfrm>
            <a:off x="6922011" y="1828758"/>
            <a:ext cx="2373165" cy="170754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5843-BA51-4D61-AD00-0CC205FC6FDF}"/>
              </a:ext>
            </a:extLst>
          </p:cNvPr>
          <p:cNvSpPr/>
          <p:nvPr/>
        </p:nvSpPr>
        <p:spPr>
          <a:xfrm>
            <a:off x="245317" y="3429000"/>
            <a:ext cx="1771650" cy="186192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1143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AEC627-84D8-4137-92DE-58787AD01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86545" y="3300705"/>
            <a:ext cx="3675893" cy="345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0B74CEF8-C93C-4FBB-A44E-DBEB6327BF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6120" y="365125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3631-87BE-4BAC-8C63-4F011D5A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 with families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79000-EF50-4000-81B0-7D89E036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799"/>
            <a:ext cx="3689431" cy="475468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F0070-3087-4ABD-9CB8-753D2767F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951249"/>
            <a:ext cx="4257381" cy="55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FB2D6FAB-41B7-44FF-9EF0-BCE8C74B3D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3365" y="67037"/>
            <a:ext cx="960869" cy="9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1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CB5BF5-FB4D-46FB-9D6D-C90EA7CA64E5}"/>
              </a:ext>
            </a:extLst>
          </p:cNvPr>
          <p:cNvSpPr/>
          <p:nvPr/>
        </p:nvSpPr>
        <p:spPr>
          <a:xfrm>
            <a:off x="6615404" y="5352183"/>
            <a:ext cx="4669235" cy="1140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Discuss with faculty and staff examples of when the behaviors are minor and when they are major</a:t>
            </a:r>
            <a:endParaRPr lang="en-US" b="1"/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0A4D406B-41F9-4B5F-8882-C58A07EDA388}"/>
              </a:ext>
            </a:extLst>
          </p:cNvPr>
          <p:cNvSpPr/>
          <p:nvPr/>
        </p:nvSpPr>
        <p:spPr>
          <a:xfrm rot="16200000" flipH="1">
            <a:off x="10186969" y="4450995"/>
            <a:ext cx="1567343" cy="1666877"/>
          </a:xfrm>
          <a:prstGeom prst="leftCircularArrow">
            <a:avLst>
              <a:gd name="adj1" fmla="val 3671"/>
              <a:gd name="adj2" fmla="val 457399"/>
              <a:gd name="adj3" fmla="val 2232910"/>
              <a:gd name="adj4" fmla="val 9024489"/>
              <a:gd name="adj5" fmla="val 12444"/>
            </a:avLst>
          </a:pr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B429D2-C6F5-46C1-A027-6CB170B85FE2}"/>
              </a:ext>
            </a:extLst>
          </p:cNvPr>
          <p:cNvSpPr/>
          <p:nvPr/>
        </p:nvSpPr>
        <p:spPr>
          <a:xfrm>
            <a:off x="6615403" y="4101145"/>
            <a:ext cx="4669235" cy="1140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Provide updated materials to teachers with professional learning for accurate reporting</a:t>
            </a:r>
            <a:endParaRPr lang="en-US" b="1"/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644B0940-75E6-4E0F-912E-3E83B42C814B}"/>
              </a:ext>
            </a:extLst>
          </p:cNvPr>
          <p:cNvSpPr/>
          <p:nvPr/>
        </p:nvSpPr>
        <p:spPr>
          <a:xfrm rot="16200000" flipH="1">
            <a:off x="10126215" y="3218699"/>
            <a:ext cx="1567343" cy="1666877"/>
          </a:xfrm>
          <a:prstGeom prst="leftCircularArrow">
            <a:avLst>
              <a:gd name="adj1" fmla="val 3671"/>
              <a:gd name="adj2" fmla="val 457399"/>
              <a:gd name="adj3" fmla="val 2232910"/>
              <a:gd name="adj4" fmla="val 9024489"/>
              <a:gd name="adj5" fmla="val 12444"/>
            </a:avLst>
          </a:pr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6D6FBA-9353-4340-9427-2BC090B3F56B}"/>
              </a:ext>
            </a:extLst>
          </p:cNvPr>
          <p:cNvSpPr/>
          <p:nvPr/>
        </p:nvSpPr>
        <p:spPr>
          <a:xfrm>
            <a:off x="6615403" y="2847799"/>
            <a:ext cx="4669235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Clearly define these behaviors in your reactive plan as minors or majors.</a:t>
            </a: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2B4A0E41-A787-43CD-ADB6-9A5CB4B5E956}"/>
              </a:ext>
            </a:extLst>
          </p:cNvPr>
          <p:cNvSpPr/>
          <p:nvPr/>
        </p:nvSpPr>
        <p:spPr>
          <a:xfrm rot="16200000" flipH="1">
            <a:off x="10126215" y="1868622"/>
            <a:ext cx="1567343" cy="1666877"/>
          </a:xfrm>
          <a:prstGeom prst="leftCircularArrow">
            <a:avLst>
              <a:gd name="adj1" fmla="val 3671"/>
              <a:gd name="adj2" fmla="val 457399"/>
              <a:gd name="adj3" fmla="val 2232910"/>
              <a:gd name="adj4" fmla="val 9024489"/>
              <a:gd name="adj5" fmla="val 12444"/>
            </a:avLst>
          </a:pr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4E4AEC-5CAD-44E9-BB02-FED8F2E36B57}"/>
              </a:ext>
            </a:extLst>
          </p:cNvPr>
          <p:cNvSpPr/>
          <p:nvPr/>
        </p:nvSpPr>
        <p:spPr>
          <a:xfrm>
            <a:off x="6615403" y="1594453"/>
            <a:ext cx="4669235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Consider behaviors related to COVID-19 safety procedures that you will need a plan for respond 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5B659-788D-4625-8BE0-9CB8FBDC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Respond to minor and major challenges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4EA8AF-B1E7-4C8E-94E6-3BBFF1C08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33" y="1690688"/>
            <a:ext cx="6037517" cy="35157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9932E52A-6567-4227-8392-24765D1C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63642" y="137424"/>
            <a:ext cx="927971" cy="7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8C9E6-B996-4E82-9A9E-25D1DBDA1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23"/>
            <a:ext cx="4990928" cy="6735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B01A75-F49D-4E0E-A453-709757AF233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234271">
            <a:off x="4844414" y="-230886"/>
            <a:ext cx="2503170" cy="250317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DB98C7-6A33-4BE7-9989-A75C842ABFE3}"/>
              </a:ext>
            </a:extLst>
          </p:cNvPr>
          <p:cNvSpPr/>
          <p:nvPr/>
        </p:nvSpPr>
        <p:spPr>
          <a:xfrm>
            <a:off x="6818098" y="899902"/>
            <a:ext cx="4433759" cy="11248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Follow your reactive plan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B2682EF8-46C0-438F-AAD5-20BE18A338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63642" y="137424"/>
            <a:ext cx="927971" cy="7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8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08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Accessing Professional Learning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228600" y="935874"/>
            <a:ext cx="3354443" cy="485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Navigate to </a:t>
            </a:r>
            <a:r>
              <a:rPr lang="en-US" sz="25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ci3t.org/imp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61DBF-134A-481A-B3BC-8668DCAB1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53557"/>
            <a:ext cx="8275147" cy="12906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7D948-814F-4A95-993F-09923A00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43205"/>
            <a:ext cx="7867431" cy="348521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8EA2AC-E811-4894-BFE0-29B65F5B3752}"/>
              </a:ext>
            </a:extLst>
          </p:cNvPr>
          <p:cNvSpPr/>
          <p:nvPr/>
        </p:nvSpPr>
        <p:spPr>
          <a:xfrm>
            <a:off x="9246808" y="1995055"/>
            <a:ext cx="2294313" cy="219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Scroll down to the Implementation Supplemental Resources and click to open Session 2</a:t>
            </a:r>
          </a:p>
        </p:txBody>
      </p:sp>
    </p:spTree>
    <p:extLst>
      <p:ext uri="{BB962C8B-B14F-4D97-AF65-F5344CB8AC3E}">
        <p14:creationId xmlns:p14="http://schemas.microsoft.com/office/powerpoint/2010/main" val="154998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DF6AAD-D669-4638-B9BB-FE2EB6F4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76"/>
            <a:ext cx="12192000" cy="5212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A34A0-8A2A-407E-B0EC-0084AD7E5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02" y="1614297"/>
            <a:ext cx="6226629" cy="497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5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59" name="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0" name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1" name="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2" name="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3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4" name="Picture 5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5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6" name="Picture 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7" name="Picture 4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8" name="Picture 4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69" name="Picture 4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0" name="Picture 4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1" name="Picture 4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2" name="Picture 4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4" name="Picture 4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5" name="Picture 3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6" name="Picture 3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7" name="Picture 3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8" name="Picture 3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pic>
        <p:nvPicPr>
          <p:cNvPr id="79" name="Picture 3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985727"/>
            <a:ext cx="5076825" cy="180029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095459-BEF6-4F56-9A8C-13D6CEA536F0}"/>
              </a:ext>
            </a:extLst>
          </p:cNvPr>
          <p:cNvSpPr txBox="1"/>
          <p:nvPr/>
        </p:nvSpPr>
        <p:spPr>
          <a:xfrm>
            <a:off x="1750041" y="830743"/>
            <a:ext cx="8691918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/>
              </a:rPr>
              <a:t>How are you able to use your Ci3T Structure to support in-person, remote, and hybrid instruction?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86F1B-AC67-4044-821D-EBEE90A76AC6}"/>
              </a:ext>
            </a:extLst>
          </p:cNvPr>
          <p:cNvSpPr txBox="1"/>
          <p:nvPr/>
        </p:nvSpPr>
        <p:spPr>
          <a:xfrm>
            <a:off x="3230501" y="245968"/>
            <a:ext cx="573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 Time!</a:t>
            </a:r>
          </a:p>
        </p:txBody>
      </p:sp>
    </p:spTree>
    <p:extLst>
      <p:ext uri="{BB962C8B-B14F-4D97-AF65-F5344CB8AC3E}">
        <p14:creationId xmlns:p14="http://schemas.microsoft.com/office/powerpoint/2010/main" val="398840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1000"/>
    </mc:Choice>
    <mc:Fallback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6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4496CB-C469-4579-8741-38095DC9CB29}"/>
              </a:ext>
            </a:extLst>
          </p:cNvPr>
          <p:cNvGrpSpPr/>
          <p:nvPr/>
        </p:nvGrpSpPr>
        <p:grpSpPr>
          <a:xfrm>
            <a:off x="1453243" y="1414625"/>
            <a:ext cx="3832225" cy="4028750"/>
            <a:chOff x="800100" y="1200150"/>
            <a:chExt cx="4457700" cy="46863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D5D123-0152-4872-A1AF-F91907825CED}"/>
                </a:ext>
              </a:extLst>
            </p:cNvPr>
            <p:cNvSpPr/>
            <p:nvPr/>
          </p:nvSpPr>
          <p:spPr>
            <a:xfrm>
              <a:off x="1257300" y="1200150"/>
              <a:ext cx="3543300" cy="46863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CFA441-1571-402A-89A0-8A227542A75A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100" y="1314450"/>
              <a:ext cx="4457700" cy="445770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0FAE4AE-3C92-4227-BC49-48272935AAAF}"/>
              </a:ext>
            </a:extLst>
          </p:cNvPr>
          <p:cNvSpPr/>
          <p:nvPr/>
        </p:nvSpPr>
        <p:spPr>
          <a:xfrm>
            <a:off x="5104493" y="2967335"/>
            <a:ext cx="5917005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comes next?</a:t>
            </a:r>
          </a:p>
        </p:txBody>
      </p:sp>
    </p:spTree>
    <p:extLst>
      <p:ext uri="{BB962C8B-B14F-4D97-AF65-F5344CB8AC3E}">
        <p14:creationId xmlns:p14="http://schemas.microsoft.com/office/powerpoint/2010/main" val="2643086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Using Data to Focus Ci3T Leadership Team Efforts: How are we doing?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Completing the Tier 1 Protocol of the Tiered Fidelity Inventory (TFI)   Reviewing Fall Screening Data </a:t>
            </a:r>
          </a:p>
        </p:txBody>
      </p:sp>
    </p:spTree>
    <p:extLst>
      <p:ext uri="{BB962C8B-B14F-4D97-AF65-F5344CB8AC3E}">
        <p14:creationId xmlns:p14="http://schemas.microsoft.com/office/powerpoint/2010/main" val="580267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</a:t>
            </a:r>
            <a:br>
              <a:rPr lang="en-US"/>
            </a:br>
            <a:r>
              <a:rPr lang="en-US"/>
              <a:t>Primary Prevention Efforts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AC8CEEF1-B7B5-1B40-A8D2-D660A9946D46}"/>
              </a:ext>
            </a:extLst>
          </p:cNvPr>
          <p:cNvGraphicFramePr>
            <a:graphicFrameLocks/>
          </p:cNvGraphicFramePr>
          <p:nvPr/>
        </p:nvGraphicFramePr>
        <p:xfrm>
          <a:off x="1686560" y="192532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 title="Behavior screening summary powerpoint">
            <a:extLst>
              <a:ext uri="{FF2B5EF4-FFF2-40B4-BE49-F238E27FC236}">
                <a16:creationId xmlns:a16="http://schemas.microsoft.com/office/drawing/2014/main" id="{7DA0847E-8EC5-EF45-8B4C-70C75791D8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46" y="4032539"/>
            <a:ext cx="2099006" cy="1567280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6B11A7F-B27A-43D0-817C-1CF510A506E1}"/>
              </a:ext>
            </a:extLst>
          </p:cNvPr>
          <p:cNvSpPr/>
          <p:nvPr/>
        </p:nvSpPr>
        <p:spPr>
          <a:xfrm>
            <a:off x="1702921" y="1950645"/>
            <a:ext cx="8133272" cy="270211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FE2EF4-F79F-4550-80A8-FD59851310A0}"/>
              </a:ext>
            </a:extLst>
          </p:cNvPr>
          <p:cNvSpPr/>
          <p:nvPr/>
        </p:nvSpPr>
        <p:spPr>
          <a:xfrm>
            <a:off x="6455391" y="5859777"/>
            <a:ext cx="2729552" cy="67382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title="Ci3T Implementation Report powerpoint">
            <a:extLst>
              <a:ext uri="{FF2B5EF4-FFF2-40B4-BE49-F238E27FC236}">
                <a16:creationId xmlns:a16="http://schemas.microsoft.com/office/drawing/2014/main" id="{14375E84-5915-8A4D-B437-BB791CE50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3" y="2225816"/>
            <a:ext cx="2176813" cy="1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title="Ci3T Implementation Report cover">
            <a:extLst>
              <a:ext uri="{FF2B5EF4-FFF2-40B4-BE49-F238E27FC236}">
                <a16:creationId xmlns:a16="http://schemas.microsoft.com/office/drawing/2014/main" id="{B3E7FC90-954B-8244-8BDA-2DAA49D64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450049"/>
            <a:ext cx="1733365" cy="2241210"/>
          </a:xfrm>
          <a:prstGeom prst="rect">
            <a:avLst/>
          </a:prstGeom>
          <a:ln w="3175">
            <a:solidFill>
              <a:schemeClr val="bg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17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3E3E-6E82-F047-8321-1C003E5E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Data to Focus Ci3T Leadership Team Efforts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7CA689A-8D52-8B49-8E18-0CBA4912A3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2010819"/>
          <a:ext cx="12192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968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A133-8C77-4C39-94EA-F71A2C14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96" y="186084"/>
            <a:ext cx="7394065" cy="1325563"/>
          </a:xfrm>
        </p:spPr>
        <p:txBody>
          <a:bodyPr>
            <a:normAutofit fontScale="90000"/>
          </a:bodyPr>
          <a:lstStyle/>
          <a:p>
            <a:r>
              <a:rPr lang="en-US"/>
              <a:t>New resources to communicate the ‘why’ of treatment integrity &amp; social validity</a:t>
            </a:r>
          </a:p>
        </p:txBody>
      </p:sp>
      <p:pic>
        <p:nvPicPr>
          <p:cNvPr id="14" name="Content Placeholder 13" descr="Text&#10;&#10;Description automatically generated">
            <a:extLst>
              <a:ext uri="{FF2B5EF4-FFF2-40B4-BE49-F238E27FC236}">
                <a16:creationId xmlns:a16="http://schemas.microsoft.com/office/drawing/2014/main" id="{573D3673-3A82-490B-8B27-3D5311FE6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8028" y="1969518"/>
            <a:ext cx="3633215" cy="4701095"/>
          </a:xfrm>
          <a:ln>
            <a:solidFill>
              <a:schemeClr val="tx1"/>
            </a:solidFill>
          </a:ln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730A4C75-C29C-4518-889E-E3C87BCBB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96" y="1969518"/>
            <a:ext cx="3634222" cy="47023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9E36811-1170-4554-9CEE-13ACE65E4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053" y="1970597"/>
            <a:ext cx="3631666" cy="470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DE268-1187-438F-B180-2321CA912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322" y="103125"/>
            <a:ext cx="4133407" cy="617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9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2A859-1BCE-4640-B17B-12907C64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42100" cy="1325563"/>
          </a:xfrm>
        </p:spPr>
        <p:txBody>
          <a:bodyPr/>
          <a:lstStyle/>
          <a:p>
            <a:r>
              <a:rPr lang="en-US"/>
              <a:t>Completing the Tiered Fidelity Inventory – Tier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73E47-0F1F-46E7-B7A4-FDB37C5CC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53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Select a </a:t>
            </a:r>
            <a:r>
              <a:rPr lang="en-US" b="1"/>
              <a:t>Record Keeper</a:t>
            </a:r>
            <a:r>
              <a:rPr lang="en-US"/>
              <a:t> who will keep track of team’s responses in Tier 1 protocol</a:t>
            </a:r>
          </a:p>
          <a:p>
            <a:r>
              <a:rPr lang="en-US"/>
              <a:t>For each item:</a:t>
            </a:r>
          </a:p>
          <a:p>
            <a:pPr lvl="1"/>
            <a:r>
              <a:rPr lang="en-US"/>
              <a:t>Each member holds up fingers to ‘vote’  for each item (0, 1, or 2)</a:t>
            </a:r>
          </a:p>
          <a:p>
            <a:pPr lvl="1"/>
            <a:r>
              <a:rPr lang="en-US"/>
              <a:t>Majority rules</a:t>
            </a:r>
          </a:p>
          <a:p>
            <a:pPr lvl="1"/>
            <a:r>
              <a:rPr lang="en-US"/>
              <a:t>Minimize conversation (return to disagreements when action planning)</a:t>
            </a:r>
          </a:p>
          <a:p>
            <a:r>
              <a:rPr lang="en-US">
                <a:solidFill>
                  <a:schemeClr val="accent3"/>
                </a:solidFill>
              </a:rPr>
              <a:t>Action: </a:t>
            </a:r>
            <a:r>
              <a:rPr lang="en-US"/>
              <a:t>Send completed Tier 1 protocol to your coach before close of the session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DAAA3E-EBF2-4D3F-BEFF-D50E535F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757" y="185458"/>
            <a:ext cx="3230744" cy="422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20F4F3-4082-4DE0-AE8F-0C270542B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557" y="395286"/>
            <a:ext cx="3443215" cy="44862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46BCB2-4132-4F6E-BA83-D8E8AEAA58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93405" y="2867467"/>
            <a:ext cx="1240189" cy="1240189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9F7E7F1-4264-480C-BA39-E22D98BD9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594" y="2638423"/>
            <a:ext cx="3185355" cy="41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45">
            <a:extLst>
              <a:ext uri="{FF2B5EF4-FFF2-40B4-BE49-F238E27FC236}">
                <a16:creationId xmlns:a16="http://schemas.microsoft.com/office/drawing/2014/main" id="{4E2C13E9-8E4C-F448-AC3B-414AEF37C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8" name="44">
            <a:extLst>
              <a:ext uri="{FF2B5EF4-FFF2-40B4-BE49-F238E27FC236}">
                <a16:creationId xmlns:a16="http://schemas.microsoft.com/office/drawing/2014/main" id="{FAB9DD2E-7D7D-0C41-9CD9-8DE9539AA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4" name="43">
            <a:extLst>
              <a:ext uri="{FF2B5EF4-FFF2-40B4-BE49-F238E27FC236}">
                <a16:creationId xmlns:a16="http://schemas.microsoft.com/office/drawing/2014/main" id="{459EFC6E-E54A-FB43-959A-635A161C4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0" name="42">
            <a:extLst>
              <a:ext uri="{FF2B5EF4-FFF2-40B4-BE49-F238E27FC236}">
                <a16:creationId xmlns:a16="http://schemas.microsoft.com/office/drawing/2014/main" id="{723417FE-596E-4548-B4FA-8035FC123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36" name="41">
            <a:extLst>
              <a:ext uri="{FF2B5EF4-FFF2-40B4-BE49-F238E27FC236}">
                <a16:creationId xmlns:a16="http://schemas.microsoft.com/office/drawing/2014/main" id="{D64B6AA1-259F-744D-9BC9-34B48E096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53" name="40">
            <a:extLst>
              <a:ext uri="{FF2B5EF4-FFF2-40B4-BE49-F238E27FC236}">
                <a16:creationId xmlns:a16="http://schemas.microsoft.com/office/drawing/2014/main" id="{7F1FCE0E-92BB-3F4F-B1A2-C5CC7084A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51" name="39">
            <a:extLst>
              <a:ext uri="{FF2B5EF4-FFF2-40B4-BE49-F238E27FC236}">
                <a16:creationId xmlns:a16="http://schemas.microsoft.com/office/drawing/2014/main" id="{826BA4B0-DFE9-8D47-912A-E046E3F0D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9" name="38">
            <a:extLst>
              <a:ext uri="{FF2B5EF4-FFF2-40B4-BE49-F238E27FC236}">
                <a16:creationId xmlns:a16="http://schemas.microsoft.com/office/drawing/2014/main" id="{973CDAAA-60E3-514A-9CF3-26DCE5C9E8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7" name="37">
            <a:extLst>
              <a:ext uri="{FF2B5EF4-FFF2-40B4-BE49-F238E27FC236}">
                <a16:creationId xmlns:a16="http://schemas.microsoft.com/office/drawing/2014/main" id="{DA886A8D-7F5A-9C4B-8BC5-EF82105C60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5" name="36">
            <a:extLst>
              <a:ext uri="{FF2B5EF4-FFF2-40B4-BE49-F238E27FC236}">
                <a16:creationId xmlns:a16="http://schemas.microsoft.com/office/drawing/2014/main" id="{8BAC56D5-9825-8340-91E5-E42C3E9D2D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3" name="35">
            <a:extLst>
              <a:ext uri="{FF2B5EF4-FFF2-40B4-BE49-F238E27FC236}">
                <a16:creationId xmlns:a16="http://schemas.microsoft.com/office/drawing/2014/main" id="{F034F286-7257-104E-B62C-E1DF384B9A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41" name="34">
            <a:extLst>
              <a:ext uri="{FF2B5EF4-FFF2-40B4-BE49-F238E27FC236}">
                <a16:creationId xmlns:a16="http://schemas.microsoft.com/office/drawing/2014/main" id="{E60A57BA-2B09-2747-B615-1DCF65A334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39" name="33">
            <a:extLst>
              <a:ext uri="{FF2B5EF4-FFF2-40B4-BE49-F238E27FC236}">
                <a16:creationId xmlns:a16="http://schemas.microsoft.com/office/drawing/2014/main" id="{E7F9DE86-7677-744C-9C9B-44531E30E2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37" name="32">
            <a:extLst>
              <a:ext uri="{FF2B5EF4-FFF2-40B4-BE49-F238E27FC236}">
                <a16:creationId xmlns:a16="http://schemas.microsoft.com/office/drawing/2014/main" id="{5E78A8BA-24FE-C04A-B2EE-8CEF79312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49" y="4738034"/>
            <a:ext cx="5067300" cy="1796914"/>
          </a:xfrm>
          <a:prstGeom prst="rect">
            <a:avLst/>
          </a:prstGeom>
        </p:spPr>
      </p:pic>
      <p:pic>
        <p:nvPicPr>
          <p:cNvPr id="35" name="31">
            <a:extLst>
              <a:ext uri="{FF2B5EF4-FFF2-40B4-BE49-F238E27FC236}">
                <a16:creationId xmlns:a16="http://schemas.microsoft.com/office/drawing/2014/main" id="{5A6E1BFF-6131-784C-95E7-CE18E50530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7" y="4736345"/>
            <a:ext cx="5076825" cy="1800292"/>
          </a:xfrm>
          <a:prstGeom prst="rect">
            <a:avLst/>
          </a:prstGeom>
        </p:spPr>
      </p:pic>
      <p:pic>
        <p:nvPicPr>
          <p:cNvPr id="2" name="30">
            <a:extLst>
              <a:ext uri="{FF2B5EF4-FFF2-40B4-BE49-F238E27FC236}">
                <a16:creationId xmlns:a16="http://schemas.microsoft.com/office/drawing/2014/main" id="{801DDD23-B42B-ED42-BF24-2D699B66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3" name="29">
            <a:extLst>
              <a:ext uri="{FF2B5EF4-FFF2-40B4-BE49-F238E27FC236}">
                <a16:creationId xmlns:a16="http://schemas.microsoft.com/office/drawing/2014/main" id="{B5E112AF-4FA5-694C-BABC-E86776FE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4" name="28">
            <a:extLst>
              <a:ext uri="{FF2B5EF4-FFF2-40B4-BE49-F238E27FC236}">
                <a16:creationId xmlns:a16="http://schemas.microsoft.com/office/drawing/2014/main" id="{6A8D9988-BAFA-2D4B-9E78-E0E24303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5" name="27">
            <a:extLst>
              <a:ext uri="{FF2B5EF4-FFF2-40B4-BE49-F238E27FC236}">
                <a16:creationId xmlns:a16="http://schemas.microsoft.com/office/drawing/2014/main" id="{CE214B60-F1F2-0647-88F4-7BF8224FD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6" name="26">
            <a:extLst>
              <a:ext uri="{FF2B5EF4-FFF2-40B4-BE49-F238E27FC236}">
                <a16:creationId xmlns:a16="http://schemas.microsoft.com/office/drawing/2014/main" id="{37284D96-191C-1545-B5B4-5737614C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7" name="25">
            <a:extLst>
              <a:ext uri="{FF2B5EF4-FFF2-40B4-BE49-F238E27FC236}">
                <a16:creationId xmlns:a16="http://schemas.microsoft.com/office/drawing/2014/main" id="{A384E893-8E9B-F24F-9AEE-B43FC60F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19BAC755-7677-4847-BDE5-6F8AF9F6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9" name="23">
            <a:extLst>
              <a:ext uri="{FF2B5EF4-FFF2-40B4-BE49-F238E27FC236}">
                <a16:creationId xmlns:a16="http://schemas.microsoft.com/office/drawing/2014/main" id="{D0ADCA32-41C8-3E40-ABA1-B312A82A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0" name="22">
            <a:extLst>
              <a:ext uri="{FF2B5EF4-FFF2-40B4-BE49-F238E27FC236}">
                <a16:creationId xmlns:a16="http://schemas.microsoft.com/office/drawing/2014/main" id="{5F0AC3A4-6223-9C4C-87FB-BD064EA0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1" name="21">
            <a:extLst>
              <a:ext uri="{FF2B5EF4-FFF2-40B4-BE49-F238E27FC236}">
                <a16:creationId xmlns:a16="http://schemas.microsoft.com/office/drawing/2014/main" id="{A1D8CF58-15A9-CB41-A318-68CACAFC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2" name="20">
            <a:extLst>
              <a:ext uri="{FF2B5EF4-FFF2-40B4-BE49-F238E27FC236}">
                <a16:creationId xmlns:a16="http://schemas.microsoft.com/office/drawing/2014/main" id="{BFA58664-627B-B947-91EB-A9A7259B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3" name="19">
            <a:extLst>
              <a:ext uri="{FF2B5EF4-FFF2-40B4-BE49-F238E27FC236}">
                <a16:creationId xmlns:a16="http://schemas.microsoft.com/office/drawing/2014/main" id="{FBE011D8-8B74-B447-8B60-59DD10B15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4" name="18">
            <a:extLst>
              <a:ext uri="{FF2B5EF4-FFF2-40B4-BE49-F238E27FC236}">
                <a16:creationId xmlns:a16="http://schemas.microsoft.com/office/drawing/2014/main" id="{C40473C8-4A8E-A84F-A8EC-BCE17BBFF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5" name="17">
            <a:extLst>
              <a:ext uri="{FF2B5EF4-FFF2-40B4-BE49-F238E27FC236}">
                <a16:creationId xmlns:a16="http://schemas.microsoft.com/office/drawing/2014/main" id="{8F1E7E8F-09DA-9243-9F06-7BBADA41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6" name="16">
            <a:extLst>
              <a:ext uri="{FF2B5EF4-FFF2-40B4-BE49-F238E27FC236}">
                <a16:creationId xmlns:a16="http://schemas.microsoft.com/office/drawing/2014/main" id="{F4CF5038-6E05-7B47-A846-DA58A911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7" name="15">
            <a:extLst>
              <a:ext uri="{FF2B5EF4-FFF2-40B4-BE49-F238E27FC236}">
                <a16:creationId xmlns:a16="http://schemas.microsoft.com/office/drawing/2014/main" id="{8CE6F9CD-B6B3-964D-9A21-3B0F5F6D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8" name="14">
            <a:extLst>
              <a:ext uri="{FF2B5EF4-FFF2-40B4-BE49-F238E27FC236}">
                <a16:creationId xmlns:a16="http://schemas.microsoft.com/office/drawing/2014/main" id="{63F724C5-597B-4143-9C71-81DE5D5A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19" name="13">
            <a:extLst>
              <a:ext uri="{FF2B5EF4-FFF2-40B4-BE49-F238E27FC236}">
                <a16:creationId xmlns:a16="http://schemas.microsoft.com/office/drawing/2014/main" id="{BDE5DB54-FC93-AE48-8C74-C35427DE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D8289070-5EC5-3D4F-A174-63552FE5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1" name="11">
            <a:extLst>
              <a:ext uri="{FF2B5EF4-FFF2-40B4-BE49-F238E27FC236}">
                <a16:creationId xmlns:a16="http://schemas.microsoft.com/office/drawing/2014/main" id="{E86623EA-15C5-2E48-BD14-072348C6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2" name="10">
            <a:extLst>
              <a:ext uri="{FF2B5EF4-FFF2-40B4-BE49-F238E27FC236}">
                <a16:creationId xmlns:a16="http://schemas.microsoft.com/office/drawing/2014/main" id="{C8408EA9-7703-5643-91A7-EBE72366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3" name="09">
            <a:extLst>
              <a:ext uri="{FF2B5EF4-FFF2-40B4-BE49-F238E27FC236}">
                <a16:creationId xmlns:a16="http://schemas.microsoft.com/office/drawing/2014/main" id="{DB180E20-286D-2042-A8BB-31F018CB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4" name="08">
            <a:extLst>
              <a:ext uri="{FF2B5EF4-FFF2-40B4-BE49-F238E27FC236}">
                <a16:creationId xmlns:a16="http://schemas.microsoft.com/office/drawing/2014/main" id="{30FC2CE9-A27F-9A4E-9BEE-5116B3488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5" name="07">
            <a:extLst>
              <a:ext uri="{FF2B5EF4-FFF2-40B4-BE49-F238E27FC236}">
                <a16:creationId xmlns:a16="http://schemas.microsoft.com/office/drawing/2014/main" id="{7CB69B28-51A5-494B-8DAB-A51EE5FC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6" name="06">
            <a:extLst>
              <a:ext uri="{FF2B5EF4-FFF2-40B4-BE49-F238E27FC236}">
                <a16:creationId xmlns:a16="http://schemas.microsoft.com/office/drawing/2014/main" id="{BC2F029E-CC2F-C14B-ADFA-5F81E00C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7" name="05">
            <a:extLst>
              <a:ext uri="{FF2B5EF4-FFF2-40B4-BE49-F238E27FC236}">
                <a16:creationId xmlns:a16="http://schemas.microsoft.com/office/drawing/2014/main" id="{8B858D0D-9A72-DF48-8733-5C76C672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8" name="04">
            <a:extLst>
              <a:ext uri="{FF2B5EF4-FFF2-40B4-BE49-F238E27FC236}">
                <a16:creationId xmlns:a16="http://schemas.microsoft.com/office/drawing/2014/main" id="{70C6423F-9A0E-2B4B-8668-F5080EBB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29" name="03">
            <a:extLst>
              <a:ext uri="{FF2B5EF4-FFF2-40B4-BE49-F238E27FC236}">
                <a16:creationId xmlns:a16="http://schemas.microsoft.com/office/drawing/2014/main" id="{4C7DD513-F39C-D34C-AC9D-69BEEC68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30" name="02">
            <a:extLst>
              <a:ext uri="{FF2B5EF4-FFF2-40B4-BE49-F238E27FC236}">
                <a16:creationId xmlns:a16="http://schemas.microsoft.com/office/drawing/2014/main" id="{E5949E7E-0B2D-9745-BE06-6D04D9B1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31" name="01">
            <a:extLst>
              <a:ext uri="{FF2B5EF4-FFF2-40B4-BE49-F238E27FC236}">
                <a16:creationId xmlns:a16="http://schemas.microsoft.com/office/drawing/2014/main" id="{304E1F9F-77A1-864E-8C2B-794801FF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32" name="0030">
            <a:extLst>
              <a:ext uri="{FF2B5EF4-FFF2-40B4-BE49-F238E27FC236}">
                <a16:creationId xmlns:a16="http://schemas.microsoft.com/office/drawing/2014/main" id="{34ED646C-D217-9D4F-B371-EECA6A93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pic>
        <p:nvPicPr>
          <p:cNvPr id="33" name="00">
            <a:extLst>
              <a:ext uri="{FF2B5EF4-FFF2-40B4-BE49-F238E27FC236}">
                <a16:creationId xmlns:a16="http://schemas.microsoft.com/office/drawing/2014/main" id="{E391151A-63DB-0C47-861E-E4C9282C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7587" y="4736345"/>
            <a:ext cx="5076825" cy="180029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6C64B71-3826-4F88-898E-9E179507DA78}"/>
              </a:ext>
            </a:extLst>
          </p:cNvPr>
          <p:cNvSpPr txBox="1"/>
          <p:nvPr/>
        </p:nvSpPr>
        <p:spPr>
          <a:xfrm>
            <a:off x="4912632" y="659246"/>
            <a:ext cx="236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 Time!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A404B-DD7D-4464-B8E9-AEFE14C2A950}"/>
              </a:ext>
            </a:extLst>
          </p:cNvPr>
          <p:cNvSpPr txBox="1"/>
          <p:nvPr/>
        </p:nvSpPr>
        <p:spPr>
          <a:xfrm>
            <a:off x="1937982" y="1282700"/>
            <a:ext cx="8691918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Tiered Fidelity Inventory (TFI)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/>
              </a:rPr>
              <a:t>Complete Tier 1 Protocol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/>
              </a:rPr>
              <a:t>Plan for how to collect student and staff interviews to complete Tier 1 of TFI (if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Make plans for Tier 2 and Tier 3 protocols of TFI</a:t>
            </a:r>
          </a:p>
          <a:p>
            <a:endParaRPr lang="en-US" sz="2400">
              <a:solidFill>
                <a:prstClr val="black"/>
              </a:solidFill>
              <a:latin typeface="Arial" panose="020B0604020202020204"/>
            </a:endParaRPr>
          </a:p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Fall Screening SRSS-IE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Arial" panose="020B0604020202020204"/>
              </a:rPr>
              <a:t>Review fall screening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Make plans for sharing data with your faculty and staff</a:t>
            </a:r>
          </a:p>
        </p:txBody>
      </p:sp>
    </p:spTree>
    <p:extLst>
      <p:ext uri="{BB962C8B-B14F-4D97-AF65-F5344CB8AC3E}">
        <p14:creationId xmlns:p14="http://schemas.microsoft.com/office/powerpoint/2010/main" val="84401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1000"/>
    </mc:Choice>
    <mc:Fallback>
      <p:transition advClick="0" advTm="3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9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8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4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6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2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8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39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98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7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1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75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34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9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5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1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70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829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88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47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6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65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24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183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42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01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60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19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478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370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96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260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Looking Ahead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 steps and action items</a:t>
            </a:r>
          </a:p>
        </p:txBody>
      </p:sp>
    </p:spTree>
    <p:extLst>
      <p:ext uri="{BB962C8B-B14F-4D97-AF65-F5344CB8AC3E}">
        <p14:creationId xmlns:p14="http://schemas.microsoft.com/office/powerpoint/2010/main" val="578915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Welcome, School Teams!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excited to welcome you to this session of the Ci3T implementation professional learning series.</a:t>
            </a:r>
          </a:p>
          <a:p>
            <a:r>
              <a:rPr lang="en-US" dirty="0"/>
              <a:t>Your dedication to systems change for helping all students succeed academically, behaviorally, and socially is appreciated!</a:t>
            </a:r>
          </a:p>
        </p:txBody>
      </p:sp>
    </p:spTree>
    <p:extLst>
      <p:ext uri="{BB962C8B-B14F-4D97-AF65-F5344CB8AC3E}">
        <p14:creationId xmlns:p14="http://schemas.microsoft.com/office/powerpoint/2010/main" val="17401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1AB351-38EB-4F6E-9561-E46E43AB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658100" cy="1325563"/>
          </a:xfrm>
        </p:spPr>
        <p:txBody>
          <a:bodyPr>
            <a:normAutofit/>
          </a:bodyPr>
          <a:lstStyle/>
          <a:p>
            <a:r>
              <a:rPr lang="en-US"/>
              <a:t>Ci3T Monthly Leadership Team Meetings</a:t>
            </a:r>
          </a:p>
        </p:txBody>
      </p:sp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6798FCE-04D8-4F82-84A4-C4B4192F5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952931" y="441326"/>
            <a:ext cx="2638129" cy="3824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EBC72E-FAF5-414F-A471-57D1A91E0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717" y="1829573"/>
            <a:ext cx="6010924" cy="462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069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CD637-81E8-0540-B482-BD131B0DC1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8192">
            <a:off x="552547" y="129965"/>
            <a:ext cx="3001003" cy="39546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4B4DB-BCBE-114B-9D97-DFC13D4E6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67904">
            <a:off x="434391" y="3329968"/>
            <a:ext cx="2366963" cy="32908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8A3C6-8067-2B44-A225-62257F44D1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0470">
            <a:off x="6372077" y="314180"/>
            <a:ext cx="2371725" cy="3074987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28E3C11-F915-9249-A9BC-3A79CB1D1C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472" y="417224"/>
            <a:ext cx="3149600" cy="3721100"/>
          </a:xfrm>
          <a:prstGeom prst="rect">
            <a:avLst/>
          </a:prstGeom>
          <a:noFill/>
          <a:ln w="15875">
            <a:solidFill>
              <a:srgbClr val="7D6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50077FE-F8B2-3E4E-A163-98B142F015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4024">
            <a:off x="8667758" y="735238"/>
            <a:ext cx="3175000" cy="34194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17F6FE-78B5-F444-B86C-171CCE8E81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4304">
            <a:off x="8180865" y="3443285"/>
            <a:ext cx="2882900" cy="3343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33829-D050-1A4D-BDBC-1D904854BC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7418">
            <a:off x="5357282" y="3069910"/>
            <a:ext cx="2633663" cy="3443287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B22235-DD37-0649-B316-3BE9E71366C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1036">
            <a:off x="3304985" y="4263975"/>
            <a:ext cx="2174875" cy="2492375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8C9EC4-5D14-44E6-BD8D-226AF3A3EBF7}"/>
              </a:ext>
            </a:extLst>
          </p:cNvPr>
          <p:cNvSpPr/>
          <p:nvPr/>
        </p:nvSpPr>
        <p:spPr>
          <a:xfrm>
            <a:off x="905629" y="580046"/>
            <a:ext cx="8215286" cy="47169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Ci3T 20XX – 20XX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your Ci3T Structure to Support Transitions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Share you Ci3T Implementation Manual with your Faculty and Staff as Changes Occur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5C5C38E-EB51-4E79-B688-38404CF67E32}"/>
              </a:ext>
            </a:extLst>
          </p:cNvPr>
          <p:cNvSpPr/>
          <p:nvPr/>
        </p:nvSpPr>
        <p:spPr>
          <a:xfrm>
            <a:off x="5899464" y="700718"/>
            <a:ext cx="1854962" cy="150510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92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DA20-8E31-42F6-9A67-7BBEF6AB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04920-633F-439B-ADFD-F50F55FE0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4" b="-1"/>
          <a:stretch/>
        </p:blipFill>
        <p:spPr>
          <a:xfrm>
            <a:off x="726156" y="3895482"/>
            <a:ext cx="3392366" cy="1938804"/>
          </a:xfrm>
          <a:prstGeom prst="roundRect">
            <a:avLst>
              <a:gd name="adj" fmla="val 35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46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7479" y="100114"/>
            <a:ext cx="1788780" cy="1978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Goals for this Implementation Year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Establish effective Ci3T leadership structures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Gain a deeper understanding of Ci3T models of prevention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Implement your school’s plan with high fidelity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Collect and use social validity and treatment integrity data to monitor Ci3T plan implementation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Collect student academic and behavioral outcome data to inform Ci3T implementation efforts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Share data with all stakeholders regularly (e.g., monthly, quarterly)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Identify areas of additional professional learning for faculty and staff and support faculty and staff access to professional learning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Address any barriers to implementing your Ci3T model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26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</a:t>
            </a:r>
          </a:p>
          <a:p>
            <a:r>
              <a:rPr lang="en-US" dirty="0"/>
              <a:t>Structured Flexibility: Using Ci3T Structures to Provide Positive, Productive, and Safe Learning Environments – Managing Transitions  </a:t>
            </a:r>
          </a:p>
          <a:p>
            <a:r>
              <a:rPr lang="en-US" dirty="0"/>
              <a:t>Using Data to Focus Ci3T Leadership Team Efforts: How are we doing?</a:t>
            </a:r>
          </a:p>
          <a:p>
            <a:pPr lvl="1"/>
            <a:r>
              <a:rPr lang="en-US" dirty="0"/>
              <a:t>Completing the Tier 1 Protocol of the Tiered Fidelity Inventory (TFI)</a:t>
            </a:r>
          </a:p>
          <a:p>
            <a:pPr lvl="1"/>
            <a:r>
              <a:rPr lang="en-US" dirty="0"/>
              <a:t>Reviewing Fall Screening Data </a:t>
            </a:r>
          </a:p>
          <a:p>
            <a:r>
              <a:rPr lang="en-US" dirty="0"/>
              <a:t>Looking Ahead</a:t>
            </a:r>
          </a:p>
        </p:txBody>
      </p:sp>
    </p:spTree>
    <p:extLst>
      <p:ext uri="{BB962C8B-B14F-4D97-AF65-F5344CB8AC3E}">
        <p14:creationId xmlns:p14="http://schemas.microsoft.com/office/powerpoint/2010/main" val="164158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Structured Flexibility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17FAA-C718-4C96-87CA-8E711C63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281" y="2064144"/>
            <a:ext cx="5205869" cy="30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10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Structured Flexibility: </a:t>
            </a:r>
            <a:br>
              <a:rPr lang="en-US" sz="4400" dirty="0"/>
            </a:br>
            <a:r>
              <a:rPr lang="en-US" sz="3200" dirty="0"/>
              <a:t>Using Ci3T Structures to Provide Positive, productive, and Safe Learning Environments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Using your Ci3T model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 for transitions and communicate with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teaching, modeling, and reinforcing of COVID-19 safety procedures</a:t>
            </a:r>
          </a:p>
        </p:txBody>
      </p:sp>
    </p:spTree>
    <p:extLst>
      <p:ext uri="{BB962C8B-B14F-4D97-AF65-F5344CB8AC3E}">
        <p14:creationId xmlns:p14="http://schemas.microsoft.com/office/powerpoint/2010/main" val="385391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F859C-7E8A-4607-AA7F-58DA1602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4" y="2106708"/>
            <a:ext cx="4410558" cy="4005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94513-670A-4172-9A10-F47816F9805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635008" y="5529371"/>
            <a:ext cx="634326" cy="6343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5ED8CC-529C-48EA-82F6-F8C5B3AA7FCF}"/>
              </a:ext>
            </a:extLst>
          </p:cNvPr>
          <p:cNvSpPr/>
          <p:nvPr/>
        </p:nvSpPr>
        <p:spPr>
          <a:xfrm>
            <a:off x="3531495" y="5646479"/>
            <a:ext cx="284777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2F4E6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resources!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7030E3-A6F1-4874-964E-B8D0A22F66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84" y="148110"/>
            <a:ext cx="7620000" cy="18869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EC29F17-739C-42DB-8F56-C5B0B1C7DC75}"/>
              </a:ext>
            </a:extLst>
          </p:cNvPr>
          <p:cNvSpPr/>
          <p:nvPr/>
        </p:nvSpPr>
        <p:spPr>
          <a:xfrm>
            <a:off x="3051697" y="1686745"/>
            <a:ext cx="1440426" cy="348279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04FB215-9859-454B-B9B4-926A1F7A8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347" y="220999"/>
            <a:ext cx="2418699" cy="36280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623FC4-BA6F-48AB-82C0-A556DF3C3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137" y="2198942"/>
            <a:ext cx="4396510" cy="2460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AADC10C-CDB0-4535-8BB2-9F8B3B067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217" y="4109238"/>
            <a:ext cx="3184617" cy="24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F7825B-7B49-4B2F-BBCF-2815B1B2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for Success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4C44E9-772F-46F6-911C-06D4B218A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 and review expectations frequently</a:t>
            </a:r>
          </a:p>
          <a:p>
            <a:r>
              <a:rPr lang="en-US" dirty="0"/>
              <a:t>Model expected behaviors</a:t>
            </a:r>
          </a:p>
          <a:p>
            <a:r>
              <a:rPr lang="en-US" dirty="0"/>
              <a:t>Reinforce expected behaviors</a:t>
            </a:r>
          </a:p>
          <a:p>
            <a:r>
              <a:rPr lang="en-US" dirty="0"/>
              <a:t>Use low-intensity strategies to support students in meeting expectations</a:t>
            </a:r>
          </a:p>
          <a:p>
            <a:r>
              <a:rPr lang="en-US" dirty="0"/>
              <a:t>Engage with families</a:t>
            </a:r>
          </a:p>
          <a:p>
            <a:r>
              <a:rPr lang="en-US" dirty="0"/>
              <a:t>Respond to minor and major challenges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9DF2A-2B6A-4D8D-B691-79C4792B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035" y="165100"/>
            <a:ext cx="4091314" cy="22893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4511404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03FBE07934C240864A19A5437C53EC" ma:contentTypeVersion="8" ma:contentTypeDescription="Create a new document." ma:contentTypeScope="" ma:versionID="5fc69b5201a7c51811c769ca2bc23b42">
  <xsd:schema xmlns:xsd="http://www.w3.org/2001/XMLSchema" xmlns:xs="http://www.w3.org/2001/XMLSchema" xmlns:p="http://schemas.microsoft.com/office/2006/metadata/properties" xmlns:ns2="b4e858e9-7404-4a3a-ab13-2252d6558335" targetNamespace="http://schemas.microsoft.com/office/2006/metadata/properties" ma:root="true" ma:fieldsID="bbea124f906d10fb0e7fd5c4855b0f1c" ns2:_="">
    <xsd:import namespace="b4e858e9-7404-4a3a-ab13-2252d65583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858e9-7404-4a3a-ab13-2252d65583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F777F3-6079-4545-82A1-8899C1BF4B1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b4e858e9-7404-4a3a-ab13-2252d655833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609E8B-C161-4E64-B75B-87F491D23B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e858e9-7404-4a3a-ab13-2252d65583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398</TotalTime>
  <Words>804</Words>
  <Application>Microsoft Office PowerPoint</Application>
  <PresentationFormat>Widescreen</PresentationFormat>
  <Paragraphs>122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Quicksand</vt:lpstr>
      <vt:lpstr>System Font Regular</vt:lpstr>
      <vt:lpstr>Times New Roman</vt:lpstr>
      <vt:lpstr>Wingdings</vt:lpstr>
      <vt:lpstr>Ci3T</vt:lpstr>
      <vt:lpstr>Implementing Comprehensive, Integrated, Three-Tiered (Ci3T) Models Structured Flexibility: Using Your Ci3T Structures to Provide Positive, Productive, and Safe Learning Environments</vt:lpstr>
      <vt:lpstr>Accessing Professional Learning</vt:lpstr>
      <vt:lpstr>Welcome, School Teams!</vt:lpstr>
      <vt:lpstr> Goals for this Implementation Year </vt:lpstr>
      <vt:lpstr>Agenda</vt:lpstr>
      <vt:lpstr>Welcome</vt:lpstr>
      <vt:lpstr>Structured Flexibility:  Using Ci3T Structures to Provide Positive, productive, and Safe Learning Environments</vt:lpstr>
      <vt:lpstr>PowerPoint Presentation</vt:lpstr>
      <vt:lpstr>Setting up for Success</vt:lpstr>
      <vt:lpstr>PowerPoint Presentation</vt:lpstr>
      <vt:lpstr>Teach and review expectations frequently Model expected behaviors Reinforce expected behaviors</vt:lpstr>
      <vt:lpstr>PowerPoint Presentation</vt:lpstr>
      <vt:lpstr>PowerPoint Presentation</vt:lpstr>
      <vt:lpstr>PowerPoint Presentation</vt:lpstr>
      <vt:lpstr>Reinforce expected behaviors</vt:lpstr>
      <vt:lpstr>Use low intensity strategies to support students in meeting expectations</vt:lpstr>
      <vt:lpstr>Engage with families</vt:lpstr>
      <vt:lpstr>Respond to minor and major challenges</vt:lpstr>
      <vt:lpstr>PowerPoint Presentation</vt:lpstr>
      <vt:lpstr>PowerPoint Presentation</vt:lpstr>
      <vt:lpstr>PowerPoint Presentation</vt:lpstr>
      <vt:lpstr>PowerPoint Presentation</vt:lpstr>
      <vt:lpstr>Using Data to Focus Ci3T Leadership Team Efforts: How are we doing?</vt:lpstr>
      <vt:lpstr>Essential Components of  Primary Prevention Efforts</vt:lpstr>
      <vt:lpstr>Using Data to Focus Ci3T Leadership Team Efforts</vt:lpstr>
      <vt:lpstr>New resources to communicate the ‘why’ of treatment integrity &amp; social validity</vt:lpstr>
      <vt:lpstr>Completing the Tiered Fidelity Inventory – Tier 1</vt:lpstr>
      <vt:lpstr>PowerPoint Presentation</vt:lpstr>
      <vt:lpstr>Looking Ahead</vt:lpstr>
      <vt:lpstr>Ci3T Monthly Leadership Team Meetings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Structured Flexibility:  Using Your Ci3T Structures to Provide Positive, Productive, and Safe Learning Environments</dc:title>
  <dc:creator>Royer, David J</dc:creator>
  <cp:lastModifiedBy>Lane, Kathleen</cp:lastModifiedBy>
  <cp:revision>56</cp:revision>
  <dcterms:created xsi:type="dcterms:W3CDTF">2020-08-09T02:04:37Z</dcterms:created>
  <dcterms:modified xsi:type="dcterms:W3CDTF">2021-09-14T18:43:04Z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0x0101001103FBE07934C240864A19A5437C53EC</vt:lpwstr>
  </property>
</Properties>
</file>