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04" r:id="rId5"/>
    <p:sldMasterId id="2147483822" r:id="rId6"/>
    <p:sldMasterId id="2147483881" r:id="rId7"/>
    <p:sldMasterId id="2147483900" r:id="rId8"/>
    <p:sldMasterId id="2147483914" r:id="rId9"/>
  </p:sldMasterIdLst>
  <p:notesMasterIdLst>
    <p:notesMasterId r:id="rId40"/>
  </p:notesMasterIdLst>
  <p:handoutMasterIdLst>
    <p:handoutMasterId r:id="rId41"/>
  </p:handoutMasterIdLst>
  <p:sldIdLst>
    <p:sldId id="257" r:id="rId10"/>
    <p:sldId id="1392" r:id="rId11"/>
    <p:sldId id="269" r:id="rId12"/>
    <p:sldId id="1394" r:id="rId13"/>
    <p:sldId id="1395" r:id="rId14"/>
    <p:sldId id="1397" r:id="rId15"/>
    <p:sldId id="1398" r:id="rId16"/>
    <p:sldId id="1455" r:id="rId17"/>
    <p:sldId id="1456" r:id="rId18"/>
    <p:sldId id="1408" r:id="rId19"/>
    <p:sldId id="1479" r:id="rId20"/>
    <p:sldId id="1457" r:id="rId21"/>
    <p:sldId id="1480" r:id="rId22"/>
    <p:sldId id="1481" r:id="rId23"/>
    <p:sldId id="1482" r:id="rId24"/>
    <p:sldId id="1483" r:id="rId25"/>
    <p:sldId id="1399" r:id="rId26"/>
    <p:sldId id="1400" r:id="rId27"/>
    <p:sldId id="747" r:id="rId28"/>
    <p:sldId id="1401" r:id="rId29"/>
    <p:sldId id="1407" r:id="rId30"/>
    <p:sldId id="1409" r:id="rId31"/>
    <p:sldId id="1410" r:id="rId32"/>
    <p:sldId id="1411" r:id="rId33"/>
    <p:sldId id="1413" r:id="rId34"/>
    <p:sldId id="1452" r:id="rId35"/>
    <p:sldId id="1415" r:id="rId36"/>
    <p:sldId id="1416" r:id="rId37"/>
    <p:sldId id="1453" r:id="rId38"/>
    <p:sldId id="1327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B793"/>
    <a:srgbClr val="FF9966"/>
    <a:srgbClr val="FE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1287" autoAdjust="0"/>
  </p:normalViewPr>
  <p:slideViewPr>
    <p:cSldViewPr snapToGrid="0">
      <p:cViewPr varScale="1">
        <p:scale>
          <a:sx n="93" d="100"/>
          <a:sy n="93" d="100"/>
        </p:scale>
        <p:origin x="11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D995F-DBE8-3C4B-A35A-252121C39764}" type="doc">
      <dgm:prSet loTypeId="urn:microsoft.com/office/officeart/2005/8/layout/hProcess7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CEF624-ECEA-BA4F-8177-BEAE020E598D}">
      <dgm:prSet phldrT="[Text]"/>
      <dgm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68A87354-4E15-4A4A-A10C-C354D4FFCC50}" type="parTrans" cxnId="{AB94883D-D265-A044-AC71-1C7DE6E776E7}">
      <dgm:prSet/>
      <dgm:spPr/>
      <dgm:t>
        <a:bodyPr/>
        <a:lstStyle/>
        <a:p>
          <a:endParaRPr lang="en-US"/>
        </a:p>
      </dgm:t>
    </dgm:pt>
    <dgm:pt modelId="{28835215-52CD-1442-AAD5-98CD7DC772B0}" type="sibTrans" cxnId="{AB94883D-D265-A044-AC71-1C7DE6E776E7}">
      <dgm:prSet/>
      <dgm:spPr/>
      <dgm:t>
        <a:bodyPr/>
        <a:lstStyle/>
        <a:p>
          <a:endParaRPr lang="en-US"/>
        </a:p>
      </dgm:t>
    </dgm:pt>
    <dgm:pt modelId="{FFA21F49-57C9-4E4B-968F-1154585DA40A}">
      <dgm:prSet phldrT="[Text]"/>
      <dgm:spPr>
        <a:xfrm>
          <a:off x="29177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gm:t>
    </dgm:pt>
    <dgm:pt modelId="{D0FB94BF-C99E-8C40-A9C2-B18B4339FE1C}" type="parTrans" cxnId="{73E58AD5-965F-8F4B-8778-FDD473A96689}">
      <dgm:prSet/>
      <dgm:spPr/>
      <dgm:t>
        <a:bodyPr/>
        <a:lstStyle/>
        <a:p>
          <a:endParaRPr lang="en-US"/>
        </a:p>
      </dgm:t>
    </dgm:pt>
    <dgm:pt modelId="{E0E0F92E-B97A-C945-BE59-6ECAFCF88DE6}" type="sibTrans" cxnId="{73E58AD5-965F-8F4B-8778-FDD473A96689}">
      <dgm:prSet/>
      <dgm:spPr/>
      <dgm:t>
        <a:bodyPr/>
        <a:lstStyle/>
        <a:p>
          <a:endParaRPr lang="en-US"/>
        </a:p>
      </dgm:t>
    </dgm:pt>
    <dgm:pt modelId="{2651876E-082C-F043-B305-E19C2F6575A5}">
      <dgm:prSet phldrT="[Text]"/>
      <dgm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030B171A-1EE1-5A40-A524-A76001AF6D82}" type="parTrans" cxnId="{812FE41E-109F-C243-8E7B-359D7AA23A9A}">
      <dgm:prSet/>
      <dgm:spPr/>
      <dgm:t>
        <a:bodyPr/>
        <a:lstStyle/>
        <a:p>
          <a:endParaRPr lang="en-US"/>
        </a:p>
      </dgm:t>
    </dgm:pt>
    <dgm:pt modelId="{029BAC59-E577-B545-932D-464DA519B745}" type="sibTrans" cxnId="{812FE41E-109F-C243-8E7B-359D7AA23A9A}">
      <dgm:prSet/>
      <dgm:spPr/>
      <dgm:t>
        <a:bodyPr/>
        <a:lstStyle/>
        <a:p>
          <a:endParaRPr lang="en-US"/>
        </a:p>
      </dgm:t>
    </dgm:pt>
    <dgm:pt modelId="{4275CB51-229E-024E-86CC-290E709AC992}">
      <dgm:prSet phldrT="[Text]"/>
      <dgm:spPr>
        <a:xfrm>
          <a:off x="178037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gm:t>
    </dgm:pt>
    <dgm:pt modelId="{831D9CB6-8A9C-4344-ABC7-EE8165132F7A}" type="parTrans" cxnId="{254AB2EF-45C3-CF4D-9F30-5F435B5D2A7E}">
      <dgm:prSet/>
      <dgm:spPr/>
      <dgm:t>
        <a:bodyPr/>
        <a:lstStyle/>
        <a:p>
          <a:endParaRPr lang="en-US"/>
        </a:p>
      </dgm:t>
    </dgm:pt>
    <dgm:pt modelId="{9749FF14-2A9A-7C4A-9B9E-55FEA5834A3F}" type="sibTrans" cxnId="{254AB2EF-45C3-CF4D-9F30-5F435B5D2A7E}">
      <dgm:prSet/>
      <dgm:spPr/>
      <dgm:t>
        <a:bodyPr/>
        <a:lstStyle/>
        <a:p>
          <a:endParaRPr lang="en-US"/>
        </a:p>
      </dgm:t>
    </dgm:pt>
    <dgm:pt modelId="{82CF15C8-1F13-4248-B09D-A5D1942BB934}">
      <dgm:prSet phldrT="[Text]"/>
      <dgm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1141B81D-1891-B14F-AE91-7A9A3B2674FF}" type="parTrans" cxnId="{D638FF98-D1E9-9B4D-A4FE-E9D7C58E9928}">
      <dgm:prSet/>
      <dgm:spPr/>
      <dgm:t>
        <a:bodyPr/>
        <a:lstStyle/>
        <a:p>
          <a:endParaRPr lang="en-US"/>
        </a:p>
      </dgm:t>
    </dgm:pt>
    <dgm:pt modelId="{244DE922-8EFE-BD41-A86D-CE08C66FB383}" type="sibTrans" cxnId="{D638FF98-D1E9-9B4D-A4FE-E9D7C58E9928}">
      <dgm:prSet/>
      <dgm:spPr/>
      <dgm:t>
        <a:bodyPr/>
        <a:lstStyle/>
        <a:p>
          <a:endParaRPr lang="en-US"/>
        </a:p>
      </dgm:t>
    </dgm:pt>
    <dgm:pt modelId="{6D0FE90A-9531-9644-89C8-1701AEAFCA4A}">
      <dgm:prSet phldrT="[Text]"/>
      <dgm:spPr>
        <a:xfrm>
          <a:off x="326898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gm:t>
    </dgm:pt>
    <dgm:pt modelId="{0A2CB6C8-6378-DB4B-BB6B-B5F179E140C8}" type="parTrans" cxnId="{94E29990-DE78-4048-88EE-D72AAD76DD53}">
      <dgm:prSet/>
      <dgm:spPr/>
      <dgm:t>
        <a:bodyPr/>
        <a:lstStyle/>
        <a:p>
          <a:endParaRPr lang="en-US"/>
        </a:p>
      </dgm:t>
    </dgm:pt>
    <dgm:pt modelId="{E00768F7-E3C5-0B48-A9FA-AB6579492E4C}" type="sibTrans" cxnId="{94E29990-DE78-4048-88EE-D72AAD76DD53}">
      <dgm:prSet/>
      <dgm:spPr/>
      <dgm:t>
        <a:bodyPr/>
        <a:lstStyle/>
        <a:p>
          <a:endParaRPr lang="en-US"/>
        </a:p>
      </dgm:t>
    </dgm:pt>
    <dgm:pt modelId="{FD09AFD2-3DC0-D04C-BD73-46AAC344FAB8}">
      <dgm:prSet phldrT="[Text]"/>
      <dgm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E3A348C5-AE99-A440-BB9A-B611C8B4A3F5}" type="parTrans" cxnId="{4083EEAF-88E5-5A4D-BA51-B27A54820268}">
      <dgm:prSet/>
      <dgm:spPr/>
      <dgm:t>
        <a:bodyPr/>
        <a:lstStyle/>
        <a:p>
          <a:endParaRPr lang="en-US"/>
        </a:p>
      </dgm:t>
    </dgm:pt>
    <dgm:pt modelId="{A6502A1C-390A-2B47-8EBD-B0DCFEF1ECBF}" type="sibTrans" cxnId="{4083EEAF-88E5-5A4D-BA51-B27A54820268}">
      <dgm:prSet/>
      <dgm:spPr/>
      <dgm:t>
        <a:bodyPr/>
        <a:lstStyle/>
        <a:p>
          <a:endParaRPr lang="en-US"/>
        </a:p>
      </dgm:t>
    </dgm:pt>
    <dgm:pt modelId="{6994FBDB-C954-C042-A548-42251D69188B}">
      <dgm:prSet phldrT="[Text]"/>
      <dgm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42877146-CF37-E44D-BB3B-5391797FC3A8}" type="parTrans" cxnId="{BF63E9D8-53BF-9041-A0B0-DF305FA6846C}">
      <dgm:prSet/>
      <dgm:spPr/>
      <dgm:t>
        <a:bodyPr/>
        <a:lstStyle/>
        <a:p>
          <a:endParaRPr lang="en-US"/>
        </a:p>
      </dgm:t>
    </dgm:pt>
    <dgm:pt modelId="{7816673D-AC3D-5644-ADBF-D80B2FE9D5F6}" type="sibTrans" cxnId="{BF63E9D8-53BF-9041-A0B0-DF305FA6846C}">
      <dgm:prSet/>
      <dgm:spPr/>
      <dgm:t>
        <a:bodyPr/>
        <a:lstStyle/>
        <a:p>
          <a:endParaRPr lang="en-US"/>
        </a:p>
      </dgm:t>
    </dgm:pt>
    <dgm:pt modelId="{BE212C3B-20EC-9442-80C0-4233E624D91F}">
      <dgm:prSet phldrT="[Text]"/>
      <dgm:spPr>
        <a:xfrm>
          <a:off x="475758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gm:t>
    </dgm:pt>
    <dgm:pt modelId="{FE10F86D-697C-B84E-B869-DEDB8FBE8C02}" type="parTrans" cxnId="{8BF306A7-EE24-A240-9BC2-736BF4E9CEEE}">
      <dgm:prSet/>
      <dgm:spPr/>
      <dgm:t>
        <a:bodyPr/>
        <a:lstStyle/>
        <a:p>
          <a:endParaRPr lang="en-US"/>
        </a:p>
      </dgm:t>
    </dgm:pt>
    <dgm:pt modelId="{F0A08EA7-BE68-8746-9C00-18B158754C6D}" type="sibTrans" cxnId="{8BF306A7-EE24-A240-9BC2-736BF4E9CEEE}">
      <dgm:prSet/>
      <dgm:spPr/>
      <dgm:t>
        <a:bodyPr/>
        <a:lstStyle/>
        <a:p>
          <a:endParaRPr lang="en-US"/>
        </a:p>
      </dgm:t>
    </dgm:pt>
    <dgm:pt modelId="{5FF0458D-A7DE-A14C-8012-919D8492B6FA}">
      <dgm:prSet phldrT="[Text]"/>
      <dgm:spPr>
        <a:xfrm>
          <a:off x="624619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gm:t>
    </dgm:pt>
    <dgm:pt modelId="{633DE8A8-A083-5248-8FF0-538020995AB6}" type="parTrans" cxnId="{5B88FC54-1398-DD4F-B671-7775EC46FB03}">
      <dgm:prSet/>
      <dgm:spPr/>
      <dgm:t>
        <a:bodyPr/>
        <a:lstStyle/>
        <a:p>
          <a:endParaRPr lang="en-US"/>
        </a:p>
      </dgm:t>
    </dgm:pt>
    <dgm:pt modelId="{DFD9D5EE-F93D-9940-B451-05EA72EAB14A}" type="sibTrans" cxnId="{5B88FC54-1398-DD4F-B671-7775EC46FB03}">
      <dgm:prSet/>
      <dgm:spPr/>
      <dgm:t>
        <a:bodyPr/>
        <a:lstStyle/>
        <a:p>
          <a:endParaRPr lang="en-US"/>
        </a:p>
      </dgm:t>
    </dgm:pt>
    <dgm:pt modelId="{04D8227A-59B3-AA46-946F-27BF0CF90D1B}" type="pres">
      <dgm:prSet presAssocID="{D33D995F-DBE8-3C4B-A35A-252121C39764}" presName="Name0" presStyleCnt="0">
        <dgm:presLayoutVars>
          <dgm:dir/>
          <dgm:animLvl val="lvl"/>
          <dgm:resizeHandles val="exact"/>
        </dgm:presLayoutVars>
      </dgm:prSet>
      <dgm:spPr/>
    </dgm:pt>
    <dgm:pt modelId="{D0117222-BF8F-DF49-87E8-4DE8ADFF9D15}" type="pres">
      <dgm:prSet presAssocID="{1FCEF624-ECEA-BA4F-8177-BEAE020E598D}" presName="compositeNode" presStyleCnt="0">
        <dgm:presLayoutVars>
          <dgm:bulletEnabled val="1"/>
        </dgm:presLayoutVars>
      </dgm:prSet>
      <dgm:spPr/>
    </dgm:pt>
    <dgm:pt modelId="{FB3BF803-45EF-AA42-BDD2-E75CD6532912}" type="pres">
      <dgm:prSet presAssocID="{1FCEF624-ECEA-BA4F-8177-BEAE020E598D}" presName="bgRect" presStyleLbl="node1" presStyleIdx="0" presStyleCnt="5"/>
      <dgm:spPr/>
    </dgm:pt>
    <dgm:pt modelId="{FBE84A21-20EA-014D-A097-E1B58FE98081}" type="pres">
      <dgm:prSet presAssocID="{1FCEF624-ECEA-BA4F-8177-BEAE020E598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971673C2-F47C-2B46-A180-42AE3DADCE7D}" type="pres">
      <dgm:prSet presAssocID="{1FCEF624-ECEA-BA4F-8177-BEAE020E598D}" presName="childNode" presStyleLbl="node1" presStyleIdx="0" presStyleCnt="5">
        <dgm:presLayoutVars>
          <dgm:bulletEnabled val="1"/>
        </dgm:presLayoutVars>
      </dgm:prSet>
      <dgm:spPr/>
    </dgm:pt>
    <dgm:pt modelId="{F5FA7BB7-15ED-2948-93DA-F1871C9189E3}" type="pres">
      <dgm:prSet presAssocID="{28835215-52CD-1442-AAD5-98CD7DC772B0}" presName="hSp" presStyleCnt="0"/>
      <dgm:spPr/>
    </dgm:pt>
    <dgm:pt modelId="{5934D96E-2C5B-AC47-A8EE-EF7774DDF158}" type="pres">
      <dgm:prSet presAssocID="{28835215-52CD-1442-AAD5-98CD7DC772B0}" presName="vProcSp" presStyleCnt="0"/>
      <dgm:spPr/>
    </dgm:pt>
    <dgm:pt modelId="{3E4C296C-74C3-F04D-BE1D-37A5662C8169}" type="pres">
      <dgm:prSet presAssocID="{28835215-52CD-1442-AAD5-98CD7DC772B0}" presName="vSp1" presStyleCnt="0"/>
      <dgm:spPr/>
    </dgm:pt>
    <dgm:pt modelId="{926E4446-4CD7-D94B-8D3A-223F9E75C6A3}" type="pres">
      <dgm:prSet presAssocID="{28835215-52CD-1442-AAD5-98CD7DC772B0}" presName="simulatedConn" presStyleLbl="solidFgAcc1" presStyleIdx="0" presStyleCnt="4"/>
      <dgm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3136572-866A-DD41-9E5A-92C6C585C9F5}" type="pres">
      <dgm:prSet presAssocID="{28835215-52CD-1442-AAD5-98CD7DC772B0}" presName="vSp2" presStyleCnt="0"/>
      <dgm:spPr/>
    </dgm:pt>
    <dgm:pt modelId="{2989CCDB-4248-0549-A8C8-A2AEC7C7052A}" type="pres">
      <dgm:prSet presAssocID="{28835215-52CD-1442-AAD5-98CD7DC772B0}" presName="sibTrans" presStyleCnt="0"/>
      <dgm:spPr/>
    </dgm:pt>
    <dgm:pt modelId="{7C47D2C3-BB2E-404E-8417-02BBE5F1B2C0}" type="pres">
      <dgm:prSet presAssocID="{2651876E-082C-F043-B305-E19C2F6575A5}" presName="compositeNode" presStyleCnt="0">
        <dgm:presLayoutVars>
          <dgm:bulletEnabled val="1"/>
        </dgm:presLayoutVars>
      </dgm:prSet>
      <dgm:spPr/>
    </dgm:pt>
    <dgm:pt modelId="{4E92D05A-7E69-B94B-938F-8CB8794072A0}" type="pres">
      <dgm:prSet presAssocID="{2651876E-082C-F043-B305-E19C2F6575A5}" presName="bgRect" presStyleLbl="node1" presStyleIdx="1" presStyleCnt="5"/>
      <dgm:spPr/>
    </dgm:pt>
    <dgm:pt modelId="{F0878577-1D48-5242-AB01-AFA1E654B5C2}" type="pres">
      <dgm:prSet presAssocID="{2651876E-082C-F043-B305-E19C2F6575A5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E2514576-F97D-7E46-B8AC-CB40BA3575E4}" type="pres">
      <dgm:prSet presAssocID="{2651876E-082C-F043-B305-E19C2F6575A5}" presName="childNode" presStyleLbl="node1" presStyleIdx="1" presStyleCnt="5">
        <dgm:presLayoutVars>
          <dgm:bulletEnabled val="1"/>
        </dgm:presLayoutVars>
      </dgm:prSet>
      <dgm:spPr/>
    </dgm:pt>
    <dgm:pt modelId="{602293B6-A008-C14F-B185-47DC394E7541}" type="pres">
      <dgm:prSet presAssocID="{029BAC59-E577-B545-932D-464DA519B745}" presName="hSp" presStyleCnt="0"/>
      <dgm:spPr/>
    </dgm:pt>
    <dgm:pt modelId="{E1B70292-BE04-734D-BF9D-9F2444F092EE}" type="pres">
      <dgm:prSet presAssocID="{029BAC59-E577-B545-932D-464DA519B745}" presName="vProcSp" presStyleCnt="0"/>
      <dgm:spPr/>
    </dgm:pt>
    <dgm:pt modelId="{2BFE6363-AD80-CC4C-B4FC-63E4ED3F4F6D}" type="pres">
      <dgm:prSet presAssocID="{029BAC59-E577-B545-932D-464DA519B745}" presName="vSp1" presStyleCnt="0"/>
      <dgm:spPr/>
    </dgm:pt>
    <dgm:pt modelId="{F8F04E18-85D5-ED4B-85C6-2149A776013F}" type="pres">
      <dgm:prSet presAssocID="{029BAC59-E577-B545-932D-464DA519B745}" presName="simulatedConn" presStyleLbl="solidFgAcc1" presStyleIdx="1" presStyleCnt="4"/>
      <dgm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7ED9F8A-BD4D-864F-AFBB-BF1588C6EC05}" type="pres">
      <dgm:prSet presAssocID="{029BAC59-E577-B545-932D-464DA519B745}" presName="vSp2" presStyleCnt="0"/>
      <dgm:spPr/>
    </dgm:pt>
    <dgm:pt modelId="{52CB4DE4-54A3-4542-8A0C-8833BBFBC207}" type="pres">
      <dgm:prSet presAssocID="{029BAC59-E577-B545-932D-464DA519B745}" presName="sibTrans" presStyleCnt="0"/>
      <dgm:spPr/>
    </dgm:pt>
    <dgm:pt modelId="{E4DAE931-C8B6-B745-ACD5-984A2B3DDAC4}" type="pres">
      <dgm:prSet presAssocID="{82CF15C8-1F13-4248-B09D-A5D1942BB934}" presName="compositeNode" presStyleCnt="0">
        <dgm:presLayoutVars>
          <dgm:bulletEnabled val="1"/>
        </dgm:presLayoutVars>
      </dgm:prSet>
      <dgm:spPr/>
    </dgm:pt>
    <dgm:pt modelId="{C6321622-D5D4-704D-9D2D-3AC563738361}" type="pres">
      <dgm:prSet presAssocID="{82CF15C8-1F13-4248-B09D-A5D1942BB934}" presName="bgRect" presStyleLbl="node1" presStyleIdx="2" presStyleCnt="5"/>
      <dgm:spPr/>
    </dgm:pt>
    <dgm:pt modelId="{660CC7A8-21A8-DF42-B8A5-79C1B4098D37}" type="pres">
      <dgm:prSet presAssocID="{82CF15C8-1F13-4248-B09D-A5D1942BB93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61469CC-CAB0-ED4F-B401-77F6D7D542D3}" type="pres">
      <dgm:prSet presAssocID="{82CF15C8-1F13-4248-B09D-A5D1942BB934}" presName="childNode" presStyleLbl="node1" presStyleIdx="2" presStyleCnt="5">
        <dgm:presLayoutVars>
          <dgm:bulletEnabled val="1"/>
        </dgm:presLayoutVars>
      </dgm:prSet>
      <dgm:spPr/>
    </dgm:pt>
    <dgm:pt modelId="{B4C479AE-7D42-504E-8ADC-C20A4A0E1C5F}" type="pres">
      <dgm:prSet presAssocID="{244DE922-8EFE-BD41-A86D-CE08C66FB383}" presName="hSp" presStyleCnt="0"/>
      <dgm:spPr/>
    </dgm:pt>
    <dgm:pt modelId="{F082A3E8-C62D-2247-AC6E-2FFE51B26AFC}" type="pres">
      <dgm:prSet presAssocID="{244DE922-8EFE-BD41-A86D-CE08C66FB383}" presName="vProcSp" presStyleCnt="0"/>
      <dgm:spPr/>
    </dgm:pt>
    <dgm:pt modelId="{803FE186-5595-744B-9F73-014473032E6C}" type="pres">
      <dgm:prSet presAssocID="{244DE922-8EFE-BD41-A86D-CE08C66FB383}" presName="vSp1" presStyleCnt="0"/>
      <dgm:spPr/>
    </dgm:pt>
    <dgm:pt modelId="{2FB0FBF8-92A5-ED4B-AE33-17FB27DF68E8}" type="pres">
      <dgm:prSet presAssocID="{244DE922-8EFE-BD41-A86D-CE08C66FB383}" presName="simulatedConn" presStyleLbl="solidFgAcc1" presStyleIdx="2" presStyleCnt="4"/>
      <dgm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A7A786-70A3-1746-985E-E3786AA3804B}" type="pres">
      <dgm:prSet presAssocID="{244DE922-8EFE-BD41-A86D-CE08C66FB383}" presName="vSp2" presStyleCnt="0"/>
      <dgm:spPr/>
    </dgm:pt>
    <dgm:pt modelId="{3A6E6A5C-3770-5C4E-B31C-DE3D2A394950}" type="pres">
      <dgm:prSet presAssocID="{244DE922-8EFE-BD41-A86D-CE08C66FB383}" presName="sibTrans" presStyleCnt="0"/>
      <dgm:spPr/>
    </dgm:pt>
    <dgm:pt modelId="{D42A2B4C-539D-8047-AA5E-CBBFCF10E7AC}" type="pres">
      <dgm:prSet presAssocID="{FD09AFD2-3DC0-D04C-BD73-46AAC344FAB8}" presName="compositeNode" presStyleCnt="0">
        <dgm:presLayoutVars>
          <dgm:bulletEnabled val="1"/>
        </dgm:presLayoutVars>
      </dgm:prSet>
      <dgm:spPr/>
    </dgm:pt>
    <dgm:pt modelId="{83AC6EE8-2A6A-C44F-A36F-2D642544406E}" type="pres">
      <dgm:prSet presAssocID="{FD09AFD2-3DC0-D04C-BD73-46AAC344FAB8}" presName="bgRect" presStyleLbl="node1" presStyleIdx="3" presStyleCnt="5"/>
      <dgm:spPr/>
    </dgm:pt>
    <dgm:pt modelId="{D602AE19-97A5-B845-80B9-3F4C0D39087B}" type="pres">
      <dgm:prSet presAssocID="{FD09AFD2-3DC0-D04C-BD73-46AAC344FAB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0F39E11-AB5B-1549-BA3D-ED6BD5BF53EE}" type="pres">
      <dgm:prSet presAssocID="{FD09AFD2-3DC0-D04C-BD73-46AAC344FAB8}" presName="childNode" presStyleLbl="node1" presStyleIdx="3" presStyleCnt="5">
        <dgm:presLayoutVars>
          <dgm:bulletEnabled val="1"/>
        </dgm:presLayoutVars>
      </dgm:prSet>
      <dgm:spPr/>
    </dgm:pt>
    <dgm:pt modelId="{FC2B5D3C-9AC2-2644-BF4B-A3F09DEEEA5E}" type="pres">
      <dgm:prSet presAssocID="{A6502A1C-390A-2B47-8EBD-B0DCFEF1ECBF}" presName="hSp" presStyleCnt="0"/>
      <dgm:spPr/>
    </dgm:pt>
    <dgm:pt modelId="{CA351197-84C1-FB4E-9F7C-2C8B2945AA78}" type="pres">
      <dgm:prSet presAssocID="{A6502A1C-390A-2B47-8EBD-B0DCFEF1ECBF}" presName="vProcSp" presStyleCnt="0"/>
      <dgm:spPr/>
    </dgm:pt>
    <dgm:pt modelId="{6796B8B3-6EA1-C94E-99AB-58E0EB8D5F97}" type="pres">
      <dgm:prSet presAssocID="{A6502A1C-390A-2B47-8EBD-B0DCFEF1ECBF}" presName="vSp1" presStyleCnt="0"/>
      <dgm:spPr/>
    </dgm:pt>
    <dgm:pt modelId="{B2E45524-4475-B74F-801B-B278A247738B}" type="pres">
      <dgm:prSet presAssocID="{A6502A1C-390A-2B47-8EBD-B0DCFEF1ECBF}" presName="simulatedConn" presStyleLbl="solidFgAcc1" presStyleIdx="3" presStyleCnt="4"/>
      <dgm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AAC71D-041E-0247-A84C-CEDEC07416A6}" type="pres">
      <dgm:prSet presAssocID="{A6502A1C-390A-2B47-8EBD-B0DCFEF1ECBF}" presName="vSp2" presStyleCnt="0"/>
      <dgm:spPr/>
    </dgm:pt>
    <dgm:pt modelId="{8518D427-F4E3-784D-9493-7C4B6F085F49}" type="pres">
      <dgm:prSet presAssocID="{A6502A1C-390A-2B47-8EBD-B0DCFEF1ECBF}" presName="sibTrans" presStyleCnt="0"/>
      <dgm:spPr/>
    </dgm:pt>
    <dgm:pt modelId="{A517B307-8D02-0948-84F5-581A7EE22862}" type="pres">
      <dgm:prSet presAssocID="{6994FBDB-C954-C042-A548-42251D69188B}" presName="compositeNode" presStyleCnt="0">
        <dgm:presLayoutVars>
          <dgm:bulletEnabled val="1"/>
        </dgm:presLayoutVars>
      </dgm:prSet>
      <dgm:spPr/>
    </dgm:pt>
    <dgm:pt modelId="{EC5ED897-6DF7-4D46-A862-C4F539649D5E}" type="pres">
      <dgm:prSet presAssocID="{6994FBDB-C954-C042-A548-42251D69188B}" presName="bgRect" presStyleLbl="node1" presStyleIdx="4" presStyleCnt="5"/>
      <dgm:spPr/>
    </dgm:pt>
    <dgm:pt modelId="{5DCDA0CA-B8D9-C343-8288-40B5DB67A9AC}" type="pres">
      <dgm:prSet presAssocID="{6994FBDB-C954-C042-A548-42251D69188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90A3C866-AB9C-F64F-8587-DBAFAD305CB9}" type="pres">
      <dgm:prSet presAssocID="{6994FBDB-C954-C042-A548-42251D69188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BD8C20F-C1AF-5742-9FA8-8D573FA37E14}" type="presOf" srcId="{6D0FE90A-9531-9644-89C8-1701AEAFCA4A}" destId="{C61469CC-CAB0-ED4F-B401-77F6D7D542D3}" srcOrd="0" destOrd="0" presId="urn:microsoft.com/office/officeart/2005/8/layout/hProcess7"/>
    <dgm:cxn modelId="{3B3A9218-B2A8-4C4B-B8ED-906A131DA133}" type="presOf" srcId="{82CF15C8-1F13-4248-B09D-A5D1942BB934}" destId="{C6321622-D5D4-704D-9D2D-3AC563738361}" srcOrd="0" destOrd="0" presId="urn:microsoft.com/office/officeart/2005/8/layout/hProcess7"/>
    <dgm:cxn modelId="{752E6D1A-BA5F-5446-9C3F-96CE417856EC}" type="presOf" srcId="{5FF0458D-A7DE-A14C-8012-919D8492B6FA}" destId="{90A3C866-AB9C-F64F-8587-DBAFAD305CB9}" srcOrd="0" destOrd="0" presId="urn:microsoft.com/office/officeart/2005/8/layout/hProcess7"/>
    <dgm:cxn modelId="{812FE41E-109F-C243-8E7B-359D7AA23A9A}" srcId="{D33D995F-DBE8-3C4B-A35A-252121C39764}" destId="{2651876E-082C-F043-B305-E19C2F6575A5}" srcOrd="1" destOrd="0" parTransId="{030B171A-1EE1-5A40-A524-A76001AF6D82}" sibTransId="{029BAC59-E577-B545-932D-464DA519B745}"/>
    <dgm:cxn modelId="{C78C211F-75B4-BF43-BE5B-3C0994DDF500}" type="presOf" srcId="{6994FBDB-C954-C042-A548-42251D69188B}" destId="{5DCDA0CA-B8D9-C343-8288-40B5DB67A9AC}" srcOrd="1" destOrd="0" presId="urn:microsoft.com/office/officeart/2005/8/layout/hProcess7"/>
    <dgm:cxn modelId="{E895DE3A-6E00-6741-A7FD-1CDAF7D09A80}" type="presOf" srcId="{2651876E-082C-F043-B305-E19C2F6575A5}" destId="{F0878577-1D48-5242-AB01-AFA1E654B5C2}" srcOrd="1" destOrd="0" presId="urn:microsoft.com/office/officeart/2005/8/layout/hProcess7"/>
    <dgm:cxn modelId="{AB94883D-D265-A044-AC71-1C7DE6E776E7}" srcId="{D33D995F-DBE8-3C4B-A35A-252121C39764}" destId="{1FCEF624-ECEA-BA4F-8177-BEAE020E598D}" srcOrd="0" destOrd="0" parTransId="{68A87354-4E15-4A4A-A10C-C354D4FFCC50}" sibTransId="{28835215-52CD-1442-AAD5-98CD7DC772B0}"/>
    <dgm:cxn modelId="{4EA8B45D-9931-4242-92BD-9F4BFFECCA71}" type="presOf" srcId="{2651876E-082C-F043-B305-E19C2F6575A5}" destId="{4E92D05A-7E69-B94B-938F-8CB8794072A0}" srcOrd="0" destOrd="0" presId="urn:microsoft.com/office/officeart/2005/8/layout/hProcess7"/>
    <dgm:cxn modelId="{5EF5CE41-F2DB-664F-B7AC-91A74015A950}" type="presOf" srcId="{FFA21F49-57C9-4E4B-968F-1154585DA40A}" destId="{971673C2-F47C-2B46-A180-42AE3DADCE7D}" srcOrd="0" destOrd="0" presId="urn:microsoft.com/office/officeart/2005/8/layout/hProcess7"/>
    <dgm:cxn modelId="{BE718D68-1234-714A-AA26-87F0C0A1A1B7}" type="presOf" srcId="{6994FBDB-C954-C042-A548-42251D69188B}" destId="{EC5ED897-6DF7-4D46-A862-C4F539649D5E}" srcOrd="0" destOrd="0" presId="urn:microsoft.com/office/officeart/2005/8/layout/hProcess7"/>
    <dgm:cxn modelId="{26E2806E-25E4-7F4F-A006-FFE8FA54C473}" type="presOf" srcId="{82CF15C8-1F13-4248-B09D-A5D1942BB934}" destId="{660CC7A8-21A8-DF42-B8A5-79C1B4098D37}" srcOrd="1" destOrd="0" presId="urn:microsoft.com/office/officeart/2005/8/layout/hProcess7"/>
    <dgm:cxn modelId="{DB721151-6AEE-5645-92C2-E35220D96B69}" type="presOf" srcId="{BE212C3B-20EC-9442-80C0-4233E624D91F}" destId="{D0F39E11-AB5B-1549-BA3D-ED6BD5BF53EE}" srcOrd="0" destOrd="0" presId="urn:microsoft.com/office/officeart/2005/8/layout/hProcess7"/>
    <dgm:cxn modelId="{5B88FC54-1398-DD4F-B671-7775EC46FB03}" srcId="{6994FBDB-C954-C042-A548-42251D69188B}" destId="{5FF0458D-A7DE-A14C-8012-919D8492B6FA}" srcOrd="0" destOrd="0" parTransId="{633DE8A8-A083-5248-8FF0-538020995AB6}" sibTransId="{DFD9D5EE-F93D-9940-B451-05EA72EAB14A}"/>
    <dgm:cxn modelId="{94E29990-DE78-4048-88EE-D72AAD76DD53}" srcId="{82CF15C8-1F13-4248-B09D-A5D1942BB934}" destId="{6D0FE90A-9531-9644-89C8-1701AEAFCA4A}" srcOrd="0" destOrd="0" parTransId="{0A2CB6C8-6378-DB4B-BB6B-B5F179E140C8}" sibTransId="{E00768F7-E3C5-0B48-A9FA-AB6579492E4C}"/>
    <dgm:cxn modelId="{D5308D93-3774-4F4A-8CD4-15203618CF74}" type="presOf" srcId="{FD09AFD2-3DC0-D04C-BD73-46AAC344FAB8}" destId="{83AC6EE8-2A6A-C44F-A36F-2D642544406E}" srcOrd="0" destOrd="0" presId="urn:microsoft.com/office/officeart/2005/8/layout/hProcess7"/>
    <dgm:cxn modelId="{D9434694-DE58-4F46-8451-56230A86CAFF}" type="presOf" srcId="{1FCEF624-ECEA-BA4F-8177-BEAE020E598D}" destId="{FBE84A21-20EA-014D-A097-E1B58FE98081}" srcOrd="1" destOrd="0" presId="urn:microsoft.com/office/officeart/2005/8/layout/hProcess7"/>
    <dgm:cxn modelId="{D638FF98-D1E9-9B4D-A4FE-E9D7C58E9928}" srcId="{D33D995F-DBE8-3C4B-A35A-252121C39764}" destId="{82CF15C8-1F13-4248-B09D-A5D1942BB934}" srcOrd="2" destOrd="0" parTransId="{1141B81D-1891-B14F-AE91-7A9A3B2674FF}" sibTransId="{244DE922-8EFE-BD41-A86D-CE08C66FB383}"/>
    <dgm:cxn modelId="{8BF306A7-EE24-A240-9BC2-736BF4E9CEEE}" srcId="{FD09AFD2-3DC0-D04C-BD73-46AAC344FAB8}" destId="{BE212C3B-20EC-9442-80C0-4233E624D91F}" srcOrd="0" destOrd="0" parTransId="{FE10F86D-697C-B84E-B869-DEDB8FBE8C02}" sibTransId="{F0A08EA7-BE68-8746-9C00-18B158754C6D}"/>
    <dgm:cxn modelId="{4083EEAF-88E5-5A4D-BA51-B27A54820268}" srcId="{D33D995F-DBE8-3C4B-A35A-252121C39764}" destId="{FD09AFD2-3DC0-D04C-BD73-46AAC344FAB8}" srcOrd="3" destOrd="0" parTransId="{E3A348C5-AE99-A440-BB9A-B611C8B4A3F5}" sibTransId="{A6502A1C-390A-2B47-8EBD-B0DCFEF1ECBF}"/>
    <dgm:cxn modelId="{E12414C1-FDC5-234D-B422-BAD730EBD31A}" type="presOf" srcId="{D33D995F-DBE8-3C4B-A35A-252121C39764}" destId="{04D8227A-59B3-AA46-946F-27BF0CF90D1B}" srcOrd="0" destOrd="0" presId="urn:microsoft.com/office/officeart/2005/8/layout/hProcess7"/>
    <dgm:cxn modelId="{B4DE64C9-F958-884D-BD98-A5A302F33EB0}" type="presOf" srcId="{1FCEF624-ECEA-BA4F-8177-BEAE020E598D}" destId="{FB3BF803-45EF-AA42-BDD2-E75CD6532912}" srcOrd="0" destOrd="0" presId="urn:microsoft.com/office/officeart/2005/8/layout/hProcess7"/>
    <dgm:cxn modelId="{73E58AD5-965F-8F4B-8778-FDD473A96689}" srcId="{1FCEF624-ECEA-BA4F-8177-BEAE020E598D}" destId="{FFA21F49-57C9-4E4B-968F-1154585DA40A}" srcOrd="0" destOrd="0" parTransId="{D0FB94BF-C99E-8C40-A9C2-B18B4339FE1C}" sibTransId="{E0E0F92E-B97A-C945-BE59-6ECAFCF88DE6}"/>
    <dgm:cxn modelId="{BF63E9D8-53BF-9041-A0B0-DF305FA6846C}" srcId="{D33D995F-DBE8-3C4B-A35A-252121C39764}" destId="{6994FBDB-C954-C042-A548-42251D69188B}" srcOrd="4" destOrd="0" parTransId="{42877146-CF37-E44D-BB3B-5391797FC3A8}" sibTransId="{7816673D-AC3D-5644-ADBF-D80B2FE9D5F6}"/>
    <dgm:cxn modelId="{BBE04BE8-25CD-6B40-8B23-3802764AD2B1}" type="presOf" srcId="{4275CB51-229E-024E-86CC-290E709AC992}" destId="{E2514576-F97D-7E46-B8AC-CB40BA3575E4}" srcOrd="0" destOrd="0" presId="urn:microsoft.com/office/officeart/2005/8/layout/hProcess7"/>
    <dgm:cxn modelId="{254AB2EF-45C3-CF4D-9F30-5F435B5D2A7E}" srcId="{2651876E-082C-F043-B305-E19C2F6575A5}" destId="{4275CB51-229E-024E-86CC-290E709AC992}" srcOrd="0" destOrd="0" parTransId="{831D9CB6-8A9C-4344-ABC7-EE8165132F7A}" sibTransId="{9749FF14-2A9A-7C4A-9B9E-55FEA5834A3F}"/>
    <dgm:cxn modelId="{C985ABF0-2F33-0243-AA39-BDDE7BFEFA91}" type="presOf" srcId="{FD09AFD2-3DC0-D04C-BD73-46AAC344FAB8}" destId="{D602AE19-97A5-B845-80B9-3F4C0D39087B}" srcOrd="1" destOrd="0" presId="urn:microsoft.com/office/officeart/2005/8/layout/hProcess7"/>
    <dgm:cxn modelId="{F06AD304-B426-DA4A-BAAA-7605A193A4C7}" type="presParOf" srcId="{04D8227A-59B3-AA46-946F-27BF0CF90D1B}" destId="{D0117222-BF8F-DF49-87E8-4DE8ADFF9D15}" srcOrd="0" destOrd="0" presId="urn:microsoft.com/office/officeart/2005/8/layout/hProcess7"/>
    <dgm:cxn modelId="{D4A5B4BB-E2D5-E043-BBFF-4350CC853E2F}" type="presParOf" srcId="{D0117222-BF8F-DF49-87E8-4DE8ADFF9D15}" destId="{FB3BF803-45EF-AA42-BDD2-E75CD6532912}" srcOrd="0" destOrd="0" presId="urn:microsoft.com/office/officeart/2005/8/layout/hProcess7"/>
    <dgm:cxn modelId="{3390E578-E297-0442-873E-7AB522243D52}" type="presParOf" srcId="{D0117222-BF8F-DF49-87E8-4DE8ADFF9D15}" destId="{FBE84A21-20EA-014D-A097-E1B58FE98081}" srcOrd="1" destOrd="0" presId="urn:microsoft.com/office/officeart/2005/8/layout/hProcess7"/>
    <dgm:cxn modelId="{93DD4602-6490-5F4C-980D-E9A81BDF9251}" type="presParOf" srcId="{D0117222-BF8F-DF49-87E8-4DE8ADFF9D15}" destId="{971673C2-F47C-2B46-A180-42AE3DADCE7D}" srcOrd="2" destOrd="0" presId="urn:microsoft.com/office/officeart/2005/8/layout/hProcess7"/>
    <dgm:cxn modelId="{5B8451D2-D650-624F-87DB-0EA63253913A}" type="presParOf" srcId="{04D8227A-59B3-AA46-946F-27BF0CF90D1B}" destId="{F5FA7BB7-15ED-2948-93DA-F1871C9189E3}" srcOrd="1" destOrd="0" presId="urn:microsoft.com/office/officeart/2005/8/layout/hProcess7"/>
    <dgm:cxn modelId="{A9A73198-3BDD-844B-852D-B3D1A8A8BA81}" type="presParOf" srcId="{04D8227A-59B3-AA46-946F-27BF0CF90D1B}" destId="{5934D96E-2C5B-AC47-A8EE-EF7774DDF158}" srcOrd="2" destOrd="0" presId="urn:microsoft.com/office/officeart/2005/8/layout/hProcess7"/>
    <dgm:cxn modelId="{A1A4A715-A199-5945-BE6F-4A4F8165EBE1}" type="presParOf" srcId="{5934D96E-2C5B-AC47-A8EE-EF7774DDF158}" destId="{3E4C296C-74C3-F04D-BE1D-37A5662C8169}" srcOrd="0" destOrd="0" presId="urn:microsoft.com/office/officeart/2005/8/layout/hProcess7"/>
    <dgm:cxn modelId="{BD14239E-45D4-3644-9ED7-F69EF967B0CF}" type="presParOf" srcId="{5934D96E-2C5B-AC47-A8EE-EF7774DDF158}" destId="{926E4446-4CD7-D94B-8D3A-223F9E75C6A3}" srcOrd="1" destOrd="0" presId="urn:microsoft.com/office/officeart/2005/8/layout/hProcess7"/>
    <dgm:cxn modelId="{EDB7FA29-D4C4-5D41-9272-FFAC638FAFD0}" type="presParOf" srcId="{5934D96E-2C5B-AC47-A8EE-EF7774DDF158}" destId="{33136572-866A-DD41-9E5A-92C6C585C9F5}" srcOrd="2" destOrd="0" presId="urn:microsoft.com/office/officeart/2005/8/layout/hProcess7"/>
    <dgm:cxn modelId="{88C79231-2DD5-EF44-BF97-C15DF35B30D1}" type="presParOf" srcId="{04D8227A-59B3-AA46-946F-27BF0CF90D1B}" destId="{2989CCDB-4248-0549-A8C8-A2AEC7C7052A}" srcOrd="3" destOrd="0" presId="urn:microsoft.com/office/officeart/2005/8/layout/hProcess7"/>
    <dgm:cxn modelId="{0BE4F055-2D10-7142-A97F-47E5CB81185C}" type="presParOf" srcId="{04D8227A-59B3-AA46-946F-27BF0CF90D1B}" destId="{7C47D2C3-BB2E-404E-8417-02BBE5F1B2C0}" srcOrd="4" destOrd="0" presId="urn:microsoft.com/office/officeart/2005/8/layout/hProcess7"/>
    <dgm:cxn modelId="{034EAD75-753A-4F47-AE30-809E11CF0E6D}" type="presParOf" srcId="{7C47D2C3-BB2E-404E-8417-02BBE5F1B2C0}" destId="{4E92D05A-7E69-B94B-938F-8CB8794072A0}" srcOrd="0" destOrd="0" presId="urn:microsoft.com/office/officeart/2005/8/layout/hProcess7"/>
    <dgm:cxn modelId="{63DA8C9C-244A-0F4E-9940-80E980478BCB}" type="presParOf" srcId="{7C47D2C3-BB2E-404E-8417-02BBE5F1B2C0}" destId="{F0878577-1D48-5242-AB01-AFA1E654B5C2}" srcOrd="1" destOrd="0" presId="urn:microsoft.com/office/officeart/2005/8/layout/hProcess7"/>
    <dgm:cxn modelId="{B8E699BA-EA48-8440-9833-4BB8BBA44124}" type="presParOf" srcId="{7C47D2C3-BB2E-404E-8417-02BBE5F1B2C0}" destId="{E2514576-F97D-7E46-B8AC-CB40BA3575E4}" srcOrd="2" destOrd="0" presId="urn:microsoft.com/office/officeart/2005/8/layout/hProcess7"/>
    <dgm:cxn modelId="{4B2DEEB1-D204-F24A-B99A-0A4B63E19527}" type="presParOf" srcId="{04D8227A-59B3-AA46-946F-27BF0CF90D1B}" destId="{602293B6-A008-C14F-B185-47DC394E7541}" srcOrd="5" destOrd="0" presId="urn:microsoft.com/office/officeart/2005/8/layout/hProcess7"/>
    <dgm:cxn modelId="{A0D0D923-463E-0F4A-B82C-70EF869CE2A4}" type="presParOf" srcId="{04D8227A-59B3-AA46-946F-27BF0CF90D1B}" destId="{E1B70292-BE04-734D-BF9D-9F2444F092EE}" srcOrd="6" destOrd="0" presId="urn:microsoft.com/office/officeart/2005/8/layout/hProcess7"/>
    <dgm:cxn modelId="{BDAE1FAC-3C1A-0A42-BC4E-B22D3C52F999}" type="presParOf" srcId="{E1B70292-BE04-734D-BF9D-9F2444F092EE}" destId="{2BFE6363-AD80-CC4C-B4FC-63E4ED3F4F6D}" srcOrd="0" destOrd="0" presId="urn:microsoft.com/office/officeart/2005/8/layout/hProcess7"/>
    <dgm:cxn modelId="{6DCA59EA-CD50-8A46-8568-DB29E8F0468C}" type="presParOf" srcId="{E1B70292-BE04-734D-BF9D-9F2444F092EE}" destId="{F8F04E18-85D5-ED4B-85C6-2149A776013F}" srcOrd="1" destOrd="0" presId="urn:microsoft.com/office/officeart/2005/8/layout/hProcess7"/>
    <dgm:cxn modelId="{9F7DF13F-7DFF-4245-BA7B-794F0BE05D62}" type="presParOf" srcId="{E1B70292-BE04-734D-BF9D-9F2444F092EE}" destId="{37ED9F8A-BD4D-864F-AFBB-BF1588C6EC05}" srcOrd="2" destOrd="0" presId="urn:microsoft.com/office/officeart/2005/8/layout/hProcess7"/>
    <dgm:cxn modelId="{3B499C84-0449-2544-91A7-1EFC3E603698}" type="presParOf" srcId="{04D8227A-59B3-AA46-946F-27BF0CF90D1B}" destId="{52CB4DE4-54A3-4542-8A0C-8833BBFBC207}" srcOrd="7" destOrd="0" presId="urn:microsoft.com/office/officeart/2005/8/layout/hProcess7"/>
    <dgm:cxn modelId="{2FA46135-0314-EA48-8051-C0F800E5AAC0}" type="presParOf" srcId="{04D8227A-59B3-AA46-946F-27BF0CF90D1B}" destId="{E4DAE931-C8B6-B745-ACD5-984A2B3DDAC4}" srcOrd="8" destOrd="0" presId="urn:microsoft.com/office/officeart/2005/8/layout/hProcess7"/>
    <dgm:cxn modelId="{86F0DCB5-26AF-5F48-8963-A703321B86A4}" type="presParOf" srcId="{E4DAE931-C8B6-B745-ACD5-984A2B3DDAC4}" destId="{C6321622-D5D4-704D-9D2D-3AC563738361}" srcOrd="0" destOrd="0" presId="urn:microsoft.com/office/officeart/2005/8/layout/hProcess7"/>
    <dgm:cxn modelId="{BF182B2E-E734-0C45-ACB5-74FDD12E8F8A}" type="presParOf" srcId="{E4DAE931-C8B6-B745-ACD5-984A2B3DDAC4}" destId="{660CC7A8-21A8-DF42-B8A5-79C1B4098D37}" srcOrd="1" destOrd="0" presId="urn:microsoft.com/office/officeart/2005/8/layout/hProcess7"/>
    <dgm:cxn modelId="{3345018A-82E6-A24A-BBD6-DF98BABD15EC}" type="presParOf" srcId="{E4DAE931-C8B6-B745-ACD5-984A2B3DDAC4}" destId="{C61469CC-CAB0-ED4F-B401-77F6D7D542D3}" srcOrd="2" destOrd="0" presId="urn:microsoft.com/office/officeart/2005/8/layout/hProcess7"/>
    <dgm:cxn modelId="{C7CFC819-5719-FB46-82C2-EB1B1D03FCCD}" type="presParOf" srcId="{04D8227A-59B3-AA46-946F-27BF0CF90D1B}" destId="{B4C479AE-7D42-504E-8ADC-C20A4A0E1C5F}" srcOrd="9" destOrd="0" presId="urn:microsoft.com/office/officeart/2005/8/layout/hProcess7"/>
    <dgm:cxn modelId="{A23E1E04-24B0-034C-A20A-81145B1D2E37}" type="presParOf" srcId="{04D8227A-59B3-AA46-946F-27BF0CF90D1B}" destId="{F082A3E8-C62D-2247-AC6E-2FFE51B26AFC}" srcOrd="10" destOrd="0" presId="urn:microsoft.com/office/officeart/2005/8/layout/hProcess7"/>
    <dgm:cxn modelId="{B68BAD60-CD9B-CF44-A830-D49D150409A0}" type="presParOf" srcId="{F082A3E8-C62D-2247-AC6E-2FFE51B26AFC}" destId="{803FE186-5595-744B-9F73-014473032E6C}" srcOrd="0" destOrd="0" presId="urn:microsoft.com/office/officeart/2005/8/layout/hProcess7"/>
    <dgm:cxn modelId="{1600DCB7-CCB5-DA43-9FC6-9F434D3BE6F7}" type="presParOf" srcId="{F082A3E8-C62D-2247-AC6E-2FFE51B26AFC}" destId="{2FB0FBF8-92A5-ED4B-AE33-17FB27DF68E8}" srcOrd="1" destOrd="0" presId="urn:microsoft.com/office/officeart/2005/8/layout/hProcess7"/>
    <dgm:cxn modelId="{416F39E1-0470-7A4B-AF9A-A986F65D42B3}" type="presParOf" srcId="{F082A3E8-C62D-2247-AC6E-2FFE51B26AFC}" destId="{58A7A786-70A3-1746-985E-E3786AA3804B}" srcOrd="2" destOrd="0" presId="urn:microsoft.com/office/officeart/2005/8/layout/hProcess7"/>
    <dgm:cxn modelId="{646E6A45-B045-0A45-8C30-90BCA5514529}" type="presParOf" srcId="{04D8227A-59B3-AA46-946F-27BF0CF90D1B}" destId="{3A6E6A5C-3770-5C4E-B31C-DE3D2A394950}" srcOrd="11" destOrd="0" presId="urn:microsoft.com/office/officeart/2005/8/layout/hProcess7"/>
    <dgm:cxn modelId="{E718C989-8914-1945-B5B7-8AEBC1326FB4}" type="presParOf" srcId="{04D8227A-59B3-AA46-946F-27BF0CF90D1B}" destId="{D42A2B4C-539D-8047-AA5E-CBBFCF10E7AC}" srcOrd="12" destOrd="0" presId="urn:microsoft.com/office/officeart/2005/8/layout/hProcess7"/>
    <dgm:cxn modelId="{B46A4315-EE28-6749-AE35-833044804A5A}" type="presParOf" srcId="{D42A2B4C-539D-8047-AA5E-CBBFCF10E7AC}" destId="{83AC6EE8-2A6A-C44F-A36F-2D642544406E}" srcOrd="0" destOrd="0" presId="urn:microsoft.com/office/officeart/2005/8/layout/hProcess7"/>
    <dgm:cxn modelId="{F4C215F0-F0A6-8540-965F-4B246CE7FB6B}" type="presParOf" srcId="{D42A2B4C-539D-8047-AA5E-CBBFCF10E7AC}" destId="{D602AE19-97A5-B845-80B9-3F4C0D39087B}" srcOrd="1" destOrd="0" presId="urn:microsoft.com/office/officeart/2005/8/layout/hProcess7"/>
    <dgm:cxn modelId="{633FADBD-7427-7640-BEA1-76130FFE9FAB}" type="presParOf" srcId="{D42A2B4C-539D-8047-AA5E-CBBFCF10E7AC}" destId="{D0F39E11-AB5B-1549-BA3D-ED6BD5BF53EE}" srcOrd="2" destOrd="0" presId="urn:microsoft.com/office/officeart/2005/8/layout/hProcess7"/>
    <dgm:cxn modelId="{B871F0EB-9DB3-D640-AE6B-06D34E2DA871}" type="presParOf" srcId="{04D8227A-59B3-AA46-946F-27BF0CF90D1B}" destId="{FC2B5D3C-9AC2-2644-BF4B-A3F09DEEEA5E}" srcOrd="13" destOrd="0" presId="urn:microsoft.com/office/officeart/2005/8/layout/hProcess7"/>
    <dgm:cxn modelId="{5D41077F-91F7-E14C-BF97-0F57D589C86B}" type="presParOf" srcId="{04D8227A-59B3-AA46-946F-27BF0CF90D1B}" destId="{CA351197-84C1-FB4E-9F7C-2C8B2945AA78}" srcOrd="14" destOrd="0" presId="urn:microsoft.com/office/officeart/2005/8/layout/hProcess7"/>
    <dgm:cxn modelId="{352E0605-608C-344A-8F22-39C093A2E3F2}" type="presParOf" srcId="{CA351197-84C1-FB4E-9F7C-2C8B2945AA78}" destId="{6796B8B3-6EA1-C94E-99AB-58E0EB8D5F97}" srcOrd="0" destOrd="0" presId="urn:microsoft.com/office/officeart/2005/8/layout/hProcess7"/>
    <dgm:cxn modelId="{66F29115-B253-CF4C-8772-3D737EE7D953}" type="presParOf" srcId="{CA351197-84C1-FB4E-9F7C-2C8B2945AA78}" destId="{B2E45524-4475-B74F-801B-B278A247738B}" srcOrd="1" destOrd="0" presId="urn:microsoft.com/office/officeart/2005/8/layout/hProcess7"/>
    <dgm:cxn modelId="{7B078514-10FC-7A4A-9F8B-25CADE04ED19}" type="presParOf" srcId="{CA351197-84C1-FB4E-9F7C-2C8B2945AA78}" destId="{08AAC71D-041E-0247-A84C-CEDEC07416A6}" srcOrd="2" destOrd="0" presId="urn:microsoft.com/office/officeart/2005/8/layout/hProcess7"/>
    <dgm:cxn modelId="{077DFB0D-284C-4F41-8264-CAAE3ED8E032}" type="presParOf" srcId="{04D8227A-59B3-AA46-946F-27BF0CF90D1B}" destId="{8518D427-F4E3-784D-9493-7C4B6F085F49}" srcOrd="15" destOrd="0" presId="urn:microsoft.com/office/officeart/2005/8/layout/hProcess7"/>
    <dgm:cxn modelId="{ADC86A19-70C5-4548-A11A-C7C9305519D4}" type="presParOf" srcId="{04D8227A-59B3-AA46-946F-27BF0CF90D1B}" destId="{A517B307-8D02-0948-84F5-581A7EE22862}" srcOrd="16" destOrd="0" presId="urn:microsoft.com/office/officeart/2005/8/layout/hProcess7"/>
    <dgm:cxn modelId="{E3612F1A-09A1-2640-99E3-9A0099BD928C}" type="presParOf" srcId="{A517B307-8D02-0948-84F5-581A7EE22862}" destId="{EC5ED897-6DF7-4D46-A862-C4F539649D5E}" srcOrd="0" destOrd="0" presId="urn:microsoft.com/office/officeart/2005/8/layout/hProcess7"/>
    <dgm:cxn modelId="{E60BE895-4991-9341-8108-1248B7DF3E92}" type="presParOf" srcId="{A517B307-8D02-0948-84F5-581A7EE22862}" destId="{5DCDA0CA-B8D9-C343-8288-40B5DB67A9AC}" srcOrd="1" destOrd="0" presId="urn:microsoft.com/office/officeart/2005/8/layout/hProcess7"/>
    <dgm:cxn modelId="{BA98AA01-4F22-3E41-9784-332C01D4AB25}" type="presParOf" srcId="{A517B307-8D02-0948-84F5-581A7EE22862}" destId="{90A3C866-AB9C-F64F-8587-DBAFAD305C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3D995F-DBE8-3C4B-A35A-252121C39764}" type="doc">
      <dgm:prSet loTypeId="urn:microsoft.com/office/officeart/2005/8/layout/hProcess7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CEF624-ECEA-BA4F-8177-BEAE020E598D}">
      <dgm:prSet phldrT="[Text]"/>
      <dgm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68A87354-4E15-4A4A-A10C-C354D4FFCC50}" type="parTrans" cxnId="{AB94883D-D265-A044-AC71-1C7DE6E776E7}">
      <dgm:prSet/>
      <dgm:spPr/>
      <dgm:t>
        <a:bodyPr/>
        <a:lstStyle/>
        <a:p>
          <a:endParaRPr lang="en-US"/>
        </a:p>
      </dgm:t>
    </dgm:pt>
    <dgm:pt modelId="{28835215-52CD-1442-AAD5-98CD7DC772B0}" type="sibTrans" cxnId="{AB94883D-D265-A044-AC71-1C7DE6E776E7}">
      <dgm:prSet/>
      <dgm:spPr/>
      <dgm:t>
        <a:bodyPr/>
        <a:lstStyle/>
        <a:p>
          <a:endParaRPr lang="en-US"/>
        </a:p>
      </dgm:t>
    </dgm:pt>
    <dgm:pt modelId="{FFA21F49-57C9-4E4B-968F-1154585DA40A}">
      <dgm:prSet phldrT="[Text]"/>
      <dgm:spPr>
        <a:xfrm>
          <a:off x="29177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gm:t>
    </dgm:pt>
    <dgm:pt modelId="{D0FB94BF-C99E-8C40-A9C2-B18B4339FE1C}" type="parTrans" cxnId="{73E58AD5-965F-8F4B-8778-FDD473A96689}">
      <dgm:prSet/>
      <dgm:spPr/>
      <dgm:t>
        <a:bodyPr/>
        <a:lstStyle/>
        <a:p>
          <a:endParaRPr lang="en-US"/>
        </a:p>
      </dgm:t>
    </dgm:pt>
    <dgm:pt modelId="{E0E0F92E-B97A-C945-BE59-6ECAFCF88DE6}" type="sibTrans" cxnId="{73E58AD5-965F-8F4B-8778-FDD473A96689}">
      <dgm:prSet/>
      <dgm:spPr/>
      <dgm:t>
        <a:bodyPr/>
        <a:lstStyle/>
        <a:p>
          <a:endParaRPr lang="en-US"/>
        </a:p>
      </dgm:t>
    </dgm:pt>
    <dgm:pt modelId="{2651876E-082C-F043-B305-E19C2F6575A5}">
      <dgm:prSet phldrT="[Text]"/>
      <dgm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030B171A-1EE1-5A40-A524-A76001AF6D82}" type="parTrans" cxnId="{812FE41E-109F-C243-8E7B-359D7AA23A9A}">
      <dgm:prSet/>
      <dgm:spPr/>
      <dgm:t>
        <a:bodyPr/>
        <a:lstStyle/>
        <a:p>
          <a:endParaRPr lang="en-US"/>
        </a:p>
      </dgm:t>
    </dgm:pt>
    <dgm:pt modelId="{029BAC59-E577-B545-932D-464DA519B745}" type="sibTrans" cxnId="{812FE41E-109F-C243-8E7B-359D7AA23A9A}">
      <dgm:prSet/>
      <dgm:spPr/>
      <dgm:t>
        <a:bodyPr/>
        <a:lstStyle/>
        <a:p>
          <a:endParaRPr lang="en-US"/>
        </a:p>
      </dgm:t>
    </dgm:pt>
    <dgm:pt modelId="{4275CB51-229E-024E-86CC-290E709AC992}">
      <dgm:prSet phldrT="[Text]"/>
      <dgm:spPr>
        <a:xfrm>
          <a:off x="178037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gm:t>
    </dgm:pt>
    <dgm:pt modelId="{831D9CB6-8A9C-4344-ABC7-EE8165132F7A}" type="parTrans" cxnId="{254AB2EF-45C3-CF4D-9F30-5F435B5D2A7E}">
      <dgm:prSet/>
      <dgm:spPr/>
      <dgm:t>
        <a:bodyPr/>
        <a:lstStyle/>
        <a:p>
          <a:endParaRPr lang="en-US"/>
        </a:p>
      </dgm:t>
    </dgm:pt>
    <dgm:pt modelId="{9749FF14-2A9A-7C4A-9B9E-55FEA5834A3F}" type="sibTrans" cxnId="{254AB2EF-45C3-CF4D-9F30-5F435B5D2A7E}">
      <dgm:prSet/>
      <dgm:spPr/>
      <dgm:t>
        <a:bodyPr/>
        <a:lstStyle/>
        <a:p>
          <a:endParaRPr lang="en-US"/>
        </a:p>
      </dgm:t>
    </dgm:pt>
    <dgm:pt modelId="{82CF15C8-1F13-4248-B09D-A5D1942BB934}">
      <dgm:prSet phldrT="[Text]"/>
      <dgm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1141B81D-1891-B14F-AE91-7A9A3B2674FF}" type="parTrans" cxnId="{D638FF98-D1E9-9B4D-A4FE-E9D7C58E9928}">
      <dgm:prSet/>
      <dgm:spPr/>
      <dgm:t>
        <a:bodyPr/>
        <a:lstStyle/>
        <a:p>
          <a:endParaRPr lang="en-US"/>
        </a:p>
      </dgm:t>
    </dgm:pt>
    <dgm:pt modelId="{244DE922-8EFE-BD41-A86D-CE08C66FB383}" type="sibTrans" cxnId="{D638FF98-D1E9-9B4D-A4FE-E9D7C58E9928}">
      <dgm:prSet/>
      <dgm:spPr/>
      <dgm:t>
        <a:bodyPr/>
        <a:lstStyle/>
        <a:p>
          <a:endParaRPr lang="en-US"/>
        </a:p>
      </dgm:t>
    </dgm:pt>
    <dgm:pt modelId="{6D0FE90A-9531-9644-89C8-1701AEAFCA4A}">
      <dgm:prSet phldrT="[Text]"/>
      <dgm:spPr>
        <a:xfrm>
          <a:off x="326898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gm:t>
    </dgm:pt>
    <dgm:pt modelId="{0A2CB6C8-6378-DB4B-BB6B-B5F179E140C8}" type="parTrans" cxnId="{94E29990-DE78-4048-88EE-D72AAD76DD53}">
      <dgm:prSet/>
      <dgm:spPr/>
      <dgm:t>
        <a:bodyPr/>
        <a:lstStyle/>
        <a:p>
          <a:endParaRPr lang="en-US"/>
        </a:p>
      </dgm:t>
    </dgm:pt>
    <dgm:pt modelId="{E00768F7-E3C5-0B48-A9FA-AB6579492E4C}" type="sibTrans" cxnId="{94E29990-DE78-4048-88EE-D72AAD76DD53}">
      <dgm:prSet/>
      <dgm:spPr/>
      <dgm:t>
        <a:bodyPr/>
        <a:lstStyle/>
        <a:p>
          <a:endParaRPr lang="en-US"/>
        </a:p>
      </dgm:t>
    </dgm:pt>
    <dgm:pt modelId="{FD09AFD2-3DC0-D04C-BD73-46AAC344FAB8}">
      <dgm:prSet phldrT="[Text]"/>
      <dgm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E3A348C5-AE99-A440-BB9A-B611C8B4A3F5}" type="parTrans" cxnId="{4083EEAF-88E5-5A4D-BA51-B27A54820268}">
      <dgm:prSet/>
      <dgm:spPr/>
      <dgm:t>
        <a:bodyPr/>
        <a:lstStyle/>
        <a:p>
          <a:endParaRPr lang="en-US"/>
        </a:p>
      </dgm:t>
    </dgm:pt>
    <dgm:pt modelId="{A6502A1C-390A-2B47-8EBD-B0DCFEF1ECBF}" type="sibTrans" cxnId="{4083EEAF-88E5-5A4D-BA51-B27A54820268}">
      <dgm:prSet/>
      <dgm:spPr/>
      <dgm:t>
        <a:bodyPr/>
        <a:lstStyle/>
        <a:p>
          <a:endParaRPr lang="en-US"/>
        </a:p>
      </dgm:t>
    </dgm:pt>
    <dgm:pt modelId="{6994FBDB-C954-C042-A548-42251D69188B}">
      <dgm:prSet phldrT="[Text]"/>
      <dgm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42877146-CF37-E44D-BB3B-5391797FC3A8}" type="parTrans" cxnId="{BF63E9D8-53BF-9041-A0B0-DF305FA6846C}">
      <dgm:prSet/>
      <dgm:spPr/>
      <dgm:t>
        <a:bodyPr/>
        <a:lstStyle/>
        <a:p>
          <a:endParaRPr lang="en-US"/>
        </a:p>
      </dgm:t>
    </dgm:pt>
    <dgm:pt modelId="{7816673D-AC3D-5644-ADBF-D80B2FE9D5F6}" type="sibTrans" cxnId="{BF63E9D8-53BF-9041-A0B0-DF305FA6846C}">
      <dgm:prSet/>
      <dgm:spPr/>
      <dgm:t>
        <a:bodyPr/>
        <a:lstStyle/>
        <a:p>
          <a:endParaRPr lang="en-US"/>
        </a:p>
      </dgm:t>
    </dgm:pt>
    <dgm:pt modelId="{BE212C3B-20EC-9442-80C0-4233E624D91F}">
      <dgm:prSet phldrT="[Text]"/>
      <dgm:spPr>
        <a:xfrm>
          <a:off x="475758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gm:t>
    </dgm:pt>
    <dgm:pt modelId="{FE10F86D-697C-B84E-B869-DEDB8FBE8C02}" type="parTrans" cxnId="{8BF306A7-EE24-A240-9BC2-736BF4E9CEEE}">
      <dgm:prSet/>
      <dgm:spPr/>
      <dgm:t>
        <a:bodyPr/>
        <a:lstStyle/>
        <a:p>
          <a:endParaRPr lang="en-US"/>
        </a:p>
      </dgm:t>
    </dgm:pt>
    <dgm:pt modelId="{F0A08EA7-BE68-8746-9C00-18B158754C6D}" type="sibTrans" cxnId="{8BF306A7-EE24-A240-9BC2-736BF4E9CEEE}">
      <dgm:prSet/>
      <dgm:spPr/>
      <dgm:t>
        <a:bodyPr/>
        <a:lstStyle/>
        <a:p>
          <a:endParaRPr lang="en-US"/>
        </a:p>
      </dgm:t>
    </dgm:pt>
    <dgm:pt modelId="{5FF0458D-A7DE-A14C-8012-919D8492B6FA}">
      <dgm:prSet phldrT="[Text]"/>
      <dgm:spPr>
        <a:xfrm>
          <a:off x="624619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gm:t>
    </dgm:pt>
    <dgm:pt modelId="{633DE8A8-A083-5248-8FF0-538020995AB6}" type="parTrans" cxnId="{5B88FC54-1398-DD4F-B671-7775EC46FB03}">
      <dgm:prSet/>
      <dgm:spPr/>
      <dgm:t>
        <a:bodyPr/>
        <a:lstStyle/>
        <a:p>
          <a:endParaRPr lang="en-US"/>
        </a:p>
      </dgm:t>
    </dgm:pt>
    <dgm:pt modelId="{DFD9D5EE-F93D-9940-B451-05EA72EAB14A}" type="sibTrans" cxnId="{5B88FC54-1398-DD4F-B671-7775EC46FB03}">
      <dgm:prSet/>
      <dgm:spPr/>
      <dgm:t>
        <a:bodyPr/>
        <a:lstStyle/>
        <a:p>
          <a:endParaRPr lang="en-US"/>
        </a:p>
      </dgm:t>
    </dgm:pt>
    <dgm:pt modelId="{04D8227A-59B3-AA46-946F-27BF0CF90D1B}" type="pres">
      <dgm:prSet presAssocID="{D33D995F-DBE8-3C4B-A35A-252121C39764}" presName="Name0" presStyleCnt="0">
        <dgm:presLayoutVars>
          <dgm:dir/>
          <dgm:animLvl val="lvl"/>
          <dgm:resizeHandles val="exact"/>
        </dgm:presLayoutVars>
      </dgm:prSet>
      <dgm:spPr/>
    </dgm:pt>
    <dgm:pt modelId="{D0117222-BF8F-DF49-87E8-4DE8ADFF9D15}" type="pres">
      <dgm:prSet presAssocID="{1FCEF624-ECEA-BA4F-8177-BEAE020E598D}" presName="compositeNode" presStyleCnt="0">
        <dgm:presLayoutVars>
          <dgm:bulletEnabled val="1"/>
        </dgm:presLayoutVars>
      </dgm:prSet>
      <dgm:spPr/>
    </dgm:pt>
    <dgm:pt modelId="{FB3BF803-45EF-AA42-BDD2-E75CD6532912}" type="pres">
      <dgm:prSet presAssocID="{1FCEF624-ECEA-BA4F-8177-BEAE020E598D}" presName="bgRect" presStyleLbl="node1" presStyleIdx="0" presStyleCnt="5"/>
      <dgm:spPr/>
    </dgm:pt>
    <dgm:pt modelId="{FBE84A21-20EA-014D-A097-E1B58FE98081}" type="pres">
      <dgm:prSet presAssocID="{1FCEF624-ECEA-BA4F-8177-BEAE020E598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971673C2-F47C-2B46-A180-42AE3DADCE7D}" type="pres">
      <dgm:prSet presAssocID="{1FCEF624-ECEA-BA4F-8177-BEAE020E598D}" presName="childNode" presStyleLbl="node1" presStyleIdx="0" presStyleCnt="5">
        <dgm:presLayoutVars>
          <dgm:bulletEnabled val="1"/>
        </dgm:presLayoutVars>
      </dgm:prSet>
      <dgm:spPr/>
    </dgm:pt>
    <dgm:pt modelId="{F5FA7BB7-15ED-2948-93DA-F1871C9189E3}" type="pres">
      <dgm:prSet presAssocID="{28835215-52CD-1442-AAD5-98CD7DC772B0}" presName="hSp" presStyleCnt="0"/>
      <dgm:spPr/>
    </dgm:pt>
    <dgm:pt modelId="{5934D96E-2C5B-AC47-A8EE-EF7774DDF158}" type="pres">
      <dgm:prSet presAssocID="{28835215-52CD-1442-AAD5-98CD7DC772B0}" presName="vProcSp" presStyleCnt="0"/>
      <dgm:spPr/>
    </dgm:pt>
    <dgm:pt modelId="{3E4C296C-74C3-F04D-BE1D-37A5662C8169}" type="pres">
      <dgm:prSet presAssocID="{28835215-52CD-1442-AAD5-98CD7DC772B0}" presName="vSp1" presStyleCnt="0"/>
      <dgm:spPr/>
    </dgm:pt>
    <dgm:pt modelId="{926E4446-4CD7-D94B-8D3A-223F9E75C6A3}" type="pres">
      <dgm:prSet presAssocID="{28835215-52CD-1442-AAD5-98CD7DC772B0}" presName="simulatedConn" presStyleLbl="solidFgAcc1" presStyleIdx="0" presStyleCnt="4"/>
      <dgm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3136572-866A-DD41-9E5A-92C6C585C9F5}" type="pres">
      <dgm:prSet presAssocID="{28835215-52CD-1442-AAD5-98CD7DC772B0}" presName="vSp2" presStyleCnt="0"/>
      <dgm:spPr/>
    </dgm:pt>
    <dgm:pt modelId="{2989CCDB-4248-0549-A8C8-A2AEC7C7052A}" type="pres">
      <dgm:prSet presAssocID="{28835215-52CD-1442-AAD5-98CD7DC772B0}" presName="sibTrans" presStyleCnt="0"/>
      <dgm:spPr/>
    </dgm:pt>
    <dgm:pt modelId="{7C47D2C3-BB2E-404E-8417-02BBE5F1B2C0}" type="pres">
      <dgm:prSet presAssocID="{2651876E-082C-F043-B305-E19C2F6575A5}" presName="compositeNode" presStyleCnt="0">
        <dgm:presLayoutVars>
          <dgm:bulletEnabled val="1"/>
        </dgm:presLayoutVars>
      </dgm:prSet>
      <dgm:spPr/>
    </dgm:pt>
    <dgm:pt modelId="{4E92D05A-7E69-B94B-938F-8CB8794072A0}" type="pres">
      <dgm:prSet presAssocID="{2651876E-082C-F043-B305-E19C2F6575A5}" presName="bgRect" presStyleLbl="node1" presStyleIdx="1" presStyleCnt="5"/>
      <dgm:spPr/>
    </dgm:pt>
    <dgm:pt modelId="{F0878577-1D48-5242-AB01-AFA1E654B5C2}" type="pres">
      <dgm:prSet presAssocID="{2651876E-082C-F043-B305-E19C2F6575A5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E2514576-F97D-7E46-B8AC-CB40BA3575E4}" type="pres">
      <dgm:prSet presAssocID="{2651876E-082C-F043-B305-E19C2F6575A5}" presName="childNode" presStyleLbl="node1" presStyleIdx="1" presStyleCnt="5">
        <dgm:presLayoutVars>
          <dgm:bulletEnabled val="1"/>
        </dgm:presLayoutVars>
      </dgm:prSet>
      <dgm:spPr/>
    </dgm:pt>
    <dgm:pt modelId="{602293B6-A008-C14F-B185-47DC394E7541}" type="pres">
      <dgm:prSet presAssocID="{029BAC59-E577-B545-932D-464DA519B745}" presName="hSp" presStyleCnt="0"/>
      <dgm:spPr/>
    </dgm:pt>
    <dgm:pt modelId="{E1B70292-BE04-734D-BF9D-9F2444F092EE}" type="pres">
      <dgm:prSet presAssocID="{029BAC59-E577-B545-932D-464DA519B745}" presName="vProcSp" presStyleCnt="0"/>
      <dgm:spPr/>
    </dgm:pt>
    <dgm:pt modelId="{2BFE6363-AD80-CC4C-B4FC-63E4ED3F4F6D}" type="pres">
      <dgm:prSet presAssocID="{029BAC59-E577-B545-932D-464DA519B745}" presName="vSp1" presStyleCnt="0"/>
      <dgm:spPr/>
    </dgm:pt>
    <dgm:pt modelId="{F8F04E18-85D5-ED4B-85C6-2149A776013F}" type="pres">
      <dgm:prSet presAssocID="{029BAC59-E577-B545-932D-464DA519B745}" presName="simulatedConn" presStyleLbl="solidFgAcc1" presStyleIdx="1" presStyleCnt="4"/>
      <dgm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7ED9F8A-BD4D-864F-AFBB-BF1588C6EC05}" type="pres">
      <dgm:prSet presAssocID="{029BAC59-E577-B545-932D-464DA519B745}" presName="vSp2" presStyleCnt="0"/>
      <dgm:spPr/>
    </dgm:pt>
    <dgm:pt modelId="{52CB4DE4-54A3-4542-8A0C-8833BBFBC207}" type="pres">
      <dgm:prSet presAssocID="{029BAC59-E577-B545-932D-464DA519B745}" presName="sibTrans" presStyleCnt="0"/>
      <dgm:spPr/>
    </dgm:pt>
    <dgm:pt modelId="{E4DAE931-C8B6-B745-ACD5-984A2B3DDAC4}" type="pres">
      <dgm:prSet presAssocID="{82CF15C8-1F13-4248-B09D-A5D1942BB934}" presName="compositeNode" presStyleCnt="0">
        <dgm:presLayoutVars>
          <dgm:bulletEnabled val="1"/>
        </dgm:presLayoutVars>
      </dgm:prSet>
      <dgm:spPr/>
    </dgm:pt>
    <dgm:pt modelId="{C6321622-D5D4-704D-9D2D-3AC563738361}" type="pres">
      <dgm:prSet presAssocID="{82CF15C8-1F13-4248-B09D-A5D1942BB934}" presName="bgRect" presStyleLbl="node1" presStyleIdx="2" presStyleCnt="5"/>
      <dgm:spPr/>
    </dgm:pt>
    <dgm:pt modelId="{660CC7A8-21A8-DF42-B8A5-79C1B4098D37}" type="pres">
      <dgm:prSet presAssocID="{82CF15C8-1F13-4248-B09D-A5D1942BB93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61469CC-CAB0-ED4F-B401-77F6D7D542D3}" type="pres">
      <dgm:prSet presAssocID="{82CF15C8-1F13-4248-B09D-A5D1942BB934}" presName="childNode" presStyleLbl="node1" presStyleIdx="2" presStyleCnt="5">
        <dgm:presLayoutVars>
          <dgm:bulletEnabled val="1"/>
        </dgm:presLayoutVars>
      </dgm:prSet>
      <dgm:spPr/>
    </dgm:pt>
    <dgm:pt modelId="{B4C479AE-7D42-504E-8ADC-C20A4A0E1C5F}" type="pres">
      <dgm:prSet presAssocID="{244DE922-8EFE-BD41-A86D-CE08C66FB383}" presName="hSp" presStyleCnt="0"/>
      <dgm:spPr/>
    </dgm:pt>
    <dgm:pt modelId="{F082A3E8-C62D-2247-AC6E-2FFE51B26AFC}" type="pres">
      <dgm:prSet presAssocID="{244DE922-8EFE-BD41-A86D-CE08C66FB383}" presName="vProcSp" presStyleCnt="0"/>
      <dgm:spPr/>
    </dgm:pt>
    <dgm:pt modelId="{803FE186-5595-744B-9F73-014473032E6C}" type="pres">
      <dgm:prSet presAssocID="{244DE922-8EFE-BD41-A86D-CE08C66FB383}" presName="vSp1" presStyleCnt="0"/>
      <dgm:spPr/>
    </dgm:pt>
    <dgm:pt modelId="{2FB0FBF8-92A5-ED4B-AE33-17FB27DF68E8}" type="pres">
      <dgm:prSet presAssocID="{244DE922-8EFE-BD41-A86D-CE08C66FB383}" presName="simulatedConn" presStyleLbl="solidFgAcc1" presStyleIdx="2" presStyleCnt="4"/>
      <dgm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A7A786-70A3-1746-985E-E3786AA3804B}" type="pres">
      <dgm:prSet presAssocID="{244DE922-8EFE-BD41-A86D-CE08C66FB383}" presName="vSp2" presStyleCnt="0"/>
      <dgm:spPr/>
    </dgm:pt>
    <dgm:pt modelId="{3A6E6A5C-3770-5C4E-B31C-DE3D2A394950}" type="pres">
      <dgm:prSet presAssocID="{244DE922-8EFE-BD41-A86D-CE08C66FB383}" presName="sibTrans" presStyleCnt="0"/>
      <dgm:spPr/>
    </dgm:pt>
    <dgm:pt modelId="{D42A2B4C-539D-8047-AA5E-CBBFCF10E7AC}" type="pres">
      <dgm:prSet presAssocID="{FD09AFD2-3DC0-D04C-BD73-46AAC344FAB8}" presName="compositeNode" presStyleCnt="0">
        <dgm:presLayoutVars>
          <dgm:bulletEnabled val="1"/>
        </dgm:presLayoutVars>
      </dgm:prSet>
      <dgm:spPr/>
    </dgm:pt>
    <dgm:pt modelId="{83AC6EE8-2A6A-C44F-A36F-2D642544406E}" type="pres">
      <dgm:prSet presAssocID="{FD09AFD2-3DC0-D04C-BD73-46AAC344FAB8}" presName="bgRect" presStyleLbl="node1" presStyleIdx="3" presStyleCnt="5"/>
      <dgm:spPr/>
    </dgm:pt>
    <dgm:pt modelId="{D602AE19-97A5-B845-80B9-3F4C0D39087B}" type="pres">
      <dgm:prSet presAssocID="{FD09AFD2-3DC0-D04C-BD73-46AAC344FAB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0F39E11-AB5B-1549-BA3D-ED6BD5BF53EE}" type="pres">
      <dgm:prSet presAssocID="{FD09AFD2-3DC0-D04C-BD73-46AAC344FAB8}" presName="childNode" presStyleLbl="node1" presStyleIdx="3" presStyleCnt="5">
        <dgm:presLayoutVars>
          <dgm:bulletEnabled val="1"/>
        </dgm:presLayoutVars>
      </dgm:prSet>
      <dgm:spPr/>
    </dgm:pt>
    <dgm:pt modelId="{FC2B5D3C-9AC2-2644-BF4B-A3F09DEEEA5E}" type="pres">
      <dgm:prSet presAssocID="{A6502A1C-390A-2B47-8EBD-B0DCFEF1ECBF}" presName="hSp" presStyleCnt="0"/>
      <dgm:spPr/>
    </dgm:pt>
    <dgm:pt modelId="{CA351197-84C1-FB4E-9F7C-2C8B2945AA78}" type="pres">
      <dgm:prSet presAssocID="{A6502A1C-390A-2B47-8EBD-B0DCFEF1ECBF}" presName="vProcSp" presStyleCnt="0"/>
      <dgm:spPr/>
    </dgm:pt>
    <dgm:pt modelId="{6796B8B3-6EA1-C94E-99AB-58E0EB8D5F97}" type="pres">
      <dgm:prSet presAssocID="{A6502A1C-390A-2B47-8EBD-B0DCFEF1ECBF}" presName="vSp1" presStyleCnt="0"/>
      <dgm:spPr/>
    </dgm:pt>
    <dgm:pt modelId="{B2E45524-4475-B74F-801B-B278A247738B}" type="pres">
      <dgm:prSet presAssocID="{A6502A1C-390A-2B47-8EBD-B0DCFEF1ECBF}" presName="simulatedConn" presStyleLbl="solidFgAcc1" presStyleIdx="3" presStyleCnt="4"/>
      <dgm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AAC71D-041E-0247-A84C-CEDEC07416A6}" type="pres">
      <dgm:prSet presAssocID="{A6502A1C-390A-2B47-8EBD-B0DCFEF1ECBF}" presName="vSp2" presStyleCnt="0"/>
      <dgm:spPr/>
    </dgm:pt>
    <dgm:pt modelId="{8518D427-F4E3-784D-9493-7C4B6F085F49}" type="pres">
      <dgm:prSet presAssocID="{A6502A1C-390A-2B47-8EBD-B0DCFEF1ECBF}" presName="sibTrans" presStyleCnt="0"/>
      <dgm:spPr/>
    </dgm:pt>
    <dgm:pt modelId="{A517B307-8D02-0948-84F5-581A7EE22862}" type="pres">
      <dgm:prSet presAssocID="{6994FBDB-C954-C042-A548-42251D69188B}" presName="compositeNode" presStyleCnt="0">
        <dgm:presLayoutVars>
          <dgm:bulletEnabled val="1"/>
        </dgm:presLayoutVars>
      </dgm:prSet>
      <dgm:spPr/>
    </dgm:pt>
    <dgm:pt modelId="{EC5ED897-6DF7-4D46-A862-C4F539649D5E}" type="pres">
      <dgm:prSet presAssocID="{6994FBDB-C954-C042-A548-42251D69188B}" presName="bgRect" presStyleLbl="node1" presStyleIdx="4" presStyleCnt="5"/>
      <dgm:spPr/>
    </dgm:pt>
    <dgm:pt modelId="{5DCDA0CA-B8D9-C343-8288-40B5DB67A9AC}" type="pres">
      <dgm:prSet presAssocID="{6994FBDB-C954-C042-A548-42251D69188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90A3C866-AB9C-F64F-8587-DBAFAD305CB9}" type="pres">
      <dgm:prSet presAssocID="{6994FBDB-C954-C042-A548-42251D69188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BD8C20F-C1AF-5742-9FA8-8D573FA37E14}" type="presOf" srcId="{6D0FE90A-9531-9644-89C8-1701AEAFCA4A}" destId="{C61469CC-CAB0-ED4F-B401-77F6D7D542D3}" srcOrd="0" destOrd="0" presId="urn:microsoft.com/office/officeart/2005/8/layout/hProcess7"/>
    <dgm:cxn modelId="{3B3A9218-B2A8-4C4B-B8ED-906A131DA133}" type="presOf" srcId="{82CF15C8-1F13-4248-B09D-A5D1942BB934}" destId="{C6321622-D5D4-704D-9D2D-3AC563738361}" srcOrd="0" destOrd="0" presId="urn:microsoft.com/office/officeart/2005/8/layout/hProcess7"/>
    <dgm:cxn modelId="{752E6D1A-BA5F-5446-9C3F-96CE417856EC}" type="presOf" srcId="{5FF0458D-A7DE-A14C-8012-919D8492B6FA}" destId="{90A3C866-AB9C-F64F-8587-DBAFAD305CB9}" srcOrd="0" destOrd="0" presId="urn:microsoft.com/office/officeart/2005/8/layout/hProcess7"/>
    <dgm:cxn modelId="{812FE41E-109F-C243-8E7B-359D7AA23A9A}" srcId="{D33D995F-DBE8-3C4B-A35A-252121C39764}" destId="{2651876E-082C-F043-B305-E19C2F6575A5}" srcOrd="1" destOrd="0" parTransId="{030B171A-1EE1-5A40-A524-A76001AF6D82}" sibTransId="{029BAC59-E577-B545-932D-464DA519B745}"/>
    <dgm:cxn modelId="{C78C211F-75B4-BF43-BE5B-3C0994DDF500}" type="presOf" srcId="{6994FBDB-C954-C042-A548-42251D69188B}" destId="{5DCDA0CA-B8D9-C343-8288-40B5DB67A9AC}" srcOrd="1" destOrd="0" presId="urn:microsoft.com/office/officeart/2005/8/layout/hProcess7"/>
    <dgm:cxn modelId="{E895DE3A-6E00-6741-A7FD-1CDAF7D09A80}" type="presOf" srcId="{2651876E-082C-F043-B305-E19C2F6575A5}" destId="{F0878577-1D48-5242-AB01-AFA1E654B5C2}" srcOrd="1" destOrd="0" presId="urn:microsoft.com/office/officeart/2005/8/layout/hProcess7"/>
    <dgm:cxn modelId="{AB94883D-D265-A044-AC71-1C7DE6E776E7}" srcId="{D33D995F-DBE8-3C4B-A35A-252121C39764}" destId="{1FCEF624-ECEA-BA4F-8177-BEAE020E598D}" srcOrd="0" destOrd="0" parTransId="{68A87354-4E15-4A4A-A10C-C354D4FFCC50}" sibTransId="{28835215-52CD-1442-AAD5-98CD7DC772B0}"/>
    <dgm:cxn modelId="{4EA8B45D-9931-4242-92BD-9F4BFFECCA71}" type="presOf" srcId="{2651876E-082C-F043-B305-E19C2F6575A5}" destId="{4E92D05A-7E69-B94B-938F-8CB8794072A0}" srcOrd="0" destOrd="0" presId="urn:microsoft.com/office/officeart/2005/8/layout/hProcess7"/>
    <dgm:cxn modelId="{5EF5CE41-F2DB-664F-B7AC-91A74015A950}" type="presOf" srcId="{FFA21F49-57C9-4E4B-968F-1154585DA40A}" destId="{971673C2-F47C-2B46-A180-42AE3DADCE7D}" srcOrd="0" destOrd="0" presId="urn:microsoft.com/office/officeart/2005/8/layout/hProcess7"/>
    <dgm:cxn modelId="{BE718D68-1234-714A-AA26-87F0C0A1A1B7}" type="presOf" srcId="{6994FBDB-C954-C042-A548-42251D69188B}" destId="{EC5ED897-6DF7-4D46-A862-C4F539649D5E}" srcOrd="0" destOrd="0" presId="urn:microsoft.com/office/officeart/2005/8/layout/hProcess7"/>
    <dgm:cxn modelId="{26E2806E-25E4-7F4F-A006-FFE8FA54C473}" type="presOf" srcId="{82CF15C8-1F13-4248-B09D-A5D1942BB934}" destId="{660CC7A8-21A8-DF42-B8A5-79C1B4098D37}" srcOrd="1" destOrd="0" presId="urn:microsoft.com/office/officeart/2005/8/layout/hProcess7"/>
    <dgm:cxn modelId="{DB721151-6AEE-5645-92C2-E35220D96B69}" type="presOf" srcId="{BE212C3B-20EC-9442-80C0-4233E624D91F}" destId="{D0F39E11-AB5B-1549-BA3D-ED6BD5BF53EE}" srcOrd="0" destOrd="0" presId="urn:microsoft.com/office/officeart/2005/8/layout/hProcess7"/>
    <dgm:cxn modelId="{5B88FC54-1398-DD4F-B671-7775EC46FB03}" srcId="{6994FBDB-C954-C042-A548-42251D69188B}" destId="{5FF0458D-A7DE-A14C-8012-919D8492B6FA}" srcOrd="0" destOrd="0" parTransId="{633DE8A8-A083-5248-8FF0-538020995AB6}" sibTransId="{DFD9D5EE-F93D-9940-B451-05EA72EAB14A}"/>
    <dgm:cxn modelId="{94E29990-DE78-4048-88EE-D72AAD76DD53}" srcId="{82CF15C8-1F13-4248-B09D-A5D1942BB934}" destId="{6D0FE90A-9531-9644-89C8-1701AEAFCA4A}" srcOrd="0" destOrd="0" parTransId="{0A2CB6C8-6378-DB4B-BB6B-B5F179E140C8}" sibTransId="{E00768F7-E3C5-0B48-A9FA-AB6579492E4C}"/>
    <dgm:cxn modelId="{D5308D93-3774-4F4A-8CD4-15203618CF74}" type="presOf" srcId="{FD09AFD2-3DC0-D04C-BD73-46AAC344FAB8}" destId="{83AC6EE8-2A6A-C44F-A36F-2D642544406E}" srcOrd="0" destOrd="0" presId="urn:microsoft.com/office/officeart/2005/8/layout/hProcess7"/>
    <dgm:cxn modelId="{D9434694-DE58-4F46-8451-56230A86CAFF}" type="presOf" srcId="{1FCEF624-ECEA-BA4F-8177-BEAE020E598D}" destId="{FBE84A21-20EA-014D-A097-E1B58FE98081}" srcOrd="1" destOrd="0" presId="urn:microsoft.com/office/officeart/2005/8/layout/hProcess7"/>
    <dgm:cxn modelId="{D638FF98-D1E9-9B4D-A4FE-E9D7C58E9928}" srcId="{D33D995F-DBE8-3C4B-A35A-252121C39764}" destId="{82CF15C8-1F13-4248-B09D-A5D1942BB934}" srcOrd="2" destOrd="0" parTransId="{1141B81D-1891-B14F-AE91-7A9A3B2674FF}" sibTransId="{244DE922-8EFE-BD41-A86D-CE08C66FB383}"/>
    <dgm:cxn modelId="{8BF306A7-EE24-A240-9BC2-736BF4E9CEEE}" srcId="{FD09AFD2-3DC0-D04C-BD73-46AAC344FAB8}" destId="{BE212C3B-20EC-9442-80C0-4233E624D91F}" srcOrd="0" destOrd="0" parTransId="{FE10F86D-697C-B84E-B869-DEDB8FBE8C02}" sibTransId="{F0A08EA7-BE68-8746-9C00-18B158754C6D}"/>
    <dgm:cxn modelId="{4083EEAF-88E5-5A4D-BA51-B27A54820268}" srcId="{D33D995F-DBE8-3C4B-A35A-252121C39764}" destId="{FD09AFD2-3DC0-D04C-BD73-46AAC344FAB8}" srcOrd="3" destOrd="0" parTransId="{E3A348C5-AE99-A440-BB9A-B611C8B4A3F5}" sibTransId="{A6502A1C-390A-2B47-8EBD-B0DCFEF1ECBF}"/>
    <dgm:cxn modelId="{E12414C1-FDC5-234D-B422-BAD730EBD31A}" type="presOf" srcId="{D33D995F-DBE8-3C4B-A35A-252121C39764}" destId="{04D8227A-59B3-AA46-946F-27BF0CF90D1B}" srcOrd="0" destOrd="0" presId="urn:microsoft.com/office/officeart/2005/8/layout/hProcess7"/>
    <dgm:cxn modelId="{B4DE64C9-F958-884D-BD98-A5A302F33EB0}" type="presOf" srcId="{1FCEF624-ECEA-BA4F-8177-BEAE020E598D}" destId="{FB3BF803-45EF-AA42-BDD2-E75CD6532912}" srcOrd="0" destOrd="0" presId="urn:microsoft.com/office/officeart/2005/8/layout/hProcess7"/>
    <dgm:cxn modelId="{73E58AD5-965F-8F4B-8778-FDD473A96689}" srcId="{1FCEF624-ECEA-BA4F-8177-BEAE020E598D}" destId="{FFA21F49-57C9-4E4B-968F-1154585DA40A}" srcOrd="0" destOrd="0" parTransId="{D0FB94BF-C99E-8C40-A9C2-B18B4339FE1C}" sibTransId="{E0E0F92E-B97A-C945-BE59-6ECAFCF88DE6}"/>
    <dgm:cxn modelId="{BF63E9D8-53BF-9041-A0B0-DF305FA6846C}" srcId="{D33D995F-DBE8-3C4B-A35A-252121C39764}" destId="{6994FBDB-C954-C042-A548-42251D69188B}" srcOrd="4" destOrd="0" parTransId="{42877146-CF37-E44D-BB3B-5391797FC3A8}" sibTransId="{7816673D-AC3D-5644-ADBF-D80B2FE9D5F6}"/>
    <dgm:cxn modelId="{BBE04BE8-25CD-6B40-8B23-3802764AD2B1}" type="presOf" srcId="{4275CB51-229E-024E-86CC-290E709AC992}" destId="{E2514576-F97D-7E46-B8AC-CB40BA3575E4}" srcOrd="0" destOrd="0" presId="urn:microsoft.com/office/officeart/2005/8/layout/hProcess7"/>
    <dgm:cxn modelId="{254AB2EF-45C3-CF4D-9F30-5F435B5D2A7E}" srcId="{2651876E-082C-F043-B305-E19C2F6575A5}" destId="{4275CB51-229E-024E-86CC-290E709AC992}" srcOrd="0" destOrd="0" parTransId="{831D9CB6-8A9C-4344-ABC7-EE8165132F7A}" sibTransId="{9749FF14-2A9A-7C4A-9B9E-55FEA5834A3F}"/>
    <dgm:cxn modelId="{C985ABF0-2F33-0243-AA39-BDDE7BFEFA91}" type="presOf" srcId="{FD09AFD2-3DC0-D04C-BD73-46AAC344FAB8}" destId="{D602AE19-97A5-B845-80B9-3F4C0D39087B}" srcOrd="1" destOrd="0" presId="urn:microsoft.com/office/officeart/2005/8/layout/hProcess7"/>
    <dgm:cxn modelId="{F06AD304-B426-DA4A-BAAA-7605A193A4C7}" type="presParOf" srcId="{04D8227A-59B3-AA46-946F-27BF0CF90D1B}" destId="{D0117222-BF8F-DF49-87E8-4DE8ADFF9D15}" srcOrd="0" destOrd="0" presId="urn:microsoft.com/office/officeart/2005/8/layout/hProcess7"/>
    <dgm:cxn modelId="{D4A5B4BB-E2D5-E043-BBFF-4350CC853E2F}" type="presParOf" srcId="{D0117222-BF8F-DF49-87E8-4DE8ADFF9D15}" destId="{FB3BF803-45EF-AA42-BDD2-E75CD6532912}" srcOrd="0" destOrd="0" presId="urn:microsoft.com/office/officeart/2005/8/layout/hProcess7"/>
    <dgm:cxn modelId="{3390E578-E297-0442-873E-7AB522243D52}" type="presParOf" srcId="{D0117222-BF8F-DF49-87E8-4DE8ADFF9D15}" destId="{FBE84A21-20EA-014D-A097-E1B58FE98081}" srcOrd="1" destOrd="0" presId="urn:microsoft.com/office/officeart/2005/8/layout/hProcess7"/>
    <dgm:cxn modelId="{93DD4602-6490-5F4C-980D-E9A81BDF9251}" type="presParOf" srcId="{D0117222-BF8F-DF49-87E8-4DE8ADFF9D15}" destId="{971673C2-F47C-2B46-A180-42AE3DADCE7D}" srcOrd="2" destOrd="0" presId="urn:microsoft.com/office/officeart/2005/8/layout/hProcess7"/>
    <dgm:cxn modelId="{5B8451D2-D650-624F-87DB-0EA63253913A}" type="presParOf" srcId="{04D8227A-59B3-AA46-946F-27BF0CF90D1B}" destId="{F5FA7BB7-15ED-2948-93DA-F1871C9189E3}" srcOrd="1" destOrd="0" presId="urn:microsoft.com/office/officeart/2005/8/layout/hProcess7"/>
    <dgm:cxn modelId="{A9A73198-3BDD-844B-852D-B3D1A8A8BA81}" type="presParOf" srcId="{04D8227A-59B3-AA46-946F-27BF0CF90D1B}" destId="{5934D96E-2C5B-AC47-A8EE-EF7774DDF158}" srcOrd="2" destOrd="0" presId="urn:microsoft.com/office/officeart/2005/8/layout/hProcess7"/>
    <dgm:cxn modelId="{A1A4A715-A199-5945-BE6F-4A4F8165EBE1}" type="presParOf" srcId="{5934D96E-2C5B-AC47-A8EE-EF7774DDF158}" destId="{3E4C296C-74C3-F04D-BE1D-37A5662C8169}" srcOrd="0" destOrd="0" presId="urn:microsoft.com/office/officeart/2005/8/layout/hProcess7"/>
    <dgm:cxn modelId="{BD14239E-45D4-3644-9ED7-F69EF967B0CF}" type="presParOf" srcId="{5934D96E-2C5B-AC47-A8EE-EF7774DDF158}" destId="{926E4446-4CD7-D94B-8D3A-223F9E75C6A3}" srcOrd="1" destOrd="0" presId="urn:microsoft.com/office/officeart/2005/8/layout/hProcess7"/>
    <dgm:cxn modelId="{EDB7FA29-D4C4-5D41-9272-FFAC638FAFD0}" type="presParOf" srcId="{5934D96E-2C5B-AC47-A8EE-EF7774DDF158}" destId="{33136572-866A-DD41-9E5A-92C6C585C9F5}" srcOrd="2" destOrd="0" presId="urn:microsoft.com/office/officeart/2005/8/layout/hProcess7"/>
    <dgm:cxn modelId="{88C79231-2DD5-EF44-BF97-C15DF35B30D1}" type="presParOf" srcId="{04D8227A-59B3-AA46-946F-27BF0CF90D1B}" destId="{2989CCDB-4248-0549-A8C8-A2AEC7C7052A}" srcOrd="3" destOrd="0" presId="urn:microsoft.com/office/officeart/2005/8/layout/hProcess7"/>
    <dgm:cxn modelId="{0BE4F055-2D10-7142-A97F-47E5CB81185C}" type="presParOf" srcId="{04D8227A-59B3-AA46-946F-27BF0CF90D1B}" destId="{7C47D2C3-BB2E-404E-8417-02BBE5F1B2C0}" srcOrd="4" destOrd="0" presId="urn:microsoft.com/office/officeart/2005/8/layout/hProcess7"/>
    <dgm:cxn modelId="{034EAD75-753A-4F47-AE30-809E11CF0E6D}" type="presParOf" srcId="{7C47D2C3-BB2E-404E-8417-02BBE5F1B2C0}" destId="{4E92D05A-7E69-B94B-938F-8CB8794072A0}" srcOrd="0" destOrd="0" presId="urn:microsoft.com/office/officeart/2005/8/layout/hProcess7"/>
    <dgm:cxn modelId="{63DA8C9C-244A-0F4E-9940-80E980478BCB}" type="presParOf" srcId="{7C47D2C3-BB2E-404E-8417-02BBE5F1B2C0}" destId="{F0878577-1D48-5242-AB01-AFA1E654B5C2}" srcOrd="1" destOrd="0" presId="urn:microsoft.com/office/officeart/2005/8/layout/hProcess7"/>
    <dgm:cxn modelId="{B8E699BA-EA48-8440-9833-4BB8BBA44124}" type="presParOf" srcId="{7C47D2C3-BB2E-404E-8417-02BBE5F1B2C0}" destId="{E2514576-F97D-7E46-B8AC-CB40BA3575E4}" srcOrd="2" destOrd="0" presId="urn:microsoft.com/office/officeart/2005/8/layout/hProcess7"/>
    <dgm:cxn modelId="{4B2DEEB1-D204-F24A-B99A-0A4B63E19527}" type="presParOf" srcId="{04D8227A-59B3-AA46-946F-27BF0CF90D1B}" destId="{602293B6-A008-C14F-B185-47DC394E7541}" srcOrd="5" destOrd="0" presId="urn:microsoft.com/office/officeart/2005/8/layout/hProcess7"/>
    <dgm:cxn modelId="{A0D0D923-463E-0F4A-B82C-70EF869CE2A4}" type="presParOf" srcId="{04D8227A-59B3-AA46-946F-27BF0CF90D1B}" destId="{E1B70292-BE04-734D-BF9D-9F2444F092EE}" srcOrd="6" destOrd="0" presId="urn:microsoft.com/office/officeart/2005/8/layout/hProcess7"/>
    <dgm:cxn modelId="{BDAE1FAC-3C1A-0A42-BC4E-B22D3C52F999}" type="presParOf" srcId="{E1B70292-BE04-734D-BF9D-9F2444F092EE}" destId="{2BFE6363-AD80-CC4C-B4FC-63E4ED3F4F6D}" srcOrd="0" destOrd="0" presId="urn:microsoft.com/office/officeart/2005/8/layout/hProcess7"/>
    <dgm:cxn modelId="{6DCA59EA-CD50-8A46-8568-DB29E8F0468C}" type="presParOf" srcId="{E1B70292-BE04-734D-BF9D-9F2444F092EE}" destId="{F8F04E18-85D5-ED4B-85C6-2149A776013F}" srcOrd="1" destOrd="0" presId="urn:microsoft.com/office/officeart/2005/8/layout/hProcess7"/>
    <dgm:cxn modelId="{9F7DF13F-7DFF-4245-BA7B-794F0BE05D62}" type="presParOf" srcId="{E1B70292-BE04-734D-BF9D-9F2444F092EE}" destId="{37ED9F8A-BD4D-864F-AFBB-BF1588C6EC05}" srcOrd="2" destOrd="0" presId="urn:microsoft.com/office/officeart/2005/8/layout/hProcess7"/>
    <dgm:cxn modelId="{3B499C84-0449-2544-91A7-1EFC3E603698}" type="presParOf" srcId="{04D8227A-59B3-AA46-946F-27BF0CF90D1B}" destId="{52CB4DE4-54A3-4542-8A0C-8833BBFBC207}" srcOrd="7" destOrd="0" presId="urn:microsoft.com/office/officeart/2005/8/layout/hProcess7"/>
    <dgm:cxn modelId="{2FA46135-0314-EA48-8051-C0F800E5AAC0}" type="presParOf" srcId="{04D8227A-59B3-AA46-946F-27BF0CF90D1B}" destId="{E4DAE931-C8B6-B745-ACD5-984A2B3DDAC4}" srcOrd="8" destOrd="0" presId="urn:microsoft.com/office/officeart/2005/8/layout/hProcess7"/>
    <dgm:cxn modelId="{86F0DCB5-26AF-5F48-8963-A703321B86A4}" type="presParOf" srcId="{E4DAE931-C8B6-B745-ACD5-984A2B3DDAC4}" destId="{C6321622-D5D4-704D-9D2D-3AC563738361}" srcOrd="0" destOrd="0" presId="urn:microsoft.com/office/officeart/2005/8/layout/hProcess7"/>
    <dgm:cxn modelId="{BF182B2E-E734-0C45-ACB5-74FDD12E8F8A}" type="presParOf" srcId="{E4DAE931-C8B6-B745-ACD5-984A2B3DDAC4}" destId="{660CC7A8-21A8-DF42-B8A5-79C1B4098D37}" srcOrd="1" destOrd="0" presId="urn:microsoft.com/office/officeart/2005/8/layout/hProcess7"/>
    <dgm:cxn modelId="{3345018A-82E6-A24A-BBD6-DF98BABD15EC}" type="presParOf" srcId="{E4DAE931-C8B6-B745-ACD5-984A2B3DDAC4}" destId="{C61469CC-CAB0-ED4F-B401-77F6D7D542D3}" srcOrd="2" destOrd="0" presId="urn:microsoft.com/office/officeart/2005/8/layout/hProcess7"/>
    <dgm:cxn modelId="{C7CFC819-5719-FB46-82C2-EB1B1D03FCCD}" type="presParOf" srcId="{04D8227A-59B3-AA46-946F-27BF0CF90D1B}" destId="{B4C479AE-7D42-504E-8ADC-C20A4A0E1C5F}" srcOrd="9" destOrd="0" presId="urn:microsoft.com/office/officeart/2005/8/layout/hProcess7"/>
    <dgm:cxn modelId="{A23E1E04-24B0-034C-A20A-81145B1D2E37}" type="presParOf" srcId="{04D8227A-59B3-AA46-946F-27BF0CF90D1B}" destId="{F082A3E8-C62D-2247-AC6E-2FFE51B26AFC}" srcOrd="10" destOrd="0" presId="urn:microsoft.com/office/officeart/2005/8/layout/hProcess7"/>
    <dgm:cxn modelId="{B68BAD60-CD9B-CF44-A830-D49D150409A0}" type="presParOf" srcId="{F082A3E8-C62D-2247-AC6E-2FFE51B26AFC}" destId="{803FE186-5595-744B-9F73-014473032E6C}" srcOrd="0" destOrd="0" presId="urn:microsoft.com/office/officeart/2005/8/layout/hProcess7"/>
    <dgm:cxn modelId="{1600DCB7-CCB5-DA43-9FC6-9F434D3BE6F7}" type="presParOf" srcId="{F082A3E8-C62D-2247-AC6E-2FFE51B26AFC}" destId="{2FB0FBF8-92A5-ED4B-AE33-17FB27DF68E8}" srcOrd="1" destOrd="0" presId="urn:microsoft.com/office/officeart/2005/8/layout/hProcess7"/>
    <dgm:cxn modelId="{416F39E1-0470-7A4B-AF9A-A986F65D42B3}" type="presParOf" srcId="{F082A3E8-C62D-2247-AC6E-2FFE51B26AFC}" destId="{58A7A786-70A3-1746-985E-E3786AA3804B}" srcOrd="2" destOrd="0" presId="urn:microsoft.com/office/officeart/2005/8/layout/hProcess7"/>
    <dgm:cxn modelId="{646E6A45-B045-0A45-8C30-90BCA5514529}" type="presParOf" srcId="{04D8227A-59B3-AA46-946F-27BF0CF90D1B}" destId="{3A6E6A5C-3770-5C4E-B31C-DE3D2A394950}" srcOrd="11" destOrd="0" presId="urn:microsoft.com/office/officeart/2005/8/layout/hProcess7"/>
    <dgm:cxn modelId="{E718C989-8914-1945-B5B7-8AEBC1326FB4}" type="presParOf" srcId="{04D8227A-59B3-AA46-946F-27BF0CF90D1B}" destId="{D42A2B4C-539D-8047-AA5E-CBBFCF10E7AC}" srcOrd="12" destOrd="0" presId="urn:microsoft.com/office/officeart/2005/8/layout/hProcess7"/>
    <dgm:cxn modelId="{B46A4315-EE28-6749-AE35-833044804A5A}" type="presParOf" srcId="{D42A2B4C-539D-8047-AA5E-CBBFCF10E7AC}" destId="{83AC6EE8-2A6A-C44F-A36F-2D642544406E}" srcOrd="0" destOrd="0" presId="urn:microsoft.com/office/officeart/2005/8/layout/hProcess7"/>
    <dgm:cxn modelId="{F4C215F0-F0A6-8540-965F-4B246CE7FB6B}" type="presParOf" srcId="{D42A2B4C-539D-8047-AA5E-CBBFCF10E7AC}" destId="{D602AE19-97A5-B845-80B9-3F4C0D39087B}" srcOrd="1" destOrd="0" presId="urn:microsoft.com/office/officeart/2005/8/layout/hProcess7"/>
    <dgm:cxn modelId="{633FADBD-7427-7640-BEA1-76130FFE9FAB}" type="presParOf" srcId="{D42A2B4C-539D-8047-AA5E-CBBFCF10E7AC}" destId="{D0F39E11-AB5B-1549-BA3D-ED6BD5BF53EE}" srcOrd="2" destOrd="0" presId="urn:microsoft.com/office/officeart/2005/8/layout/hProcess7"/>
    <dgm:cxn modelId="{B871F0EB-9DB3-D640-AE6B-06D34E2DA871}" type="presParOf" srcId="{04D8227A-59B3-AA46-946F-27BF0CF90D1B}" destId="{FC2B5D3C-9AC2-2644-BF4B-A3F09DEEEA5E}" srcOrd="13" destOrd="0" presId="urn:microsoft.com/office/officeart/2005/8/layout/hProcess7"/>
    <dgm:cxn modelId="{5D41077F-91F7-E14C-BF97-0F57D589C86B}" type="presParOf" srcId="{04D8227A-59B3-AA46-946F-27BF0CF90D1B}" destId="{CA351197-84C1-FB4E-9F7C-2C8B2945AA78}" srcOrd="14" destOrd="0" presId="urn:microsoft.com/office/officeart/2005/8/layout/hProcess7"/>
    <dgm:cxn modelId="{352E0605-608C-344A-8F22-39C093A2E3F2}" type="presParOf" srcId="{CA351197-84C1-FB4E-9F7C-2C8B2945AA78}" destId="{6796B8B3-6EA1-C94E-99AB-58E0EB8D5F97}" srcOrd="0" destOrd="0" presId="urn:microsoft.com/office/officeart/2005/8/layout/hProcess7"/>
    <dgm:cxn modelId="{66F29115-B253-CF4C-8772-3D737EE7D953}" type="presParOf" srcId="{CA351197-84C1-FB4E-9F7C-2C8B2945AA78}" destId="{B2E45524-4475-B74F-801B-B278A247738B}" srcOrd="1" destOrd="0" presId="urn:microsoft.com/office/officeart/2005/8/layout/hProcess7"/>
    <dgm:cxn modelId="{7B078514-10FC-7A4A-9F8B-25CADE04ED19}" type="presParOf" srcId="{CA351197-84C1-FB4E-9F7C-2C8B2945AA78}" destId="{08AAC71D-041E-0247-A84C-CEDEC07416A6}" srcOrd="2" destOrd="0" presId="urn:microsoft.com/office/officeart/2005/8/layout/hProcess7"/>
    <dgm:cxn modelId="{077DFB0D-284C-4F41-8264-CAAE3ED8E032}" type="presParOf" srcId="{04D8227A-59B3-AA46-946F-27BF0CF90D1B}" destId="{8518D427-F4E3-784D-9493-7C4B6F085F49}" srcOrd="15" destOrd="0" presId="urn:microsoft.com/office/officeart/2005/8/layout/hProcess7"/>
    <dgm:cxn modelId="{ADC86A19-70C5-4548-A11A-C7C9305519D4}" type="presParOf" srcId="{04D8227A-59B3-AA46-946F-27BF0CF90D1B}" destId="{A517B307-8D02-0948-84F5-581A7EE22862}" srcOrd="16" destOrd="0" presId="urn:microsoft.com/office/officeart/2005/8/layout/hProcess7"/>
    <dgm:cxn modelId="{E3612F1A-09A1-2640-99E3-9A0099BD928C}" type="presParOf" srcId="{A517B307-8D02-0948-84F5-581A7EE22862}" destId="{EC5ED897-6DF7-4D46-A862-C4F539649D5E}" srcOrd="0" destOrd="0" presId="urn:microsoft.com/office/officeart/2005/8/layout/hProcess7"/>
    <dgm:cxn modelId="{E60BE895-4991-9341-8108-1248B7DF3E92}" type="presParOf" srcId="{A517B307-8D02-0948-84F5-581A7EE22862}" destId="{5DCDA0CA-B8D9-C343-8288-40B5DB67A9AC}" srcOrd="1" destOrd="0" presId="urn:microsoft.com/office/officeart/2005/8/layout/hProcess7"/>
    <dgm:cxn modelId="{BA98AA01-4F22-3E41-9784-332C01D4AB25}" type="presParOf" srcId="{A517B307-8D02-0948-84F5-581A7EE22862}" destId="{90A3C866-AB9C-F64F-8587-DBAFAD305C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C245F8-D051-45A9-9866-B12B1BD22194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520E0-1D36-4737-B371-33F8E13EF870}">
      <dgm:prSet phldrT="[Text]" custT="1"/>
      <dgm:spPr/>
      <dgm:t>
        <a:bodyPr/>
        <a:lstStyle/>
        <a:p>
          <a:r>
            <a:rPr lang="en-US" sz="2400"/>
            <a:t>ED &lt;1%</a:t>
          </a:r>
        </a:p>
      </dgm:t>
    </dgm:pt>
    <dgm:pt modelId="{5EDEC8FE-88FF-4201-A13F-895780ABE10E}" type="parTrans" cxnId="{C739214C-072A-4BFB-836C-79EBF003958A}">
      <dgm:prSet/>
      <dgm:spPr/>
      <dgm:t>
        <a:bodyPr/>
        <a:lstStyle/>
        <a:p>
          <a:endParaRPr lang="en-US"/>
        </a:p>
      </dgm:t>
    </dgm:pt>
    <dgm:pt modelId="{C2EEA5EF-263E-478C-91AC-7494728BD4E6}" type="sibTrans" cxnId="{C739214C-072A-4BFB-836C-79EBF003958A}">
      <dgm:prSet/>
      <dgm:spPr/>
      <dgm:t>
        <a:bodyPr/>
        <a:lstStyle/>
        <a:p>
          <a:endParaRPr lang="en-US"/>
        </a:p>
      </dgm:t>
    </dgm:pt>
    <dgm:pt modelId="{EDE20376-FE05-4A1C-90FA-9C33B62012B4}">
      <dgm:prSet phldrT="[Text]" custT="1"/>
      <dgm:spPr/>
      <dgm:t>
        <a:bodyPr/>
        <a:lstStyle/>
        <a:p>
          <a:r>
            <a:rPr lang="en-US" sz="2400"/>
            <a:t>EBD 12-20%</a:t>
          </a:r>
        </a:p>
      </dgm:t>
    </dgm:pt>
    <dgm:pt modelId="{AD7528A0-E56A-469B-84F7-870E41599666}" type="parTrans" cxnId="{30F91050-9333-45C1-AE50-979CFA1E0184}">
      <dgm:prSet/>
      <dgm:spPr/>
      <dgm:t>
        <a:bodyPr/>
        <a:lstStyle/>
        <a:p>
          <a:endParaRPr lang="en-US"/>
        </a:p>
      </dgm:t>
    </dgm:pt>
    <dgm:pt modelId="{0D3A6E3B-C00F-49CC-9C10-76184F774A43}" type="sibTrans" cxnId="{30F91050-9333-45C1-AE50-979CFA1E0184}">
      <dgm:prSet/>
      <dgm:spPr/>
      <dgm:t>
        <a:bodyPr/>
        <a:lstStyle/>
        <a:p>
          <a:endParaRPr lang="en-US"/>
        </a:p>
      </dgm:t>
    </dgm:pt>
    <dgm:pt modelId="{63D8F321-4D6F-4C87-BC4F-1D9AE918ED37}" type="pres">
      <dgm:prSet presAssocID="{7AC245F8-D051-45A9-9866-B12B1BD22194}" presName="composite" presStyleCnt="0">
        <dgm:presLayoutVars>
          <dgm:chMax val="5"/>
          <dgm:dir/>
          <dgm:resizeHandles val="exact"/>
        </dgm:presLayoutVars>
      </dgm:prSet>
      <dgm:spPr/>
    </dgm:pt>
    <dgm:pt modelId="{6625C065-9CCB-4478-B8B3-41238F5B4862}" type="pres">
      <dgm:prSet presAssocID="{B93520E0-1D36-4737-B371-33F8E13EF870}" presName="circle1" presStyleLbl="lnNode1" presStyleIdx="0" presStyleCnt="2" custLinFactNeighborX="7387" custLinFactNeighborY="-5060"/>
      <dgm:spPr>
        <a:solidFill>
          <a:srgbClr val="FFFF00"/>
        </a:solidFill>
      </dgm:spPr>
    </dgm:pt>
    <dgm:pt modelId="{98BEF41C-5B07-4278-A012-D820FB1EAE95}" type="pres">
      <dgm:prSet presAssocID="{B93520E0-1D36-4737-B371-33F8E13EF870}" presName="text1" presStyleLbl="revTx" presStyleIdx="0" presStyleCnt="2" custScaleX="211723" custScaleY="64934" custLinFactNeighborX="20328" custLinFactNeighborY="-2923">
        <dgm:presLayoutVars>
          <dgm:bulletEnabled val="1"/>
        </dgm:presLayoutVars>
      </dgm:prSet>
      <dgm:spPr/>
    </dgm:pt>
    <dgm:pt modelId="{F85020AF-8515-406B-B6E1-03CC05B4F8F1}" type="pres">
      <dgm:prSet presAssocID="{B93520E0-1D36-4737-B371-33F8E13EF870}" presName="line1" presStyleLbl="callout" presStyleIdx="0" presStyleCnt="4" custLinFactY="71955" custLinFactNeighborX="-71914" custLinFactNeighborY="100000"/>
      <dgm:spPr>
        <a:ln w="38100"/>
      </dgm:spPr>
    </dgm:pt>
    <dgm:pt modelId="{5D5127DC-F990-4D10-A3ED-83F4E4094D01}" type="pres">
      <dgm:prSet presAssocID="{B93520E0-1D36-4737-B371-33F8E13EF870}" presName="d1" presStyleLbl="callout" presStyleIdx="1" presStyleCnt="4" custScaleX="80232" custScaleY="93939" custLinFactNeighborX="-6384" custLinFactNeighborY="3644"/>
      <dgm:spPr>
        <a:ln w="38100"/>
      </dgm:spPr>
    </dgm:pt>
    <dgm:pt modelId="{E2AD58FC-D3A4-4404-B3F3-516FAB1C8940}" type="pres">
      <dgm:prSet presAssocID="{EDE20376-FE05-4A1C-90FA-9C33B62012B4}" presName="circle2" presStyleLbl="lnNode1" presStyleIdx="1" presStyleCnt="2" custLinFactNeighborX="1194" custLinFactNeighborY="-1880"/>
      <dgm:spPr>
        <a:solidFill>
          <a:srgbClr val="7030A0"/>
        </a:solidFill>
      </dgm:spPr>
    </dgm:pt>
    <dgm:pt modelId="{9CA21573-BB90-49A1-BE64-A9D7A2BF3678}" type="pres">
      <dgm:prSet presAssocID="{EDE20376-FE05-4A1C-90FA-9C33B62012B4}" presName="text2" presStyleLbl="revTx" presStyleIdx="1" presStyleCnt="2" custScaleX="245307" custLinFactNeighborX="54945" custLinFactNeighborY="-12216">
        <dgm:presLayoutVars>
          <dgm:bulletEnabled val="1"/>
        </dgm:presLayoutVars>
      </dgm:prSet>
      <dgm:spPr/>
    </dgm:pt>
    <dgm:pt modelId="{1E4DC311-4D49-4A44-8224-A248A07C0CCA}" type="pres">
      <dgm:prSet presAssocID="{EDE20376-FE05-4A1C-90FA-9C33B62012B4}" presName="line2" presStyleLbl="callout" presStyleIdx="2" presStyleCnt="4"/>
      <dgm:spPr>
        <a:ln w="38100"/>
      </dgm:spPr>
    </dgm:pt>
    <dgm:pt modelId="{37C521DE-E66D-4861-A4AE-F1EF4BACE376}" type="pres">
      <dgm:prSet presAssocID="{EDE20376-FE05-4A1C-90FA-9C33B62012B4}" presName="d2" presStyleLbl="callout" presStyleIdx="3" presStyleCnt="4"/>
      <dgm:spPr>
        <a:ln w="38100"/>
      </dgm:spPr>
    </dgm:pt>
  </dgm:ptLst>
  <dgm:cxnLst>
    <dgm:cxn modelId="{77A83348-65B3-4211-A742-FDCB82F1DAC1}" type="presOf" srcId="{7AC245F8-D051-45A9-9866-B12B1BD22194}" destId="{63D8F321-4D6F-4C87-BC4F-1D9AE918ED37}" srcOrd="0" destOrd="0" presId="urn:microsoft.com/office/officeart/2005/8/layout/target1"/>
    <dgm:cxn modelId="{DDA6504B-E367-4CE3-910A-7B694A4C551E}" type="presOf" srcId="{EDE20376-FE05-4A1C-90FA-9C33B62012B4}" destId="{9CA21573-BB90-49A1-BE64-A9D7A2BF3678}" srcOrd="0" destOrd="0" presId="urn:microsoft.com/office/officeart/2005/8/layout/target1"/>
    <dgm:cxn modelId="{C739214C-072A-4BFB-836C-79EBF003958A}" srcId="{7AC245F8-D051-45A9-9866-B12B1BD22194}" destId="{B93520E0-1D36-4737-B371-33F8E13EF870}" srcOrd="0" destOrd="0" parTransId="{5EDEC8FE-88FF-4201-A13F-895780ABE10E}" sibTransId="{C2EEA5EF-263E-478C-91AC-7494728BD4E6}"/>
    <dgm:cxn modelId="{30F91050-9333-45C1-AE50-979CFA1E0184}" srcId="{7AC245F8-D051-45A9-9866-B12B1BD22194}" destId="{EDE20376-FE05-4A1C-90FA-9C33B62012B4}" srcOrd="1" destOrd="0" parTransId="{AD7528A0-E56A-469B-84F7-870E41599666}" sibTransId="{0D3A6E3B-C00F-49CC-9C10-76184F774A43}"/>
    <dgm:cxn modelId="{2E2E5EA2-C257-4627-A38B-C65C1D25918C}" type="presOf" srcId="{B93520E0-1D36-4737-B371-33F8E13EF870}" destId="{98BEF41C-5B07-4278-A012-D820FB1EAE95}" srcOrd="0" destOrd="0" presId="urn:microsoft.com/office/officeart/2005/8/layout/target1"/>
    <dgm:cxn modelId="{6AF4005B-B993-4DF8-B527-529D25AA249B}" type="presParOf" srcId="{63D8F321-4D6F-4C87-BC4F-1D9AE918ED37}" destId="{6625C065-9CCB-4478-B8B3-41238F5B4862}" srcOrd="0" destOrd="0" presId="urn:microsoft.com/office/officeart/2005/8/layout/target1"/>
    <dgm:cxn modelId="{EBA5E856-E1D6-4455-ACAF-12E454B755B4}" type="presParOf" srcId="{63D8F321-4D6F-4C87-BC4F-1D9AE918ED37}" destId="{98BEF41C-5B07-4278-A012-D820FB1EAE95}" srcOrd="1" destOrd="0" presId="urn:microsoft.com/office/officeart/2005/8/layout/target1"/>
    <dgm:cxn modelId="{A3A309DE-5F92-4B29-ACAE-4B711C16DCAE}" type="presParOf" srcId="{63D8F321-4D6F-4C87-BC4F-1D9AE918ED37}" destId="{F85020AF-8515-406B-B6E1-03CC05B4F8F1}" srcOrd="2" destOrd="0" presId="urn:microsoft.com/office/officeart/2005/8/layout/target1"/>
    <dgm:cxn modelId="{BB5E13D5-10E2-4E29-B3F7-1182E7692B38}" type="presParOf" srcId="{63D8F321-4D6F-4C87-BC4F-1D9AE918ED37}" destId="{5D5127DC-F990-4D10-A3ED-83F4E4094D01}" srcOrd="3" destOrd="0" presId="urn:microsoft.com/office/officeart/2005/8/layout/target1"/>
    <dgm:cxn modelId="{88A36DFB-93EF-4920-ADF5-5CBF96B1CB04}" type="presParOf" srcId="{63D8F321-4D6F-4C87-BC4F-1D9AE918ED37}" destId="{E2AD58FC-D3A4-4404-B3F3-516FAB1C8940}" srcOrd="4" destOrd="0" presId="urn:microsoft.com/office/officeart/2005/8/layout/target1"/>
    <dgm:cxn modelId="{A10E7DAE-14D5-43CE-8FDE-383DDACC0F17}" type="presParOf" srcId="{63D8F321-4D6F-4C87-BC4F-1D9AE918ED37}" destId="{9CA21573-BB90-49A1-BE64-A9D7A2BF3678}" srcOrd="5" destOrd="0" presId="urn:microsoft.com/office/officeart/2005/8/layout/target1"/>
    <dgm:cxn modelId="{02DDD146-CF20-473A-94CD-7DCF7E347B07}" type="presParOf" srcId="{63D8F321-4D6F-4C87-BC4F-1D9AE918ED37}" destId="{1E4DC311-4D49-4A44-8224-A248A07C0CCA}" srcOrd="6" destOrd="0" presId="urn:microsoft.com/office/officeart/2005/8/layout/target1"/>
    <dgm:cxn modelId="{523F7470-25B5-4106-9B64-54CF2C79300B}" type="presParOf" srcId="{63D8F321-4D6F-4C87-BC4F-1D9AE918ED37}" destId="{37C521DE-E66D-4861-A4AE-F1EF4BACE37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456AF0-4D16-4FE6-8DF1-0A928E4EABD1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</dgm:pt>
    <dgm:pt modelId="{E3CADE91-3BA4-4518-B381-368EF1D8F737}">
      <dgm:prSet phldrT="[Text]"/>
      <dgm:spPr>
        <a:solidFill>
          <a:srgbClr val="FF9933"/>
        </a:solidFill>
      </dgm:spPr>
      <dgm:t>
        <a:bodyPr/>
        <a:lstStyle/>
        <a:p>
          <a:r>
            <a:rPr lang="en-US" b="1" dirty="0"/>
            <a:t>Self-awareness</a:t>
          </a:r>
        </a:p>
      </dgm:t>
    </dgm:pt>
    <dgm:pt modelId="{49D42C79-66EB-4C6D-9746-3BDB48BB6A91}" type="parTrans" cxnId="{F1476F34-BE9B-4B01-9647-A8ECDF323BA4}">
      <dgm:prSet/>
      <dgm:spPr/>
      <dgm:t>
        <a:bodyPr/>
        <a:lstStyle/>
        <a:p>
          <a:endParaRPr lang="en-US"/>
        </a:p>
      </dgm:t>
    </dgm:pt>
    <dgm:pt modelId="{55B3B8DC-F118-4171-AEDB-4F0EB9CB288A}" type="sibTrans" cxnId="{F1476F34-BE9B-4B01-9647-A8ECDF323BA4}">
      <dgm:prSet/>
      <dgm:spPr/>
      <dgm:t>
        <a:bodyPr/>
        <a:lstStyle/>
        <a:p>
          <a:endParaRPr lang="en-US"/>
        </a:p>
      </dgm:t>
    </dgm:pt>
    <dgm:pt modelId="{E88F5248-6DA4-4C3F-BC23-44D535469D8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Responsible Decision making</a:t>
          </a:r>
        </a:p>
      </dgm:t>
    </dgm:pt>
    <dgm:pt modelId="{912091E0-AF39-4F40-BE12-DD498AF9671D}" type="parTrans" cxnId="{1A568ADD-800E-4AA2-A24B-4A29B7619A8A}">
      <dgm:prSet/>
      <dgm:spPr/>
      <dgm:t>
        <a:bodyPr/>
        <a:lstStyle/>
        <a:p>
          <a:endParaRPr lang="en-US"/>
        </a:p>
      </dgm:t>
    </dgm:pt>
    <dgm:pt modelId="{CC4936CB-38AF-4E8D-A215-8D27C08A195F}" type="sibTrans" cxnId="{1A568ADD-800E-4AA2-A24B-4A29B7619A8A}">
      <dgm:prSet/>
      <dgm:spPr/>
      <dgm:t>
        <a:bodyPr/>
        <a:lstStyle/>
        <a:p>
          <a:endParaRPr lang="en-US"/>
        </a:p>
      </dgm:t>
    </dgm:pt>
    <dgm:pt modelId="{63859DA6-B172-4688-BC83-E8F9A4718CCD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Relationship Skills</a:t>
          </a:r>
        </a:p>
      </dgm:t>
    </dgm:pt>
    <dgm:pt modelId="{15215575-4FBC-401B-B0CF-C3E3DA57630F}" type="parTrans" cxnId="{AF068D99-FF22-49B8-ADCB-48DFE5ABD129}">
      <dgm:prSet/>
      <dgm:spPr/>
      <dgm:t>
        <a:bodyPr/>
        <a:lstStyle/>
        <a:p>
          <a:endParaRPr lang="en-US"/>
        </a:p>
      </dgm:t>
    </dgm:pt>
    <dgm:pt modelId="{716C0F12-6CB2-4D3F-A706-DA4E82D49106}" type="sibTrans" cxnId="{AF068D99-FF22-49B8-ADCB-48DFE5ABD129}">
      <dgm:prSet/>
      <dgm:spPr/>
      <dgm:t>
        <a:bodyPr/>
        <a:lstStyle/>
        <a:p>
          <a:endParaRPr lang="en-US"/>
        </a:p>
      </dgm:t>
    </dgm:pt>
    <dgm:pt modelId="{0713563C-6EEA-4CB1-B325-F4FB3EACE5C4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Social Awareness</a:t>
          </a:r>
        </a:p>
      </dgm:t>
    </dgm:pt>
    <dgm:pt modelId="{C56F1D29-A057-4E16-897F-926C7F39521F}" type="parTrans" cxnId="{912920D2-E958-446C-B24F-C986F5E02467}">
      <dgm:prSet/>
      <dgm:spPr/>
      <dgm:t>
        <a:bodyPr/>
        <a:lstStyle/>
        <a:p>
          <a:endParaRPr lang="en-US"/>
        </a:p>
      </dgm:t>
    </dgm:pt>
    <dgm:pt modelId="{84A1A54D-3562-45F9-B84D-48438ED91449}" type="sibTrans" cxnId="{912920D2-E958-446C-B24F-C986F5E02467}">
      <dgm:prSet/>
      <dgm:spPr/>
      <dgm:t>
        <a:bodyPr/>
        <a:lstStyle/>
        <a:p>
          <a:endParaRPr lang="en-US"/>
        </a:p>
      </dgm:t>
    </dgm:pt>
    <dgm:pt modelId="{96C18B49-4564-409F-9302-07077D19F039}">
      <dgm:prSet phldrT="[Text]"/>
      <dgm:spPr>
        <a:solidFill>
          <a:srgbClr val="FF9933"/>
        </a:solidFill>
      </dgm:spPr>
      <dgm:t>
        <a:bodyPr/>
        <a:lstStyle/>
        <a:p>
          <a:r>
            <a:rPr lang="en-US" b="1" dirty="0"/>
            <a:t>Self-management</a:t>
          </a:r>
        </a:p>
      </dgm:t>
    </dgm:pt>
    <dgm:pt modelId="{A037C2A7-E425-4AD8-8796-7FCFFFB682C9}" type="sibTrans" cxnId="{40A4BE9E-9149-43D6-8E49-83B4D864537E}">
      <dgm:prSet/>
      <dgm:spPr/>
      <dgm:t>
        <a:bodyPr/>
        <a:lstStyle/>
        <a:p>
          <a:endParaRPr lang="en-US"/>
        </a:p>
      </dgm:t>
    </dgm:pt>
    <dgm:pt modelId="{4DF6B919-791F-4FC1-878E-84741665D9BD}" type="parTrans" cxnId="{40A4BE9E-9149-43D6-8E49-83B4D864537E}">
      <dgm:prSet/>
      <dgm:spPr/>
      <dgm:t>
        <a:bodyPr/>
        <a:lstStyle/>
        <a:p>
          <a:endParaRPr lang="en-US"/>
        </a:p>
      </dgm:t>
    </dgm:pt>
    <dgm:pt modelId="{42140EEC-76C2-4D74-9B5D-02033FC867EC}" type="pres">
      <dgm:prSet presAssocID="{CD456AF0-4D16-4FE6-8DF1-0A928E4EABD1}" presName="compositeShape" presStyleCnt="0">
        <dgm:presLayoutVars>
          <dgm:chMax val="7"/>
          <dgm:dir/>
          <dgm:resizeHandles val="exact"/>
        </dgm:presLayoutVars>
      </dgm:prSet>
      <dgm:spPr/>
    </dgm:pt>
    <dgm:pt modelId="{D08A5AB4-9515-4ECE-A943-C19B5B29433B}" type="pres">
      <dgm:prSet presAssocID="{CD456AF0-4D16-4FE6-8DF1-0A928E4EABD1}" presName="wedge1" presStyleLbl="node1" presStyleIdx="0" presStyleCnt="5" custLinFactNeighborX="-3627" custLinFactNeighborY="4743"/>
      <dgm:spPr/>
    </dgm:pt>
    <dgm:pt modelId="{9D2A69C2-5365-46EF-A200-29BE03FCC317}" type="pres">
      <dgm:prSet presAssocID="{CD456AF0-4D16-4FE6-8DF1-0A928E4EABD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5333F48-DE32-42AE-AB81-320C626E9334}" type="pres">
      <dgm:prSet presAssocID="{CD456AF0-4D16-4FE6-8DF1-0A928E4EABD1}" presName="wedge2" presStyleLbl="node1" presStyleIdx="1" presStyleCnt="5"/>
      <dgm:spPr/>
    </dgm:pt>
    <dgm:pt modelId="{BA740618-B57A-4633-A6B0-8785CE5A3EB8}" type="pres">
      <dgm:prSet presAssocID="{CD456AF0-4D16-4FE6-8DF1-0A928E4EABD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5CB6879-0173-4AB8-81DC-C86E77B520A0}" type="pres">
      <dgm:prSet presAssocID="{CD456AF0-4D16-4FE6-8DF1-0A928E4EABD1}" presName="wedge3" presStyleLbl="node1" presStyleIdx="2" presStyleCnt="5"/>
      <dgm:spPr/>
    </dgm:pt>
    <dgm:pt modelId="{F75E7C2C-3B4A-4E74-B6F6-C5CFEFB7922B}" type="pres">
      <dgm:prSet presAssocID="{CD456AF0-4D16-4FE6-8DF1-0A928E4EABD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77B76CF-8FEA-45CD-9FC0-26E43694ACF5}" type="pres">
      <dgm:prSet presAssocID="{CD456AF0-4D16-4FE6-8DF1-0A928E4EABD1}" presName="wedge4" presStyleLbl="node1" presStyleIdx="3" presStyleCnt="5"/>
      <dgm:spPr/>
    </dgm:pt>
    <dgm:pt modelId="{B2EDE790-5128-40B4-B23B-D4671883A290}" type="pres">
      <dgm:prSet presAssocID="{CD456AF0-4D16-4FE6-8DF1-0A928E4EABD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F2AE312-0465-49AB-AB3E-C1239E06B50C}" type="pres">
      <dgm:prSet presAssocID="{CD456AF0-4D16-4FE6-8DF1-0A928E4EABD1}" presName="wedge5" presStyleLbl="node1" presStyleIdx="4" presStyleCnt="5"/>
      <dgm:spPr/>
    </dgm:pt>
    <dgm:pt modelId="{6B2C81FA-141C-480F-8A9C-4FC58BFCE250}" type="pres">
      <dgm:prSet presAssocID="{CD456AF0-4D16-4FE6-8DF1-0A928E4EABD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8D9F217-E49C-494B-BC01-68C3F705C950}" type="presOf" srcId="{E88F5248-6DA4-4C3F-BC23-44D535469D8F}" destId="{BA740618-B57A-4633-A6B0-8785CE5A3EB8}" srcOrd="1" destOrd="0" presId="urn:microsoft.com/office/officeart/2005/8/layout/chart3"/>
    <dgm:cxn modelId="{0B33951B-A829-4F7A-812D-D384589A9251}" type="presOf" srcId="{E3CADE91-3BA4-4518-B381-368EF1D8F737}" destId="{5F2AE312-0465-49AB-AB3E-C1239E06B50C}" srcOrd="0" destOrd="0" presId="urn:microsoft.com/office/officeart/2005/8/layout/chart3"/>
    <dgm:cxn modelId="{F1476F34-BE9B-4B01-9647-A8ECDF323BA4}" srcId="{CD456AF0-4D16-4FE6-8DF1-0A928E4EABD1}" destId="{E3CADE91-3BA4-4518-B381-368EF1D8F737}" srcOrd="4" destOrd="0" parTransId="{49D42C79-66EB-4C6D-9746-3BDB48BB6A91}" sibTransId="{55B3B8DC-F118-4171-AEDB-4F0EB9CB288A}"/>
    <dgm:cxn modelId="{0B6A0646-B69D-4813-89A2-397C582943F3}" type="presOf" srcId="{E3CADE91-3BA4-4518-B381-368EF1D8F737}" destId="{6B2C81FA-141C-480F-8A9C-4FC58BFCE250}" srcOrd="1" destOrd="0" presId="urn:microsoft.com/office/officeart/2005/8/layout/chart3"/>
    <dgm:cxn modelId="{99AFC291-69B4-4C30-A214-3CD042EB9472}" type="presOf" srcId="{CD456AF0-4D16-4FE6-8DF1-0A928E4EABD1}" destId="{42140EEC-76C2-4D74-9B5D-02033FC867EC}" srcOrd="0" destOrd="0" presId="urn:microsoft.com/office/officeart/2005/8/layout/chart3"/>
    <dgm:cxn modelId="{AD997F98-4645-4D3B-B8FE-8819B1BA0C9D}" type="presOf" srcId="{96C18B49-4564-409F-9302-07077D19F039}" destId="{D08A5AB4-9515-4ECE-A943-C19B5B29433B}" srcOrd="0" destOrd="0" presId="urn:microsoft.com/office/officeart/2005/8/layout/chart3"/>
    <dgm:cxn modelId="{AF068D99-FF22-49B8-ADCB-48DFE5ABD129}" srcId="{CD456AF0-4D16-4FE6-8DF1-0A928E4EABD1}" destId="{63859DA6-B172-4688-BC83-E8F9A4718CCD}" srcOrd="2" destOrd="0" parTransId="{15215575-4FBC-401B-B0CF-C3E3DA57630F}" sibTransId="{716C0F12-6CB2-4D3F-A706-DA4E82D49106}"/>
    <dgm:cxn modelId="{2EA48F9B-5F8B-4606-9901-343A68B01744}" type="presOf" srcId="{E88F5248-6DA4-4C3F-BC23-44D535469D8F}" destId="{D5333F48-DE32-42AE-AB81-320C626E9334}" srcOrd="0" destOrd="0" presId="urn:microsoft.com/office/officeart/2005/8/layout/chart3"/>
    <dgm:cxn modelId="{40A4BE9E-9149-43D6-8E49-83B4D864537E}" srcId="{CD456AF0-4D16-4FE6-8DF1-0A928E4EABD1}" destId="{96C18B49-4564-409F-9302-07077D19F039}" srcOrd="0" destOrd="0" parTransId="{4DF6B919-791F-4FC1-878E-84741665D9BD}" sibTransId="{A037C2A7-E425-4AD8-8796-7FCFFFB682C9}"/>
    <dgm:cxn modelId="{89E513A3-06FA-439B-B396-D28C8E6FC28E}" type="presOf" srcId="{63859DA6-B172-4688-BC83-E8F9A4718CCD}" destId="{95CB6879-0173-4AB8-81DC-C86E77B520A0}" srcOrd="0" destOrd="0" presId="urn:microsoft.com/office/officeart/2005/8/layout/chart3"/>
    <dgm:cxn modelId="{986D18B3-9A04-476C-A522-A2114199C2BD}" type="presOf" srcId="{96C18B49-4564-409F-9302-07077D19F039}" destId="{9D2A69C2-5365-46EF-A200-29BE03FCC317}" srcOrd="1" destOrd="0" presId="urn:microsoft.com/office/officeart/2005/8/layout/chart3"/>
    <dgm:cxn modelId="{912920D2-E958-446C-B24F-C986F5E02467}" srcId="{CD456AF0-4D16-4FE6-8DF1-0A928E4EABD1}" destId="{0713563C-6EEA-4CB1-B325-F4FB3EACE5C4}" srcOrd="3" destOrd="0" parTransId="{C56F1D29-A057-4E16-897F-926C7F39521F}" sibTransId="{84A1A54D-3562-45F9-B84D-48438ED91449}"/>
    <dgm:cxn modelId="{0D899CDA-7CE8-4E71-AF9B-952AB1AB00F5}" type="presOf" srcId="{0713563C-6EEA-4CB1-B325-F4FB3EACE5C4}" destId="{B2EDE790-5128-40B4-B23B-D4671883A290}" srcOrd="1" destOrd="0" presId="urn:microsoft.com/office/officeart/2005/8/layout/chart3"/>
    <dgm:cxn modelId="{1A568ADD-800E-4AA2-A24B-4A29B7619A8A}" srcId="{CD456AF0-4D16-4FE6-8DF1-0A928E4EABD1}" destId="{E88F5248-6DA4-4C3F-BC23-44D535469D8F}" srcOrd="1" destOrd="0" parTransId="{912091E0-AF39-4F40-BE12-DD498AF9671D}" sibTransId="{CC4936CB-38AF-4E8D-A215-8D27C08A195F}"/>
    <dgm:cxn modelId="{D3DBC0E0-76BE-4044-956E-A94901FCACB1}" type="presOf" srcId="{63859DA6-B172-4688-BC83-E8F9A4718CCD}" destId="{F75E7C2C-3B4A-4E74-B6F6-C5CFEFB7922B}" srcOrd="1" destOrd="0" presId="urn:microsoft.com/office/officeart/2005/8/layout/chart3"/>
    <dgm:cxn modelId="{425CD1F3-6A3B-4DA3-BEA4-EA387AFB7544}" type="presOf" srcId="{0713563C-6EEA-4CB1-B325-F4FB3EACE5C4}" destId="{D77B76CF-8FEA-45CD-9FC0-26E43694ACF5}" srcOrd="0" destOrd="0" presId="urn:microsoft.com/office/officeart/2005/8/layout/chart3"/>
    <dgm:cxn modelId="{441F96A0-63C6-4130-8A68-2EF7F46AFBF1}" type="presParOf" srcId="{42140EEC-76C2-4D74-9B5D-02033FC867EC}" destId="{D08A5AB4-9515-4ECE-A943-C19B5B29433B}" srcOrd="0" destOrd="0" presId="urn:microsoft.com/office/officeart/2005/8/layout/chart3"/>
    <dgm:cxn modelId="{EA4FE1D3-5187-4714-BBED-5EC244103CAF}" type="presParOf" srcId="{42140EEC-76C2-4D74-9B5D-02033FC867EC}" destId="{9D2A69C2-5365-46EF-A200-29BE03FCC317}" srcOrd="1" destOrd="0" presId="urn:microsoft.com/office/officeart/2005/8/layout/chart3"/>
    <dgm:cxn modelId="{0F2FD738-0FC4-4DAB-BE9D-FD4DD80D1605}" type="presParOf" srcId="{42140EEC-76C2-4D74-9B5D-02033FC867EC}" destId="{D5333F48-DE32-42AE-AB81-320C626E9334}" srcOrd="2" destOrd="0" presId="urn:microsoft.com/office/officeart/2005/8/layout/chart3"/>
    <dgm:cxn modelId="{8F329B38-35F6-4745-91C5-E07ECCBE546E}" type="presParOf" srcId="{42140EEC-76C2-4D74-9B5D-02033FC867EC}" destId="{BA740618-B57A-4633-A6B0-8785CE5A3EB8}" srcOrd="3" destOrd="0" presId="urn:microsoft.com/office/officeart/2005/8/layout/chart3"/>
    <dgm:cxn modelId="{9EBBFF96-A9F8-484A-B498-CE42ACF03E82}" type="presParOf" srcId="{42140EEC-76C2-4D74-9B5D-02033FC867EC}" destId="{95CB6879-0173-4AB8-81DC-C86E77B520A0}" srcOrd="4" destOrd="0" presId="urn:microsoft.com/office/officeart/2005/8/layout/chart3"/>
    <dgm:cxn modelId="{E77B957B-1F82-4EAA-81E2-70F86A297FAC}" type="presParOf" srcId="{42140EEC-76C2-4D74-9B5D-02033FC867EC}" destId="{F75E7C2C-3B4A-4E74-B6F6-C5CFEFB7922B}" srcOrd="5" destOrd="0" presId="urn:microsoft.com/office/officeart/2005/8/layout/chart3"/>
    <dgm:cxn modelId="{FE7A01E9-C0E1-4307-9B2C-B7BDC37BF9AB}" type="presParOf" srcId="{42140EEC-76C2-4D74-9B5D-02033FC867EC}" destId="{D77B76CF-8FEA-45CD-9FC0-26E43694ACF5}" srcOrd="6" destOrd="0" presId="urn:microsoft.com/office/officeart/2005/8/layout/chart3"/>
    <dgm:cxn modelId="{41A0813B-06EC-41DB-9415-F98EDF410A7F}" type="presParOf" srcId="{42140EEC-76C2-4D74-9B5D-02033FC867EC}" destId="{B2EDE790-5128-40B4-B23B-D4671883A290}" srcOrd="7" destOrd="0" presId="urn:microsoft.com/office/officeart/2005/8/layout/chart3"/>
    <dgm:cxn modelId="{82CF63C3-CDD9-4D0A-8C62-A82FC18569C8}" type="presParOf" srcId="{42140EEC-76C2-4D74-9B5D-02033FC867EC}" destId="{5F2AE312-0465-49AB-AB3E-C1239E06B50C}" srcOrd="8" destOrd="0" presId="urn:microsoft.com/office/officeart/2005/8/layout/chart3"/>
    <dgm:cxn modelId="{32762970-0BDC-4309-A702-5B0386EB54C1}" type="presParOf" srcId="{42140EEC-76C2-4D74-9B5D-02033FC867EC}" destId="{6B2C81FA-141C-480F-8A9C-4FC58BFCE25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3005DC-F914-4376-948B-99EBA0A24E4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91B946DC-FD4F-4933-A8BD-E881087AC2F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xfrm>
          <a:off x="956" y="2037246"/>
          <a:ext cx="2721659" cy="2716328"/>
        </a:xfrm>
        <a:prstGeom prst="roundRect">
          <a:avLst/>
        </a:prstGeom>
        <a:gradFill rotWithShape="1">
          <a:gsLst>
            <a:gs pos="0">
              <a:srgbClr val="5B9BD5">
                <a:lumMod val="110000"/>
                <a:satMod val="105000"/>
                <a:tint val="67000"/>
              </a:srgbClr>
            </a:gs>
            <a:gs pos="50000">
              <a:srgbClr val="5B9BD5">
                <a:lumMod val="105000"/>
                <a:satMod val="103000"/>
                <a:tint val="73000"/>
              </a:srgbClr>
            </a:gs>
            <a:gs pos="100000">
              <a:srgbClr val="5B9BD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Explicit social-emotional learning (SEL) skills instruction</a:t>
          </a:r>
        </a:p>
      </dgm:t>
    </dgm:pt>
    <dgm:pt modelId="{19A776AE-E830-4342-8068-AD0147CE8142}" type="parTrans" cxnId="{21406456-1DD4-49EB-9784-55B200B33202}">
      <dgm:prSet/>
      <dgm:spPr/>
      <dgm:t>
        <a:bodyPr/>
        <a:lstStyle/>
        <a:p>
          <a:endParaRPr lang="en-US"/>
        </a:p>
      </dgm:t>
    </dgm:pt>
    <dgm:pt modelId="{8AEF2422-91EB-4AEC-A6B9-0C7568E13B54}" type="sibTrans" cxnId="{21406456-1DD4-49EB-9784-55B200B33202}">
      <dgm:prSet/>
      <dgm:spPr/>
      <dgm:t>
        <a:bodyPr/>
        <a:lstStyle/>
        <a:p>
          <a:endParaRPr lang="en-US"/>
        </a:p>
      </dgm:t>
    </dgm:pt>
    <dgm:pt modelId="{94B5F326-A2C1-4C7D-A0C6-CC3CDC7991C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118494" y="2037246"/>
          <a:ext cx="2721659" cy="2716328"/>
        </a:xfrm>
        <a:prstGeom prst="roundRect">
          <a:avLst/>
        </a:prstGeom>
        <a:gradFill rotWithShape="1">
          <a:gsLst>
            <a:gs pos="0">
              <a:srgbClr val="ED7D31">
                <a:lumMod val="110000"/>
                <a:satMod val="105000"/>
                <a:tint val="67000"/>
              </a:srgbClr>
            </a:gs>
            <a:gs pos="50000">
              <a:srgbClr val="ED7D31">
                <a:lumMod val="105000"/>
                <a:satMod val="103000"/>
                <a:tint val="73000"/>
              </a:srgbClr>
            </a:gs>
            <a:gs pos="100000">
              <a:srgbClr val="ED7D31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SEL skills acquisition</a:t>
          </a:r>
        </a:p>
        <a:p>
          <a:pPr>
            <a:buNone/>
          </a:pPr>
          <a:endParaRPr lang="en-US" sz="2100" b="1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Improved attitudes about self, others, and school</a:t>
          </a:r>
        </a:p>
      </dgm:t>
    </dgm:pt>
    <dgm:pt modelId="{E797CBC9-E695-4353-A585-28444674D49E}" type="parTrans" cxnId="{6934C33E-1716-4B79-AF01-4CB3AB1A1808}">
      <dgm:prSet/>
      <dgm:spPr/>
      <dgm:t>
        <a:bodyPr/>
        <a:lstStyle/>
        <a:p>
          <a:endParaRPr lang="en-US"/>
        </a:p>
      </dgm:t>
    </dgm:pt>
    <dgm:pt modelId="{2EC16876-7138-4886-9C34-415DC84BDF14}" type="sibTrans" cxnId="{6934C33E-1716-4B79-AF01-4CB3AB1A1808}">
      <dgm:prSet/>
      <dgm:spPr/>
      <dgm:t>
        <a:bodyPr/>
        <a:lstStyle/>
        <a:p>
          <a:endParaRPr lang="en-US"/>
        </a:p>
      </dgm:t>
    </dgm:pt>
    <dgm:pt modelId="{41A9EB20-E38A-41CC-96F2-D4B72D4B6CC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6236032" y="2037246"/>
          <a:ext cx="2721659" cy="2716328"/>
        </a:xfrm>
        <a:prstGeom prst="roundRect">
          <a:avLst/>
        </a:prstGeom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A5A5A5"/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Positive social behavior</a:t>
          </a:r>
        </a:p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Fewer conduct problems</a:t>
          </a:r>
        </a:p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Less emotional distress</a:t>
          </a:r>
        </a:p>
        <a:p>
          <a:pPr>
            <a:buNone/>
          </a:pPr>
          <a:r>
            <a:rPr lang="en-US" sz="21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Academic success</a:t>
          </a:r>
        </a:p>
      </dgm:t>
    </dgm:pt>
    <dgm:pt modelId="{30C06690-59BD-41C3-B49B-2A1BE4642934}" type="parTrans" cxnId="{58CB76F3-77CB-4604-B7B5-0FFCA3D27C97}">
      <dgm:prSet/>
      <dgm:spPr/>
      <dgm:t>
        <a:bodyPr/>
        <a:lstStyle/>
        <a:p>
          <a:endParaRPr lang="en-US"/>
        </a:p>
      </dgm:t>
    </dgm:pt>
    <dgm:pt modelId="{A12DD7B8-1FEA-4390-A897-03299C38A0F4}" type="sibTrans" cxnId="{58CB76F3-77CB-4604-B7B5-0FFCA3D27C97}">
      <dgm:prSet/>
      <dgm:spPr/>
      <dgm:t>
        <a:bodyPr/>
        <a:lstStyle/>
        <a:p>
          <a:endParaRPr lang="en-US"/>
        </a:p>
      </dgm:t>
    </dgm:pt>
    <dgm:pt modelId="{37D5FE2A-7B10-45A6-887A-45CA5B8F080F}" type="pres">
      <dgm:prSet presAssocID="{4B3005DC-F914-4376-948B-99EBA0A24E46}" presName="CompostProcess" presStyleCnt="0">
        <dgm:presLayoutVars>
          <dgm:dir/>
          <dgm:resizeHandles val="exact"/>
        </dgm:presLayoutVars>
      </dgm:prSet>
      <dgm:spPr/>
    </dgm:pt>
    <dgm:pt modelId="{A1DC3C43-B458-4020-A8AF-332C5B166087}" type="pres">
      <dgm:prSet presAssocID="{4B3005DC-F914-4376-948B-99EBA0A24E46}" presName="arrow" presStyleLbl="bgShp" presStyleIdx="0" presStyleCnt="1"/>
      <dgm:spPr>
        <a:xfrm>
          <a:off x="671898" y="0"/>
          <a:ext cx="7614851" cy="6790821"/>
        </a:xfrm>
        <a:prstGeom prst="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35979E9-8DB5-484F-B8A1-3A40E35541A2}" type="pres">
      <dgm:prSet presAssocID="{4B3005DC-F914-4376-948B-99EBA0A24E46}" presName="linearProcess" presStyleCnt="0"/>
      <dgm:spPr/>
    </dgm:pt>
    <dgm:pt modelId="{59AFFE60-E2EB-48BE-A796-05545A8D8C77}" type="pres">
      <dgm:prSet presAssocID="{91B946DC-FD4F-4933-A8BD-E881087AC2F9}" presName="textNode" presStyleLbl="node1" presStyleIdx="0" presStyleCnt="3">
        <dgm:presLayoutVars>
          <dgm:bulletEnabled val="1"/>
        </dgm:presLayoutVars>
      </dgm:prSet>
      <dgm:spPr/>
    </dgm:pt>
    <dgm:pt modelId="{031EFD1A-DF59-4DDA-BE3B-1A48B35A5C6A}" type="pres">
      <dgm:prSet presAssocID="{8AEF2422-91EB-4AEC-A6B9-0C7568E13B54}" presName="sibTrans" presStyleCnt="0"/>
      <dgm:spPr/>
    </dgm:pt>
    <dgm:pt modelId="{8797D522-5606-4A94-9F5F-76461384A041}" type="pres">
      <dgm:prSet presAssocID="{94B5F326-A2C1-4C7D-A0C6-CC3CDC7991C5}" presName="textNode" presStyleLbl="node1" presStyleIdx="1" presStyleCnt="3">
        <dgm:presLayoutVars>
          <dgm:bulletEnabled val="1"/>
        </dgm:presLayoutVars>
      </dgm:prSet>
      <dgm:spPr/>
    </dgm:pt>
    <dgm:pt modelId="{5347D547-D609-4BF5-9264-B6B4EC36C3E8}" type="pres">
      <dgm:prSet presAssocID="{2EC16876-7138-4886-9C34-415DC84BDF14}" presName="sibTrans" presStyleCnt="0"/>
      <dgm:spPr/>
    </dgm:pt>
    <dgm:pt modelId="{30F7BA36-94EE-43B3-90B9-D7FF39AFB59D}" type="pres">
      <dgm:prSet presAssocID="{41A9EB20-E38A-41CC-96F2-D4B72D4B6CC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153E410-C07F-44E9-9176-7A57FD013EA0}" type="presOf" srcId="{41A9EB20-E38A-41CC-96F2-D4B72D4B6CC8}" destId="{30F7BA36-94EE-43B3-90B9-D7FF39AFB59D}" srcOrd="0" destOrd="0" presId="urn:microsoft.com/office/officeart/2005/8/layout/hProcess9"/>
    <dgm:cxn modelId="{BD75C716-0801-4218-9AD8-B6AF60B6AB42}" type="presOf" srcId="{4B3005DC-F914-4376-948B-99EBA0A24E46}" destId="{37D5FE2A-7B10-45A6-887A-45CA5B8F080F}" srcOrd="0" destOrd="0" presId="urn:microsoft.com/office/officeart/2005/8/layout/hProcess9"/>
    <dgm:cxn modelId="{6934C33E-1716-4B79-AF01-4CB3AB1A1808}" srcId="{4B3005DC-F914-4376-948B-99EBA0A24E46}" destId="{94B5F326-A2C1-4C7D-A0C6-CC3CDC7991C5}" srcOrd="1" destOrd="0" parTransId="{E797CBC9-E695-4353-A585-28444674D49E}" sibTransId="{2EC16876-7138-4886-9C34-415DC84BDF14}"/>
    <dgm:cxn modelId="{21406456-1DD4-49EB-9784-55B200B33202}" srcId="{4B3005DC-F914-4376-948B-99EBA0A24E46}" destId="{91B946DC-FD4F-4933-A8BD-E881087AC2F9}" srcOrd="0" destOrd="0" parTransId="{19A776AE-E830-4342-8068-AD0147CE8142}" sibTransId="{8AEF2422-91EB-4AEC-A6B9-0C7568E13B54}"/>
    <dgm:cxn modelId="{3F3CC0D1-3FE5-4C2A-88B5-5DAB6E74DCBE}" type="presOf" srcId="{94B5F326-A2C1-4C7D-A0C6-CC3CDC7991C5}" destId="{8797D522-5606-4A94-9F5F-76461384A041}" srcOrd="0" destOrd="0" presId="urn:microsoft.com/office/officeart/2005/8/layout/hProcess9"/>
    <dgm:cxn modelId="{58CB76F3-77CB-4604-B7B5-0FFCA3D27C97}" srcId="{4B3005DC-F914-4376-948B-99EBA0A24E46}" destId="{41A9EB20-E38A-41CC-96F2-D4B72D4B6CC8}" srcOrd="2" destOrd="0" parTransId="{30C06690-59BD-41C3-B49B-2A1BE4642934}" sibTransId="{A12DD7B8-1FEA-4390-A897-03299C38A0F4}"/>
    <dgm:cxn modelId="{4BC19BF6-9385-4856-B2E0-7A6C3BE9CE0A}" type="presOf" srcId="{91B946DC-FD4F-4933-A8BD-E881087AC2F9}" destId="{59AFFE60-E2EB-48BE-A796-05545A8D8C77}" srcOrd="0" destOrd="0" presId="urn:microsoft.com/office/officeart/2005/8/layout/hProcess9"/>
    <dgm:cxn modelId="{DA83C1DF-3073-443E-A764-5D697F812A4F}" type="presParOf" srcId="{37D5FE2A-7B10-45A6-887A-45CA5B8F080F}" destId="{A1DC3C43-B458-4020-A8AF-332C5B166087}" srcOrd="0" destOrd="0" presId="urn:microsoft.com/office/officeart/2005/8/layout/hProcess9"/>
    <dgm:cxn modelId="{A244E24C-6DAA-47A0-901E-F44CE5633AD8}" type="presParOf" srcId="{37D5FE2A-7B10-45A6-887A-45CA5B8F080F}" destId="{D35979E9-8DB5-484F-B8A1-3A40E35541A2}" srcOrd="1" destOrd="0" presId="urn:microsoft.com/office/officeart/2005/8/layout/hProcess9"/>
    <dgm:cxn modelId="{7E89C056-4E32-4C0B-A6C9-05142D5C3D7F}" type="presParOf" srcId="{D35979E9-8DB5-484F-B8A1-3A40E35541A2}" destId="{59AFFE60-E2EB-48BE-A796-05545A8D8C77}" srcOrd="0" destOrd="0" presId="urn:microsoft.com/office/officeart/2005/8/layout/hProcess9"/>
    <dgm:cxn modelId="{3A262F6E-E055-43BD-84F6-12499BA7E450}" type="presParOf" srcId="{D35979E9-8DB5-484F-B8A1-3A40E35541A2}" destId="{031EFD1A-DF59-4DDA-BE3B-1A48B35A5C6A}" srcOrd="1" destOrd="0" presId="urn:microsoft.com/office/officeart/2005/8/layout/hProcess9"/>
    <dgm:cxn modelId="{673B6D95-1278-4C56-9D22-FF215E3A817E}" type="presParOf" srcId="{D35979E9-8DB5-484F-B8A1-3A40E35541A2}" destId="{8797D522-5606-4A94-9F5F-76461384A041}" srcOrd="2" destOrd="0" presId="urn:microsoft.com/office/officeart/2005/8/layout/hProcess9"/>
    <dgm:cxn modelId="{3CA05D88-413F-4813-B35C-3197396DAF99}" type="presParOf" srcId="{D35979E9-8DB5-484F-B8A1-3A40E35541A2}" destId="{5347D547-D609-4BF5-9264-B6B4EC36C3E8}" srcOrd="3" destOrd="0" presId="urn:microsoft.com/office/officeart/2005/8/layout/hProcess9"/>
    <dgm:cxn modelId="{E443431D-9AC4-409F-A8F8-54A7FA0E8C11}" type="presParOf" srcId="{D35979E9-8DB5-484F-B8A1-3A40E35541A2}" destId="{30F7BA36-94EE-43B3-90B9-D7FF39AFB5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D64A76-ABAA-4D9D-907A-253C9C958DA8}" type="doc">
      <dgm:prSet loTypeId="urn:microsoft.com/office/officeart/2005/8/layout/hProcess7#2" loCatId="list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456CF8-C2AC-4553-983C-A4DC4D008CCA}">
      <dgm:prSet phldrT="[Text]"/>
      <dgm:spPr>
        <a:xfrm>
          <a:off x="4488280" y="-32410"/>
          <a:ext cx="4333214" cy="5197111"/>
        </a:xfrm>
        <a:prstGeom prst="roundRect">
          <a:avLst>
            <a:gd name="adj" fmla="val 5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Social-emotional</a:t>
          </a:r>
        </a:p>
      </dgm:t>
    </dgm:pt>
    <dgm:pt modelId="{8F3413EB-5DF1-4D39-9752-BA3BC7930EA5}" type="parTrans" cxnId="{506AD08C-7ECF-4802-AB6C-5C1613136C1D}">
      <dgm:prSet/>
      <dgm:spPr/>
      <dgm:t>
        <a:bodyPr/>
        <a:lstStyle/>
        <a:p>
          <a:endParaRPr lang="en-US"/>
        </a:p>
      </dgm:t>
    </dgm:pt>
    <dgm:pt modelId="{B08E409A-CF3A-4C52-8B82-711A4E9C46A9}" type="sibTrans" cxnId="{506AD08C-7ECF-4802-AB6C-5C1613136C1D}">
      <dgm:prSet/>
      <dgm:spPr/>
      <dgm:t>
        <a:bodyPr/>
        <a:lstStyle/>
        <a:p>
          <a:endParaRPr lang="en-US"/>
        </a:p>
      </dgm:t>
    </dgm:pt>
    <dgm:pt modelId="{67BDC6B4-5148-4199-B377-E24F14F906CE}">
      <dgm:prSet phldrT="[Text]"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>
            <a:buNone/>
          </a:pPr>
          <a:r>
            <a:rPr lang="en-US" sz="2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Connect With Kids</a:t>
          </a:r>
          <a:br>
            <a:rPr lang="en-US" sz="2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24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connectwithkids.com</a:t>
          </a:r>
          <a:endParaRPr lang="en-U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43DA986-20D8-4A5C-85C0-F7F122FBD1D0}" type="parTrans" cxnId="{2F942812-5B3B-4F54-A2C7-E22E23411885}">
      <dgm:prSet/>
      <dgm:spPr/>
      <dgm:t>
        <a:bodyPr/>
        <a:lstStyle/>
        <a:p>
          <a:endParaRPr lang="en-US"/>
        </a:p>
      </dgm:t>
    </dgm:pt>
    <dgm:pt modelId="{7E736F50-AFCF-4CCD-97A2-0D633C96670B}" type="sibTrans" cxnId="{2F942812-5B3B-4F54-A2C7-E22E23411885}">
      <dgm:prSet/>
      <dgm:spPr/>
      <dgm:t>
        <a:bodyPr/>
        <a:lstStyle/>
        <a:p>
          <a:endParaRPr lang="en-US"/>
        </a:p>
      </dgm:t>
    </dgm:pt>
    <dgm:pt modelId="{6E2C17F5-0B7D-4E67-AE8D-F0A148DB7CEB}">
      <dgm:prSet/>
      <dgm:spPr>
        <a:xfrm>
          <a:off x="11" y="-32410"/>
          <a:ext cx="4333214" cy="5197111"/>
        </a:xfrm>
        <a:prstGeom prst="roundRect">
          <a:avLst>
            <a:gd name="adj" fmla="val 5000"/>
          </a:avLst>
        </a:prstGeom>
        <a:solidFill>
          <a:sysClr val="window" lastClr="FFFFFF">
            <a:lumMod val="50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Character Education </a:t>
          </a:r>
        </a:p>
      </dgm:t>
    </dgm:pt>
    <dgm:pt modelId="{189C1310-F5AF-4C15-92BA-889266B15E3D}" type="parTrans" cxnId="{CBA3B51E-BCC9-4F72-BE5B-4BA9A0EEF02B}">
      <dgm:prSet/>
      <dgm:spPr/>
      <dgm:t>
        <a:bodyPr/>
        <a:lstStyle/>
        <a:p>
          <a:endParaRPr lang="en-US"/>
        </a:p>
      </dgm:t>
    </dgm:pt>
    <dgm:pt modelId="{83358441-D035-4C2E-8501-FEED9C70BB31}" type="sibTrans" cxnId="{CBA3B51E-BCC9-4F72-BE5B-4BA9A0EEF02B}">
      <dgm:prSet/>
      <dgm:spPr/>
      <dgm:t>
        <a:bodyPr/>
        <a:lstStyle/>
        <a:p>
          <a:endParaRPr lang="en-US"/>
        </a:p>
      </dgm:t>
    </dgm:pt>
    <dgm:pt modelId="{280B3475-AD14-489A-8224-C22313E946EF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228600" indent="-228600">
            <a:buChar char="•"/>
          </a:pPr>
          <a:r>
            <a:rPr lang="en-US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 curricula using real stories presented through documentary-style videos, non-fiction books,  teaching guides and patent resources. </a:t>
          </a:r>
        </a:p>
      </dgm:t>
    </dgm:pt>
    <dgm:pt modelId="{2218D173-9D53-456C-A0B3-964CB4CC56CB}" type="parTrans" cxnId="{B3A26349-73EC-4527-AD8A-93BD4380EF5D}">
      <dgm:prSet/>
      <dgm:spPr/>
      <dgm:t>
        <a:bodyPr/>
        <a:lstStyle/>
        <a:p>
          <a:endParaRPr lang="en-US"/>
        </a:p>
      </dgm:t>
    </dgm:pt>
    <dgm:pt modelId="{E14939CC-277C-4CB7-8F0A-4B86F6392AAE}" type="sibTrans" cxnId="{B3A26349-73EC-4527-AD8A-93BD4380EF5D}">
      <dgm:prSet/>
      <dgm:spPr/>
      <dgm:t>
        <a:bodyPr/>
        <a:lstStyle/>
        <a:p>
          <a:endParaRPr lang="en-US"/>
        </a:p>
      </dgm:t>
    </dgm:pt>
    <dgm:pt modelId="{15432A73-5BAE-4F28-B551-47137E841A80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Attendance and achievement</a:t>
          </a:r>
        </a:p>
      </dgm:t>
    </dgm:pt>
    <dgm:pt modelId="{06E636E2-8DA0-4687-80E4-CADBCC1F79B1}" type="parTrans" cxnId="{016C1372-13B4-4B10-87BC-C42B55710ABB}">
      <dgm:prSet/>
      <dgm:spPr/>
      <dgm:t>
        <a:bodyPr/>
        <a:lstStyle/>
        <a:p>
          <a:endParaRPr lang="en-US"/>
        </a:p>
      </dgm:t>
    </dgm:pt>
    <dgm:pt modelId="{EF316DE3-102B-4BE6-ACDC-BEDAF04948C7}" type="sibTrans" cxnId="{016C1372-13B4-4B10-87BC-C42B55710ABB}">
      <dgm:prSet/>
      <dgm:spPr/>
      <dgm:t>
        <a:bodyPr/>
        <a:lstStyle/>
        <a:p>
          <a:endParaRPr lang="en-US"/>
        </a:p>
      </dgm:t>
    </dgm:pt>
    <dgm:pt modelId="{3421AB53-68AB-4E58-A751-2F44FC8B0050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Bullying and violence prevention</a:t>
          </a:r>
        </a:p>
      </dgm:t>
    </dgm:pt>
    <dgm:pt modelId="{39D1033C-E609-45FF-A5A7-0AB3B479ED98}" type="parTrans" cxnId="{260C6244-4174-4612-9602-9A79846BF7D2}">
      <dgm:prSet/>
      <dgm:spPr/>
      <dgm:t>
        <a:bodyPr/>
        <a:lstStyle/>
        <a:p>
          <a:endParaRPr lang="en-US"/>
        </a:p>
      </dgm:t>
    </dgm:pt>
    <dgm:pt modelId="{E4B39F3B-EC38-4951-ACE2-9EAFF39F4B36}" type="sibTrans" cxnId="{260C6244-4174-4612-9602-9A79846BF7D2}">
      <dgm:prSet/>
      <dgm:spPr/>
      <dgm:t>
        <a:bodyPr/>
        <a:lstStyle/>
        <a:p>
          <a:endParaRPr lang="en-US"/>
        </a:p>
      </dgm:t>
    </dgm:pt>
    <dgm:pt modelId="{9D241A15-FAA4-4274-AC15-380958395430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Character and Life skills</a:t>
          </a:r>
        </a:p>
      </dgm:t>
    </dgm:pt>
    <dgm:pt modelId="{C0650A1E-4B38-4E56-8F7D-7DCB3166E73D}" type="parTrans" cxnId="{9F5486B4-367A-4A05-A979-8A40A9785FE9}">
      <dgm:prSet/>
      <dgm:spPr/>
      <dgm:t>
        <a:bodyPr/>
        <a:lstStyle/>
        <a:p>
          <a:endParaRPr lang="en-US"/>
        </a:p>
      </dgm:t>
    </dgm:pt>
    <dgm:pt modelId="{CCE74B5B-82DA-40C9-975B-CBCE4748D519}" type="sibTrans" cxnId="{9F5486B4-367A-4A05-A979-8A40A9785FE9}">
      <dgm:prSet/>
      <dgm:spPr/>
      <dgm:t>
        <a:bodyPr/>
        <a:lstStyle/>
        <a:p>
          <a:endParaRPr lang="en-US"/>
        </a:p>
      </dgm:t>
    </dgm:pt>
    <dgm:pt modelId="{3E8A9C6E-F37E-4718-AC4B-47A155ACBF49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Digital citizenship</a:t>
          </a:r>
        </a:p>
      </dgm:t>
    </dgm:pt>
    <dgm:pt modelId="{F7B5F290-F2FC-44E7-8044-41AEF298E672}" type="parTrans" cxnId="{A60CB6C7-FE0C-4A41-8A46-CDA3ECA0C250}">
      <dgm:prSet/>
      <dgm:spPr/>
      <dgm:t>
        <a:bodyPr/>
        <a:lstStyle/>
        <a:p>
          <a:endParaRPr lang="en-US"/>
        </a:p>
      </dgm:t>
    </dgm:pt>
    <dgm:pt modelId="{FFCBECEE-8C8C-4696-A26A-C5AE9BE1850B}" type="sibTrans" cxnId="{A60CB6C7-FE0C-4A41-8A46-CDA3ECA0C250}">
      <dgm:prSet/>
      <dgm:spPr/>
      <dgm:t>
        <a:bodyPr/>
        <a:lstStyle/>
        <a:p>
          <a:endParaRPr lang="en-US"/>
        </a:p>
      </dgm:t>
    </dgm:pt>
    <dgm:pt modelId="{4081A59B-CAE9-43E5-BD88-9EE0B91C9DC0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Alcohol and drug prevention</a:t>
          </a:r>
        </a:p>
      </dgm:t>
    </dgm:pt>
    <dgm:pt modelId="{804087CB-FD57-4877-BD3A-E3EB4ED08F4A}" type="parTrans" cxnId="{5C428602-50E3-4624-8A26-341D2E32B221}">
      <dgm:prSet/>
      <dgm:spPr/>
      <dgm:t>
        <a:bodyPr/>
        <a:lstStyle/>
        <a:p>
          <a:endParaRPr lang="en-US"/>
        </a:p>
      </dgm:t>
    </dgm:pt>
    <dgm:pt modelId="{F3D740B1-D455-4962-A852-31B4E156FEF2}" type="sibTrans" cxnId="{5C428602-50E3-4624-8A26-341D2E32B221}">
      <dgm:prSet/>
      <dgm:spPr/>
      <dgm:t>
        <a:bodyPr/>
        <a:lstStyle/>
        <a:p>
          <a:endParaRPr lang="en-US"/>
        </a:p>
      </dgm:t>
    </dgm:pt>
    <dgm:pt modelId="{6FCD4C87-79DB-414C-99FF-946942A2E69E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0" indent="173038">
            <a:buChar char="•"/>
          </a:pPr>
          <a:r>
            <a:rPr lang="en-US" sz="16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and Wellness</a:t>
          </a:r>
        </a:p>
      </dgm:t>
    </dgm:pt>
    <dgm:pt modelId="{BA3B91FC-5ABA-41B0-B729-3052700C836A}" type="parTrans" cxnId="{E73F7324-378C-4E53-97F8-46E3004D2AD4}">
      <dgm:prSet/>
      <dgm:spPr/>
      <dgm:t>
        <a:bodyPr/>
        <a:lstStyle/>
        <a:p>
          <a:endParaRPr lang="en-US"/>
        </a:p>
      </dgm:t>
    </dgm:pt>
    <dgm:pt modelId="{DB5E8325-D709-4538-B151-67C65E5F87BA}" type="sibTrans" cxnId="{E73F7324-378C-4E53-97F8-46E3004D2AD4}">
      <dgm:prSet/>
      <dgm:spPr/>
      <dgm:t>
        <a:bodyPr/>
        <a:lstStyle/>
        <a:p>
          <a:endParaRPr lang="en-US"/>
        </a:p>
      </dgm:t>
    </dgm:pt>
    <dgm:pt modelId="{E790C92F-F65C-4C44-99DC-7842D2A59BC3}">
      <dgm:prSet custT="1"/>
      <dgm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pPr marL="228600" indent="-228600">
            <a:buChar char="•"/>
          </a:pPr>
          <a:r>
            <a:rPr lang="en-US" sz="20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Customizable units are:</a:t>
          </a:r>
        </a:p>
      </dgm:t>
    </dgm:pt>
    <dgm:pt modelId="{5BD7E8DA-4DAF-45A7-8CBD-339EC5FA6FA6}" type="parTrans" cxnId="{F0059D5B-557E-4011-8D17-38D53D93D718}">
      <dgm:prSet/>
      <dgm:spPr/>
      <dgm:t>
        <a:bodyPr/>
        <a:lstStyle/>
        <a:p>
          <a:endParaRPr lang="en-US"/>
        </a:p>
      </dgm:t>
    </dgm:pt>
    <dgm:pt modelId="{0D99F24B-FC3A-4971-8DE5-13FF2C04480B}" type="sibTrans" cxnId="{F0059D5B-557E-4011-8D17-38D53D93D718}">
      <dgm:prSet/>
      <dgm:spPr/>
      <dgm:t>
        <a:bodyPr/>
        <a:lstStyle/>
        <a:p>
          <a:endParaRPr lang="en-US"/>
        </a:p>
      </dgm:t>
    </dgm:pt>
    <dgm:pt modelId="{57757CC6-5554-4F44-B5EC-85166846A21E}" type="pres">
      <dgm:prSet presAssocID="{F1D64A76-ABAA-4D9D-907A-253C9C958DA8}" presName="Name0" presStyleCnt="0">
        <dgm:presLayoutVars>
          <dgm:dir/>
          <dgm:animLvl val="lvl"/>
          <dgm:resizeHandles val="exact"/>
        </dgm:presLayoutVars>
      </dgm:prSet>
      <dgm:spPr/>
    </dgm:pt>
    <dgm:pt modelId="{DF09C4B6-8B65-4645-B3FC-8FEDC3606709}" type="pres">
      <dgm:prSet presAssocID="{6E2C17F5-0B7D-4E67-AE8D-F0A148DB7CEB}" presName="compositeNode" presStyleCnt="0">
        <dgm:presLayoutVars>
          <dgm:bulletEnabled val="1"/>
        </dgm:presLayoutVars>
      </dgm:prSet>
      <dgm:spPr/>
    </dgm:pt>
    <dgm:pt modelId="{FFA744F5-6562-40A2-8A1A-6C98B18D0E8D}" type="pres">
      <dgm:prSet presAssocID="{6E2C17F5-0B7D-4E67-AE8D-F0A148DB7CEB}" presName="bgRect" presStyleLbl="node1" presStyleIdx="0" presStyleCnt="2" custScaleY="101263" custLinFactNeighborX="-39" custLinFactNeighborY="-2802"/>
      <dgm:spPr/>
    </dgm:pt>
    <dgm:pt modelId="{AE697F39-7D14-4FA5-8E11-51C48DACE1DC}" type="pres">
      <dgm:prSet presAssocID="{6E2C17F5-0B7D-4E67-AE8D-F0A148DB7CEB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49583F49-EABB-40E3-9484-BE0BA6021555}" type="pres">
      <dgm:prSet presAssocID="{83358441-D035-4C2E-8501-FEED9C70BB31}" presName="hSp" presStyleCnt="0"/>
      <dgm:spPr/>
    </dgm:pt>
    <dgm:pt modelId="{4FB1EB7D-FD57-4177-B2AE-90AF086F20EF}" type="pres">
      <dgm:prSet presAssocID="{83358441-D035-4C2E-8501-FEED9C70BB31}" presName="vProcSp" presStyleCnt="0"/>
      <dgm:spPr/>
    </dgm:pt>
    <dgm:pt modelId="{C348AC6E-19A3-4BE8-8E6A-35BBFAF281AF}" type="pres">
      <dgm:prSet presAssocID="{83358441-D035-4C2E-8501-FEED9C70BB31}" presName="vSp1" presStyleCnt="0"/>
      <dgm:spPr/>
    </dgm:pt>
    <dgm:pt modelId="{73B55BA1-7585-4FD9-A886-2869DD70E3B6}" type="pres">
      <dgm:prSet presAssocID="{83358441-D035-4C2E-8501-FEED9C70BB31}" presName="simulatedConn" presStyleLbl="solidFgAcc1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 rot="5400000">
          <a:off x="4130919" y="4044731"/>
          <a:ext cx="754651" cy="649982"/>
        </a:xfrm>
        <a:prstGeom prst="flowChartExtract">
          <a:avLst/>
        </a:prstGeom>
        <a:gradFill rotWithShape="1">
          <a:gsLst>
            <a:gs pos="0">
              <a:srgbClr val="4472C4">
                <a:lumMod val="110000"/>
                <a:satMod val="105000"/>
                <a:tint val="67000"/>
              </a:srgbClr>
            </a:gs>
            <a:gs pos="50000">
              <a:srgbClr val="4472C4">
                <a:lumMod val="105000"/>
                <a:satMod val="103000"/>
                <a:tint val="73000"/>
              </a:srgbClr>
            </a:gs>
            <a:gs pos="100000">
              <a:srgbClr val="4472C4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472C4"/>
          </a:solidFill>
          <a:prstDash val="solid"/>
          <a:miter lim="800000"/>
        </a:ln>
        <a:effectLst/>
      </dgm:spPr>
    </dgm:pt>
    <dgm:pt modelId="{EB917788-7228-4203-9992-6A567B102116}" type="pres">
      <dgm:prSet presAssocID="{83358441-D035-4C2E-8501-FEED9C70BB31}" presName="vSp2" presStyleCnt="0"/>
      <dgm:spPr/>
    </dgm:pt>
    <dgm:pt modelId="{BB0B84DE-789D-4DBA-9ED4-6681E4830908}" type="pres">
      <dgm:prSet presAssocID="{83358441-D035-4C2E-8501-FEED9C70BB31}" presName="sibTrans" presStyleCnt="0"/>
      <dgm:spPr/>
    </dgm:pt>
    <dgm:pt modelId="{5A211B7F-3054-486C-9E40-9B11305DC9C5}" type="pres">
      <dgm:prSet presAssocID="{50456CF8-C2AC-4553-983C-A4DC4D008CCA}" presName="compositeNode" presStyleCnt="0">
        <dgm:presLayoutVars>
          <dgm:bulletEnabled val="1"/>
        </dgm:presLayoutVars>
      </dgm:prSet>
      <dgm:spPr/>
    </dgm:pt>
    <dgm:pt modelId="{F3C6A96E-F343-4D62-AB8C-B87AFD692EEB}" type="pres">
      <dgm:prSet presAssocID="{50456CF8-C2AC-4553-983C-A4DC4D008CCA}" presName="bgRect" presStyleLbl="node1" presStyleIdx="1" presStyleCnt="2" custScaleY="101263" custLinFactNeighborX="744" custLinFactNeighborY="-3011"/>
      <dgm:spPr/>
    </dgm:pt>
    <dgm:pt modelId="{912D842A-9E9E-49C7-A28E-1CFA63809276}" type="pres">
      <dgm:prSet presAssocID="{50456CF8-C2AC-4553-983C-A4DC4D008CCA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CA298433-8D74-4F23-9DB7-25C88C9C9626}" type="pres">
      <dgm:prSet presAssocID="{50456CF8-C2AC-4553-983C-A4DC4D008CCA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5C428602-50E3-4624-8A26-341D2E32B221}" srcId="{67BDC6B4-5148-4199-B377-E24F14F906CE}" destId="{4081A59B-CAE9-43E5-BD88-9EE0B91C9DC0}" srcOrd="6" destOrd="0" parTransId="{804087CB-FD57-4877-BD3A-E3EB4ED08F4A}" sibTransId="{F3D740B1-D455-4962-A852-31B4E156FEF2}"/>
    <dgm:cxn modelId="{2F942812-5B3B-4F54-A2C7-E22E23411885}" srcId="{50456CF8-C2AC-4553-983C-A4DC4D008CCA}" destId="{67BDC6B4-5148-4199-B377-E24F14F906CE}" srcOrd="0" destOrd="0" parTransId="{843DA986-20D8-4A5C-85C0-F7F122FBD1D0}" sibTransId="{7E736F50-AFCF-4CCD-97A2-0D633C96670B}"/>
    <dgm:cxn modelId="{CBA3B51E-BCC9-4F72-BE5B-4BA9A0EEF02B}" srcId="{F1D64A76-ABAA-4D9D-907A-253C9C958DA8}" destId="{6E2C17F5-0B7D-4E67-AE8D-F0A148DB7CEB}" srcOrd="0" destOrd="0" parTransId="{189C1310-F5AF-4C15-92BA-889266B15E3D}" sibTransId="{83358441-D035-4C2E-8501-FEED9C70BB31}"/>
    <dgm:cxn modelId="{88ECB41F-B212-40A7-A66E-75BB16DEACDC}" type="presOf" srcId="{280B3475-AD14-489A-8224-C22313E946EF}" destId="{CA298433-8D74-4F23-9DB7-25C88C9C9626}" srcOrd="0" destOrd="1" presId="urn:microsoft.com/office/officeart/2005/8/layout/hProcess7#2"/>
    <dgm:cxn modelId="{E73F7324-378C-4E53-97F8-46E3004D2AD4}" srcId="{67BDC6B4-5148-4199-B377-E24F14F906CE}" destId="{6FCD4C87-79DB-414C-99FF-946942A2E69E}" srcOrd="7" destOrd="0" parTransId="{BA3B91FC-5ABA-41B0-B729-3052700C836A}" sibTransId="{DB5E8325-D709-4538-B151-67C65E5F87BA}"/>
    <dgm:cxn modelId="{9713E429-5DA0-483B-A8F4-ADAE9E5EDCAE}" type="presOf" srcId="{E790C92F-F65C-4C44-99DC-7842D2A59BC3}" destId="{CA298433-8D74-4F23-9DB7-25C88C9C9626}" srcOrd="0" destOrd="2" presId="urn:microsoft.com/office/officeart/2005/8/layout/hProcess7#2"/>
    <dgm:cxn modelId="{F0059D5B-557E-4011-8D17-38D53D93D718}" srcId="{67BDC6B4-5148-4199-B377-E24F14F906CE}" destId="{E790C92F-F65C-4C44-99DC-7842D2A59BC3}" srcOrd="1" destOrd="0" parTransId="{5BD7E8DA-4DAF-45A7-8CBD-339EC5FA6FA6}" sibTransId="{0D99F24B-FC3A-4971-8DE5-13FF2C04480B}"/>
    <dgm:cxn modelId="{61021F41-0F17-471D-978A-4AD71C10F5EE}" type="presOf" srcId="{6E2C17F5-0B7D-4E67-AE8D-F0A148DB7CEB}" destId="{FFA744F5-6562-40A2-8A1A-6C98B18D0E8D}" srcOrd="0" destOrd="0" presId="urn:microsoft.com/office/officeart/2005/8/layout/hProcess7#2"/>
    <dgm:cxn modelId="{E8BAC762-9D07-4F06-A72B-7A60E11EC9BE}" type="presOf" srcId="{50456CF8-C2AC-4553-983C-A4DC4D008CCA}" destId="{912D842A-9E9E-49C7-A28E-1CFA63809276}" srcOrd="1" destOrd="0" presId="urn:microsoft.com/office/officeart/2005/8/layout/hProcess7#2"/>
    <dgm:cxn modelId="{DC95A143-7CF6-4E72-9CA9-B68F0715D339}" type="presOf" srcId="{9D241A15-FAA4-4274-AC15-380958395430}" destId="{CA298433-8D74-4F23-9DB7-25C88C9C9626}" srcOrd="0" destOrd="5" presId="urn:microsoft.com/office/officeart/2005/8/layout/hProcess7#2"/>
    <dgm:cxn modelId="{260C6244-4174-4612-9602-9A79846BF7D2}" srcId="{67BDC6B4-5148-4199-B377-E24F14F906CE}" destId="{3421AB53-68AB-4E58-A751-2F44FC8B0050}" srcOrd="3" destOrd="0" parTransId="{39D1033C-E609-45FF-A5A7-0AB3B479ED98}" sibTransId="{E4B39F3B-EC38-4951-ACE2-9EAFF39F4B36}"/>
    <dgm:cxn modelId="{B3A26349-73EC-4527-AD8A-93BD4380EF5D}" srcId="{67BDC6B4-5148-4199-B377-E24F14F906CE}" destId="{280B3475-AD14-489A-8224-C22313E946EF}" srcOrd="0" destOrd="0" parTransId="{2218D173-9D53-456C-A0B3-964CB4CC56CB}" sibTransId="{E14939CC-277C-4CB7-8F0A-4B86F6392AAE}"/>
    <dgm:cxn modelId="{2714206B-984C-4B35-BA1B-26D038AF79F3}" type="presOf" srcId="{4081A59B-CAE9-43E5-BD88-9EE0B91C9DC0}" destId="{CA298433-8D74-4F23-9DB7-25C88C9C9626}" srcOrd="0" destOrd="7" presId="urn:microsoft.com/office/officeart/2005/8/layout/hProcess7#2"/>
    <dgm:cxn modelId="{016C1372-13B4-4B10-87BC-C42B55710ABB}" srcId="{67BDC6B4-5148-4199-B377-E24F14F906CE}" destId="{15432A73-5BAE-4F28-B551-47137E841A80}" srcOrd="2" destOrd="0" parTransId="{06E636E2-8DA0-4687-80E4-CADBCC1F79B1}" sibTransId="{EF316DE3-102B-4BE6-ACDC-BEDAF04948C7}"/>
    <dgm:cxn modelId="{68670077-1D09-45C8-8195-B2994C9ABAF9}" type="presOf" srcId="{3421AB53-68AB-4E58-A751-2F44FC8B0050}" destId="{CA298433-8D74-4F23-9DB7-25C88C9C9626}" srcOrd="0" destOrd="4" presId="urn:microsoft.com/office/officeart/2005/8/layout/hProcess7#2"/>
    <dgm:cxn modelId="{72440583-B283-4C02-965E-B56237120BC3}" type="presOf" srcId="{67BDC6B4-5148-4199-B377-E24F14F906CE}" destId="{CA298433-8D74-4F23-9DB7-25C88C9C9626}" srcOrd="0" destOrd="0" presId="urn:microsoft.com/office/officeart/2005/8/layout/hProcess7#2"/>
    <dgm:cxn modelId="{2FCE7388-5555-4C17-A570-04C5BF980841}" type="presOf" srcId="{6FCD4C87-79DB-414C-99FF-946942A2E69E}" destId="{CA298433-8D74-4F23-9DB7-25C88C9C9626}" srcOrd="0" destOrd="8" presId="urn:microsoft.com/office/officeart/2005/8/layout/hProcess7#2"/>
    <dgm:cxn modelId="{506AD08C-7ECF-4802-AB6C-5C1613136C1D}" srcId="{F1D64A76-ABAA-4D9D-907A-253C9C958DA8}" destId="{50456CF8-C2AC-4553-983C-A4DC4D008CCA}" srcOrd="1" destOrd="0" parTransId="{8F3413EB-5DF1-4D39-9752-BA3BC7930EA5}" sibTransId="{B08E409A-CF3A-4C52-8B82-711A4E9C46A9}"/>
    <dgm:cxn modelId="{6E6F05A2-7956-4A02-A2CF-BA57836F01B5}" type="presOf" srcId="{3E8A9C6E-F37E-4718-AC4B-47A155ACBF49}" destId="{CA298433-8D74-4F23-9DB7-25C88C9C9626}" srcOrd="0" destOrd="6" presId="urn:microsoft.com/office/officeart/2005/8/layout/hProcess7#2"/>
    <dgm:cxn modelId="{1CE2F6AF-CF05-4403-8AAE-51AADCDA1C88}" type="presOf" srcId="{6E2C17F5-0B7D-4E67-AE8D-F0A148DB7CEB}" destId="{AE697F39-7D14-4FA5-8E11-51C48DACE1DC}" srcOrd="1" destOrd="0" presId="urn:microsoft.com/office/officeart/2005/8/layout/hProcess7#2"/>
    <dgm:cxn modelId="{9F5486B4-367A-4A05-A979-8A40A9785FE9}" srcId="{67BDC6B4-5148-4199-B377-E24F14F906CE}" destId="{9D241A15-FAA4-4274-AC15-380958395430}" srcOrd="4" destOrd="0" parTransId="{C0650A1E-4B38-4E56-8F7D-7DCB3166E73D}" sibTransId="{CCE74B5B-82DA-40C9-975B-CBCE4748D519}"/>
    <dgm:cxn modelId="{4FC119C4-4B2B-4307-B043-1E0B579766E3}" type="presOf" srcId="{F1D64A76-ABAA-4D9D-907A-253C9C958DA8}" destId="{57757CC6-5554-4F44-B5EC-85166846A21E}" srcOrd="0" destOrd="0" presId="urn:microsoft.com/office/officeart/2005/8/layout/hProcess7#2"/>
    <dgm:cxn modelId="{A60CB6C7-FE0C-4A41-8A46-CDA3ECA0C250}" srcId="{67BDC6B4-5148-4199-B377-E24F14F906CE}" destId="{3E8A9C6E-F37E-4718-AC4B-47A155ACBF49}" srcOrd="5" destOrd="0" parTransId="{F7B5F290-F2FC-44E7-8044-41AEF298E672}" sibTransId="{FFCBECEE-8C8C-4696-A26A-C5AE9BE1850B}"/>
    <dgm:cxn modelId="{7B5610D1-34C8-45F0-BD78-56A1553580D7}" type="presOf" srcId="{50456CF8-C2AC-4553-983C-A4DC4D008CCA}" destId="{F3C6A96E-F343-4D62-AB8C-B87AFD692EEB}" srcOrd="0" destOrd="0" presId="urn:microsoft.com/office/officeart/2005/8/layout/hProcess7#2"/>
    <dgm:cxn modelId="{37602FDC-3695-4783-9443-E44568F8C6CE}" type="presOf" srcId="{15432A73-5BAE-4F28-B551-47137E841A80}" destId="{CA298433-8D74-4F23-9DB7-25C88C9C9626}" srcOrd="0" destOrd="3" presId="urn:microsoft.com/office/officeart/2005/8/layout/hProcess7#2"/>
    <dgm:cxn modelId="{3FD74A01-04D9-4B9F-A630-1AB4B50D8015}" type="presParOf" srcId="{57757CC6-5554-4F44-B5EC-85166846A21E}" destId="{DF09C4B6-8B65-4645-B3FC-8FEDC3606709}" srcOrd="0" destOrd="0" presId="urn:microsoft.com/office/officeart/2005/8/layout/hProcess7#2"/>
    <dgm:cxn modelId="{1C199482-252C-46AE-9DAF-63695B5C0DF8}" type="presParOf" srcId="{DF09C4B6-8B65-4645-B3FC-8FEDC3606709}" destId="{FFA744F5-6562-40A2-8A1A-6C98B18D0E8D}" srcOrd="0" destOrd="0" presId="urn:microsoft.com/office/officeart/2005/8/layout/hProcess7#2"/>
    <dgm:cxn modelId="{2A53465F-8872-4E42-A3E6-844C95C9C539}" type="presParOf" srcId="{DF09C4B6-8B65-4645-B3FC-8FEDC3606709}" destId="{AE697F39-7D14-4FA5-8E11-51C48DACE1DC}" srcOrd="1" destOrd="0" presId="urn:microsoft.com/office/officeart/2005/8/layout/hProcess7#2"/>
    <dgm:cxn modelId="{F78B33FE-63F4-4F65-98A7-ABF6650D4109}" type="presParOf" srcId="{57757CC6-5554-4F44-B5EC-85166846A21E}" destId="{49583F49-EABB-40E3-9484-BE0BA6021555}" srcOrd="1" destOrd="0" presId="urn:microsoft.com/office/officeart/2005/8/layout/hProcess7#2"/>
    <dgm:cxn modelId="{29AE7980-D767-4F61-953B-99A943C01810}" type="presParOf" srcId="{57757CC6-5554-4F44-B5EC-85166846A21E}" destId="{4FB1EB7D-FD57-4177-B2AE-90AF086F20EF}" srcOrd="2" destOrd="0" presId="urn:microsoft.com/office/officeart/2005/8/layout/hProcess7#2"/>
    <dgm:cxn modelId="{D4E7F7CC-6530-429B-AF0E-942C4C32C140}" type="presParOf" srcId="{4FB1EB7D-FD57-4177-B2AE-90AF086F20EF}" destId="{C348AC6E-19A3-4BE8-8E6A-35BBFAF281AF}" srcOrd="0" destOrd="0" presId="urn:microsoft.com/office/officeart/2005/8/layout/hProcess7#2"/>
    <dgm:cxn modelId="{DD5A5F74-B29C-4D7E-8762-86104E10B26B}" type="presParOf" srcId="{4FB1EB7D-FD57-4177-B2AE-90AF086F20EF}" destId="{73B55BA1-7585-4FD9-A886-2869DD70E3B6}" srcOrd="1" destOrd="0" presId="urn:microsoft.com/office/officeart/2005/8/layout/hProcess7#2"/>
    <dgm:cxn modelId="{3C278A4A-FD61-4881-9F77-02113D0132B3}" type="presParOf" srcId="{4FB1EB7D-FD57-4177-B2AE-90AF086F20EF}" destId="{EB917788-7228-4203-9992-6A567B102116}" srcOrd="2" destOrd="0" presId="urn:microsoft.com/office/officeart/2005/8/layout/hProcess7#2"/>
    <dgm:cxn modelId="{7FCA002F-7946-4D54-A016-B7848220FEA4}" type="presParOf" srcId="{57757CC6-5554-4F44-B5EC-85166846A21E}" destId="{BB0B84DE-789D-4DBA-9ED4-6681E4830908}" srcOrd="3" destOrd="0" presId="urn:microsoft.com/office/officeart/2005/8/layout/hProcess7#2"/>
    <dgm:cxn modelId="{2F285697-E4AB-4732-AA0B-EF63DF4BC83D}" type="presParOf" srcId="{57757CC6-5554-4F44-B5EC-85166846A21E}" destId="{5A211B7F-3054-486C-9E40-9B11305DC9C5}" srcOrd="4" destOrd="0" presId="urn:microsoft.com/office/officeart/2005/8/layout/hProcess7#2"/>
    <dgm:cxn modelId="{73B3F894-2931-4A41-8AF1-15280AE18D25}" type="presParOf" srcId="{5A211B7F-3054-486C-9E40-9B11305DC9C5}" destId="{F3C6A96E-F343-4D62-AB8C-B87AFD692EEB}" srcOrd="0" destOrd="0" presId="urn:microsoft.com/office/officeart/2005/8/layout/hProcess7#2"/>
    <dgm:cxn modelId="{8FE42545-9416-4772-8D16-872BB9205462}" type="presParOf" srcId="{5A211B7F-3054-486C-9E40-9B11305DC9C5}" destId="{912D842A-9E9E-49C7-A28E-1CFA63809276}" srcOrd="1" destOrd="0" presId="urn:microsoft.com/office/officeart/2005/8/layout/hProcess7#2"/>
    <dgm:cxn modelId="{7EE1AC86-6767-4E94-9673-9F25F52A9193}" type="presParOf" srcId="{5A211B7F-3054-486C-9E40-9B11305DC9C5}" destId="{CA298433-8D74-4F23-9DB7-25C88C9C9626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92AA79-1C31-44DB-B574-70DBFD4B9C4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40E5C98-D3A8-494A-822C-0F6F906869AD}">
      <dgm:prSet custT="1"/>
      <dgm:spPr>
        <a:xfrm>
          <a:off x="0" y="19182"/>
          <a:ext cx="8218789" cy="4826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Listens to Others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0858FD9-7AD4-477D-BCD2-1C1AC2BB80ED}" type="parTrans" cxnId="{089AC982-030D-4D41-A04D-19CBCE2D66FC}">
      <dgm:prSet/>
      <dgm:spPr/>
      <dgm:t>
        <a:bodyPr/>
        <a:lstStyle/>
        <a:p>
          <a:endParaRPr lang="en-US"/>
        </a:p>
      </dgm:t>
    </dgm:pt>
    <dgm:pt modelId="{60886E02-401C-4779-986D-FA5CBEEB717A}" type="sibTrans" cxnId="{089AC982-030D-4D41-A04D-19CBCE2D66FC}">
      <dgm:prSet/>
      <dgm:spPr/>
      <dgm:t>
        <a:bodyPr/>
        <a:lstStyle/>
        <a:p>
          <a:endParaRPr lang="en-US"/>
        </a:p>
      </dgm:t>
    </dgm:pt>
    <dgm:pt modelId="{F84D5959-65DE-4DD5-A1FF-838F9C3ED909}">
      <dgm:prSet custT="1"/>
      <dgm:spPr>
        <a:xfrm>
          <a:off x="0" y="545007"/>
          <a:ext cx="8218789" cy="48262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Follows Directions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FDA19F2-E71D-408F-B3EE-458518B38C0A}" type="parTrans" cxnId="{57B47983-F41D-41D0-A3B0-574A124824A7}">
      <dgm:prSet/>
      <dgm:spPr/>
      <dgm:t>
        <a:bodyPr/>
        <a:lstStyle/>
        <a:p>
          <a:endParaRPr lang="en-US"/>
        </a:p>
      </dgm:t>
    </dgm:pt>
    <dgm:pt modelId="{684EC851-A88A-447D-8784-FAA8071D4475}" type="sibTrans" cxnId="{57B47983-F41D-41D0-A3B0-574A124824A7}">
      <dgm:prSet/>
      <dgm:spPr/>
      <dgm:t>
        <a:bodyPr/>
        <a:lstStyle/>
        <a:p>
          <a:endParaRPr lang="en-US"/>
        </a:p>
      </dgm:t>
    </dgm:pt>
    <dgm:pt modelId="{BBEA0603-05E9-4EC2-9F0A-3CD993464D64}">
      <dgm:prSet custT="1"/>
      <dgm:spPr>
        <a:xfrm>
          <a:off x="0" y="1070832"/>
          <a:ext cx="8218789" cy="482625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Follows Classroom Rules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9220340-FAA3-4F70-9EC0-87B19F9994F9}" type="parTrans" cxnId="{4B902E14-0E08-4CAF-A91C-DDC685FAA8C8}">
      <dgm:prSet/>
      <dgm:spPr/>
      <dgm:t>
        <a:bodyPr/>
        <a:lstStyle/>
        <a:p>
          <a:endParaRPr lang="en-US"/>
        </a:p>
      </dgm:t>
    </dgm:pt>
    <dgm:pt modelId="{21276833-5794-4DC7-81CA-B86568EED86D}" type="sibTrans" cxnId="{4B902E14-0E08-4CAF-A91C-DDC685FAA8C8}">
      <dgm:prSet/>
      <dgm:spPr/>
      <dgm:t>
        <a:bodyPr/>
        <a:lstStyle/>
        <a:p>
          <a:endParaRPr lang="en-US"/>
        </a:p>
      </dgm:t>
    </dgm:pt>
    <dgm:pt modelId="{F3F1D73C-3715-4E77-970E-D5572B41C3A8}">
      <dgm:prSet custT="1"/>
      <dgm:spPr>
        <a:xfrm>
          <a:off x="0" y="1596657"/>
          <a:ext cx="8218789" cy="48262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Ignores Peer Distractions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8557464-8E8D-4D16-9057-341423FF485A}" type="parTrans" cxnId="{92F0855F-4DDE-442F-A04F-9ACBFA56D04A}">
      <dgm:prSet/>
      <dgm:spPr/>
      <dgm:t>
        <a:bodyPr/>
        <a:lstStyle/>
        <a:p>
          <a:endParaRPr lang="en-US"/>
        </a:p>
      </dgm:t>
    </dgm:pt>
    <dgm:pt modelId="{4EDE3C07-B83C-4B27-A331-04A8724D214E}" type="sibTrans" cxnId="{92F0855F-4DDE-442F-A04F-9ACBFA56D04A}">
      <dgm:prSet/>
      <dgm:spPr/>
      <dgm:t>
        <a:bodyPr/>
        <a:lstStyle/>
        <a:p>
          <a:endParaRPr lang="en-US"/>
        </a:p>
      </dgm:t>
    </dgm:pt>
    <dgm:pt modelId="{96170E4F-734F-433B-822A-A0CF69A0ECE9}">
      <dgm:prSet custT="1"/>
      <dgm:spPr>
        <a:xfrm>
          <a:off x="0" y="2122482"/>
          <a:ext cx="8218789" cy="48262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Asks for Help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31A617F-F2A1-44E3-9FB5-5598492421EC}" type="parTrans" cxnId="{A5B61018-A617-4A76-88C3-B0E6F3E0502D}">
      <dgm:prSet/>
      <dgm:spPr/>
      <dgm:t>
        <a:bodyPr/>
        <a:lstStyle/>
        <a:p>
          <a:endParaRPr lang="en-US"/>
        </a:p>
      </dgm:t>
    </dgm:pt>
    <dgm:pt modelId="{BA66AFEC-8693-4035-9C7C-6DCA63FF7C4D}" type="sibTrans" cxnId="{A5B61018-A617-4A76-88C3-B0E6F3E0502D}">
      <dgm:prSet/>
      <dgm:spPr/>
      <dgm:t>
        <a:bodyPr/>
        <a:lstStyle/>
        <a:p>
          <a:endParaRPr lang="en-US"/>
        </a:p>
      </dgm:t>
    </dgm:pt>
    <dgm:pt modelId="{FE26F467-0A11-401C-9188-37698CA0296F}">
      <dgm:prSet custT="1"/>
      <dgm:spPr>
        <a:xfrm>
          <a:off x="0" y="2648307"/>
          <a:ext cx="8218789" cy="4826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Takes Turns in Conversations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5764B5-7088-4B47-8332-43A4F9DF1606}" type="parTrans" cxnId="{A5677099-E3C5-4EA7-A1A0-0B182DA75E0A}">
      <dgm:prSet/>
      <dgm:spPr/>
      <dgm:t>
        <a:bodyPr/>
        <a:lstStyle/>
        <a:p>
          <a:endParaRPr lang="en-US"/>
        </a:p>
      </dgm:t>
    </dgm:pt>
    <dgm:pt modelId="{10F171BD-2C4D-4BB6-B7D2-E7A0EECC9647}" type="sibTrans" cxnId="{A5677099-E3C5-4EA7-A1A0-0B182DA75E0A}">
      <dgm:prSet/>
      <dgm:spPr/>
      <dgm:t>
        <a:bodyPr/>
        <a:lstStyle/>
        <a:p>
          <a:endParaRPr lang="en-US"/>
        </a:p>
      </dgm:t>
    </dgm:pt>
    <dgm:pt modelId="{2FBF2CEC-9711-4CDC-ABC4-563A1124315F}">
      <dgm:prSet custT="1"/>
      <dgm:spPr>
        <a:xfrm>
          <a:off x="0" y="3174132"/>
          <a:ext cx="8218789" cy="48262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Cooperates With Others 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C8E86AD-4FEA-4982-9321-28C0215CF36D}" type="parTrans" cxnId="{AC1F189B-9DA1-48CE-AB10-5238465154F0}">
      <dgm:prSet/>
      <dgm:spPr/>
      <dgm:t>
        <a:bodyPr/>
        <a:lstStyle/>
        <a:p>
          <a:endParaRPr lang="en-US"/>
        </a:p>
      </dgm:t>
    </dgm:pt>
    <dgm:pt modelId="{ECE9A14F-683E-4ADC-95FC-B6F1F898725E}" type="sibTrans" cxnId="{AC1F189B-9DA1-48CE-AB10-5238465154F0}">
      <dgm:prSet/>
      <dgm:spPr/>
      <dgm:t>
        <a:bodyPr/>
        <a:lstStyle/>
        <a:p>
          <a:endParaRPr lang="en-US"/>
        </a:p>
      </dgm:t>
    </dgm:pt>
    <dgm:pt modelId="{AAEB79B8-527B-4A22-991B-BAB166B3F297}">
      <dgm:prSet custT="1"/>
      <dgm:spPr>
        <a:xfrm>
          <a:off x="0" y="3699957"/>
          <a:ext cx="8218789" cy="482625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Controls Temper in Conflict Situations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34771B9-07C8-4FD3-851A-D0A424EE7965}" type="parTrans" cxnId="{2579AC02-5F41-4FE0-BB70-EE3444DD4CE9}">
      <dgm:prSet/>
      <dgm:spPr/>
      <dgm:t>
        <a:bodyPr/>
        <a:lstStyle/>
        <a:p>
          <a:endParaRPr lang="en-US"/>
        </a:p>
      </dgm:t>
    </dgm:pt>
    <dgm:pt modelId="{423E33E9-B300-42E3-9B1A-30C473397BC6}" type="sibTrans" cxnId="{2579AC02-5F41-4FE0-BB70-EE3444DD4CE9}">
      <dgm:prSet/>
      <dgm:spPr/>
      <dgm:t>
        <a:bodyPr/>
        <a:lstStyle/>
        <a:p>
          <a:endParaRPr lang="en-US"/>
        </a:p>
      </dgm:t>
    </dgm:pt>
    <dgm:pt modelId="{CFDB0DF1-8ABF-43D1-9E0E-40FBAFD87F97}">
      <dgm:prSet custT="1"/>
      <dgm:spPr>
        <a:xfrm>
          <a:off x="0" y="4225782"/>
          <a:ext cx="8218789" cy="48262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Acts Responsibly With Others 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D0DEDA-A471-4D45-813A-EDCFF85B5CFB}" type="parTrans" cxnId="{E499137B-10CA-4870-A95B-688D0E4D72B8}">
      <dgm:prSet/>
      <dgm:spPr/>
      <dgm:t>
        <a:bodyPr/>
        <a:lstStyle/>
        <a:p>
          <a:endParaRPr lang="en-US"/>
        </a:p>
      </dgm:t>
    </dgm:pt>
    <dgm:pt modelId="{9150E36E-1E0D-43C3-B6FA-637E69C7D9A5}" type="sibTrans" cxnId="{E499137B-10CA-4870-A95B-688D0E4D72B8}">
      <dgm:prSet/>
      <dgm:spPr/>
      <dgm:t>
        <a:bodyPr/>
        <a:lstStyle/>
        <a:p>
          <a:endParaRPr lang="en-US"/>
        </a:p>
      </dgm:t>
    </dgm:pt>
    <dgm:pt modelId="{E39BB80F-BC42-436F-9792-A75233C0D375}">
      <dgm:prSet custT="1"/>
      <dgm:spPr>
        <a:xfrm>
          <a:off x="0" y="4751607"/>
          <a:ext cx="8218789" cy="48262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0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Shows Kindness to Other</a:t>
          </a:r>
          <a:endParaRPr lang="en-US" sz="20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829A78D-8645-4EFD-A3E9-9A0BF3A08ED6}" type="parTrans" cxnId="{B99840DE-F85E-4040-BD60-2CE4EE46B199}">
      <dgm:prSet/>
      <dgm:spPr/>
      <dgm:t>
        <a:bodyPr/>
        <a:lstStyle/>
        <a:p>
          <a:endParaRPr lang="en-US"/>
        </a:p>
      </dgm:t>
    </dgm:pt>
    <dgm:pt modelId="{DC04B92A-602F-4AAB-8AA3-49824D628C90}" type="sibTrans" cxnId="{B99840DE-F85E-4040-BD60-2CE4EE46B199}">
      <dgm:prSet/>
      <dgm:spPr/>
      <dgm:t>
        <a:bodyPr/>
        <a:lstStyle/>
        <a:p>
          <a:endParaRPr lang="en-US"/>
        </a:p>
      </dgm:t>
    </dgm:pt>
    <dgm:pt modelId="{FD56746A-75DE-4F7E-9CDC-DDEB5BA6389F}" type="pres">
      <dgm:prSet presAssocID="{DF92AA79-1C31-44DB-B574-70DBFD4B9C43}" presName="linear" presStyleCnt="0">
        <dgm:presLayoutVars>
          <dgm:animLvl val="lvl"/>
          <dgm:resizeHandles val="exact"/>
        </dgm:presLayoutVars>
      </dgm:prSet>
      <dgm:spPr/>
    </dgm:pt>
    <dgm:pt modelId="{47BB6CD2-4940-443C-A30B-738C2A8DD7E9}" type="pres">
      <dgm:prSet presAssocID="{940E5C98-D3A8-494A-822C-0F6F906869A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1F06AF92-1140-449E-8B9C-1EEFC16F5B8C}" type="pres">
      <dgm:prSet presAssocID="{60886E02-401C-4779-986D-FA5CBEEB717A}" presName="spacer" presStyleCnt="0"/>
      <dgm:spPr/>
    </dgm:pt>
    <dgm:pt modelId="{0C24F040-E93A-4F3A-AE86-8E668321B438}" type="pres">
      <dgm:prSet presAssocID="{F84D5959-65DE-4DD5-A1FF-838F9C3ED909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F14540A-9F61-4A31-AAAF-4949436DAEAB}" type="pres">
      <dgm:prSet presAssocID="{684EC851-A88A-447D-8784-FAA8071D4475}" presName="spacer" presStyleCnt="0"/>
      <dgm:spPr/>
    </dgm:pt>
    <dgm:pt modelId="{25014975-60D6-460A-B8BC-9E8BCC8B51B7}" type="pres">
      <dgm:prSet presAssocID="{BBEA0603-05E9-4EC2-9F0A-3CD993464D64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5F00497-F9CB-4D49-9782-64AF2E73EB08}" type="pres">
      <dgm:prSet presAssocID="{21276833-5794-4DC7-81CA-B86568EED86D}" presName="spacer" presStyleCnt="0"/>
      <dgm:spPr/>
    </dgm:pt>
    <dgm:pt modelId="{BBE6380E-7663-4BFA-8B5D-C9C198B0A006}" type="pres">
      <dgm:prSet presAssocID="{F3F1D73C-3715-4E77-970E-D5572B41C3A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4026A294-6DDC-4547-8CBF-A3C6373A4F43}" type="pres">
      <dgm:prSet presAssocID="{4EDE3C07-B83C-4B27-A331-04A8724D214E}" presName="spacer" presStyleCnt="0"/>
      <dgm:spPr/>
    </dgm:pt>
    <dgm:pt modelId="{9C4E63AD-45E0-4FF2-92F6-C3D9F21F4A02}" type="pres">
      <dgm:prSet presAssocID="{96170E4F-734F-433B-822A-A0CF69A0ECE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5C7D7C51-51D8-45CA-A943-5231CC0A8272}" type="pres">
      <dgm:prSet presAssocID="{BA66AFEC-8693-4035-9C7C-6DCA63FF7C4D}" presName="spacer" presStyleCnt="0"/>
      <dgm:spPr/>
    </dgm:pt>
    <dgm:pt modelId="{217512A8-4F81-4E1C-B919-ADC86FD05945}" type="pres">
      <dgm:prSet presAssocID="{FE26F467-0A11-401C-9188-37698CA0296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2D07BFE5-665D-4D58-9D66-57303F0C9EF9}" type="pres">
      <dgm:prSet presAssocID="{10F171BD-2C4D-4BB6-B7D2-E7A0EECC9647}" presName="spacer" presStyleCnt="0"/>
      <dgm:spPr/>
    </dgm:pt>
    <dgm:pt modelId="{F38F7E2E-43D5-40E8-836A-503F0158E10D}" type="pres">
      <dgm:prSet presAssocID="{2FBF2CEC-9711-4CDC-ABC4-563A1124315F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40E581FB-BE5B-4CB1-9317-1434D70E0ACC}" type="pres">
      <dgm:prSet presAssocID="{ECE9A14F-683E-4ADC-95FC-B6F1F898725E}" presName="spacer" presStyleCnt="0"/>
      <dgm:spPr/>
    </dgm:pt>
    <dgm:pt modelId="{96C7F345-5108-4415-B7B2-81B68BC6D628}" type="pres">
      <dgm:prSet presAssocID="{AAEB79B8-527B-4A22-991B-BAB166B3F297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FE702F5-CEF1-4FF9-A657-271A72796C9B}" type="pres">
      <dgm:prSet presAssocID="{423E33E9-B300-42E3-9B1A-30C473397BC6}" presName="spacer" presStyleCnt="0"/>
      <dgm:spPr/>
    </dgm:pt>
    <dgm:pt modelId="{EFE30B60-F131-4FE7-8BA4-17E4BEA10FC5}" type="pres">
      <dgm:prSet presAssocID="{CFDB0DF1-8ABF-43D1-9E0E-40FBAFD87F9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A88AE8A-D35A-4ABF-BBB5-27D2C9CD9EAD}" type="pres">
      <dgm:prSet presAssocID="{9150E36E-1E0D-43C3-B6FA-637E69C7D9A5}" presName="spacer" presStyleCnt="0"/>
      <dgm:spPr/>
    </dgm:pt>
    <dgm:pt modelId="{7BB23852-A4B9-4919-BDEC-03B58AC4A22B}" type="pres">
      <dgm:prSet presAssocID="{E39BB80F-BC42-436F-9792-A75233C0D37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2578C301-99F0-4FBA-BE3E-8DE37AAA0755}" type="presOf" srcId="{CFDB0DF1-8ABF-43D1-9E0E-40FBAFD87F97}" destId="{EFE30B60-F131-4FE7-8BA4-17E4BEA10FC5}" srcOrd="0" destOrd="0" presId="urn:microsoft.com/office/officeart/2005/8/layout/vList2"/>
    <dgm:cxn modelId="{2579AC02-5F41-4FE0-BB70-EE3444DD4CE9}" srcId="{DF92AA79-1C31-44DB-B574-70DBFD4B9C43}" destId="{AAEB79B8-527B-4A22-991B-BAB166B3F297}" srcOrd="7" destOrd="0" parTransId="{C34771B9-07C8-4FD3-851A-D0A424EE7965}" sibTransId="{423E33E9-B300-42E3-9B1A-30C473397BC6}"/>
    <dgm:cxn modelId="{4B902E14-0E08-4CAF-A91C-DDC685FAA8C8}" srcId="{DF92AA79-1C31-44DB-B574-70DBFD4B9C43}" destId="{BBEA0603-05E9-4EC2-9F0A-3CD993464D64}" srcOrd="2" destOrd="0" parTransId="{39220340-FAA3-4F70-9EC0-87B19F9994F9}" sibTransId="{21276833-5794-4DC7-81CA-B86568EED86D}"/>
    <dgm:cxn modelId="{A5B61018-A617-4A76-88C3-B0E6F3E0502D}" srcId="{DF92AA79-1C31-44DB-B574-70DBFD4B9C43}" destId="{96170E4F-734F-433B-822A-A0CF69A0ECE9}" srcOrd="4" destOrd="0" parTransId="{431A617F-F2A1-44E3-9FB5-5598492421EC}" sibTransId="{BA66AFEC-8693-4035-9C7C-6DCA63FF7C4D}"/>
    <dgm:cxn modelId="{D998511A-D4C2-4F26-93B3-5ECC7623975F}" type="presOf" srcId="{F84D5959-65DE-4DD5-A1FF-838F9C3ED909}" destId="{0C24F040-E93A-4F3A-AE86-8E668321B438}" srcOrd="0" destOrd="0" presId="urn:microsoft.com/office/officeart/2005/8/layout/vList2"/>
    <dgm:cxn modelId="{CE385A2A-7B26-4783-A5D1-AB3D3D983C71}" type="presOf" srcId="{96170E4F-734F-433B-822A-A0CF69A0ECE9}" destId="{9C4E63AD-45E0-4FF2-92F6-C3D9F21F4A02}" srcOrd="0" destOrd="0" presId="urn:microsoft.com/office/officeart/2005/8/layout/vList2"/>
    <dgm:cxn modelId="{92F0855F-4DDE-442F-A04F-9ACBFA56D04A}" srcId="{DF92AA79-1C31-44DB-B574-70DBFD4B9C43}" destId="{F3F1D73C-3715-4E77-970E-D5572B41C3A8}" srcOrd="3" destOrd="0" parTransId="{68557464-8E8D-4D16-9057-341423FF485A}" sibTransId="{4EDE3C07-B83C-4B27-A331-04A8724D214E}"/>
    <dgm:cxn modelId="{C1A99F4D-EB30-48CD-94AA-D2F5D01D4DFE}" type="presOf" srcId="{FE26F467-0A11-401C-9188-37698CA0296F}" destId="{217512A8-4F81-4E1C-B919-ADC86FD05945}" srcOrd="0" destOrd="0" presId="urn:microsoft.com/office/officeart/2005/8/layout/vList2"/>
    <dgm:cxn modelId="{9383E355-F471-4F64-BD1A-333DAE7C4AAF}" type="presOf" srcId="{E39BB80F-BC42-436F-9792-A75233C0D375}" destId="{7BB23852-A4B9-4919-BDEC-03B58AC4A22B}" srcOrd="0" destOrd="0" presId="urn:microsoft.com/office/officeart/2005/8/layout/vList2"/>
    <dgm:cxn modelId="{E499137B-10CA-4870-A95B-688D0E4D72B8}" srcId="{DF92AA79-1C31-44DB-B574-70DBFD4B9C43}" destId="{CFDB0DF1-8ABF-43D1-9E0E-40FBAFD87F97}" srcOrd="8" destOrd="0" parTransId="{E2D0DEDA-A471-4D45-813A-EDCFF85B5CFB}" sibTransId="{9150E36E-1E0D-43C3-B6FA-637E69C7D9A5}"/>
    <dgm:cxn modelId="{DDF29882-33D3-4AB3-8383-7F4F4CA3611E}" type="presOf" srcId="{F3F1D73C-3715-4E77-970E-D5572B41C3A8}" destId="{BBE6380E-7663-4BFA-8B5D-C9C198B0A006}" srcOrd="0" destOrd="0" presId="urn:microsoft.com/office/officeart/2005/8/layout/vList2"/>
    <dgm:cxn modelId="{089AC982-030D-4D41-A04D-19CBCE2D66FC}" srcId="{DF92AA79-1C31-44DB-B574-70DBFD4B9C43}" destId="{940E5C98-D3A8-494A-822C-0F6F906869AD}" srcOrd="0" destOrd="0" parTransId="{10858FD9-7AD4-477D-BCD2-1C1AC2BB80ED}" sibTransId="{60886E02-401C-4779-986D-FA5CBEEB717A}"/>
    <dgm:cxn modelId="{57B47983-F41D-41D0-A3B0-574A124824A7}" srcId="{DF92AA79-1C31-44DB-B574-70DBFD4B9C43}" destId="{F84D5959-65DE-4DD5-A1FF-838F9C3ED909}" srcOrd="1" destOrd="0" parTransId="{1FDA19F2-E71D-408F-B3EE-458518B38C0A}" sibTransId="{684EC851-A88A-447D-8784-FAA8071D4475}"/>
    <dgm:cxn modelId="{41988D89-D5C4-4848-8885-584C0CE25283}" type="presOf" srcId="{DF92AA79-1C31-44DB-B574-70DBFD4B9C43}" destId="{FD56746A-75DE-4F7E-9CDC-DDEB5BA6389F}" srcOrd="0" destOrd="0" presId="urn:microsoft.com/office/officeart/2005/8/layout/vList2"/>
    <dgm:cxn modelId="{E46D9D89-5606-4271-B622-D6D81584FAA3}" type="presOf" srcId="{AAEB79B8-527B-4A22-991B-BAB166B3F297}" destId="{96C7F345-5108-4415-B7B2-81B68BC6D628}" srcOrd="0" destOrd="0" presId="urn:microsoft.com/office/officeart/2005/8/layout/vList2"/>
    <dgm:cxn modelId="{A5677099-E3C5-4EA7-A1A0-0B182DA75E0A}" srcId="{DF92AA79-1C31-44DB-B574-70DBFD4B9C43}" destId="{FE26F467-0A11-401C-9188-37698CA0296F}" srcOrd="5" destOrd="0" parTransId="{3A5764B5-7088-4B47-8332-43A4F9DF1606}" sibTransId="{10F171BD-2C4D-4BB6-B7D2-E7A0EECC9647}"/>
    <dgm:cxn modelId="{AC1F189B-9DA1-48CE-AB10-5238465154F0}" srcId="{DF92AA79-1C31-44DB-B574-70DBFD4B9C43}" destId="{2FBF2CEC-9711-4CDC-ABC4-563A1124315F}" srcOrd="6" destOrd="0" parTransId="{BC8E86AD-4FEA-4982-9321-28C0215CF36D}" sibTransId="{ECE9A14F-683E-4ADC-95FC-B6F1F898725E}"/>
    <dgm:cxn modelId="{9D27F3A0-94BE-4C5B-956D-E940DBF409A3}" type="presOf" srcId="{2FBF2CEC-9711-4CDC-ABC4-563A1124315F}" destId="{F38F7E2E-43D5-40E8-836A-503F0158E10D}" srcOrd="0" destOrd="0" presId="urn:microsoft.com/office/officeart/2005/8/layout/vList2"/>
    <dgm:cxn modelId="{4040ECDC-ABF5-4020-9B4E-9E1A6CCD8CF5}" type="presOf" srcId="{BBEA0603-05E9-4EC2-9F0A-3CD993464D64}" destId="{25014975-60D6-460A-B8BC-9E8BCC8B51B7}" srcOrd="0" destOrd="0" presId="urn:microsoft.com/office/officeart/2005/8/layout/vList2"/>
    <dgm:cxn modelId="{B99840DE-F85E-4040-BD60-2CE4EE46B199}" srcId="{DF92AA79-1C31-44DB-B574-70DBFD4B9C43}" destId="{E39BB80F-BC42-436F-9792-A75233C0D375}" srcOrd="9" destOrd="0" parTransId="{5829A78D-8645-4EFD-A3E9-9A0BF3A08ED6}" sibTransId="{DC04B92A-602F-4AAB-8AA3-49824D628C90}"/>
    <dgm:cxn modelId="{75BAD0E1-90FB-42CF-8C16-FFB64EDA163A}" type="presOf" srcId="{940E5C98-D3A8-494A-822C-0F6F906869AD}" destId="{47BB6CD2-4940-443C-A30B-738C2A8DD7E9}" srcOrd="0" destOrd="0" presId="urn:microsoft.com/office/officeart/2005/8/layout/vList2"/>
    <dgm:cxn modelId="{795A4B1E-22AD-4491-982C-61AB67794A46}" type="presParOf" srcId="{FD56746A-75DE-4F7E-9CDC-DDEB5BA6389F}" destId="{47BB6CD2-4940-443C-A30B-738C2A8DD7E9}" srcOrd="0" destOrd="0" presId="urn:microsoft.com/office/officeart/2005/8/layout/vList2"/>
    <dgm:cxn modelId="{A4F195D9-C806-496A-9349-14BF1300996E}" type="presParOf" srcId="{FD56746A-75DE-4F7E-9CDC-DDEB5BA6389F}" destId="{1F06AF92-1140-449E-8B9C-1EEFC16F5B8C}" srcOrd="1" destOrd="0" presId="urn:microsoft.com/office/officeart/2005/8/layout/vList2"/>
    <dgm:cxn modelId="{24416A95-A47A-4B63-8B17-D394C03E2756}" type="presParOf" srcId="{FD56746A-75DE-4F7E-9CDC-DDEB5BA6389F}" destId="{0C24F040-E93A-4F3A-AE86-8E668321B438}" srcOrd="2" destOrd="0" presId="urn:microsoft.com/office/officeart/2005/8/layout/vList2"/>
    <dgm:cxn modelId="{E0128BB4-B8EA-402F-9438-63662A7624DA}" type="presParOf" srcId="{FD56746A-75DE-4F7E-9CDC-DDEB5BA6389F}" destId="{0F14540A-9F61-4A31-AAAF-4949436DAEAB}" srcOrd="3" destOrd="0" presId="urn:microsoft.com/office/officeart/2005/8/layout/vList2"/>
    <dgm:cxn modelId="{BEAB00DF-EDF7-48B2-9911-8833A3C230D1}" type="presParOf" srcId="{FD56746A-75DE-4F7E-9CDC-DDEB5BA6389F}" destId="{25014975-60D6-460A-B8BC-9E8BCC8B51B7}" srcOrd="4" destOrd="0" presId="urn:microsoft.com/office/officeart/2005/8/layout/vList2"/>
    <dgm:cxn modelId="{01C65636-32C4-4403-96AA-502A2F552F4B}" type="presParOf" srcId="{FD56746A-75DE-4F7E-9CDC-DDEB5BA6389F}" destId="{75F00497-F9CB-4D49-9782-64AF2E73EB08}" srcOrd="5" destOrd="0" presId="urn:microsoft.com/office/officeart/2005/8/layout/vList2"/>
    <dgm:cxn modelId="{E5A3D573-0F44-4244-882B-38E63B53FA39}" type="presParOf" srcId="{FD56746A-75DE-4F7E-9CDC-DDEB5BA6389F}" destId="{BBE6380E-7663-4BFA-8B5D-C9C198B0A006}" srcOrd="6" destOrd="0" presId="urn:microsoft.com/office/officeart/2005/8/layout/vList2"/>
    <dgm:cxn modelId="{40364569-4005-4B8C-BF11-DC14220E19D8}" type="presParOf" srcId="{FD56746A-75DE-4F7E-9CDC-DDEB5BA6389F}" destId="{4026A294-6DDC-4547-8CBF-A3C6373A4F43}" srcOrd="7" destOrd="0" presId="urn:microsoft.com/office/officeart/2005/8/layout/vList2"/>
    <dgm:cxn modelId="{C9B6FF83-6298-4D7A-850F-EC7FF84083EC}" type="presParOf" srcId="{FD56746A-75DE-4F7E-9CDC-DDEB5BA6389F}" destId="{9C4E63AD-45E0-4FF2-92F6-C3D9F21F4A02}" srcOrd="8" destOrd="0" presId="urn:microsoft.com/office/officeart/2005/8/layout/vList2"/>
    <dgm:cxn modelId="{99E66105-A7B5-4DBF-AE3B-997D30E23474}" type="presParOf" srcId="{FD56746A-75DE-4F7E-9CDC-DDEB5BA6389F}" destId="{5C7D7C51-51D8-45CA-A943-5231CC0A8272}" srcOrd="9" destOrd="0" presId="urn:microsoft.com/office/officeart/2005/8/layout/vList2"/>
    <dgm:cxn modelId="{548899D5-AB97-4E14-B21C-4411766050BE}" type="presParOf" srcId="{FD56746A-75DE-4F7E-9CDC-DDEB5BA6389F}" destId="{217512A8-4F81-4E1C-B919-ADC86FD05945}" srcOrd="10" destOrd="0" presId="urn:microsoft.com/office/officeart/2005/8/layout/vList2"/>
    <dgm:cxn modelId="{C3001DBC-0C47-43C2-8B42-52E28042974F}" type="presParOf" srcId="{FD56746A-75DE-4F7E-9CDC-DDEB5BA6389F}" destId="{2D07BFE5-665D-4D58-9D66-57303F0C9EF9}" srcOrd="11" destOrd="0" presId="urn:microsoft.com/office/officeart/2005/8/layout/vList2"/>
    <dgm:cxn modelId="{600274F2-83D8-48CD-88B6-35FE778AEF4F}" type="presParOf" srcId="{FD56746A-75DE-4F7E-9CDC-DDEB5BA6389F}" destId="{F38F7E2E-43D5-40E8-836A-503F0158E10D}" srcOrd="12" destOrd="0" presId="urn:microsoft.com/office/officeart/2005/8/layout/vList2"/>
    <dgm:cxn modelId="{4C8A0033-05BA-4892-BE52-FC3391A56CD9}" type="presParOf" srcId="{FD56746A-75DE-4F7E-9CDC-DDEB5BA6389F}" destId="{40E581FB-BE5B-4CB1-9317-1434D70E0ACC}" srcOrd="13" destOrd="0" presId="urn:microsoft.com/office/officeart/2005/8/layout/vList2"/>
    <dgm:cxn modelId="{E26092E9-AD71-4F14-83CA-4C23215DFA6B}" type="presParOf" srcId="{FD56746A-75DE-4F7E-9CDC-DDEB5BA6389F}" destId="{96C7F345-5108-4415-B7B2-81B68BC6D628}" srcOrd="14" destOrd="0" presId="urn:microsoft.com/office/officeart/2005/8/layout/vList2"/>
    <dgm:cxn modelId="{F5F4EB1F-2554-4CDB-BC0C-231BFAEF2A34}" type="presParOf" srcId="{FD56746A-75DE-4F7E-9CDC-DDEB5BA6389F}" destId="{6FE702F5-CEF1-4FF9-A657-271A72796C9B}" srcOrd="15" destOrd="0" presId="urn:microsoft.com/office/officeart/2005/8/layout/vList2"/>
    <dgm:cxn modelId="{84282596-96FA-4684-A0A3-87346F1C677E}" type="presParOf" srcId="{FD56746A-75DE-4F7E-9CDC-DDEB5BA6389F}" destId="{EFE30B60-F131-4FE7-8BA4-17E4BEA10FC5}" srcOrd="16" destOrd="0" presId="urn:microsoft.com/office/officeart/2005/8/layout/vList2"/>
    <dgm:cxn modelId="{0AEA9FA0-D897-4C3E-B2E6-7FE177C58C20}" type="presParOf" srcId="{FD56746A-75DE-4F7E-9CDC-DDEB5BA6389F}" destId="{AA88AE8A-D35A-4ABF-BBB5-27D2C9CD9EAD}" srcOrd="17" destOrd="0" presId="urn:microsoft.com/office/officeart/2005/8/layout/vList2"/>
    <dgm:cxn modelId="{6B1C380C-A30D-4CB0-9F08-7880E29D6E4F}" type="presParOf" srcId="{FD56746A-75DE-4F7E-9CDC-DDEB5BA6389F}" destId="{7BB23852-A4B9-4919-BDEC-03B58AC4A22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1D31F10-EFBB-4C37-81A1-19883132FCC5}" type="doc">
      <dgm:prSet loTypeId="urn:microsoft.com/office/officeart/2005/8/layout/process4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AAA14169-7EAA-4C1B-BC81-0AC0644B6B22}">
      <dgm:prSet phldrT="[Text]" custT="1"/>
      <dgm:spPr>
        <a:xfrm rot="10800000">
          <a:off x="0" y="0"/>
          <a:ext cx="8229600" cy="1721648"/>
        </a:xfrm>
        <a:prstGeom prst="upArrowCallout">
          <a:avLst/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 Validity</a:t>
          </a:r>
        </a:p>
      </dgm:t>
    </dgm:pt>
    <dgm:pt modelId="{F39E48C4-2151-40C6-9A17-63539B6645C8}" type="parTrans" cxnId="{493E3501-29F6-43A4-94D9-C651444002CD}">
      <dgm:prSet/>
      <dgm:spPr/>
      <dgm:t>
        <a:bodyPr/>
        <a:lstStyle/>
        <a:p>
          <a:endParaRPr lang="en-US"/>
        </a:p>
      </dgm:t>
    </dgm:pt>
    <dgm:pt modelId="{40C80F87-338D-40AA-B8B9-AED7A42B207F}" type="sibTrans" cxnId="{493E3501-29F6-43A4-94D9-C651444002CD}">
      <dgm:prSet/>
      <dgm:spPr/>
      <dgm:t>
        <a:bodyPr/>
        <a:lstStyle/>
        <a:p>
          <a:endParaRPr lang="en-US"/>
        </a:p>
      </dgm:t>
    </dgm:pt>
    <dgm:pt modelId="{F75A0922-6348-4F40-839F-3C6AB76740E4}">
      <dgm:prSet phldrT="[Text]"/>
      <dgm:spPr>
        <a:xfrm>
          <a:off x="1182" y="605099"/>
          <a:ext cx="4124489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AF2BFD-C853-4532-BB72-C07008563050}" type="parTrans" cxnId="{BE8B365C-B1BF-4FC4-8CEA-793F773271B0}">
      <dgm:prSet/>
      <dgm:spPr/>
      <dgm:t>
        <a:bodyPr/>
        <a:lstStyle/>
        <a:p>
          <a:endParaRPr lang="en-US"/>
        </a:p>
      </dgm:t>
    </dgm:pt>
    <dgm:pt modelId="{76B545E1-A39B-4C58-A6A9-93A9FBE5A165}" type="sibTrans" cxnId="{BE8B365C-B1BF-4FC4-8CEA-793F773271B0}">
      <dgm:prSet/>
      <dgm:spPr/>
      <dgm:t>
        <a:bodyPr/>
        <a:lstStyle/>
        <a:p>
          <a:endParaRPr lang="en-US"/>
        </a:p>
      </dgm:t>
    </dgm:pt>
    <dgm:pt modelId="{B2B012CD-BAA3-4366-A4E2-4DB490FFA9EE}">
      <dgm:prSet phldrT="[Text]"/>
      <dgm:spPr>
        <a:xfrm>
          <a:off x="4125672" y="605099"/>
          <a:ext cx="4102744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064162-581C-4DB4-82B8-390B097AA775}" type="parTrans" cxnId="{E7A5A181-CD45-462D-9C2F-A9781C4AAB40}">
      <dgm:prSet/>
      <dgm:spPr/>
      <dgm:t>
        <a:bodyPr/>
        <a:lstStyle/>
        <a:p>
          <a:endParaRPr lang="en-US"/>
        </a:p>
      </dgm:t>
    </dgm:pt>
    <dgm:pt modelId="{33522F8C-0CB9-4D51-B91B-E48D4C640C7B}" type="sibTrans" cxnId="{E7A5A181-CD45-462D-9C2F-A9781C4AAB40}">
      <dgm:prSet/>
      <dgm:spPr/>
      <dgm:t>
        <a:bodyPr/>
        <a:lstStyle/>
        <a:p>
          <a:endParaRPr lang="en-US"/>
        </a:p>
      </dgm:t>
    </dgm:pt>
    <dgm:pt modelId="{9509D009-D455-4B96-A125-8D28310F5179}">
      <dgm:prSet phldrT="[Text]" custT="1"/>
      <dgm:spPr>
        <a:xfrm>
          <a:off x="0" y="3410516"/>
          <a:ext cx="8229600" cy="1119407"/>
        </a:xfrm>
        <a:prstGeom prst="rect">
          <a:avLst/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Systematic Screening</a:t>
          </a:r>
        </a:p>
      </dgm:t>
    </dgm:pt>
    <dgm:pt modelId="{F55888F4-69FB-44E3-AF2F-6D377C4F16B3}" type="parTrans" cxnId="{C8B6340B-2A15-45CA-A120-3D475437C0C3}">
      <dgm:prSet/>
      <dgm:spPr/>
      <dgm:t>
        <a:bodyPr/>
        <a:lstStyle/>
        <a:p>
          <a:endParaRPr lang="en-US"/>
        </a:p>
      </dgm:t>
    </dgm:pt>
    <dgm:pt modelId="{A023F6FF-1E2B-44F5-9E31-278AF39CF3FA}" type="sibTrans" cxnId="{C8B6340B-2A15-45CA-A120-3D475437C0C3}">
      <dgm:prSet/>
      <dgm:spPr/>
      <dgm:t>
        <a:bodyPr/>
        <a:lstStyle/>
        <a:p>
          <a:endParaRPr lang="en-US"/>
        </a:p>
      </dgm:t>
    </dgm:pt>
    <dgm:pt modelId="{380616C1-0908-407E-9867-C2794633A264}">
      <dgm:prSet phldrT="[Text]"/>
      <dgm:spPr>
        <a:xfrm>
          <a:off x="0" y="3992608"/>
          <a:ext cx="4114799" cy="514927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Academic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56F3F8C-9115-4B06-8C1D-5851B1D64045}" type="parTrans" cxnId="{A81F9FE4-A546-4656-817F-561A715DB8B7}">
      <dgm:prSet/>
      <dgm:spPr/>
      <dgm:t>
        <a:bodyPr/>
        <a:lstStyle/>
        <a:p>
          <a:endParaRPr lang="en-US"/>
        </a:p>
      </dgm:t>
    </dgm:pt>
    <dgm:pt modelId="{CFA2C853-689D-4649-9C63-EFE34D20CE86}" type="sibTrans" cxnId="{A81F9FE4-A546-4656-817F-561A715DB8B7}">
      <dgm:prSet/>
      <dgm:spPr/>
      <dgm:t>
        <a:bodyPr/>
        <a:lstStyle/>
        <a:p>
          <a:endParaRPr lang="en-US"/>
        </a:p>
      </dgm:t>
    </dgm:pt>
    <dgm:pt modelId="{BCA538D6-4E32-4184-A5A1-776963BB7365}">
      <dgm:prSet phldrT="[Text]"/>
      <dgm:spPr>
        <a:xfrm>
          <a:off x="4114800" y="3992608"/>
          <a:ext cx="4114799" cy="514927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Behavior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C13A34B-6674-4204-8FB1-BA19085DB6B4}" type="parTrans" cxnId="{3365657F-AC24-41C6-A335-D3E057EF0FCF}">
      <dgm:prSet/>
      <dgm:spPr/>
      <dgm:t>
        <a:bodyPr/>
        <a:lstStyle/>
        <a:p>
          <a:endParaRPr lang="en-US"/>
        </a:p>
      </dgm:t>
    </dgm:pt>
    <dgm:pt modelId="{E4667663-1073-4A87-BB8F-DBF14282E81B}" type="sibTrans" cxnId="{3365657F-AC24-41C6-A335-D3E057EF0FCF}">
      <dgm:prSet/>
      <dgm:spPr/>
      <dgm:t>
        <a:bodyPr/>
        <a:lstStyle/>
        <a:p>
          <a:endParaRPr lang="en-US"/>
        </a:p>
      </dgm:t>
    </dgm:pt>
    <dgm:pt modelId="{A021ED4B-6B6D-46DD-8323-A0DD78E2644A}">
      <dgm:prSet phldrT="[Text]" custT="1"/>
      <dgm:spPr>
        <a:xfrm rot="10800000">
          <a:off x="0" y="1705658"/>
          <a:ext cx="8229600" cy="1721648"/>
        </a:xfrm>
        <a:prstGeom prst="upArrowCallout">
          <a:avLst/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3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Treatment Integrity</a:t>
          </a:r>
        </a:p>
      </dgm:t>
    </dgm:pt>
    <dgm:pt modelId="{3178EEC7-62C9-43E4-B186-64522EEA98AB}" type="sibTrans" cxnId="{AFBB0F8A-8549-42FF-8D71-8C88C88A79C3}">
      <dgm:prSet/>
      <dgm:spPr/>
      <dgm:t>
        <a:bodyPr/>
        <a:lstStyle/>
        <a:p>
          <a:endParaRPr lang="en-US"/>
        </a:p>
      </dgm:t>
    </dgm:pt>
    <dgm:pt modelId="{0B2C85FB-D659-46BA-8DAD-2D976D20AF4F}" type="parTrans" cxnId="{AFBB0F8A-8549-42FF-8D71-8C88C88A79C3}">
      <dgm:prSet/>
      <dgm:spPr/>
      <dgm:t>
        <a:bodyPr/>
        <a:lstStyle/>
        <a:p>
          <a:endParaRPr lang="en-US"/>
        </a:p>
      </dgm:t>
    </dgm:pt>
    <dgm:pt modelId="{17A4EE6A-34EC-4BC7-8661-03F7276A80D8}">
      <dgm:prSet/>
      <dgm:spPr>
        <a:xfrm>
          <a:off x="0" y="2285999"/>
          <a:ext cx="4124482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43919A6-A940-464D-9816-D9AE217F3905}" type="parTrans" cxnId="{52D0281D-5056-4D91-A841-8A215E5814B9}">
      <dgm:prSet/>
      <dgm:spPr/>
      <dgm:t>
        <a:bodyPr/>
        <a:lstStyle/>
        <a:p>
          <a:endParaRPr lang="en-US"/>
        </a:p>
      </dgm:t>
    </dgm:pt>
    <dgm:pt modelId="{642563DE-00EE-4F68-AC07-5FC24EE81DE8}" type="sibTrans" cxnId="{52D0281D-5056-4D91-A841-8A215E5814B9}">
      <dgm:prSet/>
      <dgm:spPr/>
      <dgm:t>
        <a:bodyPr/>
        <a:lstStyle/>
        <a:p>
          <a:endParaRPr lang="en-US"/>
        </a:p>
      </dgm:t>
    </dgm:pt>
    <dgm:pt modelId="{799B20B1-639D-4E91-9501-EC7906464195}">
      <dgm:prSet/>
      <dgm:spPr>
        <a:xfrm>
          <a:off x="4124809" y="2285999"/>
          <a:ext cx="4104464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EA3612-3292-45BE-BB41-FFA163FB7EFE}" type="parTrans" cxnId="{D53F16A7-79B1-4913-BAB3-86BB7D27EDB3}">
      <dgm:prSet/>
      <dgm:spPr/>
      <dgm:t>
        <a:bodyPr/>
        <a:lstStyle/>
        <a:p>
          <a:endParaRPr lang="en-US"/>
        </a:p>
      </dgm:t>
    </dgm:pt>
    <dgm:pt modelId="{8F6620F3-D9A5-4E38-A853-48ACC39DF1E7}" type="sibTrans" cxnId="{D53F16A7-79B1-4913-BAB3-86BB7D27EDB3}">
      <dgm:prSet/>
      <dgm:spPr/>
      <dgm:t>
        <a:bodyPr/>
        <a:lstStyle/>
        <a:p>
          <a:endParaRPr lang="en-US"/>
        </a:p>
      </dgm:t>
    </dgm:pt>
    <dgm:pt modelId="{4F391DC1-0719-41AE-B676-A4611A391BAA}" type="pres">
      <dgm:prSet presAssocID="{01D31F10-EFBB-4C37-81A1-19883132FCC5}" presName="Name0" presStyleCnt="0">
        <dgm:presLayoutVars>
          <dgm:dir/>
          <dgm:animLvl val="lvl"/>
          <dgm:resizeHandles val="exact"/>
        </dgm:presLayoutVars>
      </dgm:prSet>
      <dgm:spPr/>
    </dgm:pt>
    <dgm:pt modelId="{D4C3231F-C41E-43C0-9740-8B74B5C58238}" type="pres">
      <dgm:prSet presAssocID="{9509D009-D455-4B96-A125-8D28310F5179}" presName="boxAndChildren" presStyleCnt="0"/>
      <dgm:spPr/>
    </dgm:pt>
    <dgm:pt modelId="{BE4611CB-CA4A-481C-AC6E-3F4AB82ACCE5}" type="pres">
      <dgm:prSet presAssocID="{9509D009-D455-4B96-A125-8D28310F5179}" presName="parentTextBox" presStyleLbl="node1" presStyleIdx="0" presStyleCnt="3"/>
      <dgm:spPr/>
    </dgm:pt>
    <dgm:pt modelId="{BBD327FD-E0BA-4777-8832-E4427CBDB707}" type="pres">
      <dgm:prSet presAssocID="{9509D009-D455-4B96-A125-8D28310F5179}" presName="entireBox" presStyleLbl="node1" presStyleIdx="0" presStyleCnt="3"/>
      <dgm:spPr/>
    </dgm:pt>
    <dgm:pt modelId="{9E7A8D2E-2D82-4663-9543-29F239BA6050}" type="pres">
      <dgm:prSet presAssocID="{9509D009-D455-4B96-A125-8D28310F5179}" presName="descendantBox" presStyleCnt="0"/>
      <dgm:spPr/>
    </dgm:pt>
    <dgm:pt modelId="{7951155A-7E89-44A9-9BF7-5C790023F098}" type="pres">
      <dgm:prSet presAssocID="{380616C1-0908-407E-9867-C2794633A264}" presName="childTextBox" presStyleLbl="fgAccFollowNode1" presStyleIdx="0" presStyleCnt="6">
        <dgm:presLayoutVars>
          <dgm:bulletEnabled val="1"/>
        </dgm:presLayoutVars>
      </dgm:prSet>
      <dgm:spPr/>
    </dgm:pt>
    <dgm:pt modelId="{CD5EA9AD-1FF3-4544-A506-1F718852DBF6}" type="pres">
      <dgm:prSet presAssocID="{BCA538D6-4E32-4184-A5A1-776963BB7365}" presName="childTextBox" presStyleLbl="fgAccFollowNode1" presStyleIdx="1" presStyleCnt="6">
        <dgm:presLayoutVars>
          <dgm:bulletEnabled val="1"/>
        </dgm:presLayoutVars>
      </dgm:prSet>
      <dgm:spPr/>
    </dgm:pt>
    <dgm:pt modelId="{65907931-0DB8-4C04-B908-D02C4050FD67}" type="pres">
      <dgm:prSet presAssocID="{3178EEC7-62C9-43E4-B186-64522EEA98AB}" presName="sp" presStyleCnt="0"/>
      <dgm:spPr/>
    </dgm:pt>
    <dgm:pt modelId="{4D6B09BE-5F40-4BEF-8F53-3AF7298788E6}" type="pres">
      <dgm:prSet presAssocID="{A021ED4B-6B6D-46DD-8323-A0DD78E2644A}" presName="arrowAndChildren" presStyleCnt="0"/>
      <dgm:spPr/>
    </dgm:pt>
    <dgm:pt modelId="{5EC9AC2B-D8D1-4BFE-B188-FF570D586A84}" type="pres">
      <dgm:prSet presAssocID="{A021ED4B-6B6D-46DD-8323-A0DD78E2644A}" presName="parentTextArrow" presStyleLbl="node1" presStyleIdx="0" presStyleCnt="3"/>
      <dgm:spPr/>
    </dgm:pt>
    <dgm:pt modelId="{8C645032-AEF5-4BBE-B17B-5357735C973E}" type="pres">
      <dgm:prSet presAssocID="{A021ED4B-6B6D-46DD-8323-A0DD78E2644A}" presName="arrow" presStyleLbl="node1" presStyleIdx="1" presStyleCnt="3"/>
      <dgm:spPr/>
    </dgm:pt>
    <dgm:pt modelId="{9BFBD914-522F-45BC-978D-2A995F294AA3}" type="pres">
      <dgm:prSet presAssocID="{A021ED4B-6B6D-46DD-8323-A0DD78E2644A}" presName="descendantArrow" presStyleCnt="0"/>
      <dgm:spPr/>
    </dgm:pt>
    <dgm:pt modelId="{EF1860AA-16E8-43FF-8CDC-B27F22404ED5}" type="pres">
      <dgm:prSet presAssocID="{17A4EE6A-34EC-4BC7-8661-03F7276A80D8}" presName="childTextArrow" presStyleLbl="fgAccFollowNode1" presStyleIdx="2" presStyleCnt="6" custScaleX="83857" custLinFactNeighborX="-35294" custLinFactNeighborY="-4654">
        <dgm:presLayoutVars>
          <dgm:bulletEnabled val="1"/>
        </dgm:presLayoutVars>
      </dgm:prSet>
      <dgm:spPr/>
    </dgm:pt>
    <dgm:pt modelId="{6734207F-FF24-4F81-ACCB-17C44A0B2C91}" type="pres">
      <dgm:prSet presAssocID="{799B20B1-639D-4E91-9501-EC7906464195}" presName="childTextArrow" presStyleLbl="fgAccFollowNode1" presStyleIdx="3" presStyleCnt="6" custScaleX="83450" custLinFactNeighborY="-4654">
        <dgm:presLayoutVars>
          <dgm:bulletEnabled val="1"/>
        </dgm:presLayoutVars>
      </dgm:prSet>
      <dgm:spPr/>
    </dgm:pt>
    <dgm:pt modelId="{82FA41B7-2C30-4CB4-806C-A0308B1D3E66}" type="pres">
      <dgm:prSet presAssocID="{40C80F87-338D-40AA-B8B9-AED7A42B207F}" presName="sp" presStyleCnt="0"/>
      <dgm:spPr/>
    </dgm:pt>
    <dgm:pt modelId="{1B7EA2E0-3DA4-477D-BC15-0B305AF2F721}" type="pres">
      <dgm:prSet presAssocID="{AAA14169-7EAA-4C1B-BC81-0AC0644B6B22}" presName="arrowAndChildren" presStyleCnt="0"/>
      <dgm:spPr/>
    </dgm:pt>
    <dgm:pt modelId="{40AEB583-4814-404E-B1E7-0A4918E9B654}" type="pres">
      <dgm:prSet presAssocID="{AAA14169-7EAA-4C1B-BC81-0AC0644B6B22}" presName="parentTextArrow" presStyleLbl="node1" presStyleIdx="1" presStyleCnt="3"/>
      <dgm:spPr/>
    </dgm:pt>
    <dgm:pt modelId="{1E4F588E-03BB-45C8-87EE-6965E618E9BF}" type="pres">
      <dgm:prSet presAssocID="{AAA14169-7EAA-4C1B-BC81-0AC0644B6B22}" presName="arrow" presStyleLbl="node1" presStyleIdx="2" presStyleCnt="3" custLinFactNeighborY="-2444"/>
      <dgm:spPr/>
    </dgm:pt>
    <dgm:pt modelId="{96CE1577-6B47-4FB8-BD3E-89F0A8753922}" type="pres">
      <dgm:prSet presAssocID="{AAA14169-7EAA-4C1B-BC81-0AC0644B6B22}" presName="descendantArrow" presStyleCnt="0"/>
      <dgm:spPr/>
    </dgm:pt>
    <dgm:pt modelId="{1089999C-8267-48BC-A665-5A0CF5DB29FD}" type="pres">
      <dgm:prSet presAssocID="{F75A0922-6348-4F40-839F-3C6AB76740E4}" presName="childTextArrow" presStyleLbl="fgAccFollowNode1" presStyleIdx="4" presStyleCnt="6" custScaleX="100530">
        <dgm:presLayoutVars>
          <dgm:bulletEnabled val="1"/>
        </dgm:presLayoutVars>
      </dgm:prSet>
      <dgm:spPr/>
    </dgm:pt>
    <dgm:pt modelId="{ECFD427D-5D07-4820-81E5-F9AAF6F7B224}" type="pres">
      <dgm:prSet presAssocID="{B2B012CD-BAA3-4366-A4E2-4DB490FFA9E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493E3501-29F6-43A4-94D9-C651444002CD}" srcId="{01D31F10-EFBB-4C37-81A1-19883132FCC5}" destId="{AAA14169-7EAA-4C1B-BC81-0AC0644B6B22}" srcOrd="0" destOrd="0" parTransId="{F39E48C4-2151-40C6-9A17-63539B6645C8}" sibTransId="{40C80F87-338D-40AA-B8B9-AED7A42B207F}"/>
    <dgm:cxn modelId="{F4F5D209-1F04-4748-8D80-0EEA31CC1F54}" type="presOf" srcId="{380616C1-0908-407E-9867-C2794633A264}" destId="{7951155A-7E89-44A9-9BF7-5C790023F098}" srcOrd="0" destOrd="0" presId="urn:microsoft.com/office/officeart/2005/8/layout/process4"/>
    <dgm:cxn modelId="{C8B6340B-2A15-45CA-A120-3D475437C0C3}" srcId="{01D31F10-EFBB-4C37-81A1-19883132FCC5}" destId="{9509D009-D455-4B96-A125-8D28310F5179}" srcOrd="2" destOrd="0" parTransId="{F55888F4-69FB-44E3-AF2F-6D377C4F16B3}" sibTransId="{A023F6FF-1E2B-44F5-9E31-278AF39CF3FA}"/>
    <dgm:cxn modelId="{52D0281D-5056-4D91-A841-8A215E5814B9}" srcId="{A021ED4B-6B6D-46DD-8323-A0DD78E2644A}" destId="{17A4EE6A-34EC-4BC7-8661-03F7276A80D8}" srcOrd="0" destOrd="0" parTransId="{D43919A6-A940-464D-9816-D9AE217F3905}" sibTransId="{642563DE-00EE-4F68-AC07-5FC24EE81DE8}"/>
    <dgm:cxn modelId="{54C32F26-B659-4E96-B97D-370CEF868F61}" type="presOf" srcId="{AAA14169-7EAA-4C1B-BC81-0AC0644B6B22}" destId="{40AEB583-4814-404E-B1E7-0A4918E9B654}" srcOrd="0" destOrd="0" presId="urn:microsoft.com/office/officeart/2005/8/layout/process4"/>
    <dgm:cxn modelId="{573DAA29-D425-4D26-A599-8AB834C33886}" type="presOf" srcId="{799B20B1-639D-4E91-9501-EC7906464195}" destId="{6734207F-FF24-4F81-ACCB-17C44A0B2C91}" srcOrd="0" destOrd="0" presId="urn:microsoft.com/office/officeart/2005/8/layout/process4"/>
    <dgm:cxn modelId="{9D49C82E-DC89-4064-ADF6-A9179FB5AC79}" type="presOf" srcId="{BCA538D6-4E32-4184-A5A1-776963BB7365}" destId="{CD5EA9AD-1FF3-4544-A506-1F718852DBF6}" srcOrd="0" destOrd="0" presId="urn:microsoft.com/office/officeart/2005/8/layout/process4"/>
    <dgm:cxn modelId="{96C84D34-A53C-4762-A4EA-C75472F8B257}" type="presOf" srcId="{B2B012CD-BAA3-4366-A4E2-4DB490FFA9EE}" destId="{ECFD427D-5D07-4820-81E5-F9AAF6F7B224}" srcOrd="0" destOrd="0" presId="urn:microsoft.com/office/officeart/2005/8/layout/process4"/>
    <dgm:cxn modelId="{BE8B365C-B1BF-4FC4-8CEA-793F773271B0}" srcId="{AAA14169-7EAA-4C1B-BC81-0AC0644B6B22}" destId="{F75A0922-6348-4F40-839F-3C6AB76740E4}" srcOrd="0" destOrd="0" parTransId="{AEAF2BFD-C853-4532-BB72-C07008563050}" sibTransId="{76B545E1-A39B-4C58-A6A9-93A9FBE5A165}"/>
    <dgm:cxn modelId="{DA08535F-FEDA-4D7C-B924-84745EFC550C}" type="presOf" srcId="{A021ED4B-6B6D-46DD-8323-A0DD78E2644A}" destId="{8C645032-AEF5-4BBE-B17B-5357735C973E}" srcOrd="1" destOrd="0" presId="urn:microsoft.com/office/officeart/2005/8/layout/process4"/>
    <dgm:cxn modelId="{2B2F6076-AADD-433D-99C8-F7B0C83C1B17}" type="presOf" srcId="{A021ED4B-6B6D-46DD-8323-A0DD78E2644A}" destId="{5EC9AC2B-D8D1-4BFE-B188-FF570D586A84}" srcOrd="0" destOrd="0" presId="urn:microsoft.com/office/officeart/2005/8/layout/process4"/>
    <dgm:cxn modelId="{3365657F-AC24-41C6-A335-D3E057EF0FCF}" srcId="{9509D009-D455-4B96-A125-8D28310F5179}" destId="{BCA538D6-4E32-4184-A5A1-776963BB7365}" srcOrd="1" destOrd="0" parTransId="{4C13A34B-6674-4204-8FB1-BA19085DB6B4}" sibTransId="{E4667663-1073-4A87-BB8F-DBF14282E81B}"/>
    <dgm:cxn modelId="{E7A5A181-CD45-462D-9C2F-A9781C4AAB40}" srcId="{AAA14169-7EAA-4C1B-BC81-0AC0644B6B22}" destId="{B2B012CD-BAA3-4366-A4E2-4DB490FFA9EE}" srcOrd="1" destOrd="0" parTransId="{76064162-581C-4DB4-82B8-390B097AA775}" sibTransId="{33522F8C-0CB9-4D51-B91B-E48D4C640C7B}"/>
    <dgm:cxn modelId="{AFBB0F8A-8549-42FF-8D71-8C88C88A79C3}" srcId="{01D31F10-EFBB-4C37-81A1-19883132FCC5}" destId="{A021ED4B-6B6D-46DD-8323-A0DD78E2644A}" srcOrd="1" destOrd="0" parTransId="{0B2C85FB-D659-46BA-8DAD-2D976D20AF4F}" sibTransId="{3178EEC7-62C9-43E4-B186-64522EEA98AB}"/>
    <dgm:cxn modelId="{D53F16A7-79B1-4913-BAB3-86BB7D27EDB3}" srcId="{A021ED4B-6B6D-46DD-8323-A0DD78E2644A}" destId="{799B20B1-639D-4E91-9501-EC7906464195}" srcOrd="1" destOrd="0" parTransId="{0BEA3612-3292-45BE-BB41-FFA163FB7EFE}" sibTransId="{8F6620F3-D9A5-4E38-A853-48ACC39DF1E7}"/>
    <dgm:cxn modelId="{B57889A9-69A8-4CA4-9969-8C1F78AB9DAC}" type="presOf" srcId="{9509D009-D455-4B96-A125-8D28310F5179}" destId="{BE4611CB-CA4A-481C-AC6E-3F4AB82ACCE5}" srcOrd="0" destOrd="0" presId="urn:microsoft.com/office/officeart/2005/8/layout/process4"/>
    <dgm:cxn modelId="{BCFDDDB4-7D59-4120-AE3D-36B19426E433}" type="presOf" srcId="{01D31F10-EFBB-4C37-81A1-19883132FCC5}" destId="{4F391DC1-0719-41AE-B676-A4611A391BAA}" srcOrd="0" destOrd="0" presId="urn:microsoft.com/office/officeart/2005/8/layout/process4"/>
    <dgm:cxn modelId="{80EDF8B6-2BD9-4022-B15B-3476BC103040}" type="presOf" srcId="{17A4EE6A-34EC-4BC7-8661-03F7276A80D8}" destId="{EF1860AA-16E8-43FF-8CDC-B27F22404ED5}" srcOrd="0" destOrd="0" presId="urn:microsoft.com/office/officeart/2005/8/layout/process4"/>
    <dgm:cxn modelId="{A96B73CC-3BA8-4F8F-B2A2-D644E8066777}" type="presOf" srcId="{F75A0922-6348-4F40-839F-3C6AB76740E4}" destId="{1089999C-8267-48BC-A665-5A0CF5DB29FD}" srcOrd="0" destOrd="0" presId="urn:microsoft.com/office/officeart/2005/8/layout/process4"/>
    <dgm:cxn modelId="{73C44CCF-79BF-4F10-981A-E509E415DBF9}" type="presOf" srcId="{AAA14169-7EAA-4C1B-BC81-0AC0644B6B22}" destId="{1E4F588E-03BB-45C8-87EE-6965E618E9BF}" srcOrd="1" destOrd="0" presId="urn:microsoft.com/office/officeart/2005/8/layout/process4"/>
    <dgm:cxn modelId="{3BEB9CD6-F95E-421D-AAFD-8AC8C35658BB}" type="presOf" srcId="{9509D009-D455-4B96-A125-8D28310F5179}" destId="{BBD327FD-E0BA-4777-8832-E4427CBDB707}" srcOrd="1" destOrd="0" presId="urn:microsoft.com/office/officeart/2005/8/layout/process4"/>
    <dgm:cxn modelId="{A81F9FE4-A546-4656-817F-561A715DB8B7}" srcId="{9509D009-D455-4B96-A125-8D28310F5179}" destId="{380616C1-0908-407E-9867-C2794633A264}" srcOrd="0" destOrd="0" parTransId="{956F3F8C-9115-4B06-8C1D-5851B1D64045}" sibTransId="{CFA2C853-689D-4649-9C63-EFE34D20CE86}"/>
    <dgm:cxn modelId="{CD5C618D-BC61-4230-8E24-2F85C378D467}" type="presParOf" srcId="{4F391DC1-0719-41AE-B676-A4611A391BAA}" destId="{D4C3231F-C41E-43C0-9740-8B74B5C58238}" srcOrd="0" destOrd="0" presId="urn:microsoft.com/office/officeart/2005/8/layout/process4"/>
    <dgm:cxn modelId="{F169E53E-F978-4616-911B-7EE377ABE447}" type="presParOf" srcId="{D4C3231F-C41E-43C0-9740-8B74B5C58238}" destId="{BE4611CB-CA4A-481C-AC6E-3F4AB82ACCE5}" srcOrd="0" destOrd="0" presId="urn:microsoft.com/office/officeart/2005/8/layout/process4"/>
    <dgm:cxn modelId="{199A31E7-F1E5-4E33-BF8B-8B626297FD94}" type="presParOf" srcId="{D4C3231F-C41E-43C0-9740-8B74B5C58238}" destId="{BBD327FD-E0BA-4777-8832-E4427CBDB707}" srcOrd="1" destOrd="0" presId="urn:microsoft.com/office/officeart/2005/8/layout/process4"/>
    <dgm:cxn modelId="{DAA8B53C-3C8D-4639-A518-AFA7429AB624}" type="presParOf" srcId="{D4C3231F-C41E-43C0-9740-8B74B5C58238}" destId="{9E7A8D2E-2D82-4663-9543-29F239BA6050}" srcOrd="2" destOrd="0" presId="urn:microsoft.com/office/officeart/2005/8/layout/process4"/>
    <dgm:cxn modelId="{AA94273F-6731-4AF4-B130-34E1630E3D37}" type="presParOf" srcId="{9E7A8D2E-2D82-4663-9543-29F239BA6050}" destId="{7951155A-7E89-44A9-9BF7-5C790023F098}" srcOrd="0" destOrd="0" presId="urn:microsoft.com/office/officeart/2005/8/layout/process4"/>
    <dgm:cxn modelId="{2C901092-149B-4B1B-9E75-3BDA68CB74EE}" type="presParOf" srcId="{9E7A8D2E-2D82-4663-9543-29F239BA6050}" destId="{CD5EA9AD-1FF3-4544-A506-1F718852DBF6}" srcOrd="1" destOrd="0" presId="urn:microsoft.com/office/officeart/2005/8/layout/process4"/>
    <dgm:cxn modelId="{52DDFD21-E352-424D-BD41-ECB8F2449029}" type="presParOf" srcId="{4F391DC1-0719-41AE-B676-A4611A391BAA}" destId="{65907931-0DB8-4C04-B908-D02C4050FD67}" srcOrd="1" destOrd="0" presId="urn:microsoft.com/office/officeart/2005/8/layout/process4"/>
    <dgm:cxn modelId="{88A9D95D-61AD-4A56-81DF-D2D9DC6FB220}" type="presParOf" srcId="{4F391DC1-0719-41AE-B676-A4611A391BAA}" destId="{4D6B09BE-5F40-4BEF-8F53-3AF7298788E6}" srcOrd="2" destOrd="0" presId="urn:microsoft.com/office/officeart/2005/8/layout/process4"/>
    <dgm:cxn modelId="{40F841C9-C9CF-44B7-B0A3-AE3F58411EBA}" type="presParOf" srcId="{4D6B09BE-5F40-4BEF-8F53-3AF7298788E6}" destId="{5EC9AC2B-D8D1-4BFE-B188-FF570D586A84}" srcOrd="0" destOrd="0" presId="urn:microsoft.com/office/officeart/2005/8/layout/process4"/>
    <dgm:cxn modelId="{5883E69F-48E0-4D78-834F-D5FB8DBF08FF}" type="presParOf" srcId="{4D6B09BE-5F40-4BEF-8F53-3AF7298788E6}" destId="{8C645032-AEF5-4BBE-B17B-5357735C973E}" srcOrd="1" destOrd="0" presId="urn:microsoft.com/office/officeart/2005/8/layout/process4"/>
    <dgm:cxn modelId="{60367BF7-08E2-404A-B136-97F17080B353}" type="presParOf" srcId="{4D6B09BE-5F40-4BEF-8F53-3AF7298788E6}" destId="{9BFBD914-522F-45BC-978D-2A995F294AA3}" srcOrd="2" destOrd="0" presId="urn:microsoft.com/office/officeart/2005/8/layout/process4"/>
    <dgm:cxn modelId="{B142216E-DF8A-4463-A720-CFE73EC9A956}" type="presParOf" srcId="{9BFBD914-522F-45BC-978D-2A995F294AA3}" destId="{EF1860AA-16E8-43FF-8CDC-B27F22404ED5}" srcOrd="0" destOrd="0" presId="urn:microsoft.com/office/officeart/2005/8/layout/process4"/>
    <dgm:cxn modelId="{946960A1-1019-4015-B970-E827DAFB0E9C}" type="presParOf" srcId="{9BFBD914-522F-45BC-978D-2A995F294AA3}" destId="{6734207F-FF24-4F81-ACCB-17C44A0B2C91}" srcOrd="1" destOrd="0" presId="urn:microsoft.com/office/officeart/2005/8/layout/process4"/>
    <dgm:cxn modelId="{3B05AD6F-5419-4852-A12A-6117B3E0139C}" type="presParOf" srcId="{4F391DC1-0719-41AE-B676-A4611A391BAA}" destId="{82FA41B7-2C30-4CB4-806C-A0308B1D3E66}" srcOrd="3" destOrd="0" presId="urn:microsoft.com/office/officeart/2005/8/layout/process4"/>
    <dgm:cxn modelId="{B9EA4939-CBBA-4F76-BB23-169C61D436E6}" type="presParOf" srcId="{4F391DC1-0719-41AE-B676-A4611A391BAA}" destId="{1B7EA2E0-3DA4-477D-BC15-0B305AF2F721}" srcOrd="4" destOrd="0" presId="urn:microsoft.com/office/officeart/2005/8/layout/process4"/>
    <dgm:cxn modelId="{285844AE-4705-425D-AA3F-5B35B6894586}" type="presParOf" srcId="{1B7EA2E0-3DA4-477D-BC15-0B305AF2F721}" destId="{40AEB583-4814-404E-B1E7-0A4918E9B654}" srcOrd="0" destOrd="0" presId="urn:microsoft.com/office/officeart/2005/8/layout/process4"/>
    <dgm:cxn modelId="{FC59F21E-3A44-4C14-9811-DBB67E51B604}" type="presParOf" srcId="{1B7EA2E0-3DA4-477D-BC15-0B305AF2F721}" destId="{1E4F588E-03BB-45C8-87EE-6965E618E9BF}" srcOrd="1" destOrd="0" presId="urn:microsoft.com/office/officeart/2005/8/layout/process4"/>
    <dgm:cxn modelId="{43A9FDE2-12C1-494D-9CE2-6B158796F32E}" type="presParOf" srcId="{1B7EA2E0-3DA4-477D-BC15-0B305AF2F721}" destId="{96CE1577-6B47-4FB8-BD3E-89F0A8753922}" srcOrd="2" destOrd="0" presId="urn:microsoft.com/office/officeart/2005/8/layout/process4"/>
    <dgm:cxn modelId="{59078A20-A060-4CA4-B77C-5D4F4179E130}" type="presParOf" srcId="{96CE1577-6B47-4FB8-BD3E-89F0A8753922}" destId="{1089999C-8267-48BC-A665-5A0CF5DB29FD}" srcOrd="0" destOrd="0" presId="urn:microsoft.com/office/officeart/2005/8/layout/process4"/>
    <dgm:cxn modelId="{B7892A37-A040-4322-ADB3-AFAFE51EC83F}" type="presParOf" srcId="{96CE1577-6B47-4FB8-BD3E-89F0A8753922}" destId="{ECFD427D-5D07-4820-81E5-F9AAF6F7B22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A85910C-841A-4770-8850-B1893A9DF604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B54138-0C0B-4B41-AE76-E45327B1386A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dirty="0">
              <a:latin typeface="+mj-lt"/>
            </a:rPr>
            <a:t>Exploration &amp; Adoption</a:t>
          </a:r>
        </a:p>
      </dgm:t>
    </dgm:pt>
    <dgm:pt modelId="{C15114FA-858E-4CC7-970D-317A88EF07AA}" type="parTrans" cxnId="{F3E87748-4CBA-47AA-B4BD-2DCE1575A622}">
      <dgm:prSet/>
      <dgm:spPr/>
      <dgm:t>
        <a:bodyPr/>
        <a:lstStyle/>
        <a:p>
          <a:endParaRPr lang="en-US"/>
        </a:p>
      </dgm:t>
    </dgm:pt>
    <dgm:pt modelId="{3416F508-DFDB-4688-A8E9-F5C641F659AE}" type="sibTrans" cxnId="{F3E87748-4CBA-47AA-B4BD-2DCE1575A622}">
      <dgm:prSet/>
      <dgm:spPr/>
      <dgm:t>
        <a:bodyPr/>
        <a:lstStyle/>
        <a:p>
          <a:endParaRPr lang="en-US"/>
        </a:p>
      </dgm:t>
    </dgm:pt>
    <dgm:pt modelId="{954AAE81-35C4-4C12-B62B-8709AEF99FD6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dirty="0">
              <a:latin typeface="+mj-lt"/>
            </a:rPr>
            <a:t>Installation</a:t>
          </a:r>
        </a:p>
      </dgm:t>
    </dgm:pt>
    <dgm:pt modelId="{A8C4E290-19C4-45DD-8B7F-7FF42A3CD0C3}" type="parTrans" cxnId="{6B750B97-D182-4750-B489-5BD422762C08}">
      <dgm:prSet/>
      <dgm:spPr/>
      <dgm:t>
        <a:bodyPr/>
        <a:lstStyle/>
        <a:p>
          <a:endParaRPr lang="en-US"/>
        </a:p>
      </dgm:t>
    </dgm:pt>
    <dgm:pt modelId="{1060B8FA-63BC-4FD0-A65B-8BDE3C2CC7A4}" type="sibTrans" cxnId="{6B750B97-D182-4750-B489-5BD422762C08}">
      <dgm:prSet/>
      <dgm:spPr/>
      <dgm:t>
        <a:bodyPr/>
        <a:lstStyle/>
        <a:p>
          <a:endParaRPr lang="en-US"/>
        </a:p>
      </dgm:t>
    </dgm:pt>
    <dgm:pt modelId="{BCDC602B-6184-4667-A139-DDACE59DF40A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dirty="0">
              <a:latin typeface="+mj-lt"/>
            </a:rPr>
            <a:t>Initial Implementation</a:t>
          </a:r>
        </a:p>
      </dgm:t>
    </dgm:pt>
    <dgm:pt modelId="{B6838095-522D-4DE9-BE9E-3BB75D39E16B}" type="parTrans" cxnId="{92DCFC75-A0E9-4AE6-B3DB-6E19991DE262}">
      <dgm:prSet/>
      <dgm:spPr/>
      <dgm:t>
        <a:bodyPr/>
        <a:lstStyle/>
        <a:p>
          <a:endParaRPr lang="en-US"/>
        </a:p>
      </dgm:t>
    </dgm:pt>
    <dgm:pt modelId="{E265E1DE-19AC-405C-B6D0-FB68C5B11008}" type="sibTrans" cxnId="{92DCFC75-A0E9-4AE6-B3DB-6E19991DE262}">
      <dgm:prSet/>
      <dgm:spPr/>
      <dgm:t>
        <a:bodyPr/>
        <a:lstStyle/>
        <a:p>
          <a:endParaRPr lang="en-US"/>
        </a:p>
      </dgm:t>
    </dgm:pt>
    <dgm:pt modelId="{CDB3692C-A880-496B-A6DA-BD3FD9CA184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spc="-40" baseline="0" dirty="0"/>
            <a:t>We think we know what we need so we are planning to move forward (evidence-based)</a:t>
          </a:r>
        </a:p>
      </dgm:t>
    </dgm:pt>
    <dgm:pt modelId="{155E2A8C-3D98-4E2B-BB2F-6D706B74A491}" type="parTrans" cxnId="{0D35226E-FC2F-4DBE-B37B-BB569093E316}">
      <dgm:prSet/>
      <dgm:spPr/>
      <dgm:t>
        <a:bodyPr/>
        <a:lstStyle/>
        <a:p>
          <a:endParaRPr lang="en-US"/>
        </a:p>
      </dgm:t>
    </dgm:pt>
    <dgm:pt modelId="{F8C8E311-C50B-4F63-91A1-B5F91C05D3B6}" type="sibTrans" cxnId="{0D35226E-FC2F-4DBE-B37B-BB569093E316}">
      <dgm:prSet/>
      <dgm:spPr/>
      <dgm:t>
        <a:bodyPr/>
        <a:lstStyle/>
        <a:p>
          <a:endParaRPr lang="en-US"/>
        </a:p>
      </dgm:t>
    </dgm:pt>
    <dgm:pt modelId="{2482C623-A19B-44AA-A093-96807E3CE98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spc="-40" baseline="0" dirty="0"/>
            <a:t>Let’s make sure we’re ready to implement (capacity infrastructure)</a:t>
          </a:r>
        </a:p>
      </dgm:t>
    </dgm:pt>
    <dgm:pt modelId="{34F7C83A-E5B5-4158-B744-A060F3FD4B62}" type="parTrans" cxnId="{4EBD8B83-A9BF-4167-B3C2-46DB14D47B31}">
      <dgm:prSet/>
      <dgm:spPr/>
      <dgm:t>
        <a:bodyPr/>
        <a:lstStyle/>
        <a:p>
          <a:endParaRPr lang="en-US"/>
        </a:p>
      </dgm:t>
    </dgm:pt>
    <dgm:pt modelId="{BB4AFB68-B06A-4815-B5D0-724654CA2CEF}" type="sibTrans" cxnId="{4EBD8B83-A9BF-4167-B3C2-46DB14D47B31}">
      <dgm:prSet/>
      <dgm:spPr/>
      <dgm:t>
        <a:bodyPr/>
        <a:lstStyle/>
        <a:p>
          <a:endParaRPr lang="en-US"/>
        </a:p>
      </dgm:t>
    </dgm:pt>
    <dgm:pt modelId="{F302D720-2B29-40DD-B835-FE6CC07497A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spc="-40" baseline="0" dirty="0"/>
            <a:t>Let’s give it a try &amp; evaluate (demonstration)</a:t>
          </a:r>
        </a:p>
      </dgm:t>
    </dgm:pt>
    <dgm:pt modelId="{2002DB54-4EB0-4BD7-8CE4-0DD6D6325C5A}" type="parTrans" cxnId="{2654E34C-9B85-4E4A-A70A-F8D06B45CBF7}">
      <dgm:prSet/>
      <dgm:spPr/>
      <dgm:t>
        <a:bodyPr/>
        <a:lstStyle/>
        <a:p>
          <a:endParaRPr lang="en-US"/>
        </a:p>
      </dgm:t>
    </dgm:pt>
    <dgm:pt modelId="{D806E5EA-7F2B-47AA-9B85-8549408C67F9}" type="sibTrans" cxnId="{2654E34C-9B85-4E4A-A70A-F8D06B45CBF7}">
      <dgm:prSet/>
      <dgm:spPr/>
      <dgm:t>
        <a:bodyPr/>
        <a:lstStyle/>
        <a:p>
          <a:endParaRPr lang="en-US"/>
        </a:p>
      </dgm:t>
    </dgm:pt>
    <dgm:pt modelId="{C7BD12FB-6A55-495A-9BC4-3682C5DC453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latin typeface="+mj-lt"/>
            </a:rPr>
            <a:t>Full Implementation</a:t>
          </a:r>
        </a:p>
      </dgm:t>
    </dgm:pt>
    <dgm:pt modelId="{01268581-07DB-4501-B1F6-A5BF0D9F37DC}" type="sibTrans" cxnId="{D2510023-DBCC-48E2-B7C0-6A4D6DBDE468}">
      <dgm:prSet/>
      <dgm:spPr/>
      <dgm:t>
        <a:bodyPr/>
        <a:lstStyle/>
        <a:p>
          <a:endParaRPr lang="en-US"/>
        </a:p>
      </dgm:t>
    </dgm:pt>
    <dgm:pt modelId="{CD9E1F7A-78EF-4234-9A41-E6B52954B843}" type="parTrans" cxnId="{D2510023-DBCC-48E2-B7C0-6A4D6DBDE468}">
      <dgm:prSet/>
      <dgm:spPr/>
      <dgm:t>
        <a:bodyPr/>
        <a:lstStyle/>
        <a:p>
          <a:endParaRPr lang="en-US"/>
        </a:p>
      </dgm:t>
    </dgm:pt>
    <dgm:pt modelId="{DB2A0EBB-F738-419A-BEA4-66A5688F0EA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spc="-40" baseline="0" dirty="0"/>
            <a:t>Let’s make it our way of doing business (institutionalized use)</a:t>
          </a:r>
        </a:p>
      </dgm:t>
    </dgm:pt>
    <dgm:pt modelId="{F4075F3A-4A49-40FA-A063-F65AE566125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latin typeface="+mj-lt"/>
            </a:rPr>
            <a:t>Sustainability &amp; Continuous Regeneration</a:t>
          </a:r>
        </a:p>
      </dgm:t>
    </dgm:pt>
    <dgm:pt modelId="{5C979709-EB2E-4D7A-9F78-1F454F4896DB}" type="sibTrans" cxnId="{D2C19891-9578-42E2-BD48-9CA0CEEA59B7}">
      <dgm:prSet/>
      <dgm:spPr/>
      <dgm:t>
        <a:bodyPr/>
        <a:lstStyle/>
        <a:p>
          <a:endParaRPr lang="en-US"/>
        </a:p>
      </dgm:t>
    </dgm:pt>
    <dgm:pt modelId="{A64319FE-8AEA-4E64-BAC4-812D53D3798D}" type="parTrans" cxnId="{D2C19891-9578-42E2-BD48-9CA0CEEA59B7}">
      <dgm:prSet/>
      <dgm:spPr/>
      <dgm:t>
        <a:bodyPr/>
        <a:lstStyle/>
        <a:p>
          <a:endParaRPr lang="en-US"/>
        </a:p>
      </dgm:t>
    </dgm:pt>
    <dgm:pt modelId="{FAB35F7C-FD26-47A2-A6CE-D2DB0626001F}" type="sibTrans" cxnId="{9DD1F54F-ECB0-4FA5-8E71-B7EF4E1C98CD}">
      <dgm:prSet/>
      <dgm:spPr/>
      <dgm:t>
        <a:bodyPr/>
        <a:lstStyle/>
        <a:p>
          <a:endParaRPr lang="en-US"/>
        </a:p>
      </dgm:t>
    </dgm:pt>
    <dgm:pt modelId="{ADB1883D-903C-4E54-8482-71DAEC0D2735}" type="parTrans" cxnId="{9DD1F54F-ECB0-4FA5-8E71-B7EF4E1C98CD}">
      <dgm:prSet/>
      <dgm:spPr/>
      <dgm:t>
        <a:bodyPr/>
        <a:lstStyle/>
        <a:p>
          <a:endParaRPr lang="en-US"/>
        </a:p>
      </dgm:t>
    </dgm:pt>
    <dgm:pt modelId="{E6CD695C-6935-4EB5-99FB-4EC53F4C381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spc="-40" baseline="0" dirty="0"/>
            <a:t>That worked, let’s do it for real (investment)</a:t>
          </a:r>
        </a:p>
      </dgm:t>
    </dgm:pt>
    <dgm:pt modelId="{3815502A-F6F8-483E-9F3D-78B8E202480F}" type="sibTrans" cxnId="{3E7CF413-8F26-4959-B612-3403B92B6B82}">
      <dgm:prSet/>
      <dgm:spPr/>
      <dgm:t>
        <a:bodyPr/>
        <a:lstStyle/>
        <a:p>
          <a:endParaRPr lang="en-US"/>
        </a:p>
      </dgm:t>
    </dgm:pt>
    <dgm:pt modelId="{D2D6CA71-F6B8-4D88-95C9-CB59948B3F8F}" type="parTrans" cxnId="{3E7CF413-8F26-4959-B612-3403B92B6B82}">
      <dgm:prSet/>
      <dgm:spPr/>
      <dgm:t>
        <a:bodyPr/>
        <a:lstStyle/>
        <a:p>
          <a:endParaRPr lang="en-US"/>
        </a:p>
      </dgm:t>
    </dgm:pt>
    <dgm:pt modelId="{F4206DCA-C717-4411-832B-33E2421E76FD}" type="pres">
      <dgm:prSet presAssocID="{CA85910C-841A-4770-8850-B1893A9DF604}" presName="linear" presStyleCnt="0">
        <dgm:presLayoutVars>
          <dgm:dir/>
          <dgm:animLvl val="lvl"/>
          <dgm:resizeHandles val="exact"/>
        </dgm:presLayoutVars>
      </dgm:prSet>
      <dgm:spPr/>
    </dgm:pt>
    <dgm:pt modelId="{5BEF5673-4A6A-48A1-B05B-9E48441BF1B1}" type="pres">
      <dgm:prSet presAssocID="{A9B54138-0C0B-4B41-AE76-E45327B1386A}" presName="parentLin" presStyleCnt="0"/>
      <dgm:spPr/>
    </dgm:pt>
    <dgm:pt modelId="{B2370C2D-CF9E-4FD6-A020-10EAE92B6680}" type="pres">
      <dgm:prSet presAssocID="{A9B54138-0C0B-4B41-AE76-E45327B1386A}" presName="parentLeftMargin" presStyleLbl="node1" presStyleIdx="0" presStyleCnt="5"/>
      <dgm:spPr/>
    </dgm:pt>
    <dgm:pt modelId="{1C83B8A7-E55A-4A95-9C9B-A2BC7606356D}" type="pres">
      <dgm:prSet presAssocID="{A9B54138-0C0B-4B41-AE76-E45327B1386A}" presName="parentText" presStyleLbl="node1" presStyleIdx="0" presStyleCnt="5" custScaleX="71825">
        <dgm:presLayoutVars>
          <dgm:chMax val="0"/>
          <dgm:bulletEnabled val="1"/>
        </dgm:presLayoutVars>
      </dgm:prSet>
      <dgm:spPr/>
    </dgm:pt>
    <dgm:pt modelId="{011F2DE6-CB91-4614-8B49-62B6276AF64B}" type="pres">
      <dgm:prSet presAssocID="{A9B54138-0C0B-4B41-AE76-E45327B1386A}" presName="negativeSpace" presStyleCnt="0"/>
      <dgm:spPr/>
    </dgm:pt>
    <dgm:pt modelId="{BD2F2B25-CDA2-492F-BAE1-6A1579CE9F2F}" type="pres">
      <dgm:prSet presAssocID="{A9B54138-0C0B-4B41-AE76-E45327B1386A}" presName="childText" presStyleLbl="conFgAcc1" presStyleIdx="0" presStyleCnt="5">
        <dgm:presLayoutVars>
          <dgm:bulletEnabled val="1"/>
        </dgm:presLayoutVars>
      </dgm:prSet>
      <dgm:spPr/>
    </dgm:pt>
    <dgm:pt modelId="{9F4CB8D5-F35D-48DD-B4AB-05F655E72361}" type="pres">
      <dgm:prSet presAssocID="{3416F508-DFDB-4688-A8E9-F5C641F659AE}" presName="spaceBetweenRectangles" presStyleCnt="0"/>
      <dgm:spPr/>
    </dgm:pt>
    <dgm:pt modelId="{DB145B6F-E7BA-43FD-B507-9D51683B4B18}" type="pres">
      <dgm:prSet presAssocID="{954AAE81-35C4-4C12-B62B-8709AEF99FD6}" presName="parentLin" presStyleCnt="0"/>
      <dgm:spPr/>
    </dgm:pt>
    <dgm:pt modelId="{5DAF8B3C-7685-4E39-8586-80AAA06B771A}" type="pres">
      <dgm:prSet presAssocID="{954AAE81-35C4-4C12-B62B-8709AEF99FD6}" presName="parentLeftMargin" presStyleLbl="node1" presStyleIdx="0" presStyleCnt="5"/>
      <dgm:spPr/>
    </dgm:pt>
    <dgm:pt modelId="{63DF7D70-FA28-4CB5-87C3-68C2218D59D9}" type="pres">
      <dgm:prSet presAssocID="{954AAE81-35C4-4C12-B62B-8709AEF99FD6}" presName="parentText" presStyleLbl="node1" presStyleIdx="1" presStyleCnt="5" custScaleX="77102">
        <dgm:presLayoutVars>
          <dgm:chMax val="0"/>
          <dgm:bulletEnabled val="1"/>
        </dgm:presLayoutVars>
      </dgm:prSet>
      <dgm:spPr/>
    </dgm:pt>
    <dgm:pt modelId="{C45987DA-4E2A-4D59-B90D-2636DA7D787E}" type="pres">
      <dgm:prSet presAssocID="{954AAE81-35C4-4C12-B62B-8709AEF99FD6}" presName="negativeSpace" presStyleCnt="0"/>
      <dgm:spPr/>
    </dgm:pt>
    <dgm:pt modelId="{C3D4A2DB-AD52-4904-A56F-39717FFF0012}" type="pres">
      <dgm:prSet presAssocID="{954AAE81-35C4-4C12-B62B-8709AEF99FD6}" presName="childText" presStyleLbl="conFgAcc1" presStyleIdx="1" presStyleCnt="5">
        <dgm:presLayoutVars>
          <dgm:bulletEnabled val="1"/>
        </dgm:presLayoutVars>
      </dgm:prSet>
      <dgm:spPr/>
    </dgm:pt>
    <dgm:pt modelId="{58E9F297-3D5E-4960-855C-FBC3D64A2B5C}" type="pres">
      <dgm:prSet presAssocID="{1060B8FA-63BC-4FD0-A65B-8BDE3C2CC7A4}" presName="spaceBetweenRectangles" presStyleCnt="0"/>
      <dgm:spPr/>
    </dgm:pt>
    <dgm:pt modelId="{9AC8DCEF-FFE7-4344-8840-88430EE3D49E}" type="pres">
      <dgm:prSet presAssocID="{BCDC602B-6184-4667-A139-DDACE59DF40A}" presName="parentLin" presStyleCnt="0"/>
      <dgm:spPr/>
    </dgm:pt>
    <dgm:pt modelId="{11E76175-F72D-4774-85B1-B5D11B736795}" type="pres">
      <dgm:prSet presAssocID="{BCDC602B-6184-4667-A139-DDACE59DF40A}" presName="parentLeftMargin" presStyleLbl="node1" presStyleIdx="1" presStyleCnt="5"/>
      <dgm:spPr/>
    </dgm:pt>
    <dgm:pt modelId="{223DD7FC-BB63-4487-83F2-E54C0643849F}" type="pres">
      <dgm:prSet presAssocID="{BCDC602B-6184-4667-A139-DDACE59DF40A}" presName="parentText" presStyleLbl="node1" presStyleIdx="2" presStyleCnt="5" custScaleX="85028">
        <dgm:presLayoutVars>
          <dgm:chMax val="0"/>
          <dgm:bulletEnabled val="1"/>
        </dgm:presLayoutVars>
      </dgm:prSet>
      <dgm:spPr/>
    </dgm:pt>
    <dgm:pt modelId="{A0039179-0BA9-4A41-8CBF-57747A1A0551}" type="pres">
      <dgm:prSet presAssocID="{BCDC602B-6184-4667-A139-DDACE59DF40A}" presName="negativeSpace" presStyleCnt="0"/>
      <dgm:spPr/>
    </dgm:pt>
    <dgm:pt modelId="{34868D5B-AE8B-4E00-8715-EF98D4DDE889}" type="pres">
      <dgm:prSet presAssocID="{BCDC602B-6184-4667-A139-DDACE59DF40A}" presName="childText" presStyleLbl="conFgAcc1" presStyleIdx="2" presStyleCnt="5">
        <dgm:presLayoutVars>
          <dgm:bulletEnabled val="1"/>
        </dgm:presLayoutVars>
      </dgm:prSet>
      <dgm:spPr/>
    </dgm:pt>
    <dgm:pt modelId="{1772B141-9D13-43D3-8680-33EC6A2AC0C6}" type="pres">
      <dgm:prSet presAssocID="{E265E1DE-19AC-405C-B6D0-FB68C5B11008}" presName="spaceBetweenRectangles" presStyleCnt="0"/>
      <dgm:spPr/>
    </dgm:pt>
    <dgm:pt modelId="{3010A21C-1F70-4535-8813-E113D843DD09}" type="pres">
      <dgm:prSet presAssocID="{C7BD12FB-6A55-495A-9BC4-3682C5DC453B}" presName="parentLin" presStyleCnt="0"/>
      <dgm:spPr/>
    </dgm:pt>
    <dgm:pt modelId="{E6A0C18A-5207-4A3F-AE2E-C8986783B039}" type="pres">
      <dgm:prSet presAssocID="{C7BD12FB-6A55-495A-9BC4-3682C5DC453B}" presName="parentLeftMargin" presStyleLbl="node1" presStyleIdx="2" presStyleCnt="5"/>
      <dgm:spPr/>
    </dgm:pt>
    <dgm:pt modelId="{6D914A54-B7F6-4A24-9F6E-4AB6A8A63DE4}" type="pres">
      <dgm:prSet presAssocID="{C7BD12FB-6A55-495A-9BC4-3682C5DC453B}" presName="parentText" presStyleLbl="node1" presStyleIdx="3" presStyleCnt="5" custScaleX="95585" custLinFactNeighborX="-3937" custLinFactNeighborY="-1145">
        <dgm:presLayoutVars>
          <dgm:chMax val="0"/>
          <dgm:bulletEnabled val="1"/>
        </dgm:presLayoutVars>
      </dgm:prSet>
      <dgm:spPr/>
    </dgm:pt>
    <dgm:pt modelId="{B2C41817-1C03-4D35-A88D-9CF0C1734B43}" type="pres">
      <dgm:prSet presAssocID="{C7BD12FB-6A55-495A-9BC4-3682C5DC453B}" presName="negativeSpace" presStyleCnt="0"/>
      <dgm:spPr/>
    </dgm:pt>
    <dgm:pt modelId="{DDF6E055-97DD-47A5-B52B-4D4E9E2EADD0}" type="pres">
      <dgm:prSet presAssocID="{C7BD12FB-6A55-495A-9BC4-3682C5DC453B}" presName="childText" presStyleLbl="conFgAcc1" presStyleIdx="3" presStyleCnt="5">
        <dgm:presLayoutVars>
          <dgm:bulletEnabled val="1"/>
        </dgm:presLayoutVars>
      </dgm:prSet>
      <dgm:spPr/>
    </dgm:pt>
    <dgm:pt modelId="{B1C2B7B9-F992-4FC4-B6DC-B92BF2DC9810}" type="pres">
      <dgm:prSet presAssocID="{01268581-07DB-4501-B1F6-A5BF0D9F37DC}" presName="spaceBetweenRectangles" presStyleCnt="0"/>
      <dgm:spPr/>
    </dgm:pt>
    <dgm:pt modelId="{CB31AA2E-A417-4EB3-9190-7DC6064AD991}" type="pres">
      <dgm:prSet presAssocID="{F4075F3A-4A49-40FA-A063-F65AE5661252}" presName="parentLin" presStyleCnt="0"/>
      <dgm:spPr/>
    </dgm:pt>
    <dgm:pt modelId="{6AA8D064-8399-420E-8410-AF360DCC13B0}" type="pres">
      <dgm:prSet presAssocID="{F4075F3A-4A49-40FA-A063-F65AE5661252}" presName="parentLeftMargin" presStyleLbl="node1" presStyleIdx="3" presStyleCnt="5"/>
      <dgm:spPr/>
    </dgm:pt>
    <dgm:pt modelId="{37644250-2239-41EF-88FE-BDEC6CDC8369}" type="pres">
      <dgm:prSet presAssocID="{F4075F3A-4A49-40FA-A063-F65AE5661252}" presName="parentText" presStyleLbl="node1" presStyleIdx="4" presStyleCnt="5" custScaleX="103512">
        <dgm:presLayoutVars>
          <dgm:chMax val="0"/>
          <dgm:bulletEnabled val="1"/>
        </dgm:presLayoutVars>
      </dgm:prSet>
      <dgm:spPr/>
    </dgm:pt>
    <dgm:pt modelId="{031BE962-BE0B-42DA-AE58-C230A6BDC320}" type="pres">
      <dgm:prSet presAssocID="{F4075F3A-4A49-40FA-A063-F65AE5661252}" presName="negativeSpace" presStyleCnt="0"/>
      <dgm:spPr/>
    </dgm:pt>
    <dgm:pt modelId="{200C7944-57E3-44A0-ACC4-32F750BA3DB6}" type="pres">
      <dgm:prSet presAssocID="{F4075F3A-4A49-40FA-A063-F65AE566125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EB060E-4759-403C-A696-34F3A08D0075}" type="presOf" srcId="{954AAE81-35C4-4C12-B62B-8709AEF99FD6}" destId="{5DAF8B3C-7685-4E39-8586-80AAA06B771A}" srcOrd="0" destOrd="0" presId="urn:microsoft.com/office/officeart/2005/8/layout/list1"/>
    <dgm:cxn modelId="{3E7CF413-8F26-4959-B612-3403B92B6B82}" srcId="{C7BD12FB-6A55-495A-9BC4-3682C5DC453B}" destId="{E6CD695C-6935-4EB5-99FB-4EC53F4C3810}" srcOrd="0" destOrd="0" parTransId="{D2D6CA71-F6B8-4D88-95C9-CB59948B3F8F}" sibTransId="{3815502A-F6F8-483E-9F3D-78B8E202480F}"/>
    <dgm:cxn modelId="{BB585317-649A-46E2-ABD2-3B66AB2BC78A}" type="presOf" srcId="{CDB3692C-A880-496B-A6DA-BD3FD9CA1840}" destId="{BD2F2B25-CDA2-492F-BAE1-6A1579CE9F2F}" srcOrd="0" destOrd="0" presId="urn:microsoft.com/office/officeart/2005/8/layout/list1"/>
    <dgm:cxn modelId="{43B6C519-56C7-46C1-8352-012EED995A08}" type="presOf" srcId="{A9B54138-0C0B-4B41-AE76-E45327B1386A}" destId="{B2370C2D-CF9E-4FD6-A020-10EAE92B6680}" srcOrd="0" destOrd="0" presId="urn:microsoft.com/office/officeart/2005/8/layout/list1"/>
    <dgm:cxn modelId="{D2510023-DBCC-48E2-B7C0-6A4D6DBDE468}" srcId="{CA85910C-841A-4770-8850-B1893A9DF604}" destId="{C7BD12FB-6A55-495A-9BC4-3682C5DC453B}" srcOrd="3" destOrd="0" parTransId="{CD9E1F7A-78EF-4234-9A41-E6B52954B843}" sibTransId="{01268581-07DB-4501-B1F6-A5BF0D9F37DC}"/>
    <dgm:cxn modelId="{2DBB7D28-CCE8-4492-B279-2B3F8EA72628}" type="presOf" srcId="{F302D720-2B29-40DD-B835-FE6CC07497A7}" destId="{34868D5B-AE8B-4E00-8715-EF98D4DDE889}" srcOrd="0" destOrd="0" presId="urn:microsoft.com/office/officeart/2005/8/layout/list1"/>
    <dgm:cxn modelId="{7CB6E22F-EC2B-406C-BDA3-5E92CB8876F1}" type="presOf" srcId="{BCDC602B-6184-4667-A139-DDACE59DF40A}" destId="{223DD7FC-BB63-4487-83F2-E54C0643849F}" srcOrd="1" destOrd="0" presId="urn:microsoft.com/office/officeart/2005/8/layout/list1"/>
    <dgm:cxn modelId="{F3E87748-4CBA-47AA-B4BD-2DCE1575A622}" srcId="{CA85910C-841A-4770-8850-B1893A9DF604}" destId="{A9B54138-0C0B-4B41-AE76-E45327B1386A}" srcOrd="0" destOrd="0" parTransId="{C15114FA-858E-4CC7-970D-317A88EF07AA}" sibTransId="{3416F508-DFDB-4688-A8E9-F5C641F659AE}"/>
    <dgm:cxn modelId="{F7A9876C-CF09-491B-955F-051C3E94A0CA}" type="presOf" srcId="{C7BD12FB-6A55-495A-9BC4-3682C5DC453B}" destId="{6D914A54-B7F6-4A24-9F6E-4AB6A8A63DE4}" srcOrd="1" destOrd="0" presId="urn:microsoft.com/office/officeart/2005/8/layout/list1"/>
    <dgm:cxn modelId="{2654E34C-9B85-4E4A-A70A-F8D06B45CBF7}" srcId="{BCDC602B-6184-4667-A139-DDACE59DF40A}" destId="{F302D720-2B29-40DD-B835-FE6CC07497A7}" srcOrd="0" destOrd="0" parTransId="{2002DB54-4EB0-4BD7-8CE4-0DD6D6325C5A}" sibTransId="{D806E5EA-7F2B-47AA-9B85-8549408C67F9}"/>
    <dgm:cxn modelId="{0D35226E-FC2F-4DBE-B37B-BB569093E316}" srcId="{A9B54138-0C0B-4B41-AE76-E45327B1386A}" destId="{CDB3692C-A880-496B-A6DA-BD3FD9CA1840}" srcOrd="0" destOrd="0" parTransId="{155E2A8C-3D98-4E2B-BB2F-6D706B74A491}" sibTransId="{F8C8E311-C50B-4F63-91A1-B5F91C05D3B6}"/>
    <dgm:cxn modelId="{9DD1F54F-ECB0-4FA5-8E71-B7EF4E1C98CD}" srcId="{F4075F3A-4A49-40FA-A063-F65AE5661252}" destId="{DB2A0EBB-F738-419A-BEA4-66A5688F0EA7}" srcOrd="0" destOrd="0" parTransId="{ADB1883D-903C-4E54-8482-71DAEC0D2735}" sibTransId="{FAB35F7C-FD26-47A2-A6CE-D2DB0626001F}"/>
    <dgm:cxn modelId="{D77B3453-DB51-43A4-A8CC-8B24C1DF2F5F}" type="presOf" srcId="{954AAE81-35C4-4C12-B62B-8709AEF99FD6}" destId="{63DF7D70-FA28-4CB5-87C3-68C2218D59D9}" srcOrd="1" destOrd="0" presId="urn:microsoft.com/office/officeart/2005/8/layout/list1"/>
    <dgm:cxn modelId="{92DCFC75-A0E9-4AE6-B3DB-6E19991DE262}" srcId="{CA85910C-841A-4770-8850-B1893A9DF604}" destId="{BCDC602B-6184-4667-A139-DDACE59DF40A}" srcOrd="2" destOrd="0" parTransId="{B6838095-522D-4DE9-BE9E-3BB75D39E16B}" sibTransId="{E265E1DE-19AC-405C-B6D0-FB68C5B11008}"/>
    <dgm:cxn modelId="{4EBD8B83-A9BF-4167-B3C2-46DB14D47B31}" srcId="{954AAE81-35C4-4C12-B62B-8709AEF99FD6}" destId="{2482C623-A19B-44AA-A093-96807E3CE98F}" srcOrd="0" destOrd="0" parTransId="{34F7C83A-E5B5-4158-B744-A060F3FD4B62}" sibTransId="{BB4AFB68-B06A-4815-B5D0-724654CA2CEF}"/>
    <dgm:cxn modelId="{D2C19891-9578-42E2-BD48-9CA0CEEA59B7}" srcId="{CA85910C-841A-4770-8850-B1893A9DF604}" destId="{F4075F3A-4A49-40FA-A063-F65AE5661252}" srcOrd="4" destOrd="0" parTransId="{A64319FE-8AEA-4E64-BAC4-812D53D3798D}" sibTransId="{5C979709-EB2E-4D7A-9F78-1F454F4896DB}"/>
    <dgm:cxn modelId="{9BD84196-17BE-4495-A5AE-ADB928EFAA5F}" type="presOf" srcId="{2482C623-A19B-44AA-A093-96807E3CE98F}" destId="{C3D4A2DB-AD52-4904-A56F-39717FFF0012}" srcOrd="0" destOrd="0" presId="urn:microsoft.com/office/officeart/2005/8/layout/list1"/>
    <dgm:cxn modelId="{6B750B97-D182-4750-B489-5BD422762C08}" srcId="{CA85910C-841A-4770-8850-B1893A9DF604}" destId="{954AAE81-35C4-4C12-B62B-8709AEF99FD6}" srcOrd="1" destOrd="0" parTransId="{A8C4E290-19C4-45DD-8B7F-7FF42A3CD0C3}" sibTransId="{1060B8FA-63BC-4FD0-A65B-8BDE3C2CC7A4}"/>
    <dgm:cxn modelId="{FEAEE998-87F1-4FF2-B327-B30619AA44B2}" type="presOf" srcId="{DB2A0EBB-F738-419A-BEA4-66A5688F0EA7}" destId="{200C7944-57E3-44A0-ACC4-32F750BA3DB6}" srcOrd="0" destOrd="0" presId="urn:microsoft.com/office/officeart/2005/8/layout/list1"/>
    <dgm:cxn modelId="{3EF343B6-D12B-4C3B-A330-7EA2E935A740}" type="presOf" srcId="{BCDC602B-6184-4667-A139-DDACE59DF40A}" destId="{11E76175-F72D-4774-85B1-B5D11B736795}" srcOrd="0" destOrd="0" presId="urn:microsoft.com/office/officeart/2005/8/layout/list1"/>
    <dgm:cxn modelId="{4EED9FBC-8E1C-4155-9A0A-DE0E3F148B9C}" type="presOf" srcId="{A9B54138-0C0B-4B41-AE76-E45327B1386A}" destId="{1C83B8A7-E55A-4A95-9C9B-A2BC7606356D}" srcOrd="1" destOrd="0" presId="urn:microsoft.com/office/officeart/2005/8/layout/list1"/>
    <dgm:cxn modelId="{45ABC0D1-C4C3-454D-A7CB-CC4D360088B6}" type="presOf" srcId="{C7BD12FB-6A55-495A-9BC4-3682C5DC453B}" destId="{E6A0C18A-5207-4A3F-AE2E-C8986783B039}" srcOrd="0" destOrd="0" presId="urn:microsoft.com/office/officeart/2005/8/layout/list1"/>
    <dgm:cxn modelId="{05C3DBD3-4B6E-4341-9B3A-6929B562E690}" type="presOf" srcId="{F4075F3A-4A49-40FA-A063-F65AE5661252}" destId="{37644250-2239-41EF-88FE-BDEC6CDC8369}" srcOrd="1" destOrd="0" presId="urn:microsoft.com/office/officeart/2005/8/layout/list1"/>
    <dgm:cxn modelId="{542901F0-1B6A-49EA-9279-69FD5B722250}" type="presOf" srcId="{E6CD695C-6935-4EB5-99FB-4EC53F4C3810}" destId="{DDF6E055-97DD-47A5-B52B-4D4E9E2EADD0}" srcOrd="0" destOrd="0" presId="urn:microsoft.com/office/officeart/2005/8/layout/list1"/>
    <dgm:cxn modelId="{0CDD70F3-3F71-4EF0-A2E9-662C9FEBA503}" type="presOf" srcId="{CA85910C-841A-4770-8850-B1893A9DF604}" destId="{F4206DCA-C717-4411-832B-33E2421E76FD}" srcOrd="0" destOrd="0" presId="urn:microsoft.com/office/officeart/2005/8/layout/list1"/>
    <dgm:cxn modelId="{4B3949FF-B0EE-46CC-8230-3D4696A1345E}" type="presOf" srcId="{F4075F3A-4A49-40FA-A063-F65AE5661252}" destId="{6AA8D064-8399-420E-8410-AF360DCC13B0}" srcOrd="0" destOrd="0" presId="urn:microsoft.com/office/officeart/2005/8/layout/list1"/>
    <dgm:cxn modelId="{7BF3D06E-8953-4039-82D5-671AB1A7F31F}" type="presParOf" srcId="{F4206DCA-C717-4411-832B-33E2421E76FD}" destId="{5BEF5673-4A6A-48A1-B05B-9E48441BF1B1}" srcOrd="0" destOrd="0" presId="urn:microsoft.com/office/officeart/2005/8/layout/list1"/>
    <dgm:cxn modelId="{4A67B3E9-88AF-4EC5-8280-290E43A4ABBE}" type="presParOf" srcId="{5BEF5673-4A6A-48A1-B05B-9E48441BF1B1}" destId="{B2370C2D-CF9E-4FD6-A020-10EAE92B6680}" srcOrd="0" destOrd="0" presId="urn:microsoft.com/office/officeart/2005/8/layout/list1"/>
    <dgm:cxn modelId="{BCD070F4-CF7C-4365-A1B7-89966690DB0C}" type="presParOf" srcId="{5BEF5673-4A6A-48A1-B05B-9E48441BF1B1}" destId="{1C83B8A7-E55A-4A95-9C9B-A2BC7606356D}" srcOrd="1" destOrd="0" presId="urn:microsoft.com/office/officeart/2005/8/layout/list1"/>
    <dgm:cxn modelId="{D9C69C60-2480-4728-8513-7DECEE364F30}" type="presParOf" srcId="{F4206DCA-C717-4411-832B-33E2421E76FD}" destId="{011F2DE6-CB91-4614-8B49-62B6276AF64B}" srcOrd="1" destOrd="0" presId="urn:microsoft.com/office/officeart/2005/8/layout/list1"/>
    <dgm:cxn modelId="{E3803CAB-9042-4E14-A2EA-1CA3E1DAA745}" type="presParOf" srcId="{F4206DCA-C717-4411-832B-33E2421E76FD}" destId="{BD2F2B25-CDA2-492F-BAE1-6A1579CE9F2F}" srcOrd="2" destOrd="0" presId="urn:microsoft.com/office/officeart/2005/8/layout/list1"/>
    <dgm:cxn modelId="{4AB9A5D6-A9E3-4D37-AB86-26F127E42A37}" type="presParOf" srcId="{F4206DCA-C717-4411-832B-33E2421E76FD}" destId="{9F4CB8D5-F35D-48DD-B4AB-05F655E72361}" srcOrd="3" destOrd="0" presId="urn:microsoft.com/office/officeart/2005/8/layout/list1"/>
    <dgm:cxn modelId="{3DFFAF97-6416-4016-A7DF-1749E4672C9A}" type="presParOf" srcId="{F4206DCA-C717-4411-832B-33E2421E76FD}" destId="{DB145B6F-E7BA-43FD-B507-9D51683B4B18}" srcOrd="4" destOrd="0" presId="urn:microsoft.com/office/officeart/2005/8/layout/list1"/>
    <dgm:cxn modelId="{95DF97C0-CA09-4618-9776-52D705A30B92}" type="presParOf" srcId="{DB145B6F-E7BA-43FD-B507-9D51683B4B18}" destId="{5DAF8B3C-7685-4E39-8586-80AAA06B771A}" srcOrd="0" destOrd="0" presId="urn:microsoft.com/office/officeart/2005/8/layout/list1"/>
    <dgm:cxn modelId="{1CD474D6-1478-458B-9D77-C4DD9F1377AB}" type="presParOf" srcId="{DB145B6F-E7BA-43FD-B507-9D51683B4B18}" destId="{63DF7D70-FA28-4CB5-87C3-68C2218D59D9}" srcOrd="1" destOrd="0" presId="urn:microsoft.com/office/officeart/2005/8/layout/list1"/>
    <dgm:cxn modelId="{A64FDBEB-677B-48BE-9022-77B0E699379B}" type="presParOf" srcId="{F4206DCA-C717-4411-832B-33E2421E76FD}" destId="{C45987DA-4E2A-4D59-B90D-2636DA7D787E}" srcOrd="5" destOrd="0" presId="urn:microsoft.com/office/officeart/2005/8/layout/list1"/>
    <dgm:cxn modelId="{C711040A-50B7-4C8D-A03D-3D04830EAE7E}" type="presParOf" srcId="{F4206DCA-C717-4411-832B-33E2421E76FD}" destId="{C3D4A2DB-AD52-4904-A56F-39717FFF0012}" srcOrd="6" destOrd="0" presId="urn:microsoft.com/office/officeart/2005/8/layout/list1"/>
    <dgm:cxn modelId="{5DD7E88E-9AB1-4779-8D78-8C2392372FD0}" type="presParOf" srcId="{F4206DCA-C717-4411-832B-33E2421E76FD}" destId="{58E9F297-3D5E-4960-855C-FBC3D64A2B5C}" srcOrd="7" destOrd="0" presId="urn:microsoft.com/office/officeart/2005/8/layout/list1"/>
    <dgm:cxn modelId="{553D8A09-28EE-4A15-ACB3-B5C6DC075ED3}" type="presParOf" srcId="{F4206DCA-C717-4411-832B-33E2421E76FD}" destId="{9AC8DCEF-FFE7-4344-8840-88430EE3D49E}" srcOrd="8" destOrd="0" presId="urn:microsoft.com/office/officeart/2005/8/layout/list1"/>
    <dgm:cxn modelId="{4E19AF18-D083-4982-A434-31DCA410095E}" type="presParOf" srcId="{9AC8DCEF-FFE7-4344-8840-88430EE3D49E}" destId="{11E76175-F72D-4774-85B1-B5D11B736795}" srcOrd="0" destOrd="0" presId="urn:microsoft.com/office/officeart/2005/8/layout/list1"/>
    <dgm:cxn modelId="{4BD01524-AC10-4F3E-9E11-8B6A26154A1D}" type="presParOf" srcId="{9AC8DCEF-FFE7-4344-8840-88430EE3D49E}" destId="{223DD7FC-BB63-4487-83F2-E54C0643849F}" srcOrd="1" destOrd="0" presId="urn:microsoft.com/office/officeart/2005/8/layout/list1"/>
    <dgm:cxn modelId="{234C4852-F20A-4979-94C3-D790F1B0A724}" type="presParOf" srcId="{F4206DCA-C717-4411-832B-33E2421E76FD}" destId="{A0039179-0BA9-4A41-8CBF-57747A1A0551}" srcOrd="9" destOrd="0" presId="urn:microsoft.com/office/officeart/2005/8/layout/list1"/>
    <dgm:cxn modelId="{F41AF2BB-597A-44A1-BD07-10B65848CF95}" type="presParOf" srcId="{F4206DCA-C717-4411-832B-33E2421E76FD}" destId="{34868D5B-AE8B-4E00-8715-EF98D4DDE889}" srcOrd="10" destOrd="0" presId="urn:microsoft.com/office/officeart/2005/8/layout/list1"/>
    <dgm:cxn modelId="{BE6B413D-B2EA-41A5-8BCA-D5AAC2EECEA7}" type="presParOf" srcId="{F4206DCA-C717-4411-832B-33E2421E76FD}" destId="{1772B141-9D13-43D3-8680-33EC6A2AC0C6}" srcOrd="11" destOrd="0" presId="urn:microsoft.com/office/officeart/2005/8/layout/list1"/>
    <dgm:cxn modelId="{342B02C6-C627-4142-9780-75BDE97A2794}" type="presParOf" srcId="{F4206DCA-C717-4411-832B-33E2421E76FD}" destId="{3010A21C-1F70-4535-8813-E113D843DD09}" srcOrd="12" destOrd="0" presId="urn:microsoft.com/office/officeart/2005/8/layout/list1"/>
    <dgm:cxn modelId="{6B9D8816-F86A-4A57-B759-518FB24DF7D8}" type="presParOf" srcId="{3010A21C-1F70-4535-8813-E113D843DD09}" destId="{E6A0C18A-5207-4A3F-AE2E-C8986783B039}" srcOrd="0" destOrd="0" presId="urn:microsoft.com/office/officeart/2005/8/layout/list1"/>
    <dgm:cxn modelId="{ABDB3008-DC0E-4562-8A6A-57C839E2B36F}" type="presParOf" srcId="{3010A21C-1F70-4535-8813-E113D843DD09}" destId="{6D914A54-B7F6-4A24-9F6E-4AB6A8A63DE4}" srcOrd="1" destOrd="0" presId="urn:microsoft.com/office/officeart/2005/8/layout/list1"/>
    <dgm:cxn modelId="{5222115B-1C54-42C5-BDCE-FB4D790F0895}" type="presParOf" srcId="{F4206DCA-C717-4411-832B-33E2421E76FD}" destId="{B2C41817-1C03-4D35-A88D-9CF0C1734B43}" srcOrd="13" destOrd="0" presId="urn:microsoft.com/office/officeart/2005/8/layout/list1"/>
    <dgm:cxn modelId="{E30380BC-8CF9-4EF3-ACE9-C470798CFB9D}" type="presParOf" srcId="{F4206DCA-C717-4411-832B-33E2421E76FD}" destId="{DDF6E055-97DD-47A5-B52B-4D4E9E2EADD0}" srcOrd="14" destOrd="0" presId="urn:microsoft.com/office/officeart/2005/8/layout/list1"/>
    <dgm:cxn modelId="{AEFDDC04-73E9-4F53-AB84-16BF478C9BFE}" type="presParOf" srcId="{F4206DCA-C717-4411-832B-33E2421E76FD}" destId="{B1C2B7B9-F992-4FC4-B6DC-B92BF2DC9810}" srcOrd="15" destOrd="0" presId="urn:microsoft.com/office/officeart/2005/8/layout/list1"/>
    <dgm:cxn modelId="{5917E42F-EA7B-4399-B336-1BD8C6BC1AA7}" type="presParOf" srcId="{F4206DCA-C717-4411-832B-33E2421E76FD}" destId="{CB31AA2E-A417-4EB3-9190-7DC6064AD991}" srcOrd="16" destOrd="0" presId="urn:microsoft.com/office/officeart/2005/8/layout/list1"/>
    <dgm:cxn modelId="{D296EC5C-7A93-4294-973D-255F0E367B55}" type="presParOf" srcId="{CB31AA2E-A417-4EB3-9190-7DC6064AD991}" destId="{6AA8D064-8399-420E-8410-AF360DCC13B0}" srcOrd="0" destOrd="0" presId="urn:microsoft.com/office/officeart/2005/8/layout/list1"/>
    <dgm:cxn modelId="{D8B8864C-96D7-4DCC-B628-8D1DE33338A9}" type="presParOf" srcId="{CB31AA2E-A417-4EB3-9190-7DC6064AD991}" destId="{37644250-2239-41EF-88FE-BDEC6CDC8369}" srcOrd="1" destOrd="0" presId="urn:microsoft.com/office/officeart/2005/8/layout/list1"/>
    <dgm:cxn modelId="{4DADEE92-2F53-401B-BF53-2514D1482773}" type="presParOf" srcId="{F4206DCA-C717-4411-832B-33E2421E76FD}" destId="{031BE962-BE0B-42DA-AE58-C230A6BDC320}" srcOrd="17" destOrd="0" presId="urn:microsoft.com/office/officeart/2005/8/layout/list1"/>
    <dgm:cxn modelId="{ECDC9D33-7F21-4A10-AECE-1F6E356A1F1B}" type="presParOf" srcId="{F4206DCA-C717-4411-832B-33E2421E76FD}" destId="{200C7944-57E3-44A0-ACC4-32F750BA3D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DA518-BC6C-454C-8425-289DBEFA6303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2ED9815-0689-437F-AB55-8011A9589219}">
      <dgm:prSet phldrT="[Text]" custT="1"/>
      <dgm:spPr>
        <a:solidFill>
          <a:schemeClr val="accent5">
            <a:lumMod val="75000"/>
          </a:schemeClr>
        </a:solidFill>
      </dgm:spPr>
      <dgm:t>
        <a:bodyPr anchor="t"/>
        <a:lstStyle/>
        <a:p>
          <a:r>
            <a:rPr lang="en-US" sz="1400"/>
            <a:t>SESSION 1: Setting up for Success</a:t>
          </a:r>
        </a:p>
      </dgm:t>
    </dgm:pt>
    <dgm:pt modelId="{CA69EC14-8F26-4324-9465-B228833C3D9E}" type="parTrans" cxnId="{8DB8FAB8-F8BE-4232-8E1A-61CBAFE1B3A6}">
      <dgm:prSet/>
      <dgm:spPr/>
      <dgm:t>
        <a:bodyPr/>
        <a:lstStyle/>
        <a:p>
          <a:endParaRPr lang="en-US"/>
        </a:p>
      </dgm:t>
    </dgm:pt>
    <dgm:pt modelId="{095AE3E2-7CB6-43CA-A532-FBE35E2C2239}" type="sibTrans" cxnId="{8DB8FAB8-F8BE-4232-8E1A-61CBAFE1B3A6}">
      <dgm:prSet/>
      <dgm:spPr/>
      <dgm:t>
        <a:bodyPr/>
        <a:lstStyle/>
        <a:p>
          <a:endParaRPr lang="en-US"/>
        </a:p>
      </dgm:t>
    </dgm:pt>
    <dgm:pt modelId="{4F7AD0EE-0E26-4017-9F94-86272D93EFC3}">
      <dgm:prSet phldrT="[Text]" custT="1"/>
      <dgm:spPr>
        <a:solidFill>
          <a:srgbClr val="EAB200"/>
        </a:solidFill>
      </dgm:spPr>
      <dgm:t>
        <a:bodyPr anchor="t"/>
        <a:lstStyle/>
        <a:p>
          <a:r>
            <a:rPr lang="en-US" sz="1400"/>
            <a:t>SESSION 3: Using Your Data to Inform Instruction</a:t>
          </a:r>
        </a:p>
      </dgm:t>
    </dgm:pt>
    <dgm:pt modelId="{1B378C42-C627-4201-AE52-4BA974618512}" type="parTrans" cxnId="{EE6BF61A-B19F-4C39-8C06-B8706D9BA7BA}">
      <dgm:prSet/>
      <dgm:spPr/>
      <dgm:t>
        <a:bodyPr/>
        <a:lstStyle/>
        <a:p>
          <a:endParaRPr lang="en-US"/>
        </a:p>
      </dgm:t>
    </dgm:pt>
    <dgm:pt modelId="{51654D6A-95A4-4E7F-B6C4-FF063E7F512E}" type="sibTrans" cxnId="{EE6BF61A-B19F-4C39-8C06-B8706D9BA7BA}">
      <dgm:prSet/>
      <dgm:spPr/>
      <dgm:t>
        <a:bodyPr/>
        <a:lstStyle/>
        <a:p>
          <a:endParaRPr lang="en-US"/>
        </a:p>
      </dgm:t>
    </dgm:pt>
    <dgm:pt modelId="{DA761F70-B11F-4EA6-915D-15ADF7DDBA23}">
      <dgm:prSet phldrT="[Text]" custT="1"/>
      <dgm:spPr>
        <a:solidFill>
          <a:schemeClr val="accent2">
            <a:lumMod val="75000"/>
          </a:schemeClr>
        </a:solidFill>
      </dgm:spPr>
      <dgm:t>
        <a:bodyPr anchor="t"/>
        <a:lstStyle/>
        <a:p>
          <a:r>
            <a:rPr lang="en-US" sz="1400"/>
            <a:t>SESSION 4: </a:t>
          </a:r>
          <a:br>
            <a:rPr lang="en-US" sz="1400"/>
          </a:br>
          <a:r>
            <a:rPr lang="en-US" sz="1400"/>
            <a:t>True Integration</a:t>
          </a:r>
        </a:p>
      </dgm:t>
    </dgm:pt>
    <dgm:pt modelId="{205211D0-56BC-42B4-8B39-5E0986F07326}" type="parTrans" cxnId="{5EE004A5-3774-4BB1-B9EC-EDCC333FB895}">
      <dgm:prSet/>
      <dgm:spPr/>
      <dgm:t>
        <a:bodyPr/>
        <a:lstStyle/>
        <a:p>
          <a:endParaRPr lang="en-US"/>
        </a:p>
      </dgm:t>
    </dgm:pt>
    <dgm:pt modelId="{8B7B9245-1212-4EA2-8DBA-AB21D24D994E}" type="sibTrans" cxnId="{5EE004A5-3774-4BB1-B9EC-EDCC333FB895}">
      <dgm:prSet/>
      <dgm:spPr/>
      <dgm:t>
        <a:bodyPr/>
        <a:lstStyle/>
        <a:p>
          <a:endParaRPr lang="en-US"/>
        </a:p>
      </dgm:t>
    </dgm:pt>
    <dgm:pt modelId="{0C927F58-D0E1-4B01-A6B6-C603E890F398}">
      <dgm:prSet phldrT="[Text]" custT="1"/>
      <dgm:spPr>
        <a:solidFill>
          <a:schemeClr val="accent6">
            <a:lumMod val="75000"/>
          </a:schemeClr>
        </a:solidFill>
      </dgm:spPr>
      <dgm:t>
        <a:bodyPr anchor="t"/>
        <a:lstStyle/>
        <a:p>
          <a:r>
            <a:rPr lang="en-US" sz="1400"/>
            <a:t>SESSION 2: Monitoring and </a:t>
          </a:r>
          <a:r>
            <a:rPr lang="en-US" sz="1400" err="1"/>
            <a:t>Communi-cating</a:t>
          </a:r>
          <a:r>
            <a:rPr lang="en-US" sz="1400"/>
            <a:t> for Success</a:t>
          </a:r>
        </a:p>
      </dgm:t>
    </dgm:pt>
    <dgm:pt modelId="{79673275-EAE9-4B21-BD17-BA2A2DC472F8}" type="parTrans" cxnId="{CB5E5B09-20CD-4245-A349-FF2971C82599}">
      <dgm:prSet/>
      <dgm:spPr/>
      <dgm:t>
        <a:bodyPr/>
        <a:lstStyle/>
        <a:p>
          <a:endParaRPr lang="en-US"/>
        </a:p>
      </dgm:t>
    </dgm:pt>
    <dgm:pt modelId="{91B44C06-EF03-4B80-B764-56D43105AB17}" type="sibTrans" cxnId="{CB5E5B09-20CD-4245-A349-FF2971C82599}">
      <dgm:prSet/>
      <dgm:spPr/>
      <dgm:t>
        <a:bodyPr/>
        <a:lstStyle/>
        <a:p>
          <a:endParaRPr lang="en-US"/>
        </a:p>
      </dgm:t>
    </dgm:pt>
    <dgm:pt modelId="{87EBC7B2-62CC-4F4D-B8F1-6913234E01AB}">
      <dgm:prSet phldrT="[Text]" custT="1"/>
      <dgm:spPr>
        <a:solidFill>
          <a:schemeClr val="tx2">
            <a:lumMod val="75000"/>
          </a:schemeClr>
        </a:solidFill>
      </dgm:spPr>
      <dgm:t>
        <a:bodyPr anchor="t"/>
        <a:lstStyle/>
        <a:p>
          <a:r>
            <a:rPr lang="en-US" sz="1400"/>
            <a:t>SESSION 5: Planning for the Year Ahead</a:t>
          </a:r>
        </a:p>
      </dgm:t>
    </dgm:pt>
    <dgm:pt modelId="{792074DA-5FA9-4FC5-82A0-319076547753}" type="parTrans" cxnId="{2E1A1579-A6BA-476F-822B-86009E26C1D5}">
      <dgm:prSet/>
      <dgm:spPr/>
      <dgm:t>
        <a:bodyPr/>
        <a:lstStyle/>
        <a:p>
          <a:endParaRPr lang="en-US"/>
        </a:p>
      </dgm:t>
    </dgm:pt>
    <dgm:pt modelId="{B3C296FB-3485-4B9E-A81F-C9229475D8E6}" type="sibTrans" cxnId="{2E1A1579-A6BA-476F-822B-86009E26C1D5}">
      <dgm:prSet/>
      <dgm:spPr/>
      <dgm:t>
        <a:bodyPr/>
        <a:lstStyle/>
        <a:p>
          <a:endParaRPr lang="en-US"/>
        </a:p>
      </dgm:t>
    </dgm:pt>
    <dgm:pt modelId="{EDE82B6F-CA32-4C6B-8BFB-B30D12284093}">
      <dgm:prSet phldrT="[Text]" custT="1"/>
      <dgm:spPr>
        <a:solidFill>
          <a:schemeClr val="accent5">
            <a:lumMod val="75000"/>
          </a:schemeClr>
        </a:solidFill>
      </dgm:spPr>
      <dgm:t>
        <a:bodyPr lIns="0" rIns="0" anchor="t"/>
        <a:lstStyle/>
        <a:p>
          <a:r>
            <a:rPr lang="en-US" sz="1400" i="1">
              <a:solidFill>
                <a:schemeClr val="accent4"/>
              </a:solidFill>
            </a:rPr>
            <a:t>TECHNOLOGY TRAINING PART 1: Preparing</a:t>
          </a:r>
          <a:br>
            <a:rPr lang="en-US" sz="1400" i="1">
              <a:solidFill>
                <a:schemeClr val="accent4"/>
              </a:solidFill>
            </a:rPr>
          </a:br>
          <a:r>
            <a:rPr lang="en-US" sz="1400" i="1">
              <a:solidFill>
                <a:schemeClr val="accent4"/>
              </a:solidFill>
            </a:rPr>
            <a:t>Your Data Structures</a:t>
          </a:r>
          <a:endParaRPr lang="en-US" sz="1400">
            <a:solidFill>
              <a:schemeClr val="accent4"/>
            </a:solidFill>
          </a:endParaRPr>
        </a:p>
      </dgm:t>
    </dgm:pt>
    <dgm:pt modelId="{9B21EF5D-1347-4E9C-B71F-5BDA8B9DA602}" type="parTrans" cxnId="{9E31DBA0-E939-49A6-A6BC-57FBA271E74D}">
      <dgm:prSet/>
      <dgm:spPr/>
      <dgm:t>
        <a:bodyPr/>
        <a:lstStyle/>
        <a:p>
          <a:endParaRPr lang="en-US"/>
        </a:p>
      </dgm:t>
    </dgm:pt>
    <dgm:pt modelId="{4B7087D8-60F7-45B3-90E8-83EEE7316E5B}" type="sibTrans" cxnId="{9E31DBA0-E939-49A6-A6BC-57FBA271E74D}">
      <dgm:prSet/>
      <dgm:spPr/>
      <dgm:t>
        <a:bodyPr/>
        <a:lstStyle/>
        <a:p>
          <a:endParaRPr lang="en-US"/>
        </a:p>
      </dgm:t>
    </dgm:pt>
    <dgm:pt modelId="{167BF358-8434-4987-B85A-37964861114E}">
      <dgm:prSet phldrT="[Text]" custT="1"/>
      <dgm:spPr>
        <a:solidFill>
          <a:schemeClr val="accent6">
            <a:lumMod val="75000"/>
          </a:schemeClr>
        </a:solidFill>
      </dgm:spPr>
      <dgm:t>
        <a:bodyPr lIns="0" rIns="0" anchor="t"/>
        <a:lstStyle/>
        <a:p>
          <a:r>
            <a:rPr lang="en-US" sz="1400" i="1">
              <a:solidFill>
                <a:schemeClr val="accent4"/>
              </a:solidFill>
            </a:rPr>
            <a:t>TECHNOLOGY TRAINING PART 2: Preparing </a:t>
          </a:r>
          <a:r>
            <a:rPr lang="en-US" sz="1400" i="1" err="1">
              <a:solidFill>
                <a:schemeClr val="accent4"/>
              </a:solidFill>
            </a:rPr>
            <a:t>Implementa-tion</a:t>
          </a:r>
          <a:r>
            <a:rPr lang="en-US" sz="1400" i="1">
              <a:solidFill>
                <a:schemeClr val="accent4"/>
              </a:solidFill>
            </a:rPr>
            <a:t> Reports</a:t>
          </a:r>
        </a:p>
      </dgm:t>
    </dgm:pt>
    <dgm:pt modelId="{CAB79F3C-EB84-4F7C-A9F7-2D2507D5DBE7}" type="parTrans" cxnId="{9697DD3F-1923-415C-B9D3-CEE56720C4CC}">
      <dgm:prSet/>
      <dgm:spPr/>
      <dgm:t>
        <a:bodyPr/>
        <a:lstStyle/>
        <a:p>
          <a:endParaRPr lang="en-US"/>
        </a:p>
      </dgm:t>
    </dgm:pt>
    <dgm:pt modelId="{23117442-D303-468D-9B1A-74E04914477C}" type="sibTrans" cxnId="{9697DD3F-1923-415C-B9D3-CEE56720C4CC}">
      <dgm:prSet/>
      <dgm:spPr/>
      <dgm:t>
        <a:bodyPr/>
        <a:lstStyle/>
        <a:p>
          <a:endParaRPr lang="en-US"/>
        </a:p>
      </dgm:t>
    </dgm:pt>
    <dgm:pt modelId="{5DE23A1F-B828-4AED-93AF-CB385BE40F90}">
      <dgm:prSet phldrT="[Text]" custT="1"/>
      <dgm:spPr>
        <a:solidFill>
          <a:schemeClr val="tx2">
            <a:lumMod val="75000"/>
          </a:schemeClr>
        </a:solidFill>
      </dgm:spPr>
      <dgm:t>
        <a:bodyPr anchor="t"/>
        <a:lstStyle/>
        <a:p>
          <a:r>
            <a:rPr lang="en-US" sz="1400" i="1">
              <a:solidFill>
                <a:schemeClr val="accent4"/>
              </a:solidFill>
            </a:rPr>
            <a:t>SUMMER SUPPORT</a:t>
          </a:r>
        </a:p>
      </dgm:t>
    </dgm:pt>
    <dgm:pt modelId="{AC415565-C001-469D-988D-42CCD55DFDCC}" type="parTrans" cxnId="{57F181F1-6B71-4EAF-824A-3C3569D63AC5}">
      <dgm:prSet/>
      <dgm:spPr/>
      <dgm:t>
        <a:bodyPr/>
        <a:lstStyle/>
        <a:p>
          <a:endParaRPr lang="en-US"/>
        </a:p>
      </dgm:t>
    </dgm:pt>
    <dgm:pt modelId="{4F72BF1C-5C6D-4106-A1C4-ECB77BA1216C}" type="sibTrans" cxnId="{57F181F1-6B71-4EAF-824A-3C3569D63AC5}">
      <dgm:prSet/>
      <dgm:spPr/>
      <dgm:t>
        <a:bodyPr/>
        <a:lstStyle/>
        <a:p>
          <a:endParaRPr lang="en-US"/>
        </a:p>
      </dgm:t>
    </dgm:pt>
    <dgm:pt modelId="{700DEE2E-009E-4920-8919-3EBA1BD25605}" type="pres">
      <dgm:prSet presAssocID="{76CDA518-BC6C-454C-8425-289DBEFA6303}" presName="Name0" presStyleCnt="0">
        <dgm:presLayoutVars>
          <dgm:dir/>
          <dgm:resizeHandles val="exact"/>
        </dgm:presLayoutVars>
      </dgm:prSet>
      <dgm:spPr/>
    </dgm:pt>
    <dgm:pt modelId="{6CA53C31-027B-47B6-99A7-1B4548807CCF}" type="pres">
      <dgm:prSet presAssocID="{76CDA518-BC6C-454C-8425-289DBEFA6303}" presName="fgShape" presStyleLbl="fgShp" presStyleIdx="0" presStyleCnt="1" custScaleY="72067" custLinFactNeighborY="-14710"/>
      <dgm:spPr>
        <a:prstGeom prst="rightArrow">
          <a:avLst/>
        </a:prstGeom>
        <a:solidFill>
          <a:srgbClr val="8679EF"/>
        </a:solidFill>
      </dgm:spPr>
    </dgm:pt>
    <dgm:pt modelId="{474004DD-83D6-490F-8C13-1D7113C388B6}" type="pres">
      <dgm:prSet presAssocID="{76CDA518-BC6C-454C-8425-289DBEFA6303}" presName="linComp" presStyleCnt="0"/>
      <dgm:spPr/>
    </dgm:pt>
    <dgm:pt modelId="{1596B23E-FF3A-4F13-8B81-DB82401CB8A2}" type="pres">
      <dgm:prSet presAssocID="{82ED9815-0689-437F-AB55-8011A9589219}" presName="compNode" presStyleCnt="0"/>
      <dgm:spPr/>
    </dgm:pt>
    <dgm:pt modelId="{33027701-4552-4E82-B8B5-201818F384E1}" type="pres">
      <dgm:prSet presAssocID="{82ED9815-0689-437F-AB55-8011A9589219}" presName="bkgdShape" presStyleLbl="node1" presStyleIdx="0" presStyleCnt="8"/>
      <dgm:spPr/>
    </dgm:pt>
    <dgm:pt modelId="{80C6CD21-4D30-4F02-A5E3-108A4E386C2A}" type="pres">
      <dgm:prSet presAssocID="{82ED9815-0689-437F-AB55-8011A9589219}" presName="nodeTx" presStyleLbl="node1" presStyleIdx="0" presStyleCnt="8">
        <dgm:presLayoutVars>
          <dgm:bulletEnabled val="1"/>
        </dgm:presLayoutVars>
      </dgm:prSet>
      <dgm:spPr/>
    </dgm:pt>
    <dgm:pt modelId="{76216FFC-B42E-47B5-BEF6-E584E61758BE}" type="pres">
      <dgm:prSet presAssocID="{82ED9815-0689-437F-AB55-8011A9589219}" presName="invisiNode" presStyleLbl="node1" presStyleIdx="0" presStyleCnt="8"/>
      <dgm:spPr/>
    </dgm:pt>
    <dgm:pt modelId="{0304F202-A9F3-479D-BEB1-3ABB9CCAFAF9}" type="pres">
      <dgm:prSet presAssocID="{82ED9815-0689-437F-AB55-8011A9589219}" presName="imagNode" presStyleLbl="fgImgPlace1" presStyleIdx="0" presStyleCnt="8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403F713-81E6-4AE7-B3A1-1A307AF769A8}" type="pres">
      <dgm:prSet presAssocID="{095AE3E2-7CB6-43CA-A532-FBE35E2C2239}" presName="sibTrans" presStyleLbl="sibTrans2D1" presStyleIdx="0" presStyleCnt="0"/>
      <dgm:spPr/>
    </dgm:pt>
    <dgm:pt modelId="{B9908DC9-75CD-470F-86E2-F7B565FA29D9}" type="pres">
      <dgm:prSet presAssocID="{EDE82B6F-CA32-4C6B-8BFB-B30D12284093}" presName="compNode" presStyleCnt="0"/>
      <dgm:spPr/>
    </dgm:pt>
    <dgm:pt modelId="{FA06BBCE-464F-4266-B09B-D42E3ACE62C5}" type="pres">
      <dgm:prSet presAssocID="{EDE82B6F-CA32-4C6B-8BFB-B30D12284093}" presName="bkgdShape" presStyleLbl="node1" presStyleIdx="1" presStyleCnt="8"/>
      <dgm:spPr/>
    </dgm:pt>
    <dgm:pt modelId="{4010F67F-62A0-45F8-9086-6325303267DE}" type="pres">
      <dgm:prSet presAssocID="{EDE82B6F-CA32-4C6B-8BFB-B30D12284093}" presName="nodeTx" presStyleLbl="node1" presStyleIdx="1" presStyleCnt="8">
        <dgm:presLayoutVars>
          <dgm:bulletEnabled val="1"/>
        </dgm:presLayoutVars>
      </dgm:prSet>
      <dgm:spPr/>
    </dgm:pt>
    <dgm:pt modelId="{BA70FC0A-0E40-43D4-9CED-0E9CD2687E95}" type="pres">
      <dgm:prSet presAssocID="{EDE82B6F-CA32-4C6B-8BFB-B30D12284093}" presName="invisiNode" presStyleLbl="node1" presStyleIdx="1" presStyleCnt="8"/>
      <dgm:spPr/>
    </dgm:pt>
    <dgm:pt modelId="{AF799562-D0FE-4304-8CBE-F6EBFAE4013A}" type="pres">
      <dgm:prSet presAssocID="{EDE82B6F-CA32-4C6B-8BFB-B30D12284093}" presName="imagNode" presStyleLbl="fgImgPlace1" presStyleIdx="1" presStyleCnt="8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0E0897-60F4-4FE7-BB5B-EC1118AD18C4}" type="pres">
      <dgm:prSet presAssocID="{4B7087D8-60F7-45B3-90E8-83EEE7316E5B}" presName="sibTrans" presStyleLbl="sibTrans2D1" presStyleIdx="0" presStyleCnt="0"/>
      <dgm:spPr/>
    </dgm:pt>
    <dgm:pt modelId="{D8032356-C94D-4EB5-BD43-52AF1F0DC0DA}" type="pres">
      <dgm:prSet presAssocID="{0C927F58-D0E1-4B01-A6B6-C603E890F398}" presName="compNode" presStyleCnt="0"/>
      <dgm:spPr/>
    </dgm:pt>
    <dgm:pt modelId="{991FE780-09B4-437E-87F1-633B9F17E51A}" type="pres">
      <dgm:prSet presAssocID="{0C927F58-D0E1-4B01-A6B6-C603E890F398}" presName="bkgdShape" presStyleLbl="node1" presStyleIdx="2" presStyleCnt="8"/>
      <dgm:spPr/>
    </dgm:pt>
    <dgm:pt modelId="{9214762E-771B-4644-B4EF-48158964CAF7}" type="pres">
      <dgm:prSet presAssocID="{0C927F58-D0E1-4B01-A6B6-C603E890F398}" presName="nodeTx" presStyleLbl="node1" presStyleIdx="2" presStyleCnt="8">
        <dgm:presLayoutVars>
          <dgm:bulletEnabled val="1"/>
        </dgm:presLayoutVars>
      </dgm:prSet>
      <dgm:spPr/>
    </dgm:pt>
    <dgm:pt modelId="{FB25865C-F5C6-44CB-B4D2-3814AA594E66}" type="pres">
      <dgm:prSet presAssocID="{0C927F58-D0E1-4B01-A6B6-C603E890F398}" presName="invisiNode" presStyleLbl="node1" presStyleIdx="2" presStyleCnt="8"/>
      <dgm:spPr/>
    </dgm:pt>
    <dgm:pt modelId="{069CDC01-BE12-484D-9486-671E87A5E1A9}" type="pres">
      <dgm:prSet presAssocID="{0C927F58-D0E1-4B01-A6B6-C603E890F398}" presName="imagNode" presStyleLbl="fgImgPlace1" presStyleIdx="2" presStyleCnt="8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0423FB-D68E-4585-AD64-427F976129F3}" type="pres">
      <dgm:prSet presAssocID="{91B44C06-EF03-4B80-B764-56D43105AB17}" presName="sibTrans" presStyleLbl="sibTrans2D1" presStyleIdx="0" presStyleCnt="0"/>
      <dgm:spPr/>
    </dgm:pt>
    <dgm:pt modelId="{67FA1698-9E24-4229-A2FA-F4674B67919C}" type="pres">
      <dgm:prSet presAssocID="{167BF358-8434-4987-B85A-37964861114E}" presName="compNode" presStyleCnt="0"/>
      <dgm:spPr/>
    </dgm:pt>
    <dgm:pt modelId="{2E70E187-B08A-486D-8A45-C8A232CC337A}" type="pres">
      <dgm:prSet presAssocID="{167BF358-8434-4987-B85A-37964861114E}" presName="bkgdShape" presStyleLbl="node1" presStyleIdx="3" presStyleCnt="8"/>
      <dgm:spPr/>
    </dgm:pt>
    <dgm:pt modelId="{0B0F9D5E-01B5-4D70-8912-3735DC726156}" type="pres">
      <dgm:prSet presAssocID="{167BF358-8434-4987-B85A-37964861114E}" presName="nodeTx" presStyleLbl="node1" presStyleIdx="3" presStyleCnt="8">
        <dgm:presLayoutVars>
          <dgm:bulletEnabled val="1"/>
        </dgm:presLayoutVars>
      </dgm:prSet>
      <dgm:spPr/>
    </dgm:pt>
    <dgm:pt modelId="{FC7B3C5D-EC91-4467-AF60-0E5515B36ED2}" type="pres">
      <dgm:prSet presAssocID="{167BF358-8434-4987-B85A-37964861114E}" presName="invisiNode" presStyleLbl="node1" presStyleIdx="3" presStyleCnt="8"/>
      <dgm:spPr/>
    </dgm:pt>
    <dgm:pt modelId="{640B4EA2-5D13-4CA1-86A9-3221B0994580}" type="pres">
      <dgm:prSet presAssocID="{167BF358-8434-4987-B85A-37964861114E}" presName="imagNode" presStyleLbl="fgImgPlace1" presStyleIdx="3" presStyleCnt="8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2BB5058-E676-44FD-8396-B1C6E9350E2F}" type="pres">
      <dgm:prSet presAssocID="{23117442-D303-468D-9B1A-74E04914477C}" presName="sibTrans" presStyleLbl="sibTrans2D1" presStyleIdx="0" presStyleCnt="0"/>
      <dgm:spPr/>
    </dgm:pt>
    <dgm:pt modelId="{44F6A7E9-A24E-43F1-8876-7D150D31E9D4}" type="pres">
      <dgm:prSet presAssocID="{4F7AD0EE-0E26-4017-9F94-86272D93EFC3}" presName="compNode" presStyleCnt="0"/>
      <dgm:spPr/>
    </dgm:pt>
    <dgm:pt modelId="{0F17CE07-4E74-4F15-86EB-6C6567CBA919}" type="pres">
      <dgm:prSet presAssocID="{4F7AD0EE-0E26-4017-9F94-86272D93EFC3}" presName="bkgdShape" presStyleLbl="node1" presStyleIdx="4" presStyleCnt="8"/>
      <dgm:spPr/>
    </dgm:pt>
    <dgm:pt modelId="{8D07021B-273A-4B9A-9F4E-3DC526DA65BD}" type="pres">
      <dgm:prSet presAssocID="{4F7AD0EE-0E26-4017-9F94-86272D93EFC3}" presName="nodeTx" presStyleLbl="node1" presStyleIdx="4" presStyleCnt="8">
        <dgm:presLayoutVars>
          <dgm:bulletEnabled val="1"/>
        </dgm:presLayoutVars>
      </dgm:prSet>
      <dgm:spPr/>
    </dgm:pt>
    <dgm:pt modelId="{D5E502C2-DE8D-4346-877A-9C40A3864E73}" type="pres">
      <dgm:prSet presAssocID="{4F7AD0EE-0E26-4017-9F94-86272D93EFC3}" presName="invisiNode" presStyleLbl="node1" presStyleIdx="4" presStyleCnt="8"/>
      <dgm:spPr/>
    </dgm:pt>
    <dgm:pt modelId="{1722C8D5-9191-4617-9A5C-B2D813A9D915}" type="pres">
      <dgm:prSet presAssocID="{4F7AD0EE-0E26-4017-9F94-86272D93EFC3}" presName="imagNode" presStyleLbl="fgImgPlace1" presStyleIdx="4" presStyleCnt="8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D88C52-2018-48D1-9314-C17CB78960E1}" type="pres">
      <dgm:prSet presAssocID="{51654D6A-95A4-4E7F-B6C4-FF063E7F512E}" presName="sibTrans" presStyleLbl="sibTrans2D1" presStyleIdx="0" presStyleCnt="0"/>
      <dgm:spPr/>
    </dgm:pt>
    <dgm:pt modelId="{0F54D2C3-2473-46B1-B62D-6D975835F768}" type="pres">
      <dgm:prSet presAssocID="{DA761F70-B11F-4EA6-915D-15ADF7DDBA23}" presName="compNode" presStyleCnt="0"/>
      <dgm:spPr/>
    </dgm:pt>
    <dgm:pt modelId="{7DF9CCCA-3B9D-4598-9B0D-5726972F0780}" type="pres">
      <dgm:prSet presAssocID="{DA761F70-B11F-4EA6-915D-15ADF7DDBA23}" presName="bkgdShape" presStyleLbl="node1" presStyleIdx="5" presStyleCnt="8"/>
      <dgm:spPr/>
    </dgm:pt>
    <dgm:pt modelId="{3A3CCAAA-9391-4727-92C0-D8017A0163A3}" type="pres">
      <dgm:prSet presAssocID="{DA761F70-B11F-4EA6-915D-15ADF7DDBA23}" presName="nodeTx" presStyleLbl="node1" presStyleIdx="5" presStyleCnt="8">
        <dgm:presLayoutVars>
          <dgm:bulletEnabled val="1"/>
        </dgm:presLayoutVars>
      </dgm:prSet>
      <dgm:spPr/>
    </dgm:pt>
    <dgm:pt modelId="{57AF0E7A-6E2A-4DFD-8782-FF6ACFBFE49A}" type="pres">
      <dgm:prSet presAssocID="{DA761F70-B11F-4EA6-915D-15ADF7DDBA23}" presName="invisiNode" presStyleLbl="node1" presStyleIdx="5" presStyleCnt="8"/>
      <dgm:spPr/>
    </dgm:pt>
    <dgm:pt modelId="{0ED1F304-354B-4320-B27C-70A3951670CA}" type="pres">
      <dgm:prSet presAssocID="{DA761F70-B11F-4EA6-915D-15ADF7DDBA23}" presName="imagNode" presStyleLbl="fgImgPlace1" presStyleIdx="5" presStyleCnt="8"/>
      <dgm:spPr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FDB655-8D21-4995-B102-9474CBAFCA39}" type="pres">
      <dgm:prSet presAssocID="{8B7B9245-1212-4EA2-8DBA-AB21D24D994E}" presName="sibTrans" presStyleLbl="sibTrans2D1" presStyleIdx="0" presStyleCnt="0"/>
      <dgm:spPr/>
    </dgm:pt>
    <dgm:pt modelId="{E3D4926D-D56C-4D55-82B1-FA30BBB9C0E6}" type="pres">
      <dgm:prSet presAssocID="{87EBC7B2-62CC-4F4D-B8F1-6913234E01AB}" presName="compNode" presStyleCnt="0"/>
      <dgm:spPr/>
    </dgm:pt>
    <dgm:pt modelId="{1E2AF601-0E14-41E6-A130-E7A0A9003234}" type="pres">
      <dgm:prSet presAssocID="{87EBC7B2-62CC-4F4D-B8F1-6913234E01AB}" presName="bkgdShape" presStyleLbl="node1" presStyleIdx="6" presStyleCnt="8"/>
      <dgm:spPr/>
    </dgm:pt>
    <dgm:pt modelId="{EFEA8269-3FA8-4E67-A41C-D7364A1F0F81}" type="pres">
      <dgm:prSet presAssocID="{87EBC7B2-62CC-4F4D-B8F1-6913234E01AB}" presName="nodeTx" presStyleLbl="node1" presStyleIdx="6" presStyleCnt="8">
        <dgm:presLayoutVars>
          <dgm:bulletEnabled val="1"/>
        </dgm:presLayoutVars>
      </dgm:prSet>
      <dgm:spPr/>
    </dgm:pt>
    <dgm:pt modelId="{0EA924EF-8D1F-47B0-BF16-25A8EDEA9546}" type="pres">
      <dgm:prSet presAssocID="{87EBC7B2-62CC-4F4D-B8F1-6913234E01AB}" presName="invisiNode" presStyleLbl="node1" presStyleIdx="6" presStyleCnt="8"/>
      <dgm:spPr/>
    </dgm:pt>
    <dgm:pt modelId="{92DE6F99-74F9-48AD-8F0A-3356A4758B7E}" type="pres">
      <dgm:prSet presAssocID="{87EBC7B2-62CC-4F4D-B8F1-6913234E01AB}" presName="imagNode" presStyleLbl="fgImgPlace1" presStyleIdx="6" presStyleCnt="8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1BE973D-2666-428F-968A-6FB64469B94A}" type="pres">
      <dgm:prSet presAssocID="{B3C296FB-3485-4B9E-A81F-C9229475D8E6}" presName="sibTrans" presStyleLbl="sibTrans2D1" presStyleIdx="0" presStyleCnt="0"/>
      <dgm:spPr/>
    </dgm:pt>
    <dgm:pt modelId="{FB0C6E0C-92BE-4A54-B44D-FD3B9DEFEEF5}" type="pres">
      <dgm:prSet presAssocID="{5DE23A1F-B828-4AED-93AF-CB385BE40F90}" presName="compNode" presStyleCnt="0"/>
      <dgm:spPr/>
    </dgm:pt>
    <dgm:pt modelId="{620747C8-B56B-4616-9A1D-BDC76FE2232C}" type="pres">
      <dgm:prSet presAssocID="{5DE23A1F-B828-4AED-93AF-CB385BE40F90}" presName="bkgdShape" presStyleLbl="node1" presStyleIdx="7" presStyleCnt="8"/>
      <dgm:spPr/>
    </dgm:pt>
    <dgm:pt modelId="{597A3276-0637-471F-8C39-62B3791F94E7}" type="pres">
      <dgm:prSet presAssocID="{5DE23A1F-B828-4AED-93AF-CB385BE40F90}" presName="nodeTx" presStyleLbl="node1" presStyleIdx="7" presStyleCnt="8">
        <dgm:presLayoutVars>
          <dgm:bulletEnabled val="1"/>
        </dgm:presLayoutVars>
      </dgm:prSet>
      <dgm:spPr/>
    </dgm:pt>
    <dgm:pt modelId="{0206AF53-D451-4267-AC81-68C6CC03F37B}" type="pres">
      <dgm:prSet presAssocID="{5DE23A1F-B828-4AED-93AF-CB385BE40F90}" presName="invisiNode" presStyleLbl="node1" presStyleIdx="7" presStyleCnt="8"/>
      <dgm:spPr/>
    </dgm:pt>
    <dgm:pt modelId="{55472D87-4270-4864-9513-C4EF84F48593}" type="pres">
      <dgm:prSet presAssocID="{5DE23A1F-B828-4AED-93AF-CB385BE40F90}" presName="imagNode" presStyleLbl="fgImgPlace1" presStyleIdx="7" presStyleCnt="8"/>
      <dgm:spPr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B5E5B09-20CD-4245-A349-FF2971C82599}" srcId="{76CDA518-BC6C-454C-8425-289DBEFA6303}" destId="{0C927F58-D0E1-4B01-A6B6-C603E890F398}" srcOrd="2" destOrd="0" parTransId="{79673275-EAE9-4B21-BD17-BA2A2DC472F8}" sibTransId="{91B44C06-EF03-4B80-B764-56D43105AB17}"/>
    <dgm:cxn modelId="{1C523813-002F-4E06-BB09-C5D00C73709B}" type="presOf" srcId="{51654D6A-95A4-4E7F-B6C4-FF063E7F512E}" destId="{EBD88C52-2018-48D1-9314-C17CB78960E1}" srcOrd="0" destOrd="0" presId="urn:microsoft.com/office/officeart/2005/8/layout/hList7"/>
    <dgm:cxn modelId="{EE6BF61A-B19F-4C39-8C06-B8706D9BA7BA}" srcId="{76CDA518-BC6C-454C-8425-289DBEFA6303}" destId="{4F7AD0EE-0E26-4017-9F94-86272D93EFC3}" srcOrd="4" destOrd="0" parTransId="{1B378C42-C627-4201-AE52-4BA974618512}" sibTransId="{51654D6A-95A4-4E7F-B6C4-FF063E7F512E}"/>
    <dgm:cxn modelId="{12110A1E-07E5-4867-8924-79D6630C17C6}" type="presOf" srcId="{EDE82B6F-CA32-4C6B-8BFB-B30D12284093}" destId="{FA06BBCE-464F-4266-B09B-D42E3ACE62C5}" srcOrd="0" destOrd="0" presId="urn:microsoft.com/office/officeart/2005/8/layout/hList7"/>
    <dgm:cxn modelId="{83120230-15CF-4E4A-9B10-5AB8D831D9D7}" type="presOf" srcId="{EDE82B6F-CA32-4C6B-8BFB-B30D12284093}" destId="{4010F67F-62A0-45F8-9086-6325303267DE}" srcOrd="1" destOrd="0" presId="urn:microsoft.com/office/officeart/2005/8/layout/hList7"/>
    <dgm:cxn modelId="{DA375233-0C46-4FA9-B168-858D9E87495A}" type="presOf" srcId="{167BF358-8434-4987-B85A-37964861114E}" destId="{2E70E187-B08A-486D-8A45-C8A232CC337A}" srcOrd="0" destOrd="0" presId="urn:microsoft.com/office/officeart/2005/8/layout/hList7"/>
    <dgm:cxn modelId="{662FCF39-6008-4D96-84FA-337968BE560C}" type="presOf" srcId="{4B7087D8-60F7-45B3-90E8-83EEE7316E5B}" destId="{620E0897-60F4-4FE7-BB5B-EC1118AD18C4}" srcOrd="0" destOrd="0" presId="urn:microsoft.com/office/officeart/2005/8/layout/hList7"/>
    <dgm:cxn modelId="{A2D6653A-6BB0-4F5E-B478-B413DEF1F37D}" type="presOf" srcId="{4F7AD0EE-0E26-4017-9F94-86272D93EFC3}" destId="{0F17CE07-4E74-4F15-86EB-6C6567CBA919}" srcOrd="0" destOrd="0" presId="urn:microsoft.com/office/officeart/2005/8/layout/hList7"/>
    <dgm:cxn modelId="{9697DD3F-1923-415C-B9D3-CEE56720C4CC}" srcId="{76CDA518-BC6C-454C-8425-289DBEFA6303}" destId="{167BF358-8434-4987-B85A-37964861114E}" srcOrd="3" destOrd="0" parTransId="{CAB79F3C-EB84-4F7C-A9F7-2D2507D5DBE7}" sibTransId="{23117442-D303-468D-9B1A-74E04914477C}"/>
    <dgm:cxn modelId="{9289F541-01BB-4432-B9FC-11E020530607}" type="presOf" srcId="{87EBC7B2-62CC-4F4D-B8F1-6913234E01AB}" destId="{1E2AF601-0E14-41E6-A130-E7A0A9003234}" srcOrd="0" destOrd="0" presId="urn:microsoft.com/office/officeart/2005/8/layout/hList7"/>
    <dgm:cxn modelId="{1B55AB57-8769-4433-BC6D-3F99C7B9FAB0}" type="presOf" srcId="{0C927F58-D0E1-4B01-A6B6-C603E890F398}" destId="{991FE780-09B4-437E-87F1-633B9F17E51A}" srcOrd="0" destOrd="0" presId="urn:microsoft.com/office/officeart/2005/8/layout/hList7"/>
    <dgm:cxn modelId="{3010D677-843A-41AF-B19F-380B234A9644}" type="presOf" srcId="{82ED9815-0689-437F-AB55-8011A9589219}" destId="{80C6CD21-4D30-4F02-A5E3-108A4E386C2A}" srcOrd="1" destOrd="0" presId="urn:microsoft.com/office/officeart/2005/8/layout/hList7"/>
    <dgm:cxn modelId="{6EBF0958-14B8-46D6-946A-55D79E6E528B}" type="presOf" srcId="{095AE3E2-7CB6-43CA-A532-FBE35E2C2239}" destId="{B403F713-81E6-4AE7-B3A1-1A307AF769A8}" srcOrd="0" destOrd="0" presId="urn:microsoft.com/office/officeart/2005/8/layout/hList7"/>
    <dgm:cxn modelId="{2E1A1579-A6BA-476F-822B-86009E26C1D5}" srcId="{76CDA518-BC6C-454C-8425-289DBEFA6303}" destId="{87EBC7B2-62CC-4F4D-B8F1-6913234E01AB}" srcOrd="6" destOrd="0" parTransId="{792074DA-5FA9-4FC5-82A0-319076547753}" sibTransId="{B3C296FB-3485-4B9E-A81F-C9229475D8E6}"/>
    <dgm:cxn modelId="{3A168159-F514-4D05-9D15-75431E275694}" type="presOf" srcId="{DA761F70-B11F-4EA6-915D-15ADF7DDBA23}" destId="{7DF9CCCA-3B9D-4598-9B0D-5726972F0780}" srcOrd="0" destOrd="0" presId="urn:microsoft.com/office/officeart/2005/8/layout/hList7"/>
    <dgm:cxn modelId="{7AC4B77A-DAFF-4FBE-9270-9429405FB40E}" type="presOf" srcId="{91B44C06-EF03-4B80-B764-56D43105AB17}" destId="{1F0423FB-D68E-4585-AD64-427F976129F3}" srcOrd="0" destOrd="0" presId="urn:microsoft.com/office/officeart/2005/8/layout/hList7"/>
    <dgm:cxn modelId="{9E22D085-E0E9-4B1C-8A6A-C57206DF8895}" type="presOf" srcId="{5DE23A1F-B828-4AED-93AF-CB385BE40F90}" destId="{620747C8-B56B-4616-9A1D-BDC76FE2232C}" srcOrd="0" destOrd="0" presId="urn:microsoft.com/office/officeart/2005/8/layout/hList7"/>
    <dgm:cxn modelId="{9DE9A892-2074-4CBF-98B0-745517EADAE5}" type="presOf" srcId="{5DE23A1F-B828-4AED-93AF-CB385BE40F90}" destId="{597A3276-0637-471F-8C39-62B3791F94E7}" srcOrd="1" destOrd="0" presId="urn:microsoft.com/office/officeart/2005/8/layout/hList7"/>
    <dgm:cxn modelId="{9E31DBA0-E939-49A6-A6BC-57FBA271E74D}" srcId="{76CDA518-BC6C-454C-8425-289DBEFA6303}" destId="{EDE82B6F-CA32-4C6B-8BFB-B30D12284093}" srcOrd="1" destOrd="0" parTransId="{9B21EF5D-1347-4E9C-B71F-5BDA8B9DA602}" sibTransId="{4B7087D8-60F7-45B3-90E8-83EEE7316E5B}"/>
    <dgm:cxn modelId="{5EE004A5-3774-4BB1-B9EC-EDCC333FB895}" srcId="{76CDA518-BC6C-454C-8425-289DBEFA6303}" destId="{DA761F70-B11F-4EA6-915D-15ADF7DDBA23}" srcOrd="5" destOrd="0" parTransId="{205211D0-56BC-42B4-8B39-5E0986F07326}" sibTransId="{8B7B9245-1212-4EA2-8DBA-AB21D24D994E}"/>
    <dgm:cxn modelId="{9A3F4BAA-79D8-469B-B567-9488E3562F84}" type="presOf" srcId="{87EBC7B2-62CC-4F4D-B8F1-6913234E01AB}" destId="{EFEA8269-3FA8-4E67-A41C-D7364A1F0F81}" srcOrd="1" destOrd="0" presId="urn:microsoft.com/office/officeart/2005/8/layout/hList7"/>
    <dgm:cxn modelId="{8DB8FAB8-F8BE-4232-8E1A-61CBAFE1B3A6}" srcId="{76CDA518-BC6C-454C-8425-289DBEFA6303}" destId="{82ED9815-0689-437F-AB55-8011A9589219}" srcOrd="0" destOrd="0" parTransId="{CA69EC14-8F26-4324-9465-B228833C3D9E}" sibTransId="{095AE3E2-7CB6-43CA-A532-FBE35E2C2239}"/>
    <dgm:cxn modelId="{248B32C3-2711-45FB-A7E4-F6788733167D}" type="presOf" srcId="{DA761F70-B11F-4EA6-915D-15ADF7DDBA23}" destId="{3A3CCAAA-9391-4727-92C0-D8017A0163A3}" srcOrd="1" destOrd="0" presId="urn:microsoft.com/office/officeart/2005/8/layout/hList7"/>
    <dgm:cxn modelId="{B23DACD6-8113-4336-8719-9839AF4B1795}" type="presOf" srcId="{76CDA518-BC6C-454C-8425-289DBEFA6303}" destId="{700DEE2E-009E-4920-8919-3EBA1BD25605}" srcOrd="0" destOrd="0" presId="urn:microsoft.com/office/officeart/2005/8/layout/hList7"/>
    <dgm:cxn modelId="{FAA028D7-1DE7-4442-9490-EEB6E1171220}" type="presOf" srcId="{23117442-D303-468D-9B1A-74E04914477C}" destId="{92BB5058-E676-44FD-8396-B1C6E9350E2F}" srcOrd="0" destOrd="0" presId="urn:microsoft.com/office/officeart/2005/8/layout/hList7"/>
    <dgm:cxn modelId="{52FD1BD9-942B-42FC-89C4-CA1C6D6A324F}" type="presOf" srcId="{82ED9815-0689-437F-AB55-8011A9589219}" destId="{33027701-4552-4E82-B8B5-201818F384E1}" srcOrd="0" destOrd="0" presId="urn:microsoft.com/office/officeart/2005/8/layout/hList7"/>
    <dgm:cxn modelId="{CA9346E7-D6F8-4EA2-9D92-51AAA605F8DD}" type="presOf" srcId="{0C927F58-D0E1-4B01-A6B6-C603E890F398}" destId="{9214762E-771B-4644-B4EF-48158964CAF7}" srcOrd="1" destOrd="0" presId="urn:microsoft.com/office/officeart/2005/8/layout/hList7"/>
    <dgm:cxn modelId="{815729E8-E25D-4A72-BD47-FE40CD2B80FE}" type="presOf" srcId="{167BF358-8434-4987-B85A-37964861114E}" destId="{0B0F9D5E-01B5-4D70-8912-3735DC726156}" srcOrd="1" destOrd="0" presId="urn:microsoft.com/office/officeart/2005/8/layout/hList7"/>
    <dgm:cxn modelId="{4E5399E9-945F-4B4C-8FE5-B460E55BC7AD}" type="presOf" srcId="{B3C296FB-3485-4B9E-A81F-C9229475D8E6}" destId="{A1BE973D-2666-428F-968A-6FB64469B94A}" srcOrd="0" destOrd="0" presId="urn:microsoft.com/office/officeart/2005/8/layout/hList7"/>
    <dgm:cxn modelId="{57F181F1-6B71-4EAF-824A-3C3569D63AC5}" srcId="{76CDA518-BC6C-454C-8425-289DBEFA6303}" destId="{5DE23A1F-B828-4AED-93AF-CB385BE40F90}" srcOrd="7" destOrd="0" parTransId="{AC415565-C001-469D-988D-42CCD55DFDCC}" sibTransId="{4F72BF1C-5C6D-4106-A1C4-ECB77BA1216C}"/>
    <dgm:cxn modelId="{05E35DFB-AF70-4C1D-96C7-B8BC87201543}" type="presOf" srcId="{4F7AD0EE-0E26-4017-9F94-86272D93EFC3}" destId="{8D07021B-273A-4B9A-9F4E-3DC526DA65BD}" srcOrd="1" destOrd="0" presId="urn:microsoft.com/office/officeart/2005/8/layout/hList7"/>
    <dgm:cxn modelId="{C49DCCFE-1215-498E-A1C6-A1A823895249}" type="presOf" srcId="{8B7B9245-1212-4EA2-8DBA-AB21D24D994E}" destId="{1BFDB655-8D21-4995-B102-9474CBAFCA39}" srcOrd="0" destOrd="0" presId="urn:microsoft.com/office/officeart/2005/8/layout/hList7"/>
    <dgm:cxn modelId="{66403882-303E-4DBA-9699-723003DCA811}" type="presParOf" srcId="{700DEE2E-009E-4920-8919-3EBA1BD25605}" destId="{6CA53C31-027B-47B6-99A7-1B4548807CCF}" srcOrd="0" destOrd="0" presId="urn:microsoft.com/office/officeart/2005/8/layout/hList7"/>
    <dgm:cxn modelId="{B21CE3E0-C884-4071-8CF9-BB24C702A3A3}" type="presParOf" srcId="{700DEE2E-009E-4920-8919-3EBA1BD25605}" destId="{474004DD-83D6-490F-8C13-1D7113C388B6}" srcOrd="1" destOrd="0" presId="urn:microsoft.com/office/officeart/2005/8/layout/hList7"/>
    <dgm:cxn modelId="{576714EA-F462-4ED6-A2E0-876FC6A1C845}" type="presParOf" srcId="{474004DD-83D6-490F-8C13-1D7113C388B6}" destId="{1596B23E-FF3A-4F13-8B81-DB82401CB8A2}" srcOrd="0" destOrd="0" presId="urn:microsoft.com/office/officeart/2005/8/layout/hList7"/>
    <dgm:cxn modelId="{ADB3E9FF-1F6E-4560-97E7-BA3ED5CC3BF9}" type="presParOf" srcId="{1596B23E-FF3A-4F13-8B81-DB82401CB8A2}" destId="{33027701-4552-4E82-B8B5-201818F384E1}" srcOrd="0" destOrd="0" presId="urn:microsoft.com/office/officeart/2005/8/layout/hList7"/>
    <dgm:cxn modelId="{CD3ED116-738E-4F22-8EA0-8DB8380FF554}" type="presParOf" srcId="{1596B23E-FF3A-4F13-8B81-DB82401CB8A2}" destId="{80C6CD21-4D30-4F02-A5E3-108A4E386C2A}" srcOrd="1" destOrd="0" presId="urn:microsoft.com/office/officeart/2005/8/layout/hList7"/>
    <dgm:cxn modelId="{7BAE6B39-95C9-4FC9-857C-00F0D6EFBCF7}" type="presParOf" srcId="{1596B23E-FF3A-4F13-8B81-DB82401CB8A2}" destId="{76216FFC-B42E-47B5-BEF6-E584E61758BE}" srcOrd="2" destOrd="0" presId="urn:microsoft.com/office/officeart/2005/8/layout/hList7"/>
    <dgm:cxn modelId="{58F46BE4-B062-43B3-BDE6-367C05645391}" type="presParOf" srcId="{1596B23E-FF3A-4F13-8B81-DB82401CB8A2}" destId="{0304F202-A9F3-479D-BEB1-3ABB9CCAFAF9}" srcOrd="3" destOrd="0" presId="urn:microsoft.com/office/officeart/2005/8/layout/hList7"/>
    <dgm:cxn modelId="{4A140DCC-F06D-45F8-95F1-717FE5C1855A}" type="presParOf" srcId="{474004DD-83D6-490F-8C13-1D7113C388B6}" destId="{B403F713-81E6-4AE7-B3A1-1A307AF769A8}" srcOrd="1" destOrd="0" presId="urn:microsoft.com/office/officeart/2005/8/layout/hList7"/>
    <dgm:cxn modelId="{739EE2BA-509C-41D9-86BC-778E57F80E3B}" type="presParOf" srcId="{474004DD-83D6-490F-8C13-1D7113C388B6}" destId="{B9908DC9-75CD-470F-86E2-F7B565FA29D9}" srcOrd="2" destOrd="0" presId="urn:microsoft.com/office/officeart/2005/8/layout/hList7"/>
    <dgm:cxn modelId="{77B5E5A5-E487-46A5-B2F2-FA2FD213398D}" type="presParOf" srcId="{B9908DC9-75CD-470F-86E2-F7B565FA29D9}" destId="{FA06BBCE-464F-4266-B09B-D42E3ACE62C5}" srcOrd="0" destOrd="0" presId="urn:microsoft.com/office/officeart/2005/8/layout/hList7"/>
    <dgm:cxn modelId="{3669B955-F869-4689-9990-748586B2BF9D}" type="presParOf" srcId="{B9908DC9-75CD-470F-86E2-F7B565FA29D9}" destId="{4010F67F-62A0-45F8-9086-6325303267DE}" srcOrd="1" destOrd="0" presId="urn:microsoft.com/office/officeart/2005/8/layout/hList7"/>
    <dgm:cxn modelId="{6E801378-E0C0-4ADD-9F21-8E674A2EE1DB}" type="presParOf" srcId="{B9908DC9-75CD-470F-86E2-F7B565FA29D9}" destId="{BA70FC0A-0E40-43D4-9CED-0E9CD2687E95}" srcOrd="2" destOrd="0" presId="urn:microsoft.com/office/officeart/2005/8/layout/hList7"/>
    <dgm:cxn modelId="{01ABC13A-4364-45E2-858D-86FABCB82333}" type="presParOf" srcId="{B9908DC9-75CD-470F-86E2-F7B565FA29D9}" destId="{AF799562-D0FE-4304-8CBE-F6EBFAE4013A}" srcOrd="3" destOrd="0" presId="urn:microsoft.com/office/officeart/2005/8/layout/hList7"/>
    <dgm:cxn modelId="{1398982A-7E5E-4B53-B7F6-C7AE4EC43CDA}" type="presParOf" srcId="{474004DD-83D6-490F-8C13-1D7113C388B6}" destId="{620E0897-60F4-4FE7-BB5B-EC1118AD18C4}" srcOrd="3" destOrd="0" presId="urn:microsoft.com/office/officeart/2005/8/layout/hList7"/>
    <dgm:cxn modelId="{0C2C912C-2644-4E66-84B1-678A2933A000}" type="presParOf" srcId="{474004DD-83D6-490F-8C13-1D7113C388B6}" destId="{D8032356-C94D-4EB5-BD43-52AF1F0DC0DA}" srcOrd="4" destOrd="0" presId="urn:microsoft.com/office/officeart/2005/8/layout/hList7"/>
    <dgm:cxn modelId="{ACA8A327-9C8E-48CA-A1A4-47FCEA08AED4}" type="presParOf" srcId="{D8032356-C94D-4EB5-BD43-52AF1F0DC0DA}" destId="{991FE780-09B4-437E-87F1-633B9F17E51A}" srcOrd="0" destOrd="0" presId="urn:microsoft.com/office/officeart/2005/8/layout/hList7"/>
    <dgm:cxn modelId="{3E8D3153-4902-4375-B1B4-02C8FC7C3773}" type="presParOf" srcId="{D8032356-C94D-4EB5-BD43-52AF1F0DC0DA}" destId="{9214762E-771B-4644-B4EF-48158964CAF7}" srcOrd="1" destOrd="0" presId="urn:microsoft.com/office/officeart/2005/8/layout/hList7"/>
    <dgm:cxn modelId="{7A22D462-C0CB-492D-B8E6-D6C66F58E294}" type="presParOf" srcId="{D8032356-C94D-4EB5-BD43-52AF1F0DC0DA}" destId="{FB25865C-F5C6-44CB-B4D2-3814AA594E66}" srcOrd="2" destOrd="0" presId="urn:microsoft.com/office/officeart/2005/8/layout/hList7"/>
    <dgm:cxn modelId="{3F793554-E02B-4EED-9870-85B933AC3EC9}" type="presParOf" srcId="{D8032356-C94D-4EB5-BD43-52AF1F0DC0DA}" destId="{069CDC01-BE12-484D-9486-671E87A5E1A9}" srcOrd="3" destOrd="0" presId="urn:microsoft.com/office/officeart/2005/8/layout/hList7"/>
    <dgm:cxn modelId="{159B6F88-28B4-45BC-89E8-3CCC2E681A7B}" type="presParOf" srcId="{474004DD-83D6-490F-8C13-1D7113C388B6}" destId="{1F0423FB-D68E-4585-AD64-427F976129F3}" srcOrd="5" destOrd="0" presId="urn:microsoft.com/office/officeart/2005/8/layout/hList7"/>
    <dgm:cxn modelId="{0F1ACEAF-F5E4-4E22-A734-2CAFC017B0F5}" type="presParOf" srcId="{474004DD-83D6-490F-8C13-1D7113C388B6}" destId="{67FA1698-9E24-4229-A2FA-F4674B67919C}" srcOrd="6" destOrd="0" presId="urn:microsoft.com/office/officeart/2005/8/layout/hList7"/>
    <dgm:cxn modelId="{BFF05C29-CB5D-4D76-8A86-F26D6D98F497}" type="presParOf" srcId="{67FA1698-9E24-4229-A2FA-F4674B67919C}" destId="{2E70E187-B08A-486D-8A45-C8A232CC337A}" srcOrd="0" destOrd="0" presId="urn:microsoft.com/office/officeart/2005/8/layout/hList7"/>
    <dgm:cxn modelId="{57EA0B2B-A5B4-40B9-AAFA-69AAD083ECF7}" type="presParOf" srcId="{67FA1698-9E24-4229-A2FA-F4674B67919C}" destId="{0B0F9D5E-01B5-4D70-8912-3735DC726156}" srcOrd="1" destOrd="0" presId="urn:microsoft.com/office/officeart/2005/8/layout/hList7"/>
    <dgm:cxn modelId="{B2C9B959-64C7-4AD9-8B93-9A3DAB8F01EF}" type="presParOf" srcId="{67FA1698-9E24-4229-A2FA-F4674B67919C}" destId="{FC7B3C5D-EC91-4467-AF60-0E5515B36ED2}" srcOrd="2" destOrd="0" presId="urn:microsoft.com/office/officeart/2005/8/layout/hList7"/>
    <dgm:cxn modelId="{91981C83-5779-402E-911B-650A1A3F4753}" type="presParOf" srcId="{67FA1698-9E24-4229-A2FA-F4674B67919C}" destId="{640B4EA2-5D13-4CA1-86A9-3221B0994580}" srcOrd="3" destOrd="0" presId="urn:microsoft.com/office/officeart/2005/8/layout/hList7"/>
    <dgm:cxn modelId="{ECAA67DF-CA90-43D9-9DB1-6F1A74162E92}" type="presParOf" srcId="{474004DD-83D6-490F-8C13-1D7113C388B6}" destId="{92BB5058-E676-44FD-8396-B1C6E9350E2F}" srcOrd="7" destOrd="0" presId="urn:microsoft.com/office/officeart/2005/8/layout/hList7"/>
    <dgm:cxn modelId="{3C7FFDC0-80FD-4C41-861C-CA7010089CD8}" type="presParOf" srcId="{474004DD-83D6-490F-8C13-1D7113C388B6}" destId="{44F6A7E9-A24E-43F1-8876-7D150D31E9D4}" srcOrd="8" destOrd="0" presId="urn:microsoft.com/office/officeart/2005/8/layout/hList7"/>
    <dgm:cxn modelId="{D98C04F7-3BE5-4957-A160-ECFCEBAA1206}" type="presParOf" srcId="{44F6A7E9-A24E-43F1-8876-7D150D31E9D4}" destId="{0F17CE07-4E74-4F15-86EB-6C6567CBA919}" srcOrd="0" destOrd="0" presId="urn:microsoft.com/office/officeart/2005/8/layout/hList7"/>
    <dgm:cxn modelId="{7B5F780B-4FA8-448F-BF8F-32E316FC322A}" type="presParOf" srcId="{44F6A7E9-A24E-43F1-8876-7D150D31E9D4}" destId="{8D07021B-273A-4B9A-9F4E-3DC526DA65BD}" srcOrd="1" destOrd="0" presId="urn:microsoft.com/office/officeart/2005/8/layout/hList7"/>
    <dgm:cxn modelId="{52BB9FE3-6F98-4F15-8CF5-CF6B851B8768}" type="presParOf" srcId="{44F6A7E9-A24E-43F1-8876-7D150D31E9D4}" destId="{D5E502C2-DE8D-4346-877A-9C40A3864E73}" srcOrd="2" destOrd="0" presId="urn:microsoft.com/office/officeart/2005/8/layout/hList7"/>
    <dgm:cxn modelId="{3E1C65BF-65DF-485C-9773-79176B2FEA13}" type="presParOf" srcId="{44F6A7E9-A24E-43F1-8876-7D150D31E9D4}" destId="{1722C8D5-9191-4617-9A5C-B2D813A9D915}" srcOrd="3" destOrd="0" presId="urn:microsoft.com/office/officeart/2005/8/layout/hList7"/>
    <dgm:cxn modelId="{F6D15635-6391-4AD5-A336-4B0919D2BDE9}" type="presParOf" srcId="{474004DD-83D6-490F-8C13-1D7113C388B6}" destId="{EBD88C52-2018-48D1-9314-C17CB78960E1}" srcOrd="9" destOrd="0" presId="urn:microsoft.com/office/officeart/2005/8/layout/hList7"/>
    <dgm:cxn modelId="{86F11F4F-4986-44B2-886B-ED889141033C}" type="presParOf" srcId="{474004DD-83D6-490F-8C13-1D7113C388B6}" destId="{0F54D2C3-2473-46B1-B62D-6D975835F768}" srcOrd="10" destOrd="0" presId="urn:microsoft.com/office/officeart/2005/8/layout/hList7"/>
    <dgm:cxn modelId="{1B46EDC0-1EFA-4404-867C-2DE321C3941C}" type="presParOf" srcId="{0F54D2C3-2473-46B1-B62D-6D975835F768}" destId="{7DF9CCCA-3B9D-4598-9B0D-5726972F0780}" srcOrd="0" destOrd="0" presId="urn:microsoft.com/office/officeart/2005/8/layout/hList7"/>
    <dgm:cxn modelId="{932D6225-ECA7-48A1-8AC3-E8391D5A6D67}" type="presParOf" srcId="{0F54D2C3-2473-46B1-B62D-6D975835F768}" destId="{3A3CCAAA-9391-4727-92C0-D8017A0163A3}" srcOrd="1" destOrd="0" presId="urn:microsoft.com/office/officeart/2005/8/layout/hList7"/>
    <dgm:cxn modelId="{6D5BE0D7-3A8A-4615-8013-C7014C3BB980}" type="presParOf" srcId="{0F54D2C3-2473-46B1-B62D-6D975835F768}" destId="{57AF0E7A-6E2A-4DFD-8782-FF6ACFBFE49A}" srcOrd="2" destOrd="0" presId="urn:microsoft.com/office/officeart/2005/8/layout/hList7"/>
    <dgm:cxn modelId="{6983BF68-DA04-47C2-872B-ED9741F91E89}" type="presParOf" srcId="{0F54D2C3-2473-46B1-B62D-6D975835F768}" destId="{0ED1F304-354B-4320-B27C-70A3951670CA}" srcOrd="3" destOrd="0" presId="urn:microsoft.com/office/officeart/2005/8/layout/hList7"/>
    <dgm:cxn modelId="{3DC5EE6C-13AE-448D-BC35-F9077B5F0D9F}" type="presParOf" srcId="{474004DD-83D6-490F-8C13-1D7113C388B6}" destId="{1BFDB655-8D21-4995-B102-9474CBAFCA39}" srcOrd="11" destOrd="0" presId="urn:microsoft.com/office/officeart/2005/8/layout/hList7"/>
    <dgm:cxn modelId="{8F64572C-707B-4316-8346-9E46ED72F008}" type="presParOf" srcId="{474004DD-83D6-490F-8C13-1D7113C388B6}" destId="{E3D4926D-D56C-4D55-82B1-FA30BBB9C0E6}" srcOrd="12" destOrd="0" presId="urn:microsoft.com/office/officeart/2005/8/layout/hList7"/>
    <dgm:cxn modelId="{52002706-CA26-4E3D-988D-5EF5CAD3E5A9}" type="presParOf" srcId="{E3D4926D-D56C-4D55-82B1-FA30BBB9C0E6}" destId="{1E2AF601-0E14-41E6-A130-E7A0A9003234}" srcOrd="0" destOrd="0" presId="urn:microsoft.com/office/officeart/2005/8/layout/hList7"/>
    <dgm:cxn modelId="{AB0A17C8-F40C-4C66-B3B1-FE7946E18ADF}" type="presParOf" srcId="{E3D4926D-D56C-4D55-82B1-FA30BBB9C0E6}" destId="{EFEA8269-3FA8-4E67-A41C-D7364A1F0F81}" srcOrd="1" destOrd="0" presId="urn:microsoft.com/office/officeart/2005/8/layout/hList7"/>
    <dgm:cxn modelId="{BB5D29CE-4D9B-4FE8-B68C-95EDF68E8100}" type="presParOf" srcId="{E3D4926D-D56C-4D55-82B1-FA30BBB9C0E6}" destId="{0EA924EF-8D1F-47B0-BF16-25A8EDEA9546}" srcOrd="2" destOrd="0" presId="urn:microsoft.com/office/officeart/2005/8/layout/hList7"/>
    <dgm:cxn modelId="{5301C4CD-C833-4852-85DF-E4E7F351527B}" type="presParOf" srcId="{E3D4926D-D56C-4D55-82B1-FA30BBB9C0E6}" destId="{92DE6F99-74F9-48AD-8F0A-3356A4758B7E}" srcOrd="3" destOrd="0" presId="urn:microsoft.com/office/officeart/2005/8/layout/hList7"/>
    <dgm:cxn modelId="{32C9FEE3-FF3F-42FB-94AF-6AC4184FCA5F}" type="presParOf" srcId="{474004DD-83D6-490F-8C13-1D7113C388B6}" destId="{A1BE973D-2666-428F-968A-6FB64469B94A}" srcOrd="13" destOrd="0" presId="urn:microsoft.com/office/officeart/2005/8/layout/hList7"/>
    <dgm:cxn modelId="{72F058A5-26DF-48B8-AD0E-38C631F67876}" type="presParOf" srcId="{474004DD-83D6-490F-8C13-1D7113C388B6}" destId="{FB0C6E0C-92BE-4A54-B44D-FD3B9DEFEEF5}" srcOrd="14" destOrd="0" presId="urn:microsoft.com/office/officeart/2005/8/layout/hList7"/>
    <dgm:cxn modelId="{B0AC9F55-4FF6-4068-AE6D-C934ED6BBA53}" type="presParOf" srcId="{FB0C6E0C-92BE-4A54-B44D-FD3B9DEFEEF5}" destId="{620747C8-B56B-4616-9A1D-BDC76FE2232C}" srcOrd="0" destOrd="0" presId="urn:microsoft.com/office/officeart/2005/8/layout/hList7"/>
    <dgm:cxn modelId="{3C3F168E-D671-4E08-A2ED-B89654CD24F3}" type="presParOf" srcId="{FB0C6E0C-92BE-4A54-B44D-FD3B9DEFEEF5}" destId="{597A3276-0637-471F-8C39-62B3791F94E7}" srcOrd="1" destOrd="0" presId="urn:microsoft.com/office/officeart/2005/8/layout/hList7"/>
    <dgm:cxn modelId="{27EA8704-AFA0-4ADA-92E3-E83C6782268A}" type="presParOf" srcId="{FB0C6E0C-92BE-4A54-B44D-FD3B9DEFEEF5}" destId="{0206AF53-D451-4267-AC81-68C6CC03F37B}" srcOrd="2" destOrd="0" presId="urn:microsoft.com/office/officeart/2005/8/layout/hList7"/>
    <dgm:cxn modelId="{16AD9D15-9178-457B-AEDE-DD7191634009}" type="presParOf" srcId="{FB0C6E0C-92BE-4A54-B44D-FD3B9DEFEEF5}" destId="{55472D87-4270-4864-9513-C4EF84F4859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CC4D8D-51D0-4CAB-A7E0-F3C82C757EE3}" type="doc">
      <dgm:prSet loTypeId="urn:microsoft.com/office/officeart/2005/8/layout/hProcess7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2AC4D52-AC6B-43A5-83D3-92B328BC685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JULY</a:t>
          </a:r>
        </a:p>
      </dgm:t>
    </dgm:pt>
    <dgm:pt modelId="{581199FB-FCCF-4315-B0DB-6D33F0196465}" type="par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1254B334-7EDA-4AF8-88C3-3EB9B35C40A4}" type="sib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554FFF0B-EB4D-416A-9E8D-95162476080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AUGUST</a:t>
          </a:r>
        </a:p>
      </dgm:t>
    </dgm:pt>
    <dgm:pt modelId="{6683CB60-DFC2-4D53-B453-99663709E9FB}" type="parTrans" cxnId="{4BA7894C-F6E9-47A4-907E-362311488B69}">
      <dgm:prSet/>
      <dgm:spPr/>
      <dgm:t>
        <a:bodyPr/>
        <a:lstStyle/>
        <a:p>
          <a:endParaRPr lang="en-US" sz="800" b="1"/>
        </a:p>
      </dgm:t>
    </dgm:pt>
    <dgm:pt modelId="{D38A8102-6684-40D4-8994-56593726C7D9}" type="sibTrans" cxnId="{4BA7894C-F6E9-47A4-907E-362311488B69}">
      <dgm:prSet/>
      <dgm:spPr/>
      <dgm:t>
        <a:bodyPr/>
        <a:lstStyle/>
        <a:p>
          <a:endParaRPr lang="en-US" sz="800" b="1"/>
        </a:p>
      </dgm:t>
    </dgm:pt>
    <dgm:pt modelId="{B381C0A9-074E-4569-9018-7C981343977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SEPTEMBER</a:t>
          </a:r>
        </a:p>
      </dgm:t>
    </dgm:pt>
    <dgm:pt modelId="{F4D50B39-6A20-4F80-A2D2-483B40EC6F50}" type="parTrans" cxnId="{18775188-C713-484F-9499-107322E17660}">
      <dgm:prSet/>
      <dgm:spPr/>
      <dgm:t>
        <a:bodyPr/>
        <a:lstStyle/>
        <a:p>
          <a:endParaRPr lang="en-US" sz="800" b="1"/>
        </a:p>
      </dgm:t>
    </dgm:pt>
    <dgm:pt modelId="{86A152DD-75AE-4287-8E91-0347347EFBB6}" type="sibTrans" cxnId="{18775188-C713-484F-9499-107322E17660}">
      <dgm:prSet/>
      <dgm:spPr/>
      <dgm:t>
        <a:bodyPr/>
        <a:lstStyle/>
        <a:p>
          <a:endParaRPr lang="en-US" sz="800" b="1"/>
        </a:p>
      </dgm:t>
    </dgm:pt>
    <dgm:pt modelId="{03FEF778-99B1-4886-9242-7DEDFCF03EA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OCTOBER</a:t>
          </a:r>
        </a:p>
      </dgm:t>
    </dgm:pt>
    <dgm:pt modelId="{7F477203-E960-4419-9923-828FA78FBB5C}" type="parTrans" cxnId="{3929DF5D-832F-4D2F-A0E0-B03DAF4E4140}">
      <dgm:prSet/>
      <dgm:spPr/>
      <dgm:t>
        <a:bodyPr/>
        <a:lstStyle/>
        <a:p>
          <a:endParaRPr lang="en-US" sz="800" b="1"/>
        </a:p>
      </dgm:t>
    </dgm:pt>
    <dgm:pt modelId="{3DCC19D3-CE4D-4D55-8708-17E10D45E8C9}" type="sibTrans" cxnId="{3929DF5D-832F-4D2F-A0E0-B03DAF4E4140}">
      <dgm:prSet/>
      <dgm:spPr/>
      <dgm:t>
        <a:bodyPr/>
        <a:lstStyle/>
        <a:p>
          <a:endParaRPr lang="en-US" sz="800" b="1"/>
        </a:p>
      </dgm:t>
    </dgm:pt>
    <dgm:pt modelId="{2358811D-AD16-4485-B83D-7E120D5A3EBA}" type="pres">
      <dgm:prSet presAssocID="{F3CC4D8D-51D0-4CAB-A7E0-F3C82C757EE3}" presName="Name0" presStyleCnt="0">
        <dgm:presLayoutVars>
          <dgm:dir/>
          <dgm:animLvl val="lvl"/>
          <dgm:resizeHandles val="exact"/>
        </dgm:presLayoutVars>
      </dgm:prSet>
      <dgm:spPr/>
    </dgm:pt>
    <dgm:pt modelId="{C5EE6942-082E-430E-AB21-37017B9A136B}" type="pres">
      <dgm:prSet presAssocID="{52AC4D52-AC6B-43A5-83D3-92B328BC6853}" presName="compositeNode" presStyleCnt="0">
        <dgm:presLayoutVars>
          <dgm:bulletEnabled val="1"/>
        </dgm:presLayoutVars>
      </dgm:prSet>
      <dgm:spPr/>
    </dgm:pt>
    <dgm:pt modelId="{4F4D0479-E343-4435-B0DE-6E8EA1D63082}" type="pres">
      <dgm:prSet presAssocID="{52AC4D52-AC6B-43A5-83D3-92B328BC6853}" presName="bgRect" presStyleLbl="node1" presStyleIdx="0" presStyleCnt="4" custLinFactNeighborY="-1952"/>
      <dgm:spPr/>
    </dgm:pt>
    <dgm:pt modelId="{8DBA6631-669F-405E-9DE8-0FA381224CCB}" type="pres">
      <dgm:prSet presAssocID="{52AC4D52-AC6B-43A5-83D3-92B328BC6853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EF3A57A-DA77-4CFC-ACAF-52A56EB8CC18}" type="pres">
      <dgm:prSet presAssocID="{1254B334-7EDA-4AF8-88C3-3EB9B35C40A4}" presName="hSp" presStyleCnt="0"/>
      <dgm:spPr/>
    </dgm:pt>
    <dgm:pt modelId="{3E288028-4220-4E47-BBEB-1D5D19141B31}" type="pres">
      <dgm:prSet presAssocID="{1254B334-7EDA-4AF8-88C3-3EB9B35C40A4}" presName="vProcSp" presStyleCnt="0"/>
      <dgm:spPr/>
    </dgm:pt>
    <dgm:pt modelId="{3AB04FDB-C8A5-4B67-B663-AEC9684C0F1B}" type="pres">
      <dgm:prSet presAssocID="{1254B334-7EDA-4AF8-88C3-3EB9B35C40A4}" presName="vSp1" presStyleCnt="0"/>
      <dgm:spPr/>
    </dgm:pt>
    <dgm:pt modelId="{427FC1E3-0593-4C6D-B81C-9EA4B510122F}" type="pres">
      <dgm:prSet presAssocID="{1254B334-7EDA-4AF8-88C3-3EB9B35C40A4}" presName="simulatedConn" presStyleLbl="solidFgAcc1" presStyleIdx="0" presStyleCnt="3"/>
      <dgm:spPr/>
    </dgm:pt>
    <dgm:pt modelId="{C139935C-F600-418F-A856-64BDD8CDFB88}" type="pres">
      <dgm:prSet presAssocID="{1254B334-7EDA-4AF8-88C3-3EB9B35C40A4}" presName="vSp2" presStyleCnt="0"/>
      <dgm:spPr/>
    </dgm:pt>
    <dgm:pt modelId="{CF0066F2-CC70-4EA8-8000-C53F5C1F24B1}" type="pres">
      <dgm:prSet presAssocID="{1254B334-7EDA-4AF8-88C3-3EB9B35C40A4}" presName="sibTrans" presStyleCnt="0"/>
      <dgm:spPr/>
    </dgm:pt>
    <dgm:pt modelId="{B45ABC24-C39B-49D3-A2B7-250FD584F431}" type="pres">
      <dgm:prSet presAssocID="{554FFF0B-EB4D-416A-9E8D-951624760804}" presName="compositeNode" presStyleCnt="0">
        <dgm:presLayoutVars>
          <dgm:bulletEnabled val="1"/>
        </dgm:presLayoutVars>
      </dgm:prSet>
      <dgm:spPr/>
    </dgm:pt>
    <dgm:pt modelId="{016B7851-ED07-41AA-91EF-5A835E3DD507}" type="pres">
      <dgm:prSet presAssocID="{554FFF0B-EB4D-416A-9E8D-951624760804}" presName="bgRect" presStyleLbl="node1" presStyleIdx="1" presStyleCnt="4" custLinFactNeighborY="-1952"/>
      <dgm:spPr/>
    </dgm:pt>
    <dgm:pt modelId="{3C991234-4C45-4AB5-B968-D7D02D36FF07}" type="pres">
      <dgm:prSet presAssocID="{554FFF0B-EB4D-416A-9E8D-951624760804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0D6CEDD9-FE6B-4289-A4E9-FAD5E608FC70}" type="pres">
      <dgm:prSet presAssocID="{D38A8102-6684-40D4-8994-56593726C7D9}" presName="hSp" presStyleCnt="0"/>
      <dgm:spPr/>
    </dgm:pt>
    <dgm:pt modelId="{3CFF5772-D6F9-4CB6-9AC5-B581493FA7EB}" type="pres">
      <dgm:prSet presAssocID="{D38A8102-6684-40D4-8994-56593726C7D9}" presName="vProcSp" presStyleCnt="0"/>
      <dgm:spPr/>
    </dgm:pt>
    <dgm:pt modelId="{E9B83AE6-5384-47B7-AAAB-433BDA8921D8}" type="pres">
      <dgm:prSet presAssocID="{D38A8102-6684-40D4-8994-56593726C7D9}" presName="vSp1" presStyleCnt="0"/>
      <dgm:spPr/>
    </dgm:pt>
    <dgm:pt modelId="{D91F4DFA-AF61-4DA7-B416-261203779B99}" type="pres">
      <dgm:prSet presAssocID="{D38A8102-6684-40D4-8994-56593726C7D9}" presName="simulatedConn" presStyleLbl="solidFgAcc1" presStyleIdx="1" presStyleCnt="3"/>
      <dgm:spPr/>
    </dgm:pt>
    <dgm:pt modelId="{372FA5E4-2668-4906-BA19-38B7056279DA}" type="pres">
      <dgm:prSet presAssocID="{D38A8102-6684-40D4-8994-56593726C7D9}" presName="vSp2" presStyleCnt="0"/>
      <dgm:spPr/>
    </dgm:pt>
    <dgm:pt modelId="{ABB0A569-9C34-4D4E-84EF-865AE0B32515}" type="pres">
      <dgm:prSet presAssocID="{D38A8102-6684-40D4-8994-56593726C7D9}" presName="sibTrans" presStyleCnt="0"/>
      <dgm:spPr/>
    </dgm:pt>
    <dgm:pt modelId="{CB997035-ADEC-42DA-A965-560512AF96AB}" type="pres">
      <dgm:prSet presAssocID="{B381C0A9-074E-4569-9018-7C9813439772}" presName="compositeNode" presStyleCnt="0">
        <dgm:presLayoutVars>
          <dgm:bulletEnabled val="1"/>
        </dgm:presLayoutVars>
      </dgm:prSet>
      <dgm:spPr/>
    </dgm:pt>
    <dgm:pt modelId="{07C15E4C-134F-4BF2-8D38-276CD15FB5CB}" type="pres">
      <dgm:prSet presAssocID="{B381C0A9-074E-4569-9018-7C9813439772}" presName="bgRect" presStyleLbl="node1" presStyleIdx="2" presStyleCnt="4" custLinFactNeighborY="-1952"/>
      <dgm:spPr/>
    </dgm:pt>
    <dgm:pt modelId="{52C6F37B-210A-4D9B-B8BC-E25B0F0E80DC}" type="pres">
      <dgm:prSet presAssocID="{B381C0A9-074E-4569-9018-7C981343977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948589CC-9AF1-4529-868F-F721667C0997}" type="pres">
      <dgm:prSet presAssocID="{86A152DD-75AE-4287-8E91-0347347EFBB6}" presName="hSp" presStyleCnt="0"/>
      <dgm:spPr/>
    </dgm:pt>
    <dgm:pt modelId="{23FBD563-97D6-439A-BF43-01FA53FEE2BA}" type="pres">
      <dgm:prSet presAssocID="{86A152DD-75AE-4287-8E91-0347347EFBB6}" presName="vProcSp" presStyleCnt="0"/>
      <dgm:spPr/>
    </dgm:pt>
    <dgm:pt modelId="{B9A470A8-08B0-44A3-B7B5-A4331B042B8A}" type="pres">
      <dgm:prSet presAssocID="{86A152DD-75AE-4287-8E91-0347347EFBB6}" presName="vSp1" presStyleCnt="0"/>
      <dgm:spPr/>
    </dgm:pt>
    <dgm:pt modelId="{D79CC247-1F61-4E90-9866-DAA70D747B32}" type="pres">
      <dgm:prSet presAssocID="{86A152DD-75AE-4287-8E91-0347347EFBB6}" presName="simulatedConn" presStyleLbl="solidFgAcc1" presStyleIdx="2" presStyleCnt="3"/>
      <dgm:spPr/>
    </dgm:pt>
    <dgm:pt modelId="{45DD9CF7-DECB-49AC-9BD4-9B3930A3B294}" type="pres">
      <dgm:prSet presAssocID="{86A152DD-75AE-4287-8E91-0347347EFBB6}" presName="vSp2" presStyleCnt="0"/>
      <dgm:spPr/>
    </dgm:pt>
    <dgm:pt modelId="{73EAF9D3-6EC6-4107-8357-4A60A231DF80}" type="pres">
      <dgm:prSet presAssocID="{86A152DD-75AE-4287-8E91-0347347EFBB6}" presName="sibTrans" presStyleCnt="0"/>
      <dgm:spPr/>
    </dgm:pt>
    <dgm:pt modelId="{6ABCD757-8B53-407F-9CA6-88EDA2B905BC}" type="pres">
      <dgm:prSet presAssocID="{03FEF778-99B1-4886-9242-7DEDFCF03EA4}" presName="compositeNode" presStyleCnt="0">
        <dgm:presLayoutVars>
          <dgm:bulletEnabled val="1"/>
        </dgm:presLayoutVars>
      </dgm:prSet>
      <dgm:spPr/>
    </dgm:pt>
    <dgm:pt modelId="{880FBCA3-1096-4E7C-874F-8D7904239F28}" type="pres">
      <dgm:prSet presAssocID="{03FEF778-99B1-4886-9242-7DEDFCF03EA4}" presName="bgRect" presStyleLbl="node1" presStyleIdx="3" presStyleCnt="4" custLinFactNeighborY="-1952"/>
      <dgm:spPr/>
    </dgm:pt>
    <dgm:pt modelId="{E0AEE7EF-2D1A-4BD5-90B6-3883A7DF297D}" type="pres">
      <dgm:prSet presAssocID="{03FEF778-99B1-4886-9242-7DEDFCF03EA4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C2BB10C-A217-482F-83E6-84814AC8DDEE}" type="presOf" srcId="{52AC4D52-AC6B-43A5-83D3-92B328BC6853}" destId="{8DBA6631-669F-405E-9DE8-0FA381224CCB}" srcOrd="1" destOrd="0" presId="urn:microsoft.com/office/officeart/2005/8/layout/hProcess7"/>
    <dgm:cxn modelId="{38B1BD21-B579-4D68-A821-3C8DAE39F534}" type="presOf" srcId="{554FFF0B-EB4D-416A-9E8D-951624760804}" destId="{3C991234-4C45-4AB5-B968-D7D02D36FF07}" srcOrd="1" destOrd="0" presId="urn:microsoft.com/office/officeart/2005/8/layout/hProcess7"/>
    <dgm:cxn modelId="{C662A923-B024-4CED-AC8A-7F5DF72D4C08}" type="presOf" srcId="{B381C0A9-074E-4569-9018-7C9813439772}" destId="{52C6F37B-210A-4D9B-B8BC-E25B0F0E80DC}" srcOrd="1" destOrd="0" presId="urn:microsoft.com/office/officeart/2005/8/layout/hProcess7"/>
    <dgm:cxn modelId="{47004640-D7CE-4240-81A4-C3B91D89B896}" type="presOf" srcId="{F3CC4D8D-51D0-4CAB-A7E0-F3C82C757EE3}" destId="{2358811D-AD16-4485-B83D-7E120D5A3EBA}" srcOrd="0" destOrd="0" presId="urn:microsoft.com/office/officeart/2005/8/layout/hProcess7"/>
    <dgm:cxn modelId="{3929DF5D-832F-4D2F-A0E0-B03DAF4E4140}" srcId="{F3CC4D8D-51D0-4CAB-A7E0-F3C82C757EE3}" destId="{03FEF778-99B1-4886-9242-7DEDFCF03EA4}" srcOrd="3" destOrd="0" parTransId="{7F477203-E960-4419-9923-828FA78FBB5C}" sibTransId="{3DCC19D3-CE4D-4D55-8708-17E10D45E8C9}"/>
    <dgm:cxn modelId="{FA66FD4A-F9A1-4E82-9016-A696EA36D040}" type="presOf" srcId="{03FEF778-99B1-4886-9242-7DEDFCF03EA4}" destId="{E0AEE7EF-2D1A-4BD5-90B6-3883A7DF297D}" srcOrd="1" destOrd="0" presId="urn:microsoft.com/office/officeart/2005/8/layout/hProcess7"/>
    <dgm:cxn modelId="{4BA7894C-F6E9-47A4-907E-362311488B69}" srcId="{F3CC4D8D-51D0-4CAB-A7E0-F3C82C757EE3}" destId="{554FFF0B-EB4D-416A-9E8D-951624760804}" srcOrd="1" destOrd="0" parTransId="{6683CB60-DFC2-4D53-B453-99663709E9FB}" sibTransId="{D38A8102-6684-40D4-8994-56593726C7D9}"/>
    <dgm:cxn modelId="{18775188-C713-484F-9499-107322E17660}" srcId="{F3CC4D8D-51D0-4CAB-A7E0-F3C82C757EE3}" destId="{B381C0A9-074E-4569-9018-7C9813439772}" srcOrd="2" destOrd="0" parTransId="{F4D50B39-6A20-4F80-A2D2-483B40EC6F50}" sibTransId="{86A152DD-75AE-4287-8E91-0347347EFBB6}"/>
    <dgm:cxn modelId="{64BD1A94-364D-4485-9BF6-01286B224229}" type="presOf" srcId="{B381C0A9-074E-4569-9018-7C9813439772}" destId="{07C15E4C-134F-4BF2-8D38-276CD15FB5CB}" srcOrd="0" destOrd="0" presId="urn:microsoft.com/office/officeart/2005/8/layout/hProcess7"/>
    <dgm:cxn modelId="{0BABC599-B461-4DAE-8E28-D13C23C17396}" type="presOf" srcId="{554FFF0B-EB4D-416A-9E8D-951624760804}" destId="{016B7851-ED07-41AA-91EF-5A835E3DD507}" srcOrd="0" destOrd="0" presId="urn:microsoft.com/office/officeart/2005/8/layout/hProcess7"/>
    <dgm:cxn modelId="{8A2045A0-E317-45C6-944C-E0E4192C535C}" srcId="{F3CC4D8D-51D0-4CAB-A7E0-F3C82C757EE3}" destId="{52AC4D52-AC6B-43A5-83D3-92B328BC6853}" srcOrd="0" destOrd="0" parTransId="{581199FB-FCCF-4315-B0DB-6D33F0196465}" sibTransId="{1254B334-7EDA-4AF8-88C3-3EB9B35C40A4}"/>
    <dgm:cxn modelId="{461102A5-9DDA-4EAA-9F13-7ACBA40A7C74}" type="presOf" srcId="{03FEF778-99B1-4886-9242-7DEDFCF03EA4}" destId="{880FBCA3-1096-4E7C-874F-8D7904239F28}" srcOrd="0" destOrd="0" presId="urn:microsoft.com/office/officeart/2005/8/layout/hProcess7"/>
    <dgm:cxn modelId="{FCE28AAA-2816-49F6-B284-B2E317603930}" type="presOf" srcId="{52AC4D52-AC6B-43A5-83D3-92B328BC6853}" destId="{4F4D0479-E343-4435-B0DE-6E8EA1D63082}" srcOrd="0" destOrd="0" presId="urn:microsoft.com/office/officeart/2005/8/layout/hProcess7"/>
    <dgm:cxn modelId="{13A19DEA-867E-41C5-983D-4691EA026272}" type="presParOf" srcId="{2358811D-AD16-4485-B83D-7E120D5A3EBA}" destId="{C5EE6942-082E-430E-AB21-37017B9A136B}" srcOrd="0" destOrd="0" presId="urn:microsoft.com/office/officeart/2005/8/layout/hProcess7"/>
    <dgm:cxn modelId="{143363BB-AD59-4875-A7E4-559BC4EC767A}" type="presParOf" srcId="{C5EE6942-082E-430E-AB21-37017B9A136B}" destId="{4F4D0479-E343-4435-B0DE-6E8EA1D63082}" srcOrd="0" destOrd="0" presId="urn:microsoft.com/office/officeart/2005/8/layout/hProcess7"/>
    <dgm:cxn modelId="{15DFD053-5BC6-4548-8D44-AA0F11DE0D50}" type="presParOf" srcId="{C5EE6942-082E-430E-AB21-37017B9A136B}" destId="{8DBA6631-669F-405E-9DE8-0FA381224CCB}" srcOrd="1" destOrd="0" presId="urn:microsoft.com/office/officeart/2005/8/layout/hProcess7"/>
    <dgm:cxn modelId="{0D0323C0-4703-4B16-A160-0DBEE462A16B}" type="presParOf" srcId="{2358811D-AD16-4485-B83D-7E120D5A3EBA}" destId="{FEF3A57A-DA77-4CFC-ACAF-52A56EB8CC18}" srcOrd="1" destOrd="0" presId="urn:microsoft.com/office/officeart/2005/8/layout/hProcess7"/>
    <dgm:cxn modelId="{79B8E80B-9B9A-4C12-80F2-977B8D7A63BE}" type="presParOf" srcId="{2358811D-AD16-4485-B83D-7E120D5A3EBA}" destId="{3E288028-4220-4E47-BBEB-1D5D19141B31}" srcOrd="2" destOrd="0" presId="urn:microsoft.com/office/officeart/2005/8/layout/hProcess7"/>
    <dgm:cxn modelId="{FC03C264-8D5F-4D8C-B401-30D3FDC8AE71}" type="presParOf" srcId="{3E288028-4220-4E47-BBEB-1D5D19141B31}" destId="{3AB04FDB-C8A5-4B67-B663-AEC9684C0F1B}" srcOrd="0" destOrd="0" presId="urn:microsoft.com/office/officeart/2005/8/layout/hProcess7"/>
    <dgm:cxn modelId="{B7418DD3-6C5F-41B5-B8F1-7AE7A4684498}" type="presParOf" srcId="{3E288028-4220-4E47-BBEB-1D5D19141B31}" destId="{427FC1E3-0593-4C6D-B81C-9EA4B510122F}" srcOrd="1" destOrd="0" presId="urn:microsoft.com/office/officeart/2005/8/layout/hProcess7"/>
    <dgm:cxn modelId="{1438EAD4-F4B3-4DA4-9D20-433455E741AB}" type="presParOf" srcId="{3E288028-4220-4E47-BBEB-1D5D19141B31}" destId="{C139935C-F600-418F-A856-64BDD8CDFB88}" srcOrd="2" destOrd="0" presId="urn:microsoft.com/office/officeart/2005/8/layout/hProcess7"/>
    <dgm:cxn modelId="{1F97E04D-7A59-4BE8-8CEC-B78AD2A348FA}" type="presParOf" srcId="{2358811D-AD16-4485-B83D-7E120D5A3EBA}" destId="{CF0066F2-CC70-4EA8-8000-C53F5C1F24B1}" srcOrd="3" destOrd="0" presId="urn:microsoft.com/office/officeart/2005/8/layout/hProcess7"/>
    <dgm:cxn modelId="{DAD4EE1F-3037-4221-9C4F-7E726D4B3144}" type="presParOf" srcId="{2358811D-AD16-4485-B83D-7E120D5A3EBA}" destId="{B45ABC24-C39B-49D3-A2B7-250FD584F431}" srcOrd="4" destOrd="0" presId="urn:microsoft.com/office/officeart/2005/8/layout/hProcess7"/>
    <dgm:cxn modelId="{0F2E3E06-426E-4094-B04D-2B5668BF5F3A}" type="presParOf" srcId="{B45ABC24-C39B-49D3-A2B7-250FD584F431}" destId="{016B7851-ED07-41AA-91EF-5A835E3DD507}" srcOrd="0" destOrd="0" presId="urn:microsoft.com/office/officeart/2005/8/layout/hProcess7"/>
    <dgm:cxn modelId="{621DC790-A712-46AB-87A7-B1F34FB3AB2D}" type="presParOf" srcId="{B45ABC24-C39B-49D3-A2B7-250FD584F431}" destId="{3C991234-4C45-4AB5-B968-D7D02D36FF07}" srcOrd="1" destOrd="0" presId="urn:microsoft.com/office/officeart/2005/8/layout/hProcess7"/>
    <dgm:cxn modelId="{D0FFA00A-027B-4565-A360-88C336749A25}" type="presParOf" srcId="{2358811D-AD16-4485-B83D-7E120D5A3EBA}" destId="{0D6CEDD9-FE6B-4289-A4E9-FAD5E608FC70}" srcOrd="5" destOrd="0" presId="urn:microsoft.com/office/officeart/2005/8/layout/hProcess7"/>
    <dgm:cxn modelId="{AF78D372-299A-40B5-8FCE-8C166D939BF5}" type="presParOf" srcId="{2358811D-AD16-4485-B83D-7E120D5A3EBA}" destId="{3CFF5772-D6F9-4CB6-9AC5-B581493FA7EB}" srcOrd="6" destOrd="0" presId="urn:microsoft.com/office/officeart/2005/8/layout/hProcess7"/>
    <dgm:cxn modelId="{2E1561F0-7604-4D79-B186-261BEE576AE0}" type="presParOf" srcId="{3CFF5772-D6F9-4CB6-9AC5-B581493FA7EB}" destId="{E9B83AE6-5384-47B7-AAAB-433BDA8921D8}" srcOrd="0" destOrd="0" presId="urn:microsoft.com/office/officeart/2005/8/layout/hProcess7"/>
    <dgm:cxn modelId="{5987655B-1864-4659-8A4D-65418305CE60}" type="presParOf" srcId="{3CFF5772-D6F9-4CB6-9AC5-B581493FA7EB}" destId="{D91F4DFA-AF61-4DA7-B416-261203779B99}" srcOrd="1" destOrd="0" presId="urn:microsoft.com/office/officeart/2005/8/layout/hProcess7"/>
    <dgm:cxn modelId="{2967A5E4-0586-4265-90BA-B9DE9B9E623D}" type="presParOf" srcId="{3CFF5772-D6F9-4CB6-9AC5-B581493FA7EB}" destId="{372FA5E4-2668-4906-BA19-38B7056279DA}" srcOrd="2" destOrd="0" presId="urn:microsoft.com/office/officeart/2005/8/layout/hProcess7"/>
    <dgm:cxn modelId="{F8CFD819-889D-4C1B-883E-388389948EC5}" type="presParOf" srcId="{2358811D-AD16-4485-B83D-7E120D5A3EBA}" destId="{ABB0A569-9C34-4D4E-84EF-865AE0B32515}" srcOrd="7" destOrd="0" presId="urn:microsoft.com/office/officeart/2005/8/layout/hProcess7"/>
    <dgm:cxn modelId="{1BCC4B25-FA64-4315-A576-08D32658E560}" type="presParOf" srcId="{2358811D-AD16-4485-B83D-7E120D5A3EBA}" destId="{CB997035-ADEC-42DA-A965-560512AF96AB}" srcOrd="8" destOrd="0" presId="urn:microsoft.com/office/officeart/2005/8/layout/hProcess7"/>
    <dgm:cxn modelId="{B09A0891-C825-486D-9E7B-73126E752F28}" type="presParOf" srcId="{CB997035-ADEC-42DA-A965-560512AF96AB}" destId="{07C15E4C-134F-4BF2-8D38-276CD15FB5CB}" srcOrd="0" destOrd="0" presId="urn:microsoft.com/office/officeart/2005/8/layout/hProcess7"/>
    <dgm:cxn modelId="{83348A1D-42B8-451C-B361-2E4C4ADBF3F6}" type="presParOf" srcId="{CB997035-ADEC-42DA-A965-560512AF96AB}" destId="{52C6F37B-210A-4D9B-B8BC-E25B0F0E80DC}" srcOrd="1" destOrd="0" presId="urn:microsoft.com/office/officeart/2005/8/layout/hProcess7"/>
    <dgm:cxn modelId="{0DD9B9F3-6C5F-4EF9-9FC5-8C597DA2C186}" type="presParOf" srcId="{2358811D-AD16-4485-B83D-7E120D5A3EBA}" destId="{948589CC-9AF1-4529-868F-F721667C0997}" srcOrd="9" destOrd="0" presId="urn:microsoft.com/office/officeart/2005/8/layout/hProcess7"/>
    <dgm:cxn modelId="{284D6991-587B-4022-86C3-229CC9D1B0A7}" type="presParOf" srcId="{2358811D-AD16-4485-B83D-7E120D5A3EBA}" destId="{23FBD563-97D6-439A-BF43-01FA53FEE2BA}" srcOrd="10" destOrd="0" presId="urn:microsoft.com/office/officeart/2005/8/layout/hProcess7"/>
    <dgm:cxn modelId="{5E4CFF1A-8CA6-481C-9BCA-AEF48D010C25}" type="presParOf" srcId="{23FBD563-97D6-439A-BF43-01FA53FEE2BA}" destId="{B9A470A8-08B0-44A3-B7B5-A4331B042B8A}" srcOrd="0" destOrd="0" presId="urn:microsoft.com/office/officeart/2005/8/layout/hProcess7"/>
    <dgm:cxn modelId="{3223D08D-349B-4DEC-A2CF-6D2A032F9C89}" type="presParOf" srcId="{23FBD563-97D6-439A-BF43-01FA53FEE2BA}" destId="{D79CC247-1F61-4E90-9866-DAA70D747B32}" srcOrd="1" destOrd="0" presId="urn:microsoft.com/office/officeart/2005/8/layout/hProcess7"/>
    <dgm:cxn modelId="{65D5E233-7E54-4B0B-86EF-0DAF6C4B5826}" type="presParOf" srcId="{23FBD563-97D6-439A-BF43-01FA53FEE2BA}" destId="{45DD9CF7-DECB-49AC-9BD4-9B3930A3B294}" srcOrd="2" destOrd="0" presId="urn:microsoft.com/office/officeart/2005/8/layout/hProcess7"/>
    <dgm:cxn modelId="{93034C6D-282B-478D-B547-22ABE89CD0C3}" type="presParOf" srcId="{2358811D-AD16-4485-B83D-7E120D5A3EBA}" destId="{73EAF9D3-6EC6-4107-8357-4A60A231DF80}" srcOrd="11" destOrd="0" presId="urn:microsoft.com/office/officeart/2005/8/layout/hProcess7"/>
    <dgm:cxn modelId="{BCDBA993-B9D3-43EA-A901-0D3A587D0D32}" type="presParOf" srcId="{2358811D-AD16-4485-B83D-7E120D5A3EBA}" destId="{6ABCD757-8B53-407F-9CA6-88EDA2B905BC}" srcOrd="12" destOrd="0" presId="urn:microsoft.com/office/officeart/2005/8/layout/hProcess7"/>
    <dgm:cxn modelId="{ACBF964C-83F6-4CFA-B15C-3656B03740FF}" type="presParOf" srcId="{6ABCD757-8B53-407F-9CA6-88EDA2B905BC}" destId="{880FBCA3-1096-4E7C-874F-8D7904239F28}" srcOrd="0" destOrd="0" presId="urn:microsoft.com/office/officeart/2005/8/layout/hProcess7"/>
    <dgm:cxn modelId="{AFEDA3C4-43FA-492E-96D2-5EAC47F3CE7D}" type="presParOf" srcId="{6ABCD757-8B53-407F-9CA6-88EDA2B905BC}" destId="{E0AEE7EF-2D1A-4BD5-90B6-3883A7DF297D}" srcOrd="1" destOrd="0" presId="urn:microsoft.com/office/officeart/2005/8/layout/hProcess7"/>
  </dgm:cxnLst>
  <dgm:bg>
    <a:effectLst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C4D8D-51D0-4CAB-A7E0-F3C82C757EE3}" type="doc">
      <dgm:prSet loTypeId="urn:microsoft.com/office/officeart/2005/8/layout/hProcess7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2AC4D52-AC6B-43A5-83D3-92B328BC685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NOVEMBER</a:t>
          </a:r>
        </a:p>
      </dgm:t>
    </dgm:pt>
    <dgm:pt modelId="{581199FB-FCCF-4315-B0DB-6D33F0196465}" type="par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1254B334-7EDA-4AF8-88C3-3EB9B35C40A4}" type="sib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EBB1B637-C7A6-4FB0-A677-16961CC89DB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DECEMBER</a:t>
          </a:r>
        </a:p>
      </dgm:t>
    </dgm:pt>
    <dgm:pt modelId="{9152080C-04A0-4A9C-8236-DAB33AFEFD46}" type="parTrans" cxnId="{FC74EC21-45C6-4431-A8D0-9AB10D7F5D1E}">
      <dgm:prSet/>
      <dgm:spPr/>
      <dgm:t>
        <a:bodyPr/>
        <a:lstStyle/>
        <a:p>
          <a:endParaRPr lang="en-US" sz="800" b="1"/>
        </a:p>
      </dgm:t>
    </dgm:pt>
    <dgm:pt modelId="{5F4F1DFB-B445-486F-80FC-689DC44D05C5}" type="sibTrans" cxnId="{FC74EC21-45C6-4431-A8D0-9AB10D7F5D1E}">
      <dgm:prSet/>
      <dgm:spPr/>
      <dgm:t>
        <a:bodyPr/>
        <a:lstStyle/>
        <a:p>
          <a:endParaRPr lang="en-US" sz="800" b="1"/>
        </a:p>
      </dgm:t>
    </dgm:pt>
    <dgm:pt modelId="{2358811D-AD16-4485-B83D-7E120D5A3EBA}" type="pres">
      <dgm:prSet presAssocID="{F3CC4D8D-51D0-4CAB-A7E0-F3C82C757EE3}" presName="Name0" presStyleCnt="0">
        <dgm:presLayoutVars>
          <dgm:dir/>
          <dgm:animLvl val="lvl"/>
          <dgm:resizeHandles val="exact"/>
        </dgm:presLayoutVars>
      </dgm:prSet>
      <dgm:spPr/>
    </dgm:pt>
    <dgm:pt modelId="{C5EE6942-082E-430E-AB21-37017B9A136B}" type="pres">
      <dgm:prSet presAssocID="{52AC4D52-AC6B-43A5-83D3-92B328BC6853}" presName="compositeNode" presStyleCnt="0">
        <dgm:presLayoutVars>
          <dgm:bulletEnabled val="1"/>
        </dgm:presLayoutVars>
      </dgm:prSet>
      <dgm:spPr/>
    </dgm:pt>
    <dgm:pt modelId="{4F4D0479-E343-4435-B0DE-6E8EA1D63082}" type="pres">
      <dgm:prSet presAssocID="{52AC4D52-AC6B-43A5-83D3-92B328BC6853}" presName="bgRect" presStyleLbl="node1" presStyleIdx="0" presStyleCnt="2" custLinFactNeighborX="-11385"/>
      <dgm:spPr/>
    </dgm:pt>
    <dgm:pt modelId="{8DBA6631-669F-405E-9DE8-0FA381224CCB}" type="pres">
      <dgm:prSet presAssocID="{52AC4D52-AC6B-43A5-83D3-92B328BC685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EF3A57A-DA77-4CFC-ACAF-52A56EB8CC18}" type="pres">
      <dgm:prSet presAssocID="{1254B334-7EDA-4AF8-88C3-3EB9B35C40A4}" presName="hSp" presStyleCnt="0"/>
      <dgm:spPr/>
    </dgm:pt>
    <dgm:pt modelId="{3E288028-4220-4E47-BBEB-1D5D19141B31}" type="pres">
      <dgm:prSet presAssocID="{1254B334-7EDA-4AF8-88C3-3EB9B35C40A4}" presName="vProcSp" presStyleCnt="0"/>
      <dgm:spPr/>
    </dgm:pt>
    <dgm:pt modelId="{3AB04FDB-C8A5-4B67-B663-AEC9684C0F1B}" type="pres">
      <dgm:prSet presAssocID="{1254B334-7EDA-4AF8-88C3-3EB9B35C40A4}" presName="vSp1" presStyleCnt="0"/>
      <dgm:spPr/>
    </dgm:pt>
    <dgm:pt modelId="{427FC1E3-0593-4C6D-B81C-9EA4B510122F}" type="pres">
      <dgm:prSet presAssocID="{1254B334-7EDA-4AF8-88C3-3EB9B35C40A4}" presName="simulatedConn" presStyleLbl="solidFgAcc1" presStyleIdx="0" presStyleCnt="1"/>
      <dgm:spPr/>
    </dgm:pt>
    <dgm:pt modelId="{C139935C-F600-418F-A856-64BDD8CDFB88}" type="pres">
      <dgm:prSet presAssocID="{1254B334-7EDA-4AF8-88C3-3EB9B35C40A4}" presName="vSp2" presStyleCnt="0"/>
      <dgm:spPr/>
    </dgm:pt>
    <dgm:pt modelId="{CF0066F2-CC70-4EA8-8000-C53F5C1F24B1}" type="pres">
      <dgm:prSet presAssocID="{1254B334-7EDA-4AF8-88C3-3EB9B35C40A4}" presName="sibTrans" presStyleCnt="0"/>
      <dgm:spPr/>
    </dgm:pt>
    <dgm:pt modelId="{7E54EF28-F8B3-4243-A076-5C3E61512D4F}" type="pres">
      <dgm:prSet presAssocID="{EBB1B637-C7A6-4FB0-A677-16961CC89DBF}" presName="compositeNode" presStyleCnt="0">
        <dgm:presLayoutVars>
          <dgm:bulletEnabled val="1"/>
        </dgm:presLayoutVars>
      </dgm:prSet>
      <dgm:spPr/>
    </dgm:pt>
    <dgm:pt modelId="{64520AE6-CA28-44A4-BD01-EAAB20F3659C}" type="pres">
      <dgm:prSet presAssocID="{EBB1B637-C7A6-4FB0-A677-16961CC89DBF}" presName="bgRect" presStyleLbl="node1" presStyleIdx="1" presStyleCnt="2"/>
      <dgm:spPr/>
    </dgm:pt>
    <dgm:pt modelId="{28A1B819-FD77-4B28-83B2-66168443303B}" type="pres">
      <dgm:prSet presAssocID="{EBB1B637-C7A6-4FB0-A677-16961CC89DBF}" presName="parentNode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2BB10C-A217-482F-83E6-84814AC8DDEE}" type="presOf" srcId="{52AC4D52-AC6B-43A5-83D3-92B328BC6853}" destId="{8DBA6631-669F-405E-9DE8-0FA381224CCB}" srcOrd="1" destOrd="0" presId="urn:microsoft.com/office/officeart/2005/8/layout/hProcess7"/>
    <dgm:cxn modelId="{FC74EC21-45C6-4431-A8D0-9AB10D7F5D1E}" srcId="{F3CC4D8D-51D0-4CAB-A7E0-F3C82C757EE3}" destId="{EBB1B637-C7A6-4FB0-A677-16961CC89DBF}" srcOrd="1" destOrd="0" parTransId="{9152080C-04A0-4A9C-8236-DAB33AFEFD46}" sibTransId="{5F4F1DFB-B445-486F-80FC-689DC44D05C5}"/>
    <dgm:cxn modelId="{3E47702F-5B6D-4297-BD8A-20753A23DC42}" type="presOf" srcId="{EBB1B637-C7A6-4FB0-A677-16961CC89DBF}" destId="{64520AE6-CA28-44A4-BD01-EAAB20F3659C}" srcOrd="0" destOrd="0" presId="urn:microsoft.com/office/officeart/2005/8/layout/hProcess7"/>
    <dgm:cxn modelId="{47004640-D7CE-4240-81A4-C3B91D89B896}" type="presOf" srcId="{F3CC4D8D-51D0-4CAB-A7E0-F3C82C757EE3}" destId="{2358811D-AD16-4485-B83D-7E120D5A3EBA}" srcOrd="0" destOrd="0" presId="urn:microsoft.com/office/officeart/2005/8/layout/hProcess7"/>
    <dgm:cxn modelId="{8A2045A0-E317-45C6-944C-E0E4192C535C}" srcId="{F3CC4D8D-51D0-4CAB-A7E0-F3C82C757EE3}" destId="{52AC4D52-AC6B-43A5-83D3-92B328BC6853}" srcOrd="0" destOrd="0" parTransId="{581199FB-FCCF-4315-B0DB-6D33F0196465}" sibTransId="{1254B334-7EDA-4AF8-88C3-3EB9B35C40A4}"/>
    <dgm:cxn modelId="{FCE28AAA-2816-49F6-B284-B2E317603930}" type="presOf" srcId="{52AC4D52-AC6B-43A5-83D3-92B328BC6853}" destId="{4F4D0479-E343-4435-B0DE-6E8EA1D63082}" srcOrd="0" destOrd="0" presId="urn:microsoft.com/office/officeart/2005/8/layout/hProcess7"/>
    <dgm:cxn modelId="{67D2F0F4-21D5-4AC7-A53E-30A6AA0B0CC8}" type="presOf" srcId="{EBB1B637-C7A6-4FB0-A677-16961CC89DBF}" destId="{28A1B819-FD77-4B28-83B2-66168443303B}" srcOrd="1" destOrd="0" presId="urn:microsoft.com/office/officeart/2005/8/layout/hProcess7"/>
    <dgm:cxn modelId="{13A19DEA-867E-41C5-983D-4691EA026272}" type="presParOf" srcId="{2358811D-AD16-4485-B83D-7E120D5A3EBA}" destId="{C5EE6942-082E-430E-AB21-37017B9A136B}" srcOrd="0" destOrd="0" presId="urn:microsoft.com/office/officeart/2005/8/layout/hProcess7"/>
    <dgm:cxn modelId="{143363BB-AD59-4875-A7E4-559BC4EC767A}" type="presParOf" srcId="{C5EE6942-082E-430E-AB21-37017B9A136B}" destId="{4F4D0479-E343-4435-B0DE-6E8EA1D63082}" srcOrd="0" destOrd="0" presId="urn:microsoft.com/office/officeart/2005/8/layout/hProcess7"/>
    <dgm:cxn modelId="{15DFD053-5BC6-4548-8D44-AA0F11DE0D50}" type="presParOf" srcId="{C5EE6942-082E-430E-AB21-37017B9A136B}" destId="{8DBA6631-669F-405E-9DE8-0FA381224CCB}" srcOrd="1" destOrd="0" presId="urn:microsoft.com/office/officeart/2005/8/layout/hProcess7"/>
    <dgm:cxn modelId="{DD468344-B610-47A4-BE5A-7BA394CAE2B7}" type="presParOf" srcId="{2358811D-AD16-4485-B83D-7E120D5A3EBA}" destId="{FEF3A57A-DA77-4CFC-ACAF-52A56EB8CC18}" srcOrd="1" destOrd="0" presId="urn:microsoft.com/office/officeart/2005/8/layout/hProcess7"/>
    <dgm:cxn modelId="{4005ACEA-8AF0-4E3D-8928-D74104F26A44}" type="presParOf" srcId="{2358811D-AD16-4485-B83D-7E120D5A3EBA}" destId="{3E288028-4220-4E47-BBEB-1D5D19141B31}" srcOrd="2" destOrd="0" presId="urn:microsoft.com/office/officeart/2005/8/layout/hProcess7"/>
    <dgm:cxn modelId="{56B25509-35F8-40FA-B868-F422A2BD787F}" type="presParOf" srcId="{3E288028-4220-4E47-BBEB-1D5D19141B31}" destId="{3AB04FDB-C8A5-4B67-B663-AEC9684C0F1B}" srcOrd="0" destOrd="0" presId="urn:microsoft.com/office/officeart/2005/8/layout/hProcess7"/>
    <dgm:cxn modelId="{7937DBBC-139E-4FB5-B7F0-49A24738E6D9}" type="presParOf" srcId="{3E288028-4220-4E47-BBEB-1D5D19141B31}" destId="{427FC1E3-0593-4C6D-B81C-9EA4B510122F}" srcOrd="1" destOrd="0" presId="urn:microsoft.com/office/officeart/2005/8/layout/hProcess7"/>
    <dgm:cxn modelId="{C7DDC9DE-3F63-4B35-94C9-1B2A668E062E}" type="presParOf" srcId="{3E288028-4220-4E47-BBEB-1D5D19141B31}" destId="{C139935C-F600-418F-A856-64BDD8CDFB88}" srcOrd="2" destOrd="0" presId="urn:microsoft.com/office/officeart/2005/8/layout/hProcess7"/>
    <dgm:cxn modelId="{C6B81CD1-23CA-4C10-BA09-E6855FAFE057}" type="presParOf" srcId="{2358811D-AD16-4485-B83D-7E120D5A3EBA}" destId="{CF0066F2-CC70-4EA8-8000-C53F5C1F24B1}" srcOrd="3" destOrd="0" presId="urn:microsoft.com/office/officeart/2005/8/layout/hProcess7"/>
    <dgm:cxn modelId="{15361BC1-18F3-4A5B-AF33-E423BBA3D62D}" type="presParOf" srcId="{2358811D-AD16-4485-B83D-7E120D5A3EBA}" destId="{7E54EF28-F8B3-4243-A076-5C3E61512D4F}" srcOrd="4" destOrd="0" presId="urn:microsoft.com/office/officeart/2005/8/layout/hProcess7"/>
    <dgm:cxn modelId="{9052410A-F99C-4C13-B78F-A96E8B57FDF9}" type="presParOf" srcId="{7E54EF28-F8B3-4243-A076-5C3E61512D4F}" destId="{64520AE6-CA28-44A4-BD01-EAAB20F3659C}" srcOrd="0" destOrd="0" presId="urn:microsoft.com/office/officeart/2005/8/layout/hProcess7"/>
    <dgm:cxn modelId="{016878EA-90AE-4DCA-80B4-625FBAC10CD8}" type="presParOf" srcId="{7E54EF28-F8B3-4243-A076-5C3E61512D4F}" destId="{28A1B819-FD77-4B28-83B2-66168443303B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CC4D8D-51D0-4CAB-A7E0-F3C82C757EE3}" type="doc">
      <dgm:prSet loTypeId="urn:microsoft.com/office/officeart/2005/8/layout/hProcess7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2AC4D52-AC6B-43A5-83D3-92B328BC685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JANUARY</a:t>
          </a:r>
        </a:p>
      </dgm:t>
    </dgm:pt>
    <dgm:pt modelId="{581199FB-FCCF-4315-B0DB-6D33F0196465}" type="par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1254B334-7EDA-4AF8-88C3-3EB9B35C40A4}" type="sib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555B6739-710A-4B4D-9EBD-6F3E0D5E4D8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FEBRUARY</a:t>
          </a:r>
        </a:p>
      </dgm:t>
    </dgm:pt>
    <dgm:pt modelId="{BE4071A8-D943-469B-971A-C9DD1E11C579}" type="parTrans" cxnId="{44149030-9C13-4EEE-BD15-1C774FB8E2DB}">
      <dgm:prSet/>
      <dgm:spPr/>
      <dgm:t>
        <a:bodyPr/>
        <a:lstStyle/>
        <a:p>
          <a:endParaRPr lang="en-US" sz="800" b="1"/>
        </a:p>
      </dgm:t>
    </dgm:pt>
    <dgm:pt modelId="{C8630810-E520-4CBC-B08B-16CFA55F1689}" type="sibTrans" cxnId="{44149030-9C13-4EEE-BD15-1C774FB8E2DB}">
      <dgm:prSet/>
      <dgm:spPr/>
      <dgm:t>
        <a:bodyPr/>
        <a:lstStyle/>
        <a:p>
          <a:endParaRPr lang="en-US" sz="800" b="1"/>
        </a:p>
      </dgm:t>
    </dgm:pt>
    <dgm:pt modelId="{2358811D-AD16-4485-B83D-7E120D5A3EBA}" type="pres">
      <dgm:prSet presAssocID="{F3CC4D8D-51D0-4CAB-A7E0-F3C82C757EE3}" presName="Name0" presStyleCnt="0">
        <dgm:presLayoutVars>
          <dgm:dir/>
          <dgm:animLvl val="lvl"/>
          <dgm:resizeHandles val="exact"/>
        </dgm:presLayoutVars>
      </dgm:prSet>
      <dgm:spPr/>
    </dgm:pt>
    <dgm:pt modelId="{C5EE6942-082E-430E-AB21-37017B9A136B}" type="pres">
      <dgm:prSet presAssocID="{52AC4D52-AC6B-43A5-83D3-92B328BC6853}" presName="compositeNode" presStyleCnt="0">
        <dgm:presLayoutVars>
          <dgm:bulletEnabled val="1"/>
        </dgm:presLayoutVars>
      </dgm:prSet>
      <dgm:spPr/>
    </dgm:pt>
    <dgm:pt modelId="{4F4D0479-E343-4435-B0DE-6E8EA1D63082}" type="pres">
      <dgm:prSet presAssocID="{52AC4D52-AC6B-43A5-83D3-92B328BC6853}" presName="bgRect" presStyleLbl="node1" presStyleIdx="0" presStyleCnt="2" custScaleY="103219"/>
      <dgm:spPr/>
    </dgm:pt>
    <dgm:pt modelId="{8DBA6631-669F-405E-9DE8-0FA381224CCB}" type="pres">
      <dgm:prSet presAssocID="{52AC4D52-AC6B-43A5-83D3-92B328BC6853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EF3A57A-DA77-4CFC-ACAF-52A56EB8CC18}" type="pres">
      <dgm:prSet presAssocID="{1254B334-7EDA-4AF8-88C3-3EB9B35C40A4}" presName="hSp" presStyleCnt="0"/>
      <dgm:spPr/>
    </dgm:pt>
    <dgm:pt modelId="{3E288028-4220-4E47-BBEB-1D5D19141B31}" type="pres">
      <dgm:prSet presAssocID="{1254B334-7EDA-4AF8-88C3-3EB9B35C40A4}" presName="vProcSp" presStyleCnt="0"/>
      <dgm:spPr/>
    </dgm:pt>
    <dgm:pt modelId="{3AB04FDB-C8A5-4B67-B663-AEC9684C0F1B}" type="pres">
      <dgm:prSet presAssocID="{1254B334-7EDA-4AF8-88C3-3EB9B35C40A4}" presName="vSp1" presStyleCnt="0"/>
      <dgm:spPr/>
    </dgm:pt>
    <dgm:pt modelId="{427FC1E3-0593-4C6D-B81C-9EA4B510122F}" type="pres">
      <dgm:prSet presAssocID="{1254B334-7EDA-4AF8-88C3-3EB9B35C40A4}" presName="simulatedConn" presStyleLbl="solidFgAcc1" presStyleIdx="0" presStyleCnt="1"/>
      <dgm:spPr/>
    </dgm:pt>
    <dgm:pt modelId="{C139935C-F600-418F-A856-64BDD8CDFB88}" type="pres">
      <dgm:prSet presAssocID="{1254B334-7EDA-4AF8-88C3-3EB9B35C40A4}" presName="vSp2" presStyleCnt="0"/>
      <dgm:spPr/>
    </dgm:pt>
    <dgm:pt modelId="{CF0066F2-CC70-4EA8-8000-C53F5C1F24B1}" type="pres">
      <dgm:prSet presAssocID="{1254B334-7EDA-4AF8-88C3-3EB9B35C40A4}" presName="sibTrans" presStyleCnt="0"/>
      <dgm:spPr/>
    </dgm:pt>
    <dgm:pt modelId="{541A5A60-12CA-4B2E-A81F-DB448263A5D1}" type="pres">
      <dgm:prSet presAssocID="{555B6739-710A-4B4D-9EBD-6F3E0D5E4D89}" presName="compositeNode" presStyleCnt="0">
        <dgm:presLayoutVars>
          <dgm:bulletEnabled val="1"/>
        </dgm:presLayoutVars>
      </dgm:prSet>
      <dgm:spPr/>
    </dgm:pt>
    <dgm:pt modelId="{E0A01FB4-1D39-44C8-BE71-7169CCA8ECD3}" type="pres">
      <dgm:prSet presAssocID="{555B6739-710A-4B4D-9EBD-6F3E0D5E4D89}" presName="bgRect" presStyleLbl="node1" presStyleIdx="1" presStyleCnt="2" custScaleY="103219"/>
      <dgm:spPr/>
    </dgm:pt>
    <dgm:pt modelId="{2B04F61E-F09D-4572-A85C-17147C8ACF18}" type="pres">
      <dgm:prSet presAssocID="{555B6739-710A-4B4D-9EBD-6F3E0D5E4D89}" presName="parentNode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C2BB10C-A217-482F-83E6-84814AC8DDEE}" type="presOf" srcId="{52AC4D52-AC6B-43A5-83D3-92B328BC6853}" destId="{8DBA6631-669F-405E-9DE8-0FA381224CCB}" srcOrd="1" destOrd="0" presId="urn:microsoft.com/office/officeart/2005/8/layout/hProcess7"/>
    <dgm:cxn modelId="{44149030-9C13-4EEE-BD15-1C774FB8E2DB}" srcId="{F3CC4D8D-51D0-4CAB-A7E0-F3C82C757EE3}" destId="{555B6739-710A-4B4D-9EBD-6F3E0D5E4D89}" srcOrd="1" destOrd="0" parTransId="{BE4071A8-D943-469B-971A-C9DD1E11C579}" sibTransId="{C8630810-E520-4CBC-B08B-16CFA55F1689}"/>
    <dgm:cxn modelId="{47004640-D7CE-4240-81A4-C3B91D89B896}" type="presOf" srcId="{F3CC4D8D-51D0-4CAB-A7E0-F3C82C757EE3}" destId="{2358811D-AD16-4485-B83D-7E120D5A3EBA}" srcOrd="0" destOrd="0" presId="urn:microsoft.com/office/officeart/2005/8/layout/hProcess7"/>
    <dgm:cxn modelId="{C7995B50-B2EC-4B7A-8EDC-193948AFE33D}" type="presOf" srcId="{555B6739-710A-4B4D-9EBD-6F3E0D5E4D89}" destId="{E0A01FB4-1D39-44C8-BE71-7169CCA8ECD3}" srcOrd="0" destOrd="0" presId="urn:microsoft.com/office/officeart/2005/8/layout/hProcess7"/>
    <dgm:cxn modelId="{8A2045A0-E317-45C6-944C-E0E4192C535C}" srcId="{F3CC4D8D-51D0-4CAB-A7E0-F3C82C757EE3}" destId="{52AC4D52-AC6B-43A5-83D3-92B328BC6853}" srcOrd="0" destOrd="0" parTransId="{581199FB-FCCF-4315-B0DB-6D33F0196465}" sibTransId="{1254B334-7EDA-4AF8-88C3-3EB9B35C40A4}"/>
    <dgm:cxn modelId="{FCE28AAA-2816-49F6-B284-B2E317603930}" type="presOf" srcId="{52AC4D52-AC6B-43A5-83D3-92B328BC6853}" destId="{4F4D0479-E343-4435-B0DE-6E8EA1D63082}" srcOrd="0" destOrd="0" presId="urn:microsoft.com/office/officeart/2005/8/layout/hProcess7"/>
    <dgm:cxn modelId="{A391BEF9-A702-4414-B0C5-F7070ABBB233}" type="presOf" srcId="{555B6739-710A-4B4D-9EBD-6F3E0D5E4D89}" destId="{2B04F61E-F09D-4572-A85C-17147C8ACF18}" srcOrd="1" destOrd="0" presId="urn:microsoft.com/office/officeart/2005/8/layout/hProcess7"/>
    <dgm:cxn modelId="{13A19DEA-867E-41C5-983D-4691EA026272}" type="presParOf" srcId="{2358811D-AD16-4485-B83D-7E120D5A3EBA}" destId="{C5EE6942-082E-430E-AB21-37017B9A136B}" srcOrd="0" destOrd="0" presId="urn:microsoft.com/office/officeart/2005/8/layout/hProcess7"/>
    <dgm:cxn modelId="{143363BB-AD59-4875-A7E4-559BC4EC767A}" type="presParOf" srcId="{C5EE6942-082E-430E-AB21-37017B9A136B}" destId="{4F4D0479-E343-4435-B0DE-6E8EA1D63082}" srcOrd="0" destOrd="0" presId="urn:microsoft.com/office/officeart/2005/8/layout/hProcess7"/>
    <dgm:cxn modelId="{15DFD053-5BC6-4548-8D44-AA0F11DE0D50}" type="presParOf" srcId="{C5EE6942-082E-430E-AB21-37017B9A136B}" destId="{8DBA6631-669F-405E-9DE8-0FA381224CCB}" srcOrd="1" destOrd="0" presId="urn:microsoft.com/office/officeart/2005/8/layout/hProcess7"/>
    <dgm:cxn modelId="{8C9189C4-A90F-40C6-9AF8-A3575EFE71C6}" type="presParOf" srcId="{2358811D-AD16-4485-B83D-7E120D5A3EBA}" destId="{FEF3A57A-DA77-4CFC-ACAF-52A56EB8CC18}" srcOrd="1" destOrd="0" presId="urn:microsoft.com/office/officeart/2005/8/layout/hProcess7"/>
    <dgm:cxn modelId="{26E50F10-DEB5-46CF-BC69-36075799C1E6}" type="presParOf" srcId="{2358811D-AD16-4485-B83D-7E120D5A3EBA}" destId="{3E288028-4220-4E47-BBEB-1D5D19141B31}" srcOrd="2" destOrd="0" presId="urn:microsoft.com/office/officeart/2005/8/layout/hProcess7"/>
    <dgm:cxn modelId="{E402CA12-CBB4-4281-9724-FB7252E31CAC}" type="presParOf" srcId="{3E288028-4220-4E47-BBEB-1D5D19141B31}" destId="{3AB04FDB-C8A5-4B67-B663-AEC9684C0F1B}" srcOrd="0" destOrd="0" presId="urn:microsoft.com/office/officeart/2005/8/layout/hProcess7"/>
    <dgm:cxn modelId="{955438AF-5128-44A4-B1BC-80FD6FB8D9F4}" type="presParOf" srcId="{3E288028-4220-4E47-BBEB-1D5D19141B31}" destId="{427FC1E3-0593-4C6D-B81C-9EA4B510122F}" srcOrd="1" destOrd="0" presId="urn:microsoft.com/office/officeart/2005/8/layout/hProcess7"/>
    <dgm:cxn modelId="{7053B697-A9C2-45D5-B19F-9D9DC843CB8C}" type="presParOf" srcId="{3E288028-4220-4E47-BBEB-1D5D19141B31}" destId="{C139935C-F600-418F-A856-64BDD8CDFB88}" srcOrd="2" destOrd="0" presId="urn:microsoft.com/office/officeart/2005/8/layout/hProcess7"/>
    <dgm:cxn modelId="{3AD4FAD1-92BA-4383-BE1C-BBC707BC0668}" type="presParOf" srcId="{2358811D-AD16-4485-B83D-7E120D5A3EBA}" destId="{CF0066F2-CC70-4EA8-8000-C53F5C1F24B1}" srcOrd="3" destOrd="0" presId="urn:microsoft.com/office/officeart/2005/8/layout/hProcess7"/>
    <dgm:cxn modelId="{4E038536-0307-4C83-922A-61B0CBAD6397}" type="presParOf" srcId="{2358811D-AD16-4485-B83D-7E120D5A3EBA}" destId="{541A5A60-12CA-4B2E-A81F-DB448263A5D1}" srcOrd="4" destOrd="0" presId="urn:microsoft.com/office/officeart/2005/8/layout/hProcess7"/>
    <dgm:cxn modelId="{E3514386-801C-4413-B9E7-2533C44414EA}" type="presParOf" srcId="{541A5A60-12CA-4B2E-A81F-DB448263A5D1}" destId="{E0A01FB4-1D39-44C8-BE71-7169CCA8ECD3}" srcOrd="0" destOrd="0" presId="urn:microsoft.com/office/officeart/2005/8/layout/hProcess7"/>
    <dgm:cxn modelId="{3FFD1008-D2A8-4573-A616-B53A9B85C44C}" type="presParOf" srcId="{541A5A60-12CA-4B2E-A81F-DB448263A5D1}" destId="{2B04F61E-F09D-4572-A85C-17147C8ACF18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CC4D8D-51D0-4CAB-A7E0-F3C82C757EE3}" type="doc">
      <dgm:prSet loTypeId="urn:microsoft.com/office/officeart/2005/8/layout/hProcess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2AC4D52-AC6B-43A5-83D3-92B328BC6853}">
      <dgm:prSet phldrT="[Text]"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MARCH</a:t>
          </a:r>
        </a:p>
      </dgm:t>
    </dgm:pt>
    <dgm:pt modelId="{581199FB-FCCF-4315-B0DB-6D33F0196465}" type="parTrans" cxnId="{8A2045A0-E317-45C6-944C-E0E4192C535C}">
      <dgm:prSet/>
      <dgm:spPr/>
      <dgm:t>
        <a:bodyPr/>
        <a:lstStyle/>
        <a:p>
          <a:endParaRPr lang="en-US" b="1"/>
        </a:p>
      </dgm:t>
    </dgm:pt>
    <dgm:pt modelId="{1254B334-7EDA-4AF8-88C3-3EB9B35C40A4}" type="sibTrans" cxnId="{8A2045A0-E317-45C6-944C-E0E4192C535C}">
      <dgm:prSet/>
      <dgm:spPr/>
      <dgm:t>
        <a:bodyPr/>
        <a:lstStyle/>
        <a:p>
          <a:endParaRPr lang="en-US" b="1"/>
        </a:p>
      </dgm:t>
    </dgm:pt>
    <dgm:pt modelId="{2358811D-AD16-4485-B83D-7E120D5A3EBA}" type="pres">
      <dgm:prSet presAssocID="{F3CC4D8D-51D0-4CAB-A7E0-F3C82C757EE3}" presName="Name0" presStyleCnt="0">
        <dgm:presLayoutVars>
          <dgm:dir/>
          <dgm:animLvl val="lvl"/>
          <dgm:resizeHandles val="exact"/>
        </dgm:presLayoutVars>
      </dgm:prSet>
      <dgm:spPr/>
    </dgm:pt>
    <dgm:pt modelId="{C5EE6942-082E-430E-AB21-37017B9A136B}" type="pres">
      <dgm:prSet presAssocID="{52AC4D52-AC6B-43A5-83D3-92B328BC6853}" presName="compositeNode" presStyleCnt="0">
        <dgm:presLayoutVars>
          <dgm:bulletEnabled val="1"/>
        </dgm:presLayoutVars>
      </dgm:prSet>
      <dgm:spPr/>
    </dgm:pt>
    <dgm:pt modelId="{4F4D0479-E343-4435-B0DE-6E8EA1D63082}" type="pres">
      <dgm:prSet presAssocID="{52AC4D52-AC6B-43A5-83D3-92B328BC6853}" presName="bgRect" presStyleLbl="node1" presStyleIdx="0" presStyleCnt="1" custLinFactNeighborX="-31734" custLinFactNeighborY="5074"/>
      <dgm:spPr/>
    </dgm:pt>
    <dgm:pt modelId="{8DBA6631-669F-405E-9DE8-0FA381224CCB}" type="pres">
      <dgm:prSet presAssocID="{52AC4D52-AC6B-43A5-83D3-92B328BC6853}" presName="parentNode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C2BB10C-A217-482F-83E6-84814AC8DDEE}" type="presOf" srcId="{52AC4D52-AC6B-43A5-83D3-92B328BC6853}" destId="{8DBA6631-669F-405E-9DE8-0FA381224CCB}" srcOrd="1" destOrd="0" presId="urn:microsoft.com/office/officeart/2005/8/layout/hProcess7"/>
    <dgm:cxn modelId="{47004640-D7CE-4240-81A4-C3B91D89B896}" type="presOf" srcId="{F3CC4D8D-51D0-4CAB-A7E0-F3C82C757EE3}" destId="{2358811D-AD16-4485-B83D-7E120D5A3EBA}" srcOrd="0" destOrd="0" presId="urn:microsoft.com/office/officeart/2005/8/layout/hProcess7"/>
    <dgm:cxn modelId="{8A2045A0-E317-45C6-944C-E0E4192C535C}" srcId="{F3CC4D8D-51D0-4CAB-A7E0-F3C82C757EE3}" destId="{52AC4D52-AC6B-43A5-83D3-92B328BC6853}" srcOrd="0" destOrd="0" parTransId="{581199FB-FCCF-4315-B0DB-6D33F0196465}" sibTransId="{1254B334-7EDA-4AF8-88C3-3EB9B35C40A4}"/>
    <dgm:cxn modelId="{FCE28AAA-2816-49F6-B284-B2E317603930}" type="presOf" srcId="{52AC4D52-AC6B-43A5-83D3-92B328BC6853}" destId="{4F4D0479-E343-4435-B0DE-6E8EA1D63082}" srcOrd="0" destOrd="0" presId="urn:microsoft.com/office/officeart/2005/8/layout/hProcess7"/>
    <dgm:cxn modelId="{13A19DEA-867E-41C5-983D-4691EA026272}" type="presParOf" srcId="{2358811D-AD16-4485-B83D-7E120D5A3EBA}" destId="{C5EE6942-082E-430E-AB21-37017B9A136B}" srcOrd="0" destOrd="0" presId="urn:microsoft.com/office/officeart/2005/8/layout/hProcess7"/>
    <dgm:cxn modelId="{143363BB-AD59-4875-A7E4-559BC4EC767A}" type="presParOf" srcId="{C5EE6942-082E-430E-AB21-37017B9A136B}" destId="{4F4D0479-E343-4435-B0DE-6E8EA1D63082}" srcOrd="0" destOrd="0" presId="urn:microsoft.com/office/officeart/2005/8/layout/hProcess7"/>
    <dgm:cxn modelId="{15DFD053-5BC6-4548-8D44-AA0F11DE0D50}" type="presParOf" srcId="{C5EE6942-082E-430E-AB21-37017B9A136B}" destId="{8DBA6631-669F-405E-9DE8-0FA381224CCB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CC4D8D-51D0-4CAB-A7E0-F3C82C757EE3}" type="doc">
      <dgm:prSet loTypeId="urn:microsoft.com/office/officeart/2005/8/layout/hProcess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AC4D52-AC6B-43A5-83D3-92B328BC6853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APRIL</a:t>
          </a:r>
        </a:p>
      </dgm:t>
    </dgm:pt>
    <dgm:pt modelId="{581199FB-FCCF-4315-B0DB-6D33F0196465}" type="par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1254B334-7EDA-4AF8-88C3-3EB9B35C40A4}" type="sibTrans" cxnId="{8A2045A0-E317-45C6-944C-E0E4192C535C}">
      <dgm:prSet/>
      <dgm:spPr/>
      <dgm:t>
        <a:bodyPr/>
        <a:lstStyle/>
        <a:p>
          <a:endParaRPr lang="en-US" sz="800" b="1"/>
        </a:p>
      </dgm:t>
    </dgm:pt>
    <dgm:pt modelId="{4F64E705-69E2-475F-99FF-BEC892AAB192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MAY</a:t>
          </a:r>
        </a:p>
      </dgm:t>
    </dgm:pt>
    <dgm:pt modelId="{D5DEE5B9-A91E-4C8C-B744-55E0C1493245}" type="parTrans" cxnId="{ABD8A239-8EFE-43AB-9CA7-50FD1D7DA839}">
      <dgm:prSet/>
      <dgm:spPr/>
      <dgm:t>
        <a:bodyPr/>
        <a:lstStyle/>
        <a:p>
          <a:endParaRPr lang="en-US" sz="800" b="1"/>
        </a:p>
      </dgm:t>
    </dgm:pt>
    <dgm:pt modelId="{41FE7F1B-7513-4CEB-9C8A-912B5A5F81B1}" type="sibTrans" cxnId="{ABD8A239-8EFE-43AB-9CA7-50FD1D7DA839}">
      <dgm:prSet/>
      <dgm:spPr/>
      <dgm:t>
        <a:bodyPr/>
        <a:lstStyle/>
        <a:p>
          <a:endParaRPr lang="en-US" sz="800" b="1"/>
        </a:p>
      </dgm:t>
    </dgm:pt>
    <dgm:pt modelId="{941D8FAD-1923-4504-9E1C-EE474DAC5009}">
      <dgm:prSet phldrT="[Text]" custT="1"/>
      <dgm:spPr>
        <a:solidFill>
          <a:schemeClr val="tx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800" b="1"/>
            <a:t>JUNE</a:t>
          </a:r>
        </a:p>
      </dgm:t>
    </dgm:pt>
    <dgm:pt modelId="{F325BDD1-915E-4022-8C27-2910FF4D4120}" type="parTrans" cxnId="{2BCA0057-8692-4F6E-B881-23DCD90A896F}">
      <dgm:prSet/>
      <dgm:spPr/>
      <dgm:t>
        <a:bodyPr/>
        <a:lstStyle/>
        <a:p>
          <a:endParaRPr lang="en-US" sz="800" b="1"/>
        </a:p>
      </dgm:t>
    </dgm:pt>
    <dgm:pt modelId="{8700EE5E-F7E0-465B-8D24-1F8A31DE3286}" type="sibTrans" cxnId="{2BCA0057-8692-4F6E-B881-23DCD90A896F}">
      <dgm:prSet/>
      <dgm:spPr/>
      <dgm:t>
        <a:bodyPr/>
        <a:lstStyle/>
        <a:p>
          <a:endParaRPr lang="en-US" sz="800" b="1"/>
        </a:p>
      </dgm:t>
    </dgm:pt>
    <dgm:pt modelId="{2358811D-AD16-4485-B83D-7E120D5A3EBA}" type="pres">
      <dgm:prSet presAssocID="{F3CC4D8D-51D0-4CAB-A7E0-F3C82C757EE3}" presName="Name0" presStyleCnt="0">
        <dgm:presLayoutVars>
          <dgm:dir/>
          <dgm:animLvl val="lvl"/>
          <dgm:resizeHandles val="exact"/>
        </dgm:presLayoutVars>
      </dgm:prSet>
      <dgm:spPr/>
    </dgm:pt>
    <dgm:pt modelId="{C5EE6942-082E-430E-AB21-37017B9A136B}" type="pres">
      <dgm:prSet presAssocID="{52AC4D52-AC6B-43A5-83D3-92B328BC6853}" presName="compositeNode" presStyleCnt="0">
        <dgm:presLayoutVars>
          <dgm:bulletEnabled val="1"/>
        </dgm:presLayoutVars>
      </dgm:prSet>
      <dgm:spPr/>
    </dgm:pt>
    <dgm:pt modelId="{4F4D0479-E343-4435-B0DE-6E8EA1D63082}" type="pres">
      <dgm:prSet presAssocID="{52AC4D52-AC6B-43A5-83D3-92B328BC6853}" presName="bgRect" presStyleLbl="node1" presStyleIdx="0" presStyleCnt="3"/>
      <dgm:spPr/>
    </dgm:pt>
    <dgm:pt modelId="{8DBA6631-669F-405E-9DE8-0FA381224CCB}" type="pres">
      <dgm:prSet presAssocID="{52AC4D52-AC6B-43A5-83D3-92B328BC6853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EF3A57A-DA77-4CFC-ACAF-52A56EB8CC18}" type="pres">
      <dgm:prSet presAssocID="{1254B334-7EDA-4AF8-88C3-3EB9B35C40A4}" presName="hSp" presStyleCnt="0"/>
      <dgm:spPr/>
    </dgm:pt>
    <dgm:pt modelId="{3E288028-4220-4E47-BBEB-1D5D19141B31}" type="pres">
      <dgm:prSet presAssocID="{1254B334-7EDA-4AF8-88C3-3EB9B35C40A4}" presName="vProcSp" presStyleCnt="0"/>
      <dgm:spPr/>
    </dgm:pt>
    <dgm:pt modelId="{3AB04FDB-C8A5-4B67-B663-AEC9684C0F1B}" type="pres">
      <dgm:prSet presAssocID="{1254B334-7EDA-4AF8-88C3-3EB9B35C40A4}" presName="vSp1" presStyleCnt="0"/>
      <dgm:spPr/>
    </dgm:pt>
    <dgm:pt modelId="{427FC1E3-0593-4C6D-B81C-9EA4B510122F}" type="pres">
      <dgm:prSet presAssocID="{1254B334-7EDA-4AF8-88C3-3EB9B35C40A4}" presName="simulatedConn" presStyleLbl="solidFgAcc1" presStyleIdx="0" presStyleCnt="2"/>
      <dgm:spPr>
        <a:ln>
          <a:solidFill>
            <a:schemeClr val="tx2"/>
          </a:solidFill>
        </a:ln>
      </dgm:spPr>
    </dgm:pt>
    <dgm:pt modelId="{C139935C-F600-418F-A856-64BDD8CDFB88}" type="pres">
      <dgm:prSet presAssocID="{1254B334-7EDA-4AF8-88C3-3EB9B35C40A4}" presName="vSp2" presStyleCnt="0"/>
      <dgm:spPr/>
    </dgm:pt>
    <dgm:pt modelId="{CF0066F2-CC70-4EA8-8000-C53F5C1F24B1}" type="pres">
      <dgm:prSet presAssocID="{1254B334-7EDA-4AF8-88C3-3EB9B35C40A4}" presName="sibTrans" presStyleCnt="0"/>
      <dgm:spPr/>
    </dgm:pt>
    <dgm:pt modelId="{8DF83716-D5F9-463A-8AF3-4F280F01A457}" type="pres">
      <dgm:prSet presAssocID="{4F64E705-69E2-475F-99FF-BEC892AAB192}" presName="compositeNode" presStyleCnt="0">
        <dgm:presLayoutVars>
          <dgm:bulletEnabled val="1"/>
        </dgm:presLayoutVars>
      </dgm:prSet>
      <dgm:spPr/>
    </dgm:pt>
    <dgm:pt modelId="{168CDFC9-90CE-424B-A4E8-278ACC8BE182}" type="pres">
      <dgm:prSet presAssocID="{4F64E705-69E2-475F-99FF-BEC892AAB192}" presName="bgRect" presStyleLbl="node1" presStyleIdx="1" presStyleCnt="3"/>
      <dgm:spPr/>
    </dgm:pt>
    <dgm:pt modelId="{0A64D82D-49F7-4CC1-8D0C-96DB8D3D2055}" type="pres">
      <dgm:prSet presAssocID="{4F64E705-69E2-475F-99FF-BEC892AAB19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7A97E7EF-DFC5-4F2B-BF3D-1ADC4F8FBF71}" type="pres">
      <dgm:prSet presAssocID="{41FE7F1B-7513-4CEB-9C8A-912B5A5F81B1}" presName="hSp" presStyleCnt="0"/>
      <dgm:spPr/>
    </dgm:pt>
    <dgm:pt modelId="{95AA93D9-143A-4179-94D5-A324117C7B13}" type="pres">
      <dgm:prSet presAssocID="{41FE7F1B-7513-4CEB-9C8A-912B5A5F81B1}" presName="vProcSp" presStyleCnt="0"/>
      <dgm:spPr/>
    </dgm:pt>
    <dgm:pt modelId="{4A6FDF96-32D7-482F-B970-27A45A97B9C6}" type="pres">
      <dgm:prSet presAssocID="{41FE7F1B-7513-4CEB-9C8A-912B5A5F81B1}" presName="vSp1" presStyleCnt="0"/>
      <dgm:spPr/>
    </dgm:pt>
    <dgm:pt modelId="{FE0A7E94-0825-4074-865F-1ACA6778AEB4}" type="pres">
      <dgm:prSet presAssocID="{41FE7F1B-7513-4CEB-9C8A-912B5A5F81B1}" presName="simulatedConn" presStyleLbl="solidFgAcc1" presStyleIdx="1" presStyleCnt="2"/>
      <dgm:spPr>
        <a:ln>
          <a:solidFill>
            <a:schemeClr val="tx2"/>
          </a:solidFill>
        </a:ln>
      </dgm:spPr>
    </dgm:pt>
    <dgm:pt modelId="{54FFFE83-7910-47CC-B537-4925EB1249C5}" type="pres">
      <dgm:prSet presAssocID="{41FE7F1B-7513-4CEB-9C8A-912B5A5F81B1}" presName="vSp2" presStyleCnt="0"/>
      <dgm:spPr/>
    </dgm:pt>
    <dgm:pt modelId="{014C3815-FB34-466B-AB2D-073A7779C233}" type="pres">
      <dgm:prSet presAssocID="{41FE7F1B-7513-4CEB-9C8A-912B5A5F81B1}" presName="sibTrans" presStyleCnt="0"/>
      <dgm:spPr/>
    </dgm:pt>
    <dgm:pt modelId="{04CE0C97-649D-40F9-8D53-611012A258F1}" type="pres">
      <dgm:prSet presAssocID="{941D8FAD-1923-4504-9E1C-EE474DAC5009}" presName="compositeNode" presStyleCnt="0">
        <dgm:presLayoutVars>
          <dgm:bulletEnabled val="1"/>
        </dgm:presLayoutVars>
      </dgm:prSet>
      <dgm:spPr/>
    </dgm:pt>
    <dgm:pt modelId="{430438FA-20BF-47B3-A949-A405D0DB09CD}" type="pres">
      <dgm:prSet presAssocID="{941D8FAD-1923-4504-9E1C-EE474DAC5009}" presName="bgRect" presStyleLbl="node1" presStyleIdx="2" presStyleCnt="3"/>
      <dgm:spPr/>
    </dgm:pt>
    <dgm:pt modelId="{529C4210-6100-40EB-89AC-75DE350AA14D}" type="pres">
      <dgm:prSet presAssocID="{941D8FAD-1923-4504-9E1C-EE474DAC5009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F2B7008-3410-4426-ACFA-102E44041719}" type="presOf" srcId="{941D8FAD-1923-4504-9E1C-EE474DAC5009}" destId="{430438FA-20BF-47B3-A949-A405D0DB09CD}" srcOrd="0" destOrd="0" presId="urn:microsoft.com/office/officeart/2005/8/layout/hProcess7"/>
    <dgm:cxn modelId="{FC2BB10C-A217-482F-83E6-84814AC8DDEE}" type="presOf" srcId="{52AC4D52-AC6B-43A5-83D3-92B328BC6853}" destId="{8DBA6631-669F-405E-9DE8-0FA381224CCB}" srcOrd="1" destOrd="0" presId="urn:microsoft.com/office/officeart/2005/8/layout/hProcess7"/>
    <dgm:cxn modelId="{E533C116-35AB-4BCC-916E-558A82A8DCB4}" type="presOf" srcId="{4F64E705-69E2-475F-99FF-BEC892AAB192}" destId="{0A64D82D-49F7-4CC1-8D0C-96DB8D3D2055}" srcOrd="1" destOrd="0" presId="urn:microsoft.com/office/officeart/2005/8/layout/hProcess7"/>
    <dgm:cxn modelId="{8FD70635-769F-4576-9704-224DCE82311E}" type="presOf" srcId="{4F64E705-69E2-475F-99FF-BEC892AAB192}" destId="{168CDFC9-90CE-424B-A4E8-278ACC8BE182}" srcOrd="0" destOrd="0" presId="urn:microsoft.com/office/officeart/2005/8/layout/hProcess7"/>
    <dgm:cxn modelId="{ABD8A239-8EFE-43AB-9CA7-50FD1D7DA839}" srcId="{F3CC4D8D-51D0-4CAB-A7E0-F3C82C757EE3}" destId="{4F64E705-69E2-475F-99FF-BEC892AAB192}" srcOrd="1" destOrd="0" parTransId="{D5DEE5B9-A91E-4C8C-B744-55E0C1493245}" sibTransId="{41FE7F1B-7513-4CEB-9C8A-912B5A5F81B1}"/>
    <dgm:cxn modelId="{47004640-D7CE-4240-81A4-C3B91D89B896}" type="presOf" srcId="{F3CC4D8D-51D0-4CAB-A7E0-F3C82C757EE3}" destId="{2358811D-AD16-4485-B83D-7E120D5A3EBA}" srcOrd="0" destOrd="0" presId="urn:microsoft.com/office/officeart/2005/8/layout/hProcess7"/>
    <dgm:cxn modelId="{2BCA0057-8692-4F6E-B881-23DCD90A896F}" srcId="{F3CC4D8D-51D0-4CAB-A7E0-F3C82C757EE3}" destId="{941D8FAD-1923-4504-9E1C-EE474DAC5009}" srcOrd="2" destOrd="0" parTransId="{F325BDD1-915E-4022-8C27-2910FF4D4120}" sibTransId="{8700EE5E-F7E0-465B-8D24-1F8A31DE3286}"/>
    <dgm:cxn modelId="{B2EEA894-5F21-4F31-B4AE-7A170A80A4AB}" type="presOf" srcId="{941D8FAD-1923-4504-9E1C-EE474DAC5009}" destId="{529C4210-6100-40EB-89AC-75DE350AA14D}" srcOrd="1" destOrd="0" presId="urn:microsoft.com/office/officeart/2005/8/layout/hProcess7"/>
    <dgm:cxn modelId="{8A2045A0-E317-45C6-944C-E0E4192C535C}" srcId="{F3CC4D8D-51D0-4CAB-A7E0-F3C82C757EE3}" destId="{52AC4D52-AC6B-43A5-83D3-92B328BC6853}" srcOrd="0" destOrd="0" parTransId="{581199FB-FCCF-4315-B0DB-6D33F0196465}" sibTransId="{1254B334-7EDA-4AF8-88C3-3EB9B35C40A4}"/>
    <dgm:cxn modelId="{FCE28AAA-2816-49F6-B284-B2E317603930}" type="presOf" srcId="{52AC4D52-AC6B-43A5-83D3-92B328BC6853}" destId="{4F4D0479-E343-4435-B0DE-6E8EA1D63082}" srcOrd="0" destOrd="0" presId="urn:microsoft.com/office/officeart/2005/8/layout/hProcess7"/>
    <dgm:cxn modelId="{13A19DEA-867E-41C5-983D-4691EA026272}" type="presParOf" srcId="{2358811D-AD16-4485-B83D-7E120D5A3EBA}" destId="{C5EE6942-082E-430E-AB21-37017B9A136B}" srcOrd="0" destOrd="0" presId="urn:microsoft.com/office/officeart/2005/8/layout/hProcess7"/>
    <dgm:cxn modelId="{143363BB-AD59-4875-A7E4-559BC4EC767A}" type="presParOf" srcId="{C5EE6942-082E-430E-AB21-37017B9A136B}" destId="{4F4D0479-E343-4435-B0DE-6E8EA1D63082}" srcOrd="0" destOrd="0" presId="urn:microsoft.com/office/officeart/2005/8/layout/hProcess7"/>
    <dgm:cxn modelId="{15DFD053-5BC6-4548-8D44-AA0F11DE0D50}" type="presParOf" srcId="{C5EE6942-082E-430E-AB21-37017B9A136B}" destId="{8DBA6631-669F-405E-9DE8-0FA381224CCB}" srcOrd="1" destOrd="0" presId="urn:microsoft.com/office/officeart/2005/8/layout/hProcess7"/>
    <dgm:cxn modelId="{7A5CC103-99AC-45E2-8071-6D5FC564999D}" type="presParOf" srcId="{2358811D-AD16-4485-B83D-7E120D5A3EBA}" destId="{FEF3A57A-DA77-4CFC-ACAF-52A56EB8CC18}" srcOrd="1" destOrd="0" presId="urn:microsoft.com/office/officeart/2005/8/layout/hProcess7"/>
    <dgm:cxn modelId="{59831372-D8DC-46A2-AD10-05D59FBD82D2}" type="presParOf" srcId="{2358811D-AD16-4485-B83D-7E120D5A3EBA}" destId="{3E288028-4220-4E47-BBEB-1D5D19141B31}" srcOrd="2" destOrd="0" presId="urn:microsoft.com/office/officeart/2005/8/layout/hProcess7"/>
    <dgm:cxn modelId="{C61A96E3-4440-47BE-90A5-741B170E1890}" type="presParOf" srcId="{3E288028-4220-4E47-BBEB-1D5D19141B31}" destId="{3AB04FDB-C8A5-4B67-B663-AEC9684C0F1B}" srcOrd="0" destOrd="0" presId="urn:microsoft.com/office/officeart/2005/8/layout/hProcess7"/>
    <dgm:cxn modelId="{3FC5A30C-63CC-4AB1-8B4B-2EB013E28C19}" type="presParOf" srcId="{3E288028-4220-4E47-BBEB-1D5D19141B31}" destId="{427FC1E3-0593-4C6D-B81C-9EA4B510122F}" srcOrd="1" destOrd="0" presId="urn:microsoft.com/office/officeart/2005/8/layout/hProcess7"/>
    <dgm:cxn modelId="{40728E14-3455-4D8C-AEFA-19CA105070D1}" type="presParOf" srcId="{3E288028-4220-4E47-BBEB-1D5D19141B31}" destId="{C139935C-F600-418F-A856-64BDD8CDFB88}" srcOrd="2" destOrd="0" presId="urn:microsoft.com/office/officeart/2005/8/layout/hProcess7"/>
    <dgm:cxn modelId="{4912032B-EAA5-4E85-BA0D-BB2A5E905DC1}" type="presParOf" srcId="{2358811D-AD16-4485-B83D-7E120D5A3EBA}" destId="{CF0066F2-CC70-4EA8-8000-C53F5C1F24B1}" srcOrd="3" destOrd="0" presId="urn:microsoft.com/office/officeart/2005/8/layout/hProcess7"/>
    <dgm:cxn modelId="{32447CE3-3FE3-415E-B033-8B6DFFCB6BD0}" type="presParOf" srcId="{2358811D-AD16-4485-B83D-7E120D5A3EBA}" destId="{8DF83716-D5F9-463A-8AF3-4F280F01A457}" srcOrd="4" destOrd="0" presId="urn:microsoft.com/office/officeart/2005/8/layout/hProcess7"/>
    <dgm:cxn modelId="{B265CF01-F0F4-4FD1-95DA-2AA92F046175}" type="presParOf" srcId="{8DF83716-D5F9-463A-8AF3-4F280F01A457}" destId="{168CDFC9-90CE-424B-A4E8-278ACC8BE182}" srcOrd="0" destOrd="0" presId="urn:microsoft.com/office/officeart/2005/8/layout/hProcess7"/>
    <dgm:cxn modelId="{682EF37E-E4B0-489D-B2BC-82C5978C1828}" type="presParOf" srcId="{8DF83716-D5F9-463A-8AF3-4F280F01A457}" destId="{0A64D82D-49F7-4CC1-8D0C-96DB8D3D2055}" srcOrd="1" destOrd="0" presId="urn:microsoft.com/office/officeart/2005/8/layout/hProcess7"/>
    <dgm:cxn modelId="{2EB30C55-66FE-4975-8F23-4A5A0EFB0721}" type="presParOf" srcId="{2358811D-AD16-4485-B83D-7E120D5A3EBA}" destId="{7A97E7EF-DFC5-4F2B-BF3D-1ADC4F8FBF71}" srcOrd="5" destOrd="0" presId="urn:microsoft.com/office/officeart/2005/8/layout/hProcess7"/>
    <dgm:cxn modelId="{2CC0B553-2585-4AE6-876D-7A1DAA7BF85D}" type="presParOf" srcId="{2358811D-AD16-4485-B83D-7E120D5A3EBA}" destId="{95AA93D9-143A-4179-94D5-A324117C7B13}" srcOrd="6" destOrd="0" presId="urn:microsoft.com/office/officeart/2005/8/layout/hProcess7"/>
    <dgm:cxn modelId="{C720F0FD-75B8-4A04-AF30-CB9F91520CAA}" type="presParOf" srcId="{95AA93D9-143A-4179-94D5-A324117C7B13}" destId="{4A6FDF96-32D7-482F-B970-27A45A97B9C6}" srcOrd="0" destOrd="0" presId="urn:microsoft.com/office/officeart/2005/8/layout/hProcess7"/>
    <dgm:cxn modelId="{E6419EEF-B068-4A01-BAB0-ADA288C0485E}" type="presParOf" srcId="{95AA93D9-143A-4179-94D5-A324117C7B13}" destId="{FE0A7E94-0825-4074-865F-1ACA6778AEB4}" srcOrd="1" destOrd="0" presId="urn:microsoft.com/office/officeart/2005/8/layout/hProcess7"/>
    <dgm:cxn modelId="{EB031F11-75D0-4608-9F87-983494A109BC}" type="presParOf" srcId="{95AA93D9-143A-4179-94D5-A324117C7B13}" destId="{54FFFE83-7910-47CC-B537-4925EB1249C5}" srcOrd="2" destOrd="0" presId="urn:microsoft.com/office/officeart/2005/8/layout/hProcess7"/>
    <dgm:cxn modelId="{614A8EF1-0F05-4C27-A431-C040A9A2C322}" type="presParOf" srcId="{2358811D-AD16-4485-B83D-7E120D5A3EBA}" destId="{014C3815-FB34-466B-AB2D-073A7779C233}" srcOrd="7" destOrd="0" presId="urn:microsoft.com/office/officeart/2005/8/layout/hProcess7"/>
    <dgm:cxn modelId="{345D2892-B988-4146-9BF6-08F30DD8B6A4}" type="presParOf" srcId="{2358811D-AD16-4485-B83D-7E120D5A3EBA}" destId="{04CE0C97-649D-40F9-8D53-611012A258F1}" srcOrd="8" destOrd="0" presId="urn:microsoft.com/office/officeart/2005/8/layout/hProcess7"/>
    <dgm:cxn modelId="{1EF82391-D5B9-4771-8112-4C886A816E2C}" type="presParOf" srcId="{04CE0C97-649D-40F9-8D53-611012A258F1}" destId="{430438FA-20BF-47B3-A949-A405D0DB09CD}" srcOrd="0" destOrd="0" presId="urn:microsoft.com/office/officeart/2005/8/layout/hProcess7"/>
    <dgm:cxn modelId="{91927034-A8CE-4D0C-AF77-DEAE01D8BB91}" type="presParOf" srcId="{04CE0C97-649D-40F9-8D53-611012A258F1}" destId="{529C4210-6100-40EB-89AC-75DE350AA14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3D995F-DBE8-3C4B-A35A-252121C39764}" type="doc">
      <dgm:prSet loTypeId="urn:microsoft.com/office/officeart/2005/8/layout/hProcess7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FCEF624-ECEA-BA4F-8177-BEAE020E598D}">
      <dgm:prSet phldrT="[Text]"/>
      <dgm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68A87354-4E15-4A4A-A10C-C354D4FFCC50}" type="parTrans" cxnId="{AB94883D-D265-A044-AC71-1C7DE6E776E7}">
      <dgm:prSet/>
      <dgm:spPr/>
      <dgm:t>
        <a:bodyPr/>
        <a:lstStyle/>
        <a:p>
          <a:endParaRPr lang="en-US"/>
        </a:p>
      </dgm:t>
    </dgm:pt>
    <dgm:pt modelId="{28835215-52CD-1442-AAD5-98CD7DC772B0}" type="sibTrans" cxnId="{AB94883D-D265-A044-AC71-1C7DE6E776E7}">
      <dgm:prSet/>
      <dgm:spPr/>
      <dgm:t>
        <a:bodyPr/>
        <a:lstStyle/>
        <a:p>
          <a:endParaRPr lang="en-US"/>
        </a:p>
      </dgm:t>
    </dgm:pt>
    <dgm:pt modelId="{FFA21F49-57C9-4E4B-968F-1154585DA40A}">
      <dgm:prSet phldrT="[Text]"/>
      <dgm:spPr>
        <a:xfrm>
          <a:off x="29177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gm:t>
    </dgm:pt>
    <dgm:pt modelId="{D0FB94BF-C99E-8C40-A9C2-B18B4339FE1C}" type="parTrans" cxnId="{73E58AD5-965F-8F4B-8778-FDD473A96689}">
      <dgm:prSet/>
      <dgm:spPr/>
      <dgm:t>
        <a:bodyPr/>
        <a:lstStyle/>
        <a:p>
          <a:endParaRPr lang="en-US"/>
        </a:p>
      </dgm:t>
    </dgm:pt>
    <dgm:pt modelId="{E0E0F92E-B97A-C945-BE59-6ECAFCF88DE6}" type="sibTrans" cxnId="{73E58AD5-965F-8F4B-8778-FDD473A96689}">
      <dgm:prSet/>
      <dgm:spPr/>
      <dgm:t>
        <a:bodyPr/>
        <a:lstStyle/>
        <a:p>
          <a:endParaRPr lang="en-US"/>
        </a:p>
      </dgm:t>
    </dgm:pt>
    <dgm:pt modelId="{2651876E-082C-F043-B305-E19C2F6575A5}">
      <dgm:prSet phldrT="[Text]"/>
      <dgm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030B171A-1EE1-5A40-A524-A76001AF6D82}" type="parTrans" cxnId="{812FE41E-109F-C243-8E7B-359D7AA23A9A}">
      <dgm:prSet/>
      <dgm:spPr/>
      <dgm:t>
        <a:bodyPr/>
        <a:lstStyle/>
        <a:p>
          <a:endParaRPr lang="en-US"/>
        </a:p>
      </dgm:t>
    </dgm:pt>
    <dgm:pt modelId="{029BAC59-E577-B545-932D-464DA519B745}" type="sibTrans" cxnId="{812FE41E-109F-C243-8E7B-359D7AA23A9A}">
      <dgm:prSet/>
      <dgm:spPr/>
      <dgm:t>
        <a:bodyPr/>
        <a:lstStyle/>
        <a:p>
          <a:endParaRPr lang="en-US"/>
        </a:p>
      </dgm:t>
    </dgm:pt>
    <dgm:pt modelId="{4275CB51-229E-024E-86CC-290E709AC992}">
      <dgm:prSet phldrT="[Text]"/>
      <dgm:spPr>
        <a:xfrm>
          <a:off x="178037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gm:t>
    </dgm:pt>
    <dgm:pt modelId="{831D9CB6-8A9C-4344-ABC7-EE8165132F7A}" type="parTrans" cxnId="{254AB2EF-45C3-CF4D-9F30-5F435B5D2A7E}">
      <dgm:prSet/>
      <dgm:spPr/>
      <dgm:t>
        <a:bodyPr/>
        <a:lstStyle/>
        <a:p>
          <a:endParaRPr lang="en-US"/>
        </a:p>
      </dgm:t>
    </dgm:pt>
    <dgm:pt modelId="{9749FF14-2A9A-7C4A-9B9E-55FEA5834A3F}" type="sibTrans" cxnId="{254AB2EF-45C3-CF4D-9F30-5F435B5D2A7E}">
      <dgm:prSet/>
      <dgm:spPr/>
      <dgm:t>
        <a:bodyPr/>
        <a:lstStyle/>
        <a:p>
          <a:endParaRPr lang="en-US"/>
        </a:p>
      </dgm:t>
    </dgm:pt>
    <dgm:pt modelId="{82CF15C8-1F13-4248-B09D-A5D1942BB934}">
      <dgm:prSet phldrT="[Text]"/>
      <dgm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1141B81D-1891-B14F-AE91-7A9A3B2674FF}" type="parTrans" cxnId="{D638FF98-D1E9-9B4D-A4FE-E9D7C58E9928}">
      <dgm:prSet/>
      <dgm:spPr/>
      <dgm:t>
        <a:bodyPr/>
        <a:lstStyle/>
        <a:p>
          <a:endParaRPr lang="en-US"/>
        </a:p>
      </dgm:t>
    </dgm:pt>
    <dgm:pt modelId="{244DE922-8EFE-BD41-A86D-CE08C66FB383}" type="sibTrans" cxnId="{D638FF98-D1E9-9B4D-A4FE-E9D7C58E9928}">
      <dgm:prSet/>
      <dgm:spPr/>
      <dgm:t>
        <a:bodyPr/>
        <a:lstStyle/>
        <a:p>
          <a:endParaRPr lang="en-US"/>
        </a:p>
      </dgm:t>
    </dgm:pt>
    <dgm:pt modelId="{6D0FE90A-9531-9644-89C8-1701AEAFCA4A}">
      <dgm:prSet phldrT="[Text]"/>
      <dgm:spPr>
        <a:xfrm>
          <a:off x="326898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gm:t>
    </dgm:pt>
    <dgm:pt modelId="{0A2CB6C8-6378-DB4B-BB6B-B5F179E140C8}" type="parTrans" cxnId="{94E29990-DE78-4048-88EE-D72AAD76DD53}">
      <dgm:prSet/>
      <dgm:spPr/>
      <dgm:t>
        <a:bodyPr/>
        <a:lstStyle/>
        <a:p>
          <a:endParaRPr lang="en-US"/>
        </a:p>
      </dgm:t>
    </dgm:pt>
    <dgm:pt modelId="{E00768F7-E3C5-0B48-A9FA-AB6579492E4C}" type="sibTrans" cxnId="{94E29990-DE78-4048-88EE-D72AAD76DD53}">
      <dgm:prSet/>
      <dgm:spPr/>
      <dgm:t>
        <a:bodyPr/>
        <a:lstStyle/>
        <a:p>
          <a:endParaRPr lang="en-US"/>
        </a:p>
      </dgm:t>
    </dgm:pt>
    <dgm:pt modelId="{FD09AFD2-3DC0-D04C-BD73-46AAC344FAB8}">
      <dgm:prSet phldrT="[Text]"/>
      <dgm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E3A348C5-AE99-A440-BB9A-B611C8B4A3F5}" type="parTrans" cxnId="{4083EEAF-88E5-5A4D-BA51-B27A54820268}">
      <dgm:prSet/>
      <dgm:spPr/>
      <dgm:t>
        <a:bodyPr/>
        <a:lstStyle/>
        <a:p>
          <a:endParaRPr lang="en-US"/>
        </a:p>
      </dgm:t>
    </dgm:pt>
    <dgm:pt modelId="{A6502A1C-390A-2B47-8EBD-B0DCFEF1ECBF}" type="sibTrans" cxnId="{4083EEAF-88E5-5A4D-BA51-B27A54820268}">
      <dgm:prSet/>
      <dgm:spPr/>
      <dgm:t>
        <a:bodyPr/>
        <a:lstStyle/>
        <a:p>
          <a:endParaRPr lang="en-US"/>
        </a:p>
      </dgm:t>
    </dgm:pt>
    <dgm:pt modelId="{6994FBDB-C954-C042-A548-42251D69188B}">
      <dgm:prSet phldrT="[Text]"/>
      <dgm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gm:t>
    </dgm:pt>
    <dgm:pt modelId="{42877146-CF37-E44D-BB3B-5391797FC3A8}" type="parTrans" cxnId="{BF63E9D8-53BF-9041-A0B0-DF305FA6846C}">
      <dgm:prSet/>
      <dgm:spPr/>
      <dgm:t>
        <a:bodyPr/>
        <a:lstStyle/>
        <a:p>
          <a:endParaRPr lang="en-US"/>
        </a:p>
      </dgm:t>
    </dgm:pt>
    <dgm:pt modelId="{7816673D-AC3D-5644-ADBF-D80B2FE9D5F6}" type="sibTrans" cxnId="{BF63E9D8-53BF-9041-A0B0-DF305FA6846C}">
      <dgm:prSet/>
      <dgm:spPr/>
      <dgm:t>
        <a:bodyPr/>
        <a:lstStyle/>
        <a:p>
          <a:endParaRPr lang="en-US"/>
        </a:p>
      </dgm:t>
    </dgm:pt>
    <dgm:pt modelId="{BE212C3B-20EC-9442-80C0-4233E624D91F}">
      <dgm:prSet phldrT="[Text]"/>
      <dgm:spPr>
        <a:xfrm>
          <a:off x="4757587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gm:t>
    </dgm:pt>
    <dgm:pt modelId="{FE10F86D-697C-B84E-B869-DEDB8FBE8C02}" type="parTrans" cxnId="{8BF306A7-EE24-A240-9BC2-736BF4E9CEEE}">
      <dgm:prSet/>
      <dgm:spPr/>
      <dgm:t>
        <a:bodyPr/>
        <a:lstStyle/>
        <a:p>
          <a:endParaRPr lang="en-US"/>
        </a:p>
      </dgm:t>
    </dgm:pt>
    <dgm:pt modelId="{F0A08EA7-BE68-8746-9C00-18B158754C6D}" type="sibTrans" cxnId="{8BF306A7-EE24-A240-9BC2-736BF4E9CEEE}">
      <dgm:prSet/>
      <dgm:spPr/>
      <dgm:t>
        <a:bodyPr/>
        <a:lstStyle/>
        <a:p>
          <a:endParaRPr lang="en-US"/>
        </a:p>
      </dgm:t>
    </dgm:pt>
    <dgm:pt modelId="{5FF0458D-A7DE-A14C-8012-919D8492B6FA}">
      <dgm:prSet phldrT="[Text]"/>
      <dgm:spPr>
        <a:xfrm>
          <a:off x="6246192" y="1169040"/>
          <a:ext cx="1071507" cy="1725918"/>
        </a:xfrm>
        <a:prstGeom prst="rect">
          <a:avLst/>
        </a:prstGeom>
        <a:noFill/>
        <a:ln w="28575" cap="rnd" cmpd="sng" algn="ctr">
          <a:noFill/>
          <a:prstDash val="solid"/>
        </a:ln>
        <a:effectLst/>
        <a:sp3d/>
      </dgm:spPr>
      <dgm:t>
        <a:bodyPr lIns="45720"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gm:t>
    </dgm:pt>
    <dgm:pt modelId="{633DE8A8-A083-5248-8FF0-538020995AB6}" type="parTrans" cxnId="{5B88FC54-1398-DD4F-B671-7775EC46FB03}">
      <dgm:prSet/>
      <dgm:spPr/>
      <dgm:t>
        <a:bodyPr/>
        <a:lstStyle/>
        <a:p>
          <a:endParaRPr lang="en-US"/>
        </a:p>
      </dgm:t>
    </dgm:pt>
    <dgm:pt modelId="{DFD9D5EE-F93D-9940-B451-05EA72EAB14A}" type="sibTrans" cxnId="{5B88FC54-1398-DD4F-B671-7775EC46FB03}">
      <dgm:prSet/>
      <dgm:spPr/>
      <dgm:t>
        <a:bodyPr/>
        <a:lstStyle/>
        <a:p>
          <a:endParaRPr lang="en-US"/>
        </a:p>
      </dgm:t>
    </dgm:pt>
    <dgm:pt modelId="{04D8227A-59B3-AA46-946F-27BF0CF90D1B}" type="pres">
      <dgm:prSet presAssocID="{D33D995F-DBE8-3C4B-A35A-252121C39764}" presName="Name0" presStyleCnt="0">
        <dgm:presLayoutVars>
          <dgm:dir/>
          <dgm:animLvl val="lvl"/>
          <dgm:resizeHandles val="exact"/>
        </dgm:presLayoutVars>
      </dgm:prSet>
      <dgm:spPr/>
    </dgm:pt>
    <dgm:pt modelId="{D0117222-BF8F-DF49-87E8-4DE8ADFF9D15}" type="pres">
      <dgm:prSet presAssocID="{1FCEF624-ECEA-BA4F-8177-BEAE020E598D}" presName="compositeNode" presStyleCnt="0">
        <dgm:presLayoutVars>
          <dgm:bulletEnabled val="1"/>
        </dgm:presLayoutVars>
      </dgm:prSet>
      <dgm:spPr/>
    </dgm:pt>
    <dgm:pt modelId="{FB3BF803-45EF-AA42-BDD2-E75CD6532912}" type="pres">
      <dgm:prSet presAssocID="{1FCEF624-ECEA-BA4F-8177-BEAE020E598D}" presName="bgRect" presStyleLbl="node1" presStyleIdx="0" presStyleCnt="5"/>
      <dgm:spPr/>
    </dgm:pt>
    <dgm:pt modelId="{FBE84A21-20EA-014D-A097-E1B58FE98081}" type="pres">
      <dgm:prSet presAssocID="{1FCEF624-ECEA-BA4F-8177-BEAE020E598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971673C2-F47C-2B46-A180-42AE3DADCE7D}" type="pres">
      <dgm:prSet presAssocID="{1FCEF624-ECEA-BA4F-8177-BEAE020E598D}" presName="childNode" presStyleLbl="node1" presStyleIdx="0" presStyleCnt="5">
        <dgm:presLayoutVars>
          <dgm:bulletEnabled val="1"/>
        </dgm:presLayoutVars>
      </dgm:prSet>
      <dgm:spPr/>
    </dgm:pt>
    <dgm:pt modelId="{F5FA7BB7-15ED-2948-93DA-F1871C9189E3}" type="pres">
      <dgm:prSet presAssocID="{28835215-52CD-1442-AAD5-98CD7DC772B0}" presName="hSp" presStyleCnt="0"/>
      <dgm:spPr/>
    </dgm:pt>
    <dgm:pt modelId="{5934D96E-2C5B-AC47-A8EE-EF7774DDF158}" type="pres">
      <dgm:prSet presAssocID="{28835215-52CD-1442-AAD5-98CD7DC772B0}" presName="vProcSp" presStyleCnt="0"/>
      <dgm:spPr/>
    </dgm:pt>
    <dgm:pt modelId="{3E4C296C-74C3-F04D-BE1D-37A5662C8169}" type="pres">
      <dgm:prSet presAssocID="{28835215-52CD-1442-AAD5-98CD7DC772B0}" presName="vSp1" presStyleCnt="0"/>
      <dgm:spPr/>
    </dgm:pt>
    <dgm:pt modelId="{926E4446-4CD7-D94B-8D3A-223F9E75C6A3}" type="pres">
      <dgm:prSet presAssocID="{28835215-52CD-1442-AAD5-98CD7DC772B0}" presName="simulatedConn" presStyleLbl="solidFgAcc1" presStyleIdx="0" presStyleCnt="4"/>
      <dgm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3136572-866A-DD41-9E5A-92C6C585C9F5}" type="pres">
      <dgm:prSet presAssocID="{28835215-52CD-1442-AAD5-98CD7DC772B0}" presName="vSp2" presStyleCnt="0"/>
      <dgm:spPr/>
    </dgm:pt>
    <dgm:pt modelId="{2989CCDB-4248-0549-A8C8-A2AEC7C7052A}" type="pres">
      <dgm:prSet presAssocID="{28835215-52CD-1442-AAD5-98CD7DC772B0}" presName="sibTrans" presStyleCnt="0"/>
      <dgm:spPr/>
    </dgm:pt>
    <dgm:pt modelId="{7C47D2C3-BB2E-404E-8417-02BBE5F1B2C0}" type="pres">
      <dgm:prSet presAssocID="{2651876E-082C-F043-B305-E19C2F6575A5}" presName="compositeNode" presStyleCnt="0">
        <dgm:presLayoutVars>
          <dgm:bulletEnabled val="1"/>
        </dgm:presLayoutVars>
      </dgm:prSet>
      <dgm:spPr/>
    </dgm:pt>
    <dgm:pt modelId="{4E92D05A-7E69-B94B-938F-8CB8794072A0}" type="pres">
      <dgm:prSet presAssocID="{2651876E-082C-F043-B305-E19C2F6575A5}" presName="bgRect" presStyleLbl="node1" presStyleIdx="1" presStyleCnt="5"/>
      <dgm:spPr/>
    </dgm:pt>
    <dgm:pt modelId="{F0878577-1D48-5242-AB01-AFA1E654B5C2}" type="pres">
      <dgm:prSet presAssocID="{2651876E-082C-F043-B305-E19C2F6575A5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E2514576-F97D-7E46-B8AC-CB40BA3575E4}" type="pres">
      <dgm:prSet presAssocID="{2651876E-082C-F043-B305-E19C2F6575A5}" presName="childNode" presStyleLbl="node1" presStyleIdx="1" presStyleCnt="5">
        <dgm:presLayoutVars>
          <dgm:bulletEnabled val="1"/>
        </dgm:presLayoutVars>
      </dgm:prSet>
      <dgm:spPr/>
    </dgm:pt>
    <dgm:pt modelId="{602293B6-A008-C14F-B185-47DC394E7541}" type="pres">
      <dgm:prSet presAssocID="{029BAC59-E577-B545-932D-464DA519B745}" presName="hSp" presStyleCnt="0"/>
      <dgm:spPr/>
    </dgm:pt>
    <dgm:pt modelId="{E1B70292-BE04-734D-BF9D-9F2444F092EE}" type="pres">
      <dgm:prSet presAssocID="{029BAC59-E577-B545-932D-464DA519B745}" presName="vProcSp" presStyleCnt="0"/>
      <dgm:spPr/>
    </dgm:pt>
    <dgm:pt modelId="{2BFE6363-AD80-CC4C-B4FC-63E4ED3F4F6D}" type="pres">
      <dgm:prSet presAssocID="{029BAC59-E577-B545-932D-464DA519B745}" presName="vSp1" presStyleCnt="0"/>
      <dgm:spPr/>
    </dgm:pt>
    <dgm:pt modelId="{F8F04E18-85D5-ED4B-85C6-2149A776013F}" type="pres">
      <dgm:prSet presAssocID="{029BAC59-E577-B545-932D-464DA519B745}" presName="simulatedConn" presStyleLbl="solidFgAcc1" presStyleIdx="1" presStyleCnt="4"/>
      <dgm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7ED9F8A-BD4D-864F-AFBB-BF1588C6EC05}" type="pres">
      <dgm:prSet presAssocID="{029BAC59-E577-B545-932D-464DA519B745}" presName="vSp2" presStyleCnt="0"/>
      <dgm:spPr/>
    </dgm:pt>
    <dgm:pt modelId="{52CB4DE4-54A3-4542-8A0C-8833BBFBC207}" type="pres">
      <dgm:prSet presAssocID="{029BAC59-E577-B545-932D-464DA519B745}" presName="sibTrans" presStyleCnt="0"/>
      <dgm:spPr/>
    </dgm:pt>
    <dgm:pt modelId="{E4DAE931-C8B6-B745-ACD5-984A2B3DDAC4}" type="pres">
      <dgm:prSet presAssocID="{82CF15C8-1F13-4248-B09D-A5D1942BB934}" presName="compositeNode" presStyleCnt="0">
        <dgm:presLayoutVars>
          <dgm:bulletEnabled val="1"/>
        </dgm:presLayoutVars>
      </dgm:prSet>
      <dgm:spPr/>
    </dgm:pt>
    <dgm:pt modelId="{C6321622-D5D4-704D-9D2D-3AC563738361}" type="pres">
      <dgm:prSet presAssocID="{82CF15C8-1F13-4248-B09D-A5D1942BB934}" presName="bgRect" presStyleLbl="node1" presStyleIdx="2" presStyleCnt="5"/>
      <dgm:spPr/>
    </dgm:pt>
    <dgm:pt modelId="{660CC7A8-21A8-DF42-B8A5-79C1B4098D37}" type="pres">
      <dgm:prSet presAssocID="{82CF15C8-1F13-4248-B09D-A5D1942BB934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C61469CC-CAB0-ED4F-B401-77F6D7D542D3}" type="pres">
      <dgm:prSet presAssocID="{82CF15C8-1F13-4248-B09D-A5D1942BB934}" presName="childNode" presStyleLbl="node1" presStyleIdx="2" presStyleCnt="5">
        <dgm:presLayoutVars>
          <dgm:bulletEnabled val="1"/>
        </dgm:presLayoutVars>
      </dgm:prSet>
      <dgm:spPr/>
    </dgm:pt>
    <dgm:pt modelId="{B4C479AE-7D42-504E-8ADC-C20A4A0E1C5F}" type="pres">
      <dgm:prSet presAssocID="{244DE922-8EFE-BD41-A86D-CE08C66FB383}" presName="hSp" presStyleCnt="0"/>
      <dgm:spPr/>
    </dgm:pt>
    <dgm:pt modelId="{F082A3E8-C62D-2247-AC6E-2FFE51B26AFC}" type="pres">
      <dgm:prSet presAssocID="{244DE922-8EFE-BD41-A86D-CE08C66FB383}" presName="vProcSp" presStyleCnt="0"/>
      <dgm:spPr/>
    </dgm:pt>
    <dgm:pt modelId="{803FE186-5595-744B-9F73-014473032E6C}" type="pres">
      <dgm:prSet presAssocID="{244DE922-8EFE-BD41-A86D-CE08C66FB383}" presName="vSp1" presStyleCnt="0"/>
      <dgm:spPr/>
    </dgm:pt>
    <dgm:pt modelId="{2FB0FBF8-92A5-ED4B-AE33-17FB27DF68E8}" type="pres">
      <dgm:prSet presAssocID="{244DE922-8EFE-BD41-A86D-CE08C66FB383}" presName="simulatedConn" presStyleLbl="solidFgAcc1" presStyleIdx="2" presStyleCnt="4"/>
      <dgm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8A7A786-70A3-1746-985E-E3786AA3804B}" type="pres">
      <dgm:prSet presAssocID="{244DE922-8EFE-BD41-A86D-CE08C66FB383}" presName="vSp2" presStyleCnt="0"/>
      <dgm:spPr/>
    </dgm:pt>
    <dgm:pt modelId="{3A6E6A5C-3770-5C4E-B31C-DE3D2A394950}" type="pres">
      <dgm:prSet presAssocID="{244DE922-8EFE-BD41-A86D-CE08C66FB383}" presName="sibTrans" presStyleCnt="0"/>
      <dgm:spPr/>
    </dgm:pt>
    <dgm:pt modelId="{D42A2B4C-539D-8047-AA5E-CBBFCF10E7AC}" type="pres">
      <dgm:prSet presAssocID="{FD09AFD2-3DC0-D04C-BD73-46AAC344FAB8}" presName="compositeNode" presStyleCnt="0">
        <dgm:presLayoutVars>
          <dgm:bulletEnabled val="1"/>
        </dgm:presLayoutVars>
      </dgm:prSet>
      <dgm:spPr/>
    </dgm:pt>
    <dgm:pt modelId="{83AC6EE8-2A6A-C44F-A36F-2D642544406E}" type="pres">
      <dgm:prSet presAssocID="{FD09AFD2-3DC0-D04C-BD73-46AAC344FAB8}" presName="bgRect" presStyleLbl="node1" presStyleIdx="3" presStyleCnt="5"/>
      <dgm:spPr/>
    </dgm:pt>
    <dgm:pt modelId="{D602AE19-97A5-B845-80B9-3F4C0D39087B}" type="pres">
      <dgm:prSet presAssocID="{FD09AFD2-3DC0-D04C-BD73-46AAC344FAB8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D0F39E11-AB5B-1549-BA3D-ED6BD5BF53EE}" type="pres">
      <dgm:prSet presAssocID="{FD09AFD2-3DC0-D04C-BD73-46AAC344FAB8}" presName="childNode" presStyleLbl="node1" presStyleIdx="3" presStyleCnt="5">
        <dgm:presLayoutVars>
          <dgm:bulletEnabled val="1"/>
        </dgm:presLayoutVars>
      </dgm:prSet>
      <dgm:spPr/>
    </dgm:pt>
    <dgm:pt modelId="{FC2B5D3C-9AC2-2644-BF4B-A3F09DEEEA5E}" type="pres">
      <dgm:prSet presAssocID="{A6502A1C-390A-2B47-8EBD-B0DCFEF1ECBF}" presName="hSp" presStyleCnt="0"/>
      <dgm:spPr/>
    </dgm:pt>
    <dgm:pt modelId="{CA351197-84C1-FB4E-9F7C-2C8B2945AA78}" type="pres">
      <dgm:prSet presAssocID="{A6502A1C-390A-2B47-8EBD-B0DCFEF1ECBF}" presName="vProcSp" presStyleCnt="0"/>
      <dgm:spPr/>
    </dgm:pt>
    <dgm:pt modelId="{6796B8B3-6EA1-C94E-99AB-58E0EB8D5F97}" type="pres">
      <dgm:prSet presAssocID="{A6502A1C-390A-2B47-8EBD-B0DCFEF1ECBF}" presName="vSp1" presStyleCnt="0"/>
      <dgm:spPr/>
    </dgm:pt>
    <dgm:pt modelId="{B2E45524-4475-B74F-801B-B278A247738B}" type="pres">
      <dgm:prSet presAssocID="{A6502A1C-390A-2B47-8EBD-B0DCFEF1ECBF}" presName="simulatedConn" presStyleLbl="solidFgAcc1" presStyleIdx="3" presStyleCnt="4"/>
      <dgm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AAC71D-041E-0247-A84C-CEDEC07416A6}" type="pres">
      <dgm:prSet presAssocID="{A6502A1C-390A-2B47-8EBD-B0DCFEF1ECBF}" presName="vSp2" presStyleCnt="0"/>
      <dgm:spPr/>
    </dgm:pt>
    <dgm:pt modelId="{8518D427-F4E3-784D-9493-7C4B6F085F49}" type="pres">
      <dgm:prSet presAssocID="{A6502A1C-390A-2B47-8EBD-B0DCFEF1ECBF}" presName="sibTrans" presStyleCnt="0"/>
      <dgm:spPr/>
    </dgm:pt>
    <dgm:pt modelId="{A517B307-8D02-0948-84F5-581A7EE22862}" type="pres">
      <dgm:prSet presAssocID="{6994FBDB-C954-C042-A548-42251D69188B}" presName="compositeNode" presStyleCnt="0">
        <dgm:presLayoutVars>
          <dgm:bulletEnabled val="1"/>
        </dgm:presLayoutVars>
      </dgm:prSet>
      <dgm:spPr/>
    </dgm:pt>
    <dgm:pt modelId="{EC5ED897-6DF7-4D46-A862-C4F539649D5E}" type="pres">
      <dgm:prSet presAssocID="{6994FBDB-C954-C042-A548-42251D69188B}" presName="bgRect" presStyleLbl="node1" presStyleIdx="4" presStyleCnt="5"/>
      <dgm:spPr/>
    </dgm:pt>
    <dgm:pt modelId="{5DCDA0CA-B8D9-C343-8288-40B5DB67A9AC}" type="pres">
      <dgm:prSet presAssocID="{6994FBDB-C954-C042-A548-42251D69188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90A3C866-AB9C-F64F-8587-DBAFAD305CB9}" type="pres">
      <dgm:prSet presAssocID="{6994FBDB-C954-C042-A548-42251D69188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BD8C20F-C1AF-5742-9FA8-8D573FA37E14}" type="presOf" srcId="{6D0FE90A-9531-9644-89C8-1701AEAFCA4A}" destId="{C61469CC-CAB0-ED4F-B401-77F6D7D542D3}" srcOrd="0" destOrd="0" presId="urn:microsoft.com/office/officeart/2005/8/layout/hProcess7"/>
    <dgm:cxn modelId="{3B3A9218-B2A8-4C4B-B8ED-906A131DA133}" type="presOf" srcId="{82CF15C8-1F13-4248-B09D-A5D1942BB934}" destId="{C6321622-D5D4-704D-9D2D-3AC563738361}" srcOrd="0" destOrd="0" presId="urn:microsoft.com/office/officeart/2005/8/layout/hProcess7"/>
    <dgm:cxn modelId="{752E6D1A-BA5F-5446-9C3F-96CE417856EC}" type="presOf" srcId="{5FF0458D-A7DE-A14C-8012-919D8492B6FA}" destId="{90A3C866-AB9C-F64F-8587-DBAFAD305CB9}" srcOrd="0" destOrd="0" presId="urn:microsoft.com/office/officeart/2005/8/layout/hProcess7"/>
    <dgm:cxn modelId="{812FE41E-109F-C243-8E7B-359D7AA23A9A}" srcId="{D33D995F-DBE8-3C4B-A35A-252121C39764}" destId="{2651876E-082C-F043-B305-E19C2F6575A5}" srcOrd="1" destOrd="0" parTransId="{030B171A-1EE1-5A40-A524-A76001AF6D82}" sibTransId="{029BAC59-E577-B545-932D-464DA519B745}"/>
    <dgm:cxn modelId="{C78C211F-75B4-BF43-BE5B-3C0994DDF500}" type="presOf" srcId="{6994FBDB-C954-C042-A548-42251D69188B}" destId="{5DCDA0CA-B8D9-C343-8288-40B5DB67A9AC}" srcOrd="1" destOrd="0" presId="urn:microsoft.com/office/officeart/2005/8/layout/hProcess7"/>
    <dgm:cxn modelId="{E895DE3A-6E00-6741-A7FD-1CDAF7D09A80}" type="presOf" srcId="{2651876E-082C-F043-B305-E19C2F6575A5}" destId="{F0878577-1D48-5242-AB01-AFA1E654B5C2}" srcOrd="1" destOrd="0" presId="urn:microsoft.com/office/officeart/2005/8/layout/hProcess7"/>
    <dgm:cxn modelId="{AB94883D-D265-A044-AC71-1C7DE6E776E7}" srcId="{D33D995F-DBE8-3C4B-A35A-252121C39764}" destId="{1FCEF624-ECEA-BA4F-8177-BEAE020E598D}" srcOrd="0" destOrd="0" parTransId="{68A87354-4E15-4A4A-A10C-C354D4FFCC50}" sibTransId="{28835215-52CD-1442-AAD5-98CD7DC772B0}"/>
    <dgm:cxn modelId="{4EA8B45D-9931-4242-92BD-9F4BFFECCA71}" type="presOf" srcId="{2651876E-082C-F043-B305-E19C2F6575A5}" destId="{4E92D05A-7E69-B94B-938F-8CB8794072A0}" srcOrd="0" destOrd="0" presId="urn:microsoft.com/office/officeart/2005/8/layout/hProcess7"/>
    <dgm:cxn modelId="{5EF5CE41-F2DB-664F-B7AC-91A74015A950}" type="presOf" srcId="{FFA21F49-57C9-4E4B-968F-1154585DA40A}" destId="{971673C2-F47C-2B46-A180-42AE3DADCE7D}" srcOrd="0" destOrd="0" presId="urn:microsoft.com/office/officeart/2005/8/layout/hProcess7"/>
    <dgm:cxn modelId="{BE718D68-1234-714A-AA26-87F0C0A1A1B7}" type="presOf" srcId="{6994FBDB-C954-C042-A548-42251D69188B}" destId="{EC5ED897-6DF7-4D46-A862-C4F539649D5E}" srcOrd="0" destOrd="0" presId="urn:microsoft.com/office/officeart/2005/8/layout/hProcess7"/>
    <dgm:cxn modelId="{26E2806E-25E4-7F4F-A006-FFE8FA54C473}" type="presOf" srcId="{82CF15C8-1F13-4248-B09D-A5D1942BB934}" destId="{660CC7A8-21A8-DF42-B8A5-79C1B4098D37}" srcOrd="1" destOrd="0" presId="urn:microsoft.com/office/officeart/2005/8/layout/hProcess7"/>
    <dgm:cxn modelId="{DB721151-6AEE-5645-92C2-E35220D96B69}" type="presOf" srcId="{BE212C3B-20EC-9442-80C0-4233E624D91F}" destId="{D0F39E11-AB5B-1549-BA3D-ED6BD5BF53EE}" srcOrd="0" destOrd="0" presId="urn:microsoft.com/office/officeart/2005/8/layout/hProcess7"/>
    <dgm:cxn modelId="{5B88FC54-1398-DD4F-B671-7775EC46FB03}" srcId="{6994FBDB-C954-C042-A548-42251D69188B}" destId="{5FF0458D-A7DE-A14C-8012-919D8492B6FA}" srcOrd="0" destOrd="0" parTransId="{633DE8A8-A083-5248-8FF0-538020995AB6}" sibTransId="{DFD9D5EE-F93D-9940-B451-05EA72EAB14A}"/>
    <dgm:cxn modelId="{94E29990-DE78-4048-88EE-D72AAD76DD53}" srcId="{82CF15C8-1F13-4248-B09D-A5D1942BB934}" destId="{6D0FE90A-9531-9644-89C8-1701AEAFCA4A}" srcOrd="0" destOrd="0" parTransId="{0A2CB6C8-6378-DB4B-BB6B-B5F179E140C8}" sibTransId="{E00768F7-E3C5-0B48-A9FA-AB6579492E4C}"/>
    <dgm:cxn modelId="{D5308D93-3774-4F4A-8CD4-15203618CF74}" type="presOf" srcId="{FD09AFD2-3DC0-D04C-BD73-46AAC344FAB8}" destId="{83AC6EE8-2A6A-C44F-A36F-2D642544406E}" srcOrd="0" destOrd="0" presId="urn:microsoft.com/office/officeart/2005/8/layout/hProcess7"/>
    <dgm:cxn modelId="{D9434694-DE58-4F46-8451-56230A86CAFF}" type="presOf" srcId="{1FCEF624-ECEA-BA4F-8177-BEAE020E598D}" destId="{FBE84A21-20EA-014D-A097-E1B58FE98081}" srcOrd="1" destOrd="0" presId="urn:microsoft.com/office/officeart/2005/8/layout/hProcess7"/>
    <dgm:cxn modelId="{D638FF98-D1E9-9B4D-A4FE-E9D7C58E9928}" srcId="{D33D995F-DBE8-3C4B-A35A-252121C39764}" destId="{82CF15C8-1F13-4248-B09D-A5D1942BB934}" srcOrd="2" destOrd="0" parTransId="{1141B81D-1891-B14F-AE91-7A9A3B2674FF}" sibTransId="{244DE922-8EFE-BD41-A86D-CE08C66FB383}"/>
    <dgm:cxn modelId="{8BF306A7-EE24-A240-9BC2-736BF4E9CEEE}" srcId="{FD09AFD2-3DC0-D04C-BD73-46AAC344FAB8}" destId="{BE212C3B-20EC-9442-80C0-4233E624D91F}" srcOrd="0" destOrd="0" parTransId="{FE10F86D-697C-B84E-B869-DEDB8FBE8C02}" sibTransId="{F0A08EA7-BE68-8746-9C00-18B158754C6D}"/>
    <dgm:cxn modelId="{4083EEAF-88E5-5A4D-BA51-B27A54820268}" srcId="{D33D995F-DBE8-3C4B-A35A-252121C39764}" destId="{FD09AFD2-3DC0-D04C-BD73-46AAC344FAB8}" srcOrd="3" destOrd="0" parTransId="{E3A348C5-AE99-A440-BB9A-B611C8B4A3F5}" sibTransId="{A6502A1C-390A-2B47-8EBD-B0DCFEF1ECBF}"/>
    <dgm:cxn modelId="{E12414C1-FDC5-234D-B422-BAD730EBD31A}" type="presOf" srcId="{D33D995F-DBE8-3C4B-A35A-252121C39764}" destId="{04D8227A-59B3-AA46-946F-27BF0CF90D1B}" srcOrd="0" destOrd="0" presId="urn:microsoft.com/office/officeart/2005/8/layout/hProcess7"/>
    <dgm:cxn modelId="{B4DE64C9-F958-884D-BD98-A5A302F33EB0}" type="presOf" srcId="{1FCEF624-ECEA-BA4F-8177-BEAE020E598D}" destId="{FB3BF803-45EF-AA42-BDD2-E75CD6532912}" srcOrd="0" destOrd="0" presId="urn:microsoft.com/office/officeart/2005/8/layout/hProcess7"/>
    <dgm:cxn modelId="{73E58AD5-965F-8F4B-8778-FDD473A96689}" srcId="{1FCEF624-ECEA-BA4F-8177-BEAE020E598D}" destId="{FFA21F49-57C9-4E4B-968F-1154585DA40A}" srcOrd="0" destOrd="0" parTransId="{D0FB94BF-C99E-8C40-A9C2-B18B4339FE1C}" sibTransId="{E0E0F92E-B97A-C945-BE59-6ECAFCF88DE6}"/>
    <dgm:cxn modelId="{BF63E9D8-53BF-9041-A0B0-DF305FA6846C}" srcId="{D33D995F-DBE8-3C4B-A35A-252121C39764}" destId="{6994FBDB-C954-C042-A548-42251D69188B}" srcOrd="4" destOrd="0" parTransId="{42877146-CF37-E44D-BB3B-5391797FC3A8}" sibTransId="{7816673D-AC3D-5644-ADBF-D80B2FE9D5F6}"/>
    <dgm:cxn modelId="{BBE04BE8-25CD-6B40-8B23-3802764AD2B1}" type="presOf" srcId="{4275CB51-229E-024E-86CC-290E709AC992}" destId="{E2514576-F97D-7E46-B8AC-CB40BA3575E4}" srcOrd="0" destOrd="0" presId="urn:microsoft.com/office/officeart/2005/8/layout/hProcess7"/>
    <dgm:cxn modelId="{254AB2EF-45C3-CF4D-9F30-5F435B5D2A7E}" srcId="{2651876E-082C-F043-B305-E19C2F6575A5}" destId="{4275CB51-229E-024E-86CC-290E709AC992}" srcOrd="0" destOrd="0" parTransId="{831D9CB6-8A9C-4344-ABC7-EE8165132F7A}" sibTransId="{9749FF14-2A9A-7C4A-9B9E-55FEA5834A3F}"/>
    <dgm:cxn modelId="{C985ABF0-2F33-0243-AA39-BDDE7BFEFA91}" type="presOf" srcId="{FD09AFD2-3DC0-D04C-BD73-46AAC344FAB8}" destId="{D602AE19-97A5-B845-80B9-3F4C0D39087B}" srcOrd="1" destOrd="0" presId="urn:microsoft.com/office/officeart/2005/8/layout/hProcess7"/>
    <dgm:cxn modelId="{F06AD304-B426-DA4A-BAAA-7605A193A4C7}" type="presParOf" srcId="{04D8227A-59B3-AA46-946F-27BF0CF90D1B}" destId="{D0117222-BF8F-DF49-87E8-4DE8ADFF9D15}" srcOrd="0" destOrd="0" presId="urn:microsoft.com/office/officeart/2005/8/layout/hProcess7"/>
    <dgm:cxn modelId="{D4A5B4BB-E2D5-E043-BBFF-4350CC853E2F}" type="presParOf" srcId="{D0117222-BF8F-DF49-87E8-4DE8ADFF9D15}" destId="{FB3BF803-45EF-AA42-BDD2-E75CD6532912}" srcOrd="0" destOrd="0" presId="urn:microsoft.com/office/officeart/2005/8/layout/hProcess7"/>
    <dgm:cxn modelId="{3390E578-E297-0442-873E-7AB522243D52}" type="presParOf" srcId="{D0117222-BF8F-DF49-87E8-4DE8ADFF9D15}" destId="{FBE84A21-20EA-014D-A097-E1B58FE98081}" srcOrd="1" destOrd="0" presId="urn:microsoft.com/office/officeart/2005/8/layout/hProcess7"/>
    <dgm:cxn modelId="{93DD4602-6490-5F4C-980D-E9A81BDF9251}" type="presParOf" srcId="{D0117222-BF8F-DF49-87E8-4DE8ADFF9D15}" destId="{971673C2-F47C-2B46-A180-42AE3DADCE7D}" srcOrd="2" destOrd="0" presId="urn:microsoft.com/office/officeart/2005/8/layout/hProcess7"/>
    <dgm:cxn modelId="{5B8451D2-D650-624F-87DB-0EA63253913A}" type="presParOf" srcId="{04D8227A-59B3-AA46-946F-27BF0CF90D1B}" destId="{F5FA7BB7-15ED-2948-93DA-F1871C9189E3}" srcOrd="1" destOrd="0" presId="urn:microsoft.com/office/officeart/2005/8/layout/hProcess7"/>
    <dgm:cxn modelId="{A9A73198-3BDD-844B-852D-B3D1A8A8BA81}" type="presParOf" srcId="{04D8227A-59B3-AA46-946F-27BF0CF90D1B}" destId="{5934D96E-2C5B-AC47-A8EE-EF7774DDF158}" srcOrd="2" destOrd="0" presId="urn:microsoft.com/office/officeart/2005/8/layout/hProcess7"/>
    <dgm:cxn modelId="{A1A4A715-A199-5945-BE6F-4A4F8165EBE1}" type="presParOf" srcId="{5934D96E-2C5B-AC47-A8EE-EF7774DDF158}" destId="{3E4C296C-74C3-F04D-BE1D-37A5662C8169}" srcOrd="0" destOrd="0" presId="urn:microsoft.com/office/officeart/2005/8/layout/hProcess7"/>
    <dgm:cxn modelId="{BD14239E-45D4-3644-9ED7-F69EF967B0CF}" type="presParOf" srcId="{5934D96E-2C5B-AC47-A8EE-EF7774DDF158}" destId="{926E4446-4CD7-D94B-8D3A-223F9E75C6A3}" srcOrd="1" destOrd="0" presId="urn:microsoft.com/office/officeart/2005/8/layout/hProcess7"/>
    <dgm:cxn modelId="{EDB7FA29-D4C4-5D41-9272-FFAC638FAFD0}" type="presParOf" srcId="{5934D96E-2C5B-AC47-A8EE-EF7774DDF158}" destId="{33136572-866A-DD41-9E5A-92C6C585C9F5}" srcOrd="2" destOrd="0" presId="urn:microsoft.com/office/officeart/2005/8/layout/hProcess7"/>
    <dgm:cxn modelId="{88C79231-2DD5-EF44-BF97-C15DF35B30D1}" type="presParOf" srcId="{04D8227A-59B3-AA46-946F-27BF0CF90D1B}" destId="{2989CCDB-4248-0549-A8C8-A2AEC7C7052A}" srcOrd="3" destOrd="0" presId="urn:microsoft.com/office/officeart/2005/8/layout/hProcess7"/>
    <dgm:cxn modelId="{0BE4F055-2D10-7142-A97F-47E5CB81185C}" type="presParOf" srcId="{04D8227A-59B3-AA46-946F-27BF0CF90D1B}" destId="{7C47D2C3-BB2E-404E-8417-02BBE5F1B2C0}" srcOrd="4" destOrd="0" presId="urn:microsoft.com/office/officeart/2005/8/layout/hProcess7"/>
    <dgm:cxn modelId="{034EAD75-753A-4F47-AE30-809E11CF0E6D}" type="presParOf" srcId="{7C47D2C3-BB2E-404E-8417-02BBE5F1B2C0}" destId="{4E92D05A-7E69-B94B-938F-8CB8794072A0}" srcOrd="0" destOrd="0" presId="urn:microsoft.com/office/officeart/2005/8/layout/hProcess7"/>
    <dgm:cxn modelId="{63DA8C9C-244A-0F4E-9940-80E980478BCB}" type="presParOf" srcId="{7C47D2C3-BB2E-404E-8417-02BBE5F1B2C0}" destId="{F0878577-1D48-5242-AB01-AFA1E654B5C2}" srcOrd="1" destOrd="0" presId="urn:microsoft.com/office/officeart/2005/8/layout/hProcess7"/>
    <dgm:cxn modelId="{B8E699BA-EA48-8440-9833-4BB8BBA44124}" type="presParOf" srcId="{7C47D2C3-BB2E-404E-8417-02BBE5F1B2C0}" destId="{E2514576-F97D-7E46-B8AC-CB40BA3575E4}" srcOrd="2" destOrd="0" presId="urn:microsoft.com/office/officeart/2005/8/layout/hProcess7"/>
    <dgm:cxn modelId="{4B2DEEB1-D204-F24A-B99A-0A4B63E19527}" type="presParOf" srcId="{04D8227A-59B3-AA46-946F-27BF0CF90D1B}" destId="{602293B6-A008-C14F-B185-47DC394E7541}" srcOrd="5" destOrd="0" presId="urn:microsoft.com/office/officeart/2005/8/layout/hProcess7"/>
    <dgm:cxn modelId="{A0D0D923-463E-0F4A-B82C-70EF869CE2A4}" type="presParOf" srcId="{04D8227A-59B3-AA46-946F-27BF0CF90D1B}" destId="{E1B70292-BE04-734D-BF9D-9F2444F092EE}" srcOrd="6" destOrd="0" presId="urn:microsoft.com/office/officeart/2005/8/layout/hProcess7"/>
    <dgm:cxn modelId="{BDAE1FAC-3C1A-0A42-BC4E-B22D3C52F999}" type="presParOf" srcId="{E1B70292-BE04-734D-BF9D-9F2444F092EE}" destId="{2BFE6363-AD80-CC4C-B4FC-63E4ED3F4F6D}" srcOrd="0" destOrd="0" presId="urn:microsoft.com/office/officeart/2005/8/layout/hProcess7"/>
    <dgm:cxn modelId="{6DCA59EA-CD50-8A46-8568-DB29E8F0468C}" type="presParOf" srcId="{E1B70292-BE04-734D-BF9D-9F2444F092EE}" destId="{F8F04E18-85D5-ED4B-85C6-2149A776013F}" srcOrd="1" destOrd="0" presId="urn:microsoft.com/office/officeart/2005/8/layout/hProcess7"/>
    <dgm:cxn modelId="{9F7DF13F-7DFF-4245-BA7B-794F0BE05D62}" type="presParOf" srcId="{E1B70292-BE04-734D-BF9D-9F2444F092EE}" destId="{37ED9F8A-BD4D-864F-AFBB-BF1588C6EC05}" srcOrd="2" destOrd="0" presId="urn:microsoft.com/office/officeart/2005/8/layout/hProcess7"/>
    <dgm:cxn modelId="{3B499C84-0449-2544-91A7-1EFC3E603698}" type="presParOf" srcId="{04D8227A-59B3-AA46-946F-27BF0CF90D1B}" destId="{52CB4DE4-54A3-4542-8A0C-8833BBFBC207}" srcOrd="7" destOrd="0" presId="urn:microsoft.com/office/officeart/2005/8/layout/hProcess7"/>
    <dgm:cxn modelId="{2FA46135-0314-EA48-8051-C0F800E5AAC0}" type="presParOf" srcId="{04D8227A-59B3-AA46-946F-27BF0CF90D1B}" destId="{E4DAE931-C8B6-B745-ACD5-984A2B3DDAC4}" srcOrd="8" destOrd="0" presId="urn:microsoft.com/office/officeart/2005/8/layout/hProcess7"/>
    <dgm:cxn modelId="{86F0DCB5-26AF-5F48-8963-A703321B86A4}" type="presParOf" srcId="{E4DAE931-C8B6-B745-ACD5-984A2B3DDAC4}" destId="{C6321622-D5D4-704D-9D2D-3AC563738361}" srcOrd="0" destOrd="0" presId="urn:microsoft.com/office/officeart/2005/8/layout/hProcess7"/>
    <dgm:cxn modelId="{BF182B2E-E734-0C45-ACB5-74FDD12E8F8A}" type="presParOf" srcId="{E4DAE931-C8B6-B745-ACD5-984A2B3DDAC4}" destId="{660CC7A8-21A8-DF42-B8A5-79C1B4098D37}" srcOrd="1" destOrd="0" presId="urn:microsoft.com/office/officeart/2005/8/layout/hProcess7"/>
    <dgm:cxn modelId="{3345018A-82E6-A24A-BBD6-DF98BABD15EC}" type="presParOf" srcId="{E4DAE931-C8B6-B745-ACD5-984A2B3DDAC4}" destId="{C61469CC-CAB0-ED4F-B401-77F6D7D542D3}" srcOrd="2" destOrd="0" presId="urn:microsoft.com/office/officeart/2005/8/layout/hProcess7"/>
    <dgm:cxn modelId="{C7CFC819-5719-FB46-82C2-EB1B1D03FCCD}" type="presParOf" srcId="{04D8227A-59B3-AA46-946F-27BF0CF90D1B}" destId="{B4C479AE-7D42-504E-8ADC-C20A4A0E1C5F}" srcOrd="9" destOrd="0" presId="urn:microsoft.com/office/officeart/2005/8/layout/hProcess7"/>
    <dgm:cxn modelId="{A23E1E04-24B0-034C-A20A-81145B1D2E37}" type="presParOf" srcId="{04D8227A-59B3-AA46-946F-27BF0CF90D1B}" destId="{F082A3E8-C62D-2247-AC6E-2FFE51B26AFC}" srcOrd="10" destOrd="0" presId="urn:microsoft.com/office/officeart/2005/8/layout/hProcess7"/>
    <dgm:cxn modelId="{B68BAD60-CD9B-CF44-A830-D49D150409A0}" type="presParOf" srcId="{F082A3E8-C62D-2247-AC6E-2FFE51B26AFC}" destId="{803FE186-5595-744B-9F73-014473032E6C}" srcOrd="0" destOrd="0" presId="urn:microsoft.com/office/officeart/2005/8/layout/hProcess7"/>
    <dgm:cxn modelId="{1600DCB7-CCB5-DA43-9FC6-9F434D3BE6F7}" type="presParOf" srcId="{F082A3E8-C62D-2247-AC6E-2FFE51B26AFC}" destId="{2FB0FBF8-92A5-ED4B-AE33-17FB27DF68E8}" srcOrd="1" destOrd="0" presId="urn:microsoft.com/office/officeart/2005/8/layout/hProcess7"/>
    <dgm:cxn modelId="{416F39E1-0470-7A4B-AF9A-A986F65D42B3}" type="presParOf" srcId="{F082A3E8-C62D-2247-AC6E-2FFE51B26AFC}" destId="{58A7A786-70A3-1746-985E-E3786AA3804B}" srcOrd="2" destOrd="0" presId="urn:microsoft.com/office/officeart/2005/8/layout/hProcess7"/>
    <dgm:cxn modelId="{646E6A45-B045-0A45-8C30-90BCA5514529}" type="presParOf" srcId="{04D8227A-59B3-AA46-946F-27BF0CF90D1B}" destId="{3A6E6A5C-3770-5C4E-B31C-DE3D2A394950}" srcOrd="11" destOrd="0" presId="urn:microsoft.com/office/officeart/2005/8/layout/hProcess7"/>
    <dgm:cxn modelId="{E718C989-8914-1945-B5B7-8AEBC1326FB4}" type="presParOf" srcId="{04D8227A-59B3-AA46-946F-27BF0CF90D1B}" destId="{D42A2B4C-539D-8047-AA5E-CBBFCF10E7AC}" srcOrd="12" destOrd="0" presId="urn:microsoft.com/office/officeart/2005/8/layout/hProcess7"/>
    <dgm:cxn modelId="{B46A4315-EE28-6749-AE35-833044804A5A}" type="presParOf" srcId="{D42A2B4C-539D-8047-AA5E-CBBFCF10E7AC}" destId="{83AC6EE8-2A6A-C44F-A36F-2D642544406E}" srcOrd="0" destOrd="0" presId="urn:microsoft.com/office/officeart/2005/8/layout/hProcess7"/>
    <dgm:cxn modelId="{F4C215F0-F0A6-8540-965F-4B246CE7FB6B}" type="presParOf" srcId="{D42A2B4C-539D-8047-AA5E-CBBFCF10E7AC}" destId="{D602AE19-97A5-B845-80B9-3F4C0D39087B}" srcOrd="1" destOrd="0" presId="urn:microsoft.com/office/officeart/2005/8/layout/hProcess7"/>
    <dgm:cxn modelId="{633FADBD-7427-7640-BEA1-76130FFE9FAB}" type="presParOf" srcId="{D42A2B4C-539D-8047-AA5E-CBBFCF10E7AC}" destId="{D0F39E11-AB5B-1549-BA3D-ED6BD5BF53EE}" srcOrd="2" destOrd="0" presId="urn:microsoft.com/office/officeart/2005/8/layout/hProcess7"/>
    <dgm:cxn modelId="{B871F0EB-9DB3-D640-AE6B-06D34E2DA871}" type="presParOf" srcId="{04D8227A-59B3-AA46-946F-27BF0CF90D1B}" destId="{FC2B5D3C-9AC2-2644-BF4B-A3F09DEEEA5E}" srcOrd="13" destOrd="0" presId="urn:microsoft.com/office/officeart/2005/8/layout/hProcess7"/>
    <dgm:cxn modelId="{5D41077F-91F7-E14C-BF97-0F57D589C86B}" type="presParOf" srcId="{04D8227A-59B3-AA46-946F-27BF0CF90D1B}" destId="{CA351197-84C1-FB4E-9F7C-2C8B2945AA78}" srcOrd="14" destOrd="0" presId="urn:microsoft.com/office/officeart/2005/8/layout/hProcess7"/>
    <dgm:cxn modelId="{352E0605-608C-344A-8F22-39C093A2E3F2}" type="presParOf" srcId="{CA351197-84C1-FB4E-9F7C-2C8B2945AA78}" destId="{6796B8B3-6EA1-C94E-99AB-58E0EB8D5F97}" srcOrd="0" destOrd="0" presId="urn:microsoft.com/office/officeart/2005/8/layout/hProcess7"/>
    <dgm:cxn modelId="{66F29115-B253-CF4C-8772-3D737EE7D953}" type="presParOf" srcId="{CA351197-84C1-FB4E-9F7C-2C8B2945AA78}" destId="{B2E45524-4475-B74F-801B-B278A247738B}" srcOrd="1" destOrd="0" presId="urn:microsoft.com/office/officeart/2005/8/layout/hProcess7"/>
    <dgm:cxn modelId="{7B078514-10FC-7A4A-9F8B-25CADE04ED19}" type="presParOf" srcId="{CA351197-84C1-FB4E-9F7C-2C8B2945AA78}" destId="{08AAC71D-041E-0247-A84C-CEDEC07416A6}" srcOrd="2" destOrd="0" presId="urn:microsoft.com/office/officeart/2005/8/layout/hProcess7"/>
    <dgm:cxn modelId="{077DFB0D-284C-4F41-8264-CAAE3ED8E032}" type="presParOf" srcId="{04D8227A-59B3-AA46-946F-27BF0CF90D1B}" destId="{8518D427-F4E3-784D-9493-7C4B6F085F49}" srcOrd="15" destOrd="0" presId="urn:microsoft.com/office/officeart/2005/8/layout/hProcess7"/>
    <dgm:cxn modelId="{ADC86A19-70C5-4548-A11A-C7C9305519D4}" type="presParOf" srcId="{04D8227A-59B3-AA46-946F-27BF0CF90D1B}" destId="{A517B307-8D02-0948-84F5-581A7EE22862}" srcOrd="16" destOrd="0" presId="urn:microsoft.com/office/officeart/2005/8/layout/hProcess7"/>
    <dgm:cxn modelId="{E3612F1A-09A1-2640-99E3-9A0099BD928C}" type="presParOf" srcId="{A517B307-8D02-0948-84F5-581A7EE22862}" destId="{EC5ED897-6DF7-4D46-A862-C4F539649D5E}" srcOrd="0" destOrd="0" presId="urn:microsoft.com/office/officeart/2005/8/layout/hProcess7"/>
    <dgm:cxn modelId="{E60BE895-4991-9341-8108-1248B7DF3E92}" type="presParOf" srcId="{A517B307-8D02-0948-84F5-581A7EE22862}" destId="{5DCDA0CA-B8D9-C343-8288-40B5DB67A9AC}" srcOrd="1" destOrd="0" presId="urn:microsoft.com/office/officeart/2005/8/layout/hProcess7"/>
    <dgm:cxn modelId="{BA98AA01-4F22-3E41-9784-332C01D4AB25}" type="presParOf" srcId="{A517B307-8D02-0948-84F5-581A7EE22862}" destId="{90A3C866-AB9C-F64F-8587-DBAFAD305C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CDA518-BC6C-454C-8425-289DBEFA6303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82ED9815-0689-437F-AB55-8011A9589219}">
      <dgm:prSet phldrT="[Text]" custT="1"/>
      <dgm:spPr>
        <a:xfrm>
          <a:off x="3744" y="0"/>
          <a:ext cx="876537" cy="3384549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 1</a:t>
          </a:r>
        </a:p>
      </dgm:t>
    </dgm:pt>
    <dgm:pt modelId="{CA69EC14-8F26-4324-9465-B228833C3D9E}" type="parTrans" cxnId="{8DB8FAB8-F8BE-4232-8E1A-61CBAFE1B3A6}">
      <dgm:prSet/>
      <dgm:spPr/>
      <dgm:t>
        <a:bodyPr/>
        <a:lstStyle/>
        <a:p>
          <a:endParaRPr lang="en-US" sz="1800"/>
        </a:p>
      </dgm:t>
    </dgm:pt>
    <dgm:pt modelId="{095AE3E2-7CB6-43CA-A532-FBE35E2C2239}" type="sibTrans" cxnId="{8DB8FAB8-F8BE-4232-8E1A-61CBAFE1B3A6}">
      <dgm:prSet/>
      <dgm:spPr/>
      <dgm:t>
        <a:bodyPr/>
        <a:lstStyle/>
        <a:p>
          <a:endParaRPr lang="en-US" sz="1800"/>
        </a:p>
      </dgm:t>
    </dgm:pt>
    <dgm:pt modelId="{4F7AD0EE-0E26-4017-9F94-86272D93EFC3}">
      <dgm:prSet phldrT="[Text]" custT="1"/>
      <dgm:spPr>
        <a:xfrm>
          <a:off x="3615079" y="0"/>
          <a:ext cx="876537" cy="3384549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1B378C42-C627-4201-AE52-4BA974618512}" type="parTrans" cxnId="{EE6BF61A-B19F-4C39-8C06-B8706D9BA7BA}">
      <dgm:prSet/>
      <dgm:spPr/>
      <dgm:t>
        <a:bodyPr/>
        <a:lstStyle/>
        <a:p>
          <a:endParaRPr lang="en-US" sz="1800"/>
        </a:p>
      </dgm:t>
    </dgm:pt>
    <dgm:pt modelId="{51654D6A-95A4-4E7F-B6C4-FF063E7F512E}" type="sibTrans" cxnId="{EE6BF61A-B19F-4C39-8C06-B8706D9BA7BA}">
      <dgm:prSet/>
      <dgm:spPr/>
      <dgm:t>
        <a:bodyPr/>
        <a:lstStyle/>
        <a:p>
          <a:endParaRPr lang="en-US" sz="1800"/>
        </a:p>
      </dgm:t>
    </dgm:pt>
    <dgm:pt modelId="{DA761F70-B11F-4EA6-915D-15ADF7DDBA23}">
      <dgm:prSet phldrT="[Text]" custT="1"/>
      <dgm:spPr>
        <a:xfrm>
          <a:off x="4517912" y="0"/>
          <a:ext cx="876537" cy="3384549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05211D0-56BC-42B4-8B39-5E0986F07326}" type="parTrans" cxnId="{5EE004A5-3774-4BB1-B9EC-EDCC333FB895}">
      <dgm:prSet/>
      <dgm:spPr/>
      <dgm:t>
        <a:bodyPr/>
        <a:lstStyle/>
        <a:p>
          <a:endParaRPr lang="en-US" sz="1800"/>
        </a:p>
      </dgm:t>
    </dgm:pt>
    <dgm:pt modelId="{8B7B9245-1212-4EA2-8DBA-AB21D24D994E}" type="sibTrans" cxnId="{5EE004A5-3774-4BB1-B9EC-EDCC333FB895}">
      <dgm:prSet/>
      <dgm:spPr/>
      <dgm:t>
        <a:bodyPr/>
        <a:lstStyle/>
        <a:p>
          <a:endParaRPr lang="en-US" sz="1800"/>
        </a:p>
      </dgm:t>
    </dgm:pt>
    <dgm:pt modelId="{0C927F58-D0E1-4B01-A6B6-C603E890F398}">
      <dgm:prSet phldrT="[Text]" custT="1"/>
      <dgm:spPr>
        <a:xfrm>
          <a:off x="1809411" y="0"/>
          <a:ext cx="876537" cy="3384549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endParaRPr lang="en-US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9673275-EAE9-4B21-BD17-BA2A2DC472F8}" type="parTrans" cxnId="{CB5E5B09-20CD-4245-A349-FF2971C82599}">
      <dgm:prSet/>
      <dgm:spPr/>
      <dgm:t>
        <a:bodyPr/>
        <a:lstStyle/>
        <a:p>
          <a:endParaRPr lang="en-US" sz="1800"/>
        </a:p>
      </dgm:t>
    </dgm:pt>
    <dgm:pt modelId="{91B44C06-EF03-4B80-B764-56D43105AB17}" type="sibTrans" cxnId="{CB5E5B09-20CD-4245-A349-FF2971C82599}">
      <dgm:prSet/>
      <dgm:spPr/>
      <dgm:t>
        <a:bodyPr/>
        <a:lstStyle/>
        <a:p>
          <a:endParaRPr lang="en-US" sz="1800"/>
        </a:p>
      </dgm:t>
    </dgm:pt>
    <dgm:pt modelId="{87EBC7B2-62CC-4F4D-B8F1-6913234E01AB}">
      <dgm:prSet phldrT="[Text]" custT="1"/>
      <dgm:spPr>
        <a:xfrm>
          <a:off x="5420746" y="0"/>
          <a:ext cx="876537" cy="3384549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92074DA-5FA9-4FC5-82A0-319076547753}" type="parTrans" cxnId="{2E1A1579-A6BA-476F-822B-86009E26C1D5}">
      <dgm:prSet/>
      <dgm:spPr/>
      <dgm:t>
        <a:bodyPr/>
        <a:lstStyle/>
        <a:p>
          <a:endParaRPr lang="en-US" sz="1800"/>
        </a:p>
      </dgm:t>
    </dgm:pt>
    <dgm:pt modelId="{B3C296FB-3485-4B9E-A81F-C9229475D8E6}" type="sibTrans" cxnId="{2E1A1579-A6BA-476F-822B-86009E26C1D5}">
      <dgm:prSet/>
      <dgm:spPr/>
      <dgm:t>
        <a:bodyPr/>
        <a:lstStyle/>
        <a:p>
          <a:endParaRPr lang="en-US" sz="1800"/>
        </a:p>
      </dgm:t>
    </dgm:pt>
    <dgm:pt modelId="{EDE82B6F-CA32-4C6B-8BFB-B30D12284093}">
      <dgm:prSet phldrT="[Text]" custT="1"/>
      <dgm:spPr>
        <a:xfrm>
          <a:off x="906578" y="0"/>
          <a:ext cx="876537" cy="3384549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 anchor="t"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n-US" sz="1800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9B21EF5D-1347-4E9C-B71F-5BDA8B9DA602}" type="parTrans" cxnId="{9E31DBA0-E939-49A6-A6BC-57FBA271E74D}">
      <dgm:prSet/>
      <dgm:spPr/>
      <dgm:t>
        <a:bodyPr/>
        <a:lstStyle/>
        <a:p>
          <a:endParaRPr lang="en-US" sz="1800"/>
        </a:p>
      </dgm:t>
    </dgm:pt>
    <dgm:pt modelId="{4B7087D8-60F7-45B3-90E8-83EEE7316E5B}" type="sibTrans" cxnId="{9E31DBA0-E939-49A6-A6BC-57FBA271E74D}">
      <dgm:prSet/>
      <dgm:spPr/>
      <dgm:t>
        <a:bodyPr/>
        <a:lstStyle/>
        <a:p>
          <a:endParaRPr lang="en-US" sz="1800"/>
        </a:p>
      </dgm:t>
    </dgm:pt>
    <dgm:pt modelId="{167BF358-8434-4987-B85A-37964861114E}">
      <dgm:prSet phldrT="[Text]" custT="1"/>
      <dgm:spPr>
        <a:xfrm>
          <a:off x="2712245" y="0"/>
          <a:ext cx="876537" cy="3384549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rIns="0" anchor="t"/>
        <a:lstStyle/>
        <a:p>
          <a:pPr>
            <a:buNone/>
          </a:pP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endParaRPr lang="en-US" sz="1800" i="1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CAB79F3C-EB84-4F7C-A9F7-2D2507D5DBE7}" type="parTrans" cxnId="{9697DD3F-1923-415C-B9D3-CEE56720C4CC}">
      <dgm:prSet/>
      <dgm:spPr/>
      <dgm:t>
        <a:bodyPr/>
        <a:lstStyle/>
        <a:p>
          <a:endParaRPr lang="en-US" sz="1800"/>
        </a:p>
      </dgm:t>
    </dgm:pt>
    <dgm:pt modelId="{23117442-D303-468D-9B1A-74E04914477C}" type="sibTrans" cxnId="{9697DD3F-1923-415C-B9D3-CEE56720C4CC}">
      <dgm:prSet/>
      <dgm:spPr/>
      <dgm:t>
        <a:bodyPr/>
        <a:lstStyle/>
        <a:p>
          <a:endParaRPr lang="en-US" sz="1800"/>
        </a:p>
      </dgm:t>
    </dgm:pt>
    <dgm:pt modelId="{5DE23A1F-B828-4AED-93AF-CB385BE40F90}">
      <dgm:prSet phldrT="[Text]" custT="1"/>
      <dgm:spPr>
        <a:xfrm>
          <a:off x="6323579" y="0"/>
          <a:ext cx="876537" cy="3384549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</a:t>
          </a:r>
        </a:p>
      </dgm:t>
    </dgm:pt>
    <dgm:pt modelId="{AC415565-C001-469D-988D-42CCD55DFDCC}" type="parTrans" cxnId="{57F181F1-6B71-4EAF-824A-3C3569D63AC5}">
      <dgm:prSet/>
      <dgm:spPr/>
      <dgm:t>
        <a:bodyPr/>
        <a:lstStyle/>
        <a:p>
          <a:endParaRPr lang="en-US" sz="1800"/>
        </a:p>
      </dgm:t>
    </dgm:pt>
    <dgm:pt modelId="{4F72BF1C-5C6D-4106-A1C4-ECB77BA1216C}" type="sibTrans" cxnId="{57F181F1-6B71-4EAF-824A-3C3569D63AC5}">
      <dgm:prSet/>
      <dgm:spPr/>
      <dgm:t>
        <a:bodyPr/>
        <a:lstStyle/>
        <a:p>
          <a:endParaRPr lang="en-US" sz="1800"/>
        </a:p>
      </dgm:t>
    </dgm:pt>
    <dgm:pt modelId="{15FAF609-EF06-4219-A9A5-579532B2B0F5}">
      <dgm:prSet phldrT="[Text]" custT="1"/>
      <dgm:spPr>
        <a:xfrm>
          <a:off x="7226413" y="0"/>
          <a:ext cx="876537" cy="3384549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endParaRPr lang="en-US" sz="1800" i="1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gm:t>
    </dgm:pt>
    <dgm:pt modelId="{D2885B8D-6C0A-4181-92C1-3B3291BDFB29}" type="parTrans" cxnId="{49844915-79B7-4760-B8A6-6358800639E0}">
      <dgm:prSet/>
      <dgm:spPr/>
      <dgm:t>
        <a:bodyPr/>
        <a:lstStyle/>
        <a:p>
          <a:endParaRPr lang="en-US" sz="1800"/>
        </a:p>
      </dgm:t>
    </dgm:pt>
    <dgm:pt modelId="{6DF72718-445E-4FDC-B1E6-DF26AB44A9AF}" type="sibTrans" cxnId="{49844915-79B7-4760-B8A6-6358800639E0}">
      <dgm:prSet/>
      <dgm:spPr/>
      <dgm:t>
        <a:bodyPr/>
        <a:lstStyle/>
        <a:p>
          <a:endParaRPr lang="en-US" sz="1800"/>
        </a:p>
      </dgm:t>
    </dgm:pt>
    <dgm:pt modelId="{312AC8EC-3989-4E6B-A34C-4A44971F8422}">
      <dgm:prSet phldrT="[Text]" custT="1"/>
      <dgm:spPr>
        <a:xfrm>
          <a:off x="8129246" y="0"/>
          <a:ext cx="876537" cy="3384549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anchor="t"/>
        <a:lstStyle/>
        <a:p>
          <a:pPr>
            <a:buNone/>
          </a:pPr>
          <a:r>
            <a:rPr lang="en-US" sz="1800" i="1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Revising for the year ahead</a:t>
          </a:r>
        </a:p>
      </dgm:t>
    </dgm:pt>
    <dgm:pt modelId="{4C6EC9C3-231F-4CE7-B7C6-B9BD23DC1532}" type="parTrans" cxnId="{4A8A7912-19DD-4170-BE92-5B4CEA10F0F4}">
      <dgm:prSet/>
      <dgm:spPr/>
      <dgm:t>
        <a:bodyPr/>
        <a:lstStyle/>
        <a:p>
          <a:endParaRPr lang="en-US" sz="1800"/>
        </a:p>
      </dgm:t>
    </dgm:pt>
    <dgm:pt modelId="{9CD2B463-8A90-4055-A6A7-74FFBC8F1CA8}" type="sibTrans" cxnId="{4A8A7912-19DD-4170-BE92-5B4CEA10F0F4}">
      <dgm:prSet/>
      <dgm:spPr/>
      <dgm:t>
        <a:bodyPr/>
        <a:lstStyle/>
        <a:p>
          <a:endParaRPr lang="en-US" sz="1800"/>
        </a:p>
      </dgm:t>
    </dgm:pt>
    <dgm:pt modelId="{700DEE2E-009E-4920-8919-3EBA1BD25605}" type="pres">
      <dgm:prSet presAssocID="{76CDA518-BC6C-454C-8425-289DBEFA6303}" presName="Name0" presStyleCnt="0">
        <dgm:presLayoutVars>
          <dgm:dir/>
          <dgm:resizeHandles val="exact"/>
        </dgm:presLayoutVars>
      </dgm:prSet>
      <dgm:spPr/>
    </dgm:pt>
    <dgm:pt modelId="{6CA53C31-027B-47B6-99A7-1B4548807CCF}" type="pres">
      <dgm:prSet presAssocID="{76CDA518-BC6C-454C-8425-289DBEFA6303}" presName="fgShape" presStyleLbl="fgShp" presStyleIdx="0" presStyleCnt="1" custScaleY="72067" custLinFactNeighborX="-58" custLinFactNeighborY="5601"/>
      <dgm:spPr>
        <a:xfrm>
          <a:off x="355573" y="2806979"/>
          <a:ext cx="8288766" cy="365871"/>
        </a:xfrm>
        <a:prstGeom prst="rightArrow">
          <a:avLst/>
        </a:prstGeom>
        <a:solidFill>
          <a:srgbClr val="8679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74004DD-83D6-490F-8C13-1D7113C388B6}" type="pres">
      <dgm:prSet presAssocID="{76CDA518-BC6C-454C-8425-289DBEFA6303}" presName="linComp" presStyleCnt="0"/>
      <dgm:spPr/>
    </dgm:pt>
    <dgm:pt modelId="{1596B23E-FF3A-4F13-8B81-DB82401CB8A2}" type="pres">
      <dgm:prSet presAssocID="{82ED9815-0689-437F-AB55-8011A9589219}" presName="compNode" presStyleCnt="0"/>
      <dgm:spPr/>
    </dgm:pt>
    <dgm:pt modelId="{33027701-4552-4E82-B8B5-201818F384E1}" type="pres">
      <dgm:prSet presAssocID="{82ED9815-0689-437F-AB55-8011A9589219}" presName="bkgdShape" presStyleLbl="node1" presStyleIdx="0" presStyleCnt="10"/>
      <dgm:spPr/>
    </dgm:pt>
    <dgm:pt modelId="{80C6CD21-4D30-4F02-A5E3-108A4E386C2A}" type="pres">
      <dgm:prSet presAssocID="{82ED9815-0689-437F-AB55-8011A9589219}" presName="nodeTx" presStyleLbl="node1" presStyleIdx="0" presStyleCnt="10">
        <dgm:presLayoutVars>
          <dgm:bulletEnabled val="1"/>
        </dgm:presLayoutVars>
      </dgm:prSet>
      <dgm:spPr/>
    </dgm:pt>
    <dgm:pt modelId="{76216FFC-B42E-47B5-BEF6-E584E61758BE}" type="pres">
      <dgm:prSet presAssocID="{82ED9815-0689-437F-AB55-8011A9589219}" presName="invisiNode" presStyleLbl="node1" presStyleIdx="0" presStyleCnt="10"/>
      <dgm:spPr/>
    </dgm:pt>
    <dgm:pt modelId="{0304F202-A9F3-479D-BEB1-3ABB9CCAFAF9}" type="pres">
      <dgm:prSet presAssocID="{82ED9815-0689-437F-AB55-8011A9589219}" presName="imagNode" presStyleLbl="fgImgPlace1" presStyleIdx="0" presStyleCnt="10"/>
      <dgm:spPr>
        <a:xfrm>
          <a:off x="30040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B403F713-81E6-4AE7-B3A1-1A307AF769A8}" type="pres">
      <dgm:prSet presAssocID="{095AE3E2-7CB6-43CA-A532-FBE35E2C2239}" presName="sibTrans" presStyleLbl="sibTrans2D1" presStyleIdx="0" presStyleCnt="0"/>
      <dgm:spPr/>
    </dgm:pt>
    <dgm:pt modelId="{B9908DC9-75CD-470F-86E2-F7B565FA29D9}" type="pres">
      <dgm:prSet presAssocID="{EDE82B6F-CA32-4C6B-8BFB-B30D12284093}" presName="compNode" presStyleCnt="0"/>
      <dgm:spPr/>
    </dgm:pt>
    <dgm:pt modelId="{FA06BBCE-464F-4266-B09B-D42E3ACE62C5}" type="pres">
      <dgm:prSet presAssocID="{EDE82B6F-CA32-4C6B-8BFB-B30D12284093}" presName="bkgdShape" presStyleLbl="node1" presStyleIdx="1" presStyleCnt="10"/>
      <dgm:spPr/>
    </dgm:pt>
    <dgm:pt modelId="{4010F67F-62A0-45F8-9086-6325303267DE}" type="pres">
      <dgm:prSet presAssocID="{EDE82B6F-CA32-4C6B-8BFB-B30D12284093}" presName="nodeTx" presStyleLbl="node1" presStyleIdx="1" presStyleCnt="10">
        <dgm:presLayoutVars>
          <dgm:bulletEnabled val="1"/>
        </dgm:presLayoutVars>
      </dgm:prSet>
      <dgm:spPr/>
    </dgm:pt>
    <dgm:pt modelId="{BA70FC0A-0E40-43D4-9CED-0E9CD2687E95}" type="pres">
      <dgm:prSet presAssocID="{EDE82B6F-CA32-4C6B-8BFB-B30D12284093}" presName="invisiNode" presStyleLbl="node1" presStyleIdx="1" presStyleCnt="10"/>
      <dgm:spPr/>
    </dgm:pt>
    <dgm:pt modelId="{AF799562-D0FE-4304-8CBE-F6EBFAE4013A}" type="pres">
      <dgm:prSet presAssocID="{EDE82B6F-CA32-4C6B-8BFB-B30D12284093}" presName="imagNode" presStyleLbl="fgImgPlace1" presStyleIdx="1" presStyleCnt="10"/>
      <dgm:spPr>
        <a:xfrm>
          <a:off x="932874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20E0897-60F4-4FE7-BB5B-EC1118AD18C4}" type="pres">
      <dgm:prSet presAssocID="{4B7087D8-60F7-45B3-90E8-83EEE7316E5B}" presName="sibTrans" presStyleLbl="sibTrans2D1" presStyleIdx="0" presStyleCnt="0"/>
      <dgm:spPr/>
    </dgm:pt>
    <dgm:pt modelId="{D8032356-C94D-4EB5-BD43-52AF1F0DC0DA}" type="pres">
      <dgm:prSet presAssocID="{0C927F58-D0E1-4B01-A6B6-C603E890F398}" presName="compNode" presStyleCnt="0"/>
      <dgm:spPr/>
    </dgm:pt>
    <dgm:pt modelId="{991FE780-09B4-437E-87F1-633B9F17E51A}" type="pres">
      <dgm:prSet presAssocID="{0C927F58-D0E1-4B01-A6B6-C603E890F398}" presName="bkgdShape" presStyleLbl="node1" presStyleIdx="2" presStyleCnt="10"/>
      <dgm:spPr/>
    </dgm:pt>
    <dgm:pt modelId="{9214762E-771B-4644-B4EF-48158964CAF7}" type="pres">
      <dgm:prSet presAssocID="{0C927F58-D0E1-4B01-A6B6-C603E890F398}" presName="nodeTx" presStyleLbl="node1" presStyleIdx="2" presStyleCnt="10">
        <dgm:presLayoutVars>
          <dgm:bulletEnabled val="1"/>
        </dgm:presLayoutVars>
      </dgm:prSet>
      <dgm:spPr/>
    </dgm:pt>
    <dgm:pt modelId="{FB25865C-F5C6-44CB-B4D2-3814AA594E66}" type="pres">
      <dgm:prSet presAssocID="{0C927F58-D0E1-4B01-A6B6-C603E890F398}" presName="invisiNode" presStyleLbl="node1" presStyleIdx="2" presStyleCnt="10"/>
      <dgm:spPr/>
    </dgm:pt>
    <dgm:pt modelId="{069CDC01-BE12-484D-9486-671E87A5E1A9}" type="pres">
      <dgm:prSet presAssocID="{0C927F58-D0E1-4B01-A6B6-C603E890F398}" presName="imagNode" presStyleLbl="fgImgPlace1" presStyleIdx="2" presStyleCnt="10"/>
      <dgm:spPr>
        <a:xfrm>
          <a:off x="1835708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F0423FB-D68E-4585-AD64-427F976129F3}" type="pres">
      <dgm:prSet presAssocID="{91B44C06-EF03-4B80-B764-56D43105AB17}" presName="sibTrans" presStyleLbl="sibTrans2D1" presStyleIdx="0" presStyleCnt="0"/>
      <dgm:spPr/>
    </dgm:pt>
    <dgm:pt modelId="{67FA1698-9E24-4229-A2FA-F4674B67919C}" type="pres">
      <dgm:prSet presAssocID="{167BF358-8434-4987-B85A-37964861114E}" presName="compNode" presStyleCnt="0"/>
      <dgm:spPr/>
    </dgm:pt>
    <dgm:pt modelId="{2E70E187-B08A-486D-8A45-C8A232CC337A}" type="pres">
      <dgm:prSet presAssocID="{167BF358-8434-4987-B85A-37964861114E}" presName="bkgdShape" presStyleLbl="node1" presStyleIdx="3" presStyleCnt="10"/>
      <dgm:spPr/>
    </dgm:pt>
    <dgm:pt modelId="{0B0F9D5E-01B5-4D70-8912-3735DC726156}" type="pres">
      <dgm:prSet presAssocID="{167BF358-8434-4987-B85A-37964861114E}" presName="nodeTx" presStyleLbl="node1" presStyleIdx="3" presStyleCnt="10">
        <dgm:presLayoutVars>
          <dgm:bulletEnabled val="1"/>
        </dgm:presLayoutVars>
      </dgm:prSet>
      <dgm:spPr/>
    </dgm:pt>
    <dgm:pt modelId="{FC7B3C5D-EC91-4467-AF60-0E5515B36ED2}" type="pres">
      <dgm:prSet presAssocID="{167BF358-8434-4987-B85A-37964861114E}" presName="invisiNode" presStyleLbl="node1" presStyleIdx="3" presStyleCnt="10"/>
      <dgm:spPr/>
    </dgm:pt>
    <dgm:pt modelId="{640B4EA2-5D13-4CA1-86A9-3221B0994580}" type="pres">
      <dgm:prSet presAssocID="{167BF358-8434-4987-B85A-37964861114E}" presName="imagNode" presStyleLbl="fgImgPlace1" presStyleIdx="3" presStyleCnt="10"/>
      <dgm:spPr>
        <a:xfrm>
          <a:off x="2738541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2BB5058-E676-44FD-8396-B1C6E9350E2F}" type="pres">
      <dgm:prSet presAssocID="{23117442-D303-468D-9B1A-74E04914477C}" presName="sibTrans" presStyleLbl="sibTrans2D1" presStyleIdx="0" presStyleCnt="0"/>
      <dgm:spPr/>
    </dgm:pt>
    <dgm:pt modelId="{44F6A7E9-A24E-43F1-8876-7D150D31E9D4}" type="pres">
      <dgm:prSet presAssocID="{4F7AD0EE-0E26-4017-9F94-86272D93EFC3}" presName="compNode" presStyleCnt="0"/>
      <dgm:spPr/>
    </dgm:pt>
    <dgm:pt modelId="{0F17CE07-4E74-4F15-86EB-6C6567CBA919}" type="pres">
      <dgm:prSet presAssocID="{4F7AD0EE-0E26-4017-9F94-86272D93EFC3}" presName="bkgdShape" presStyleLbl="node1" presStyleIdx="4" presStyleCnt="10"/>
      <dgm:spPr/>
    </dgm:pt>
    <dgm:pt modelId="{8D07021B-273A-4B9A-9F4E-3DC526DA65BD}" type="pres">
      <dgm:prSet presAssocID="{4F7AD0EE-0E26-4017-9F94-86272D93EFC3}" presName="nodeTx" presStyleLbl="node1" presStyleIdx="4" presStyleCnt="10">
        <dgm:presLayoutVars>
          <dgm:bulletEnabled val="1"/>
        </dgm:presLayoutVars>
      </dgm:prSet>
      <dgm:spPr/>
    </dgm:pt>
    <dgm:pt modelId="{D5E502C2-DE8D-4346-877A-9C40A3864E73}" type="pres">
      <dgm:prSet presAssocID="{4F7AD0EE-0E26-4017-9F94-86272D93EFC3}" presName="invisiNode" presStyleLbl="node1" presStyleIdx="4" presStyleCnt="10"/>
      <dgm:spPr/>
    </dgm:pt>
    <dgm:pt modelId="{1722C8D5-9191-4617-9A5C-B2D813A9D915}" type="pres">
      <dgm:prSet presAssocID="{4F7AD0EE-0E26-4017-9F94-86272D93EFC3}" presName="imagNode" presStyleLbl="fgImgPlace1" presStyleIdx="4" presStyleCnt="10"/>
      <dgm:spPr>
        <a:xfrm>
          <a:off x="3641375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BD88C52-2018-48D1-9314-C17CB78960E1}" type="pres">
      <dgm:prSet presAssocID="{51654D6A-95A4-4E7F-B6C4-FF063E7F512E}" presName="sibTrans" presStyleLbl="sibTrans2D1" presStyleIdx="0" presStyleCnt="0"/>
      <dgm:spPr/>
    </dgm:pt>
    <dgm:pt modelId="{0F54D2C3-2473-46B1-B62D-6D975835F768}" type="pres">
      <dgm:prSet presAssocID="{DA761F70-B11F-4EA6-915D-15ADF7DDBA23}" presName="compNode" presStyleCnt="0"/>
      <dgm:spPr/>
    </dgm:pt>
    <dgm:pt modelId="{7DF9CCCA-3B9D-4598-9B0D-5726972F0780}" type="pres">
      <dgm:prSet presAssocID="{DA761F70-B11F-4EA6-915D-15ADF7DDBA23}" presName="bkgdShape" presStyleLbl="node1" presStyleIdx="5" presStyleCnt="10"/>
      <dgm:spPr>
        <a:xfrm>
          <a:off x="4517912" y="0"/>
          <a:ext cx="876537" cy="3384549"/>
        </a:xfrm>
        <a:prstGeom prst="roundRect">
          <a:avLst>
            <a:gd name="adj" fmla="val 10000"/>
          </a:avLst>
        </a:prstGeom>
      </dgm:spPr>
    </dgm:pt>
    <dgm:pt modelId="{3A3CCAAA-9391-4727-92C0-D8017A0163A3}" type="pres">
      <dgm:prSet presAssocID="{DA761F70-B11F-4EA6-915D-15ADF7DDBA23}" presName="nodeTx" presStyleLbl="node1" presStyleIdx="5" presStyleCnt="10">
        <dgm:presLayoutVars>
          <dgm:bulletEnabled val="1"/>
        </dgm:presLayoutVars>
      </dgm:prSet>
      <dgm:spPr/>
    </dgm:pt>
    <dgm:pt modelId="{57AF0E7A-6E2A-4DFD-8782-FF6ACFBFE49A}" type="pres">
      <dgm:prSet presAssocID="{DA761F70-B11F-4EA6-915D-15ADF7DDBA23}" presName="invisiNode" presStyleLbl="node1" presStyleIdx="5" presStyleCnt="10"/>
      <dgm:spPr/>
    </dgm:pt>
    <dgm:pt modelId="{0ED1F304-354B-4320-B27C-70A3951670CA}" type="pres">
      <dgm:prSet presAssocID="{DA761F70-B11F-4EA6-915D-15ADF7DDBA23}" presName="imagNode" presStyleLbl="fgImgPlace1" presStyleIdx="5" presStyleCnt="10"/>
      <dgm:spPr>
        <a:xfrm>
          <a:off x="4544208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7" r="-307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BFDB655-8D21-4995-B102-9474CBAFCA39}" type="pres">
      <dgm:prSet presAssocID="{8B7B9245-1212-4EA2-8DBA-AB21D24D994E}" presName="sibTrans" presStyleLbl="sibTrans2D1" presStyleIdx="0" presStyleCnt="0"/>
      <dgm:spPr/>
    </dgm:pt>
    <dgm:pt modelId="{E3D4926D-D56C-4D55-82B1-FA30BBB9C0E6}" type="pres">
      <dgm:prSet presAssocID="{87EBC7B2-62CC-4F4D-B8F1-6913234E01AB}" presName="compNode" presStyleCnt="0"/>
      <dgm:spPr/>
    </dgm:pt>
    <dgm:pt modelId="{1E2AF601-0E14-41E6-A130-E7A0A9003234}" type="pres">
      <dgm:prSet presAssocID="{87EBC7B2-62CC-4F4D-B8F1-6913234E01AB}" presName="bkgdShape" presStyleLbl="node1" presStyleIdx="6" presStyleCnt="10"/>
      <dgm:spPr>
        <a:xfrm>
          <a:off x="5420746" y="0"/>
          <a:ext cx="876537" cy="3384549"/>
        </a:xfrm>
        <a:prstGeom prst="roundRect">
          <a:avLst>
            <a:gd name="adj" fmla="val 10000"/>
          </a:avLst>
        </a:prstGeom>
      </dgm:spPr>
    </dgm:pt>
    <dgm:pt modelId="{EFEA8269-3FA8-4E67-A41C-D7364A1F0F81}" type="pres">
      <dgm:prSet presAssocID="{87EBC7B2-62CC-4F4D-B8F1-6913234E01AB}" presName="nodeTx" presStyleLbl="node1" presStyleIdx="6" presStyleCnt="10">
        <dgm:presLayoutVars>
          <dgm:bulletEnabled val="1"/>
        </dgm:presLayoutVars>
      </dgm:prSet>
      <dgm:spPr/>
    </dgm:pt>
    <dgm:pt modelId="{0EA924EF-8D1F-47B0-BF16-25A8EDEA9546}" type="pres">
      <dgm:prSet presAssocID="{87EBC7B2-62CC-4F4D-B8F1-6913234E01AB}" presName="invisiNode" presStyleLbl="node1" presStyleIdx="6" presStyleCnt="10"/>
      <dgm:spPr/>
    </dgm:pt>
    <dgm:pt modelId="{92DE6F99-74F9-48AD-8F0A-3356A4758B7E}" type="pres">
      <dgm:prSet presAssocID="{87EBC7B2-62CC-4F4D-B8F1-6913234E01AB}" presName="imagNode" presStyleLbl="fgImgPlace1" presStyleIdx="6" presStyleCnt="10"/>
      <dgm:spPr>
        <a:xfrm>
          <a:off x="5447042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17" r="-895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1BE973D-2666-428F-968A-6FB64469B94A}" type="pres">
      <dgm:prSet presAssocID="{B3C296FB-3485-4B9E-A81F-C9229475D8E6}" presName="sibTrans" presStyleLbl="sibTrans2D1" presStyleIdx="0" presStyleCnt="0"/>
      <dgm:spPr/>
    </dgm:pt>
    <dgm:pt modelId="{FB0C6E0C-92BE-4A54-B44D-FD3B9DEFEEF5}" type="pres">
      <dgm:prSet presAssocID="{5DE23A1F-B828-4AED-93AF-CB385BE40F90}" presName="compNode" presStyleCnt="0"/>
      <dgm:spPr/>
    </dgm:pt>
    <dgm:pt modelId="{620747C8-B56B-4616-9A1D-BDC76FE2232C}" type="pres">
      <dgm:prSet presAssocID="{5DE23A1F-B828-4AED-93AF-CB385BE40F90}" presName="bkgdShape" presStyleLbl="node1" presStyleIdx="7" presStyleCnt="10"/>
      <dgm:spPr>
        <a:xfrm>
          <a:off x="6323579" y="0"/>
          <a:ext cx="876537" cy="3384549"/>
        </a:xfrm>
        <a:prstGeom prst="roundRect">
          <a:avLst>
            <a:gd name="adj" fmla="val 10000"/>
          </a:avLst>
        </a:prstGeom>
      </dgm:spPr>
    </dgm:pt>
    <dgm:pt modelId="{597A3276-0637-471F-8C39-62B3791F94E7}" type="pres">
      <dgm:prSet presAssocID="{5DE23A1F-B828-4AED-93AF-CB385BE40F90}" presName="nodeTx" presStyleLbl="node1" presStyleIdx="7" presStyleCnt="10">
        <dgm:presLayoutVars>
          <dgm:bulletEnabled val="1"/>
        </dgm:presLayoutVars>
      </dgm:prSet>
      <dgm:spPr/>
    </dgm:pt>
    <dgm:pt modelId="{0206AF53-D451-4267-AC81-68C6CC03F37B}" type="pres">
      <dgm:prSet presAssocID="{5DE23A1F-B828-4AED-93AF-CB385BE40F90}" presName="invisiNode" presStyleLbl="node1" presStyleIdx="7" presStyleCnt="10"/>
      <dgm:spPr/>
    </dgm:pt>
    <dgm:pt modelId="{55472D87-4270-4864-9513-C4EF84F48593}" type="pres">
      <dgm:prSet presAssocID="{5DE23A1F-B828-4AED-93AF-CB385BE40F90}" presName="imagNode" presStyleLbl="fgImgPlace1" presStyleIdx="7" presStyleCnt="10"/>
      <dgm:spPr>
        <a:xfrm>
          <a:off x="6349875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80" r="8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80CC420-22A6-4967-BD0A-16B1BE5DD723}" type="pres">
      <dgm:prSet presAssocID="{4F72BF1C-5C6D-4106-A1C4-ECB77BA1216C}" presName="sibTrans" presStyleLbl="sibTrans2D1" presStyleIdx="0" presStyleCnt="0"/>
      <dgm:spPr/>
    </dgm:pt>
    <dgm:pt modelId="{3209A560-3317-4B8E-947C-607FD3DF3066}" type="pres">
      <dgm:prSet presAssocID="{15FAF609-EF06-4219-A9A5-579532B2B0F5}" presName="compNode" presStyleCnt="0"/>
      <dgm:spPr/>
    </dgm:pt>
    <dgm:pt modelId="{6C212EEF-C90E-4A39-8624-2778E48E4BE0}" type="pres">
      <dgm:prSet presAssocID="{15FAF609-EF06-4219-A9A5-579532B2B0F5}" presName="bkgdShape" presStyleLbl="node1" presStyleIdx="8" presStyleCnt="10"/>
      <dgm:spPr/>
    </dgm:pt>
    <dgm:pt modelId="{7A28B743-5308-49B7-A36D-077D307978EA}" type="pres">
      <dgm:prSet presAssocID="{15FAF609-EF06-4219-A9A5-579532B2B0F5}" presName="nodeTx" presStyleLbl="node1" presStyleIdx="8" presStyleCnt="10">
        <dgm:presLayoutVars>
          <dgm:bulletEnabled val="1"/>
        </dgm:presLayoutVars>
      </dgm:prSet>
      <dgm:spPr/>
    </dgm:pt>
    <dgm:pt modelId="{0401C330-83F7-4374-B0FE-4979745BF16D}" type="pres">
      <dgm:prSet presAssocID="{15FAF609-EF06-4219-A9A5-579532B2B0F5}" presName="invisiNode" presStyleLbl="node1" presStyleIdx="8" presStyleCnt="10"/>
      <dgm:spPr/>
    </dgm:pt>
    <dgm:pt modelId="{8B20BB08-94B1-48F9-9897-CB80CA7F6C0C}" type="pres">
      <dgm:prSet presAssocID="{15FAF609-EF06-4219-A9A5-579532B2B0F5}" presName="imagNode" presStyleLbl="fgImgPlace1" presStyleIdx="8" presStyleCnt="10"/>
      <dgm:spPr>
        <a:xfrm>
          <a:off x="7252709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9"/>
          <a:srcRect/>
          <a:stretch>
            <a:fillRect l="-9662" r="-10862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67F770D-9EE3-448C-A8A4-D441C2B590E5}" type="pres">
      <dgm:prSet presAssocID="{6DF72718-445E-4FDC-B1E6-DF26AB44A9AF}" presName="sibTrans" presStyleLbl="sibTrans2D1" presStyleIdx="0" presStyleCnt="0"/>
      <dgm:spPr/>
    </dgm:pt>
    <dgm:pt modelId="{DEE6476C-3C9B-4114-B5E6-B41D5B87BEDA}" type="pres">
      <dgm:prSet presAssocID="{312AC8EC-3989-4E6B-A34C-4A44971F8422}" presName="compNode" presStyleCnt="0"/>
      <dgm:spPr/>
    </dgm:pt>
    <dgm:pt modelId="{046C3189-9723-4D48-AB42-84F0840E98A7}" type="pres">
      <dgm:prSet presAssocID="{312AC8EC-3989-4E6B-A34C-4A44971F8422}" presName="bkgdShape" presStyleLbl="node1" presStyleIdx="9" presStyleCnt="10"/>
      <dgm:spPr/>
    </dgm:pt>
    <dgm:pt modelId="{D27D4B50-EAD1-4E28-BB95-5202D94609AD}" type="pres">
      <dgm:prSet presAssocID="{312AC8EC-3989-4E6B-A34C-4A44971F8422}" presName="nodeTx" presStyleLbl="node1" presStyleIdx="9" presStyleCnt="10">
        <dgm:presLayoutVars>
          <dgm:bulletEnabled val="1"/>
        </dgm:presLayoutVars>
      </dgm:prSet>
      <dgm:spPr/>
    </dgm:pt>
    <dgm:pt modelId="{7513BE1C-84BB-43A0-B14A-E852AFD3D884}" type="pres">
      <dgm:prSet presAssocID="{312AC8EC-3989-4E6B-A34C-4A44971F8422}" presName="invisiNode" presStyleLbl="node1" presStyleIdx="9" presStyleCnt="10"/>
      <dgm:spPr/>
    </dgm:pt>
    <dgm:pt modelId="{A5E4E931-3070-4D12-BE4A-A7CFF0542571}" type="pres">
      <dgm:prSet presAssocID="{312AC8EC-3989-4E6B-A34C-4A44971F8422}" presName="imagNode" presStyleLbl="fgImgPlace1" presStyleIdx="9" presStyleCnt="10"/>
      <dgm:spPr>
        <a:xfrm>
          <a:off x="8155542" y="203072"/>
          <a:ext cx="823945" cy="1127054"/>
        </a:xfrm>
        <a:prstGeom prst="ellipse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CB5E5B09-20CD-4245-A349-FF2971C82599}" srcId="{76CDA518-BC6C-454C-8425-289DBEFA6303}" destId="{0C927F58-D0E1-4B01-A6B6-C603E890F398}" srcOrd="2" destOrd="0" parTransId="{79673275-EAE9-4B21-BD17-BA2A2DC472F8}" sibTransId="{91B44C06-EF03-4B80-B764-56D43105AB17}"/>
    <dgm:cxn modelId="{4A8A7912-19DD-4170-BE92-5B4CEA10F0F4}" srcId="{76CDA518-BC6C-454C-8425-289DBEFA6303}" destId="{312AC8EC-3989-4E6B-A34C-4A44971F8422}" srcOrd="9" destOrd="0" parTransId="{4C6EC9C3-231F-4CE7-B7C6-B9BD23DC1532}" sibTransId="{9CD2B463-8A90-4055-A6A7-74FFBC8F1CA8}"/>
    <dgm:cxn modelId="{1C523813-002F-4E06-BB09-C5D00C73709B}" type="presOf" srcId="{51654D6A-95A4-4E7F-B6C4-FF063E7F512E}" destId="{EBD88C52-2018-48D1-9314-C17CB78960E1}" srcOrd="0" destOrd="0" presId="urn:microsoft.com/office/officeart/2005/8/layout/hList7"/>
    <dgm:cxn modelId="{49844915-79B7-4760-B8A6-6358800639E0}" srcId="{76CDA518-BC6C-454C-8425-289DBEFA6303}" destId="{15FAF609-EF06-4219-A9A5-579532B2B0F5}" srcOrd="8" destOrd="0" parTransId="{D2885B8D-6C0A-4181-92C1-3B3291BDFB29}" sibTransId="{6DF72718-445E-4FDC-B1E6-DF26AB44A9AF}"/>
    <dgm:cxn modelId="{EE6BF61A-B19F-4C39-8C06-B8706D9BA7BA}" srcId="{76CDA518-BC6C-454C-8425-289DBEFA6303}" destId="{4F7AD0EE-0E26-4017-9F94-86272D93EFC3}" srcOrd="4" destOrd="0" parTransId="{1B378C42-C627-4201-AE52-4BA974618512}" sibTransId="{51654D6A-95A4-4E7F-B6C4-FF063E7F512E}"/>
    <dgm:cxn modelId="{12110A1E-07E5-4867-8924-79D6630C17C6}" type="presOf" srcId="{EDE82B6F-CA32-4C6B-8BFB-B30D12284093}" destId="{FA06BBCE-464F-4266-B09B-D42E3ACE62C5}" srcOrd="0" destOrd="0" presId="urn:microsoft.com/office/officeart/2005/8/layout/hList7"/>
    <dgm:cxn modelId="{83120230-15CF-4E4A-9B10-5AB8D831D9D7}" type="presOf" srcId="{EDE82B6F-CA32-4C6B-8BFB-B30D12284093}" destId="{4010F67F-62A0-45F8-9086-6325303267DE}" srcOrd="1" destOrd="0" presId="urn:microsoft.com/office/officeart/2005/8/layout/hList7"/>
    <dgm:cxn modelId="{EE1F8730-E41D-4888-8091-8ADFA9BE2D54}" type="presOf" srcId="{4F72BF1C-5C6D-4106-A1C4-ECB77BA1216C}" destId="{180CC420-22A6-4967-BD0A-16B1BE5DD723}" srcOrd="0" destOrd="0" presId="urn:microsoft.com/office/officeart/2005/8/layout/hList7"/>
    <dgm:cxn modelId="{DA375233-0C46-4FA9-B168-858D9E87495A}" type="presOf" srcId="{167BF358-8434-4987-B85A-37964861114E}" destId="{2E70E187-B08A-486D-8A45-C8A232CC337A}" srcOrd="0" destOrd="0" presId="urn:microsoft.com/office/officeart/2005/8/layout/hList7"/>
    <dgm:cxn modelId="{0F6EB633-F2B0-43E9-9D7D-147ED0CAF52B}" type="presOf" srcId="{312AC8EC-3989-4E6B-A34C-4A44971F8422}" destId="{046C3189-9723-4D48-AB42-84F0840E98A7}" srcOrd="0" destOrd="0" presId="urn:microsoft.com/office/officeart/2005/8/layout/hList7"/>
    <dgm:cxn modelId="{662FCF39-6008-4D96-84FA-337968BE560C}" type="presOf" srcId="{4B7087D8-60F7-45B3-90E8-83EEE7316E5B}" destId="{620E0897-60F4-4FE7-BB5B-EC1118AD18C4}" srcOrd="0" destOrd="0" presId="urn:microsoft.com/office/officeart/2005/8/layout/hList7"/>
    <dgm:cxn modelId="{A2D6653A-6BB0-4F5E-B478-B413DEF1F37D}" type="presOf" srcId="{4F7AD0EE-0E26-4017-9F94-86272D93EFC3}" destId="{0F17CE07-4E74-4F15-86EB-6C6567CBA919}" srcOrd="0" destOrd="0" presId="urn:microsoft.com/office/officeart/2005/8/layout/hList7"/>
    <dgm:cxn modelId="{9697DD3F-1923-415C-B9D3-CEE56720C4CC}" srcId="{76CDA518-BC6C-454C-8425-289DBEFA6303}" destId="{167BF358-8434-4987-B85A-37964861114E}" srcOrd="3" destOrd="0" parTransId="{CAB79F3C-EB84-4F7C-A9F7-2D2507D5DBE7}" sibTransId="{23117442-D303-468D-9B1A-74E04914477C}"/>
    <dgm:cxn modelId="{9289F541-01BB-4432-B9FC-11E020530607}" type="presOf" srcId="{87EBC7B2-62CC-4F4D-B8F1-6913234E01AB}" destId="{1E2AF601-0E14-41E6-A130-E7A0A9003234}" srcOrd="0" destOrd="0" presId="urn:microsoft.com/office/officeart/2005/8/layout/hList7"/>
    <dgm:cxn modelId="{1B55AB57-8769-4433-BC6D-3F99C7B9FAB0}" type="presOf" srcId="{0C927F58-D0E1-4B01-A6B6-C603E890F398}" destId="{991FE780-09B4-437E-87F1-633B9F17E51A}" srcOrd="0" destOrd="0" presId="urn:microsoft.com/office/officeart/2005/8/layout/hList7"/>
    <dgm:cxn modelId="{3010D677-843A-41AF-B19F-380B234A9644}" type="presOf" srcId="{82ED9815-0689-437F-AB55-8011A9589219}" destId="{80C6CD21-4D30-4F02-A5E3-108A4E386C2A}" srcOrd="1" destOrd="0" presId="urn:microsoft.com/office/officeart/2005/8/layout/hList7"/>
    <dgm:cxn modelId="{6EBF0958-14B8-46D6-946A-55D79E6E528B}" type="presOf" srcId="{095AE3E2-7CB6-43CA-A532-FBE35E2C2239}" destId="{B403F713-81E6-4AE7-B3A1-1A307AF769A8}" srcOrd="0" destOrd="0" presId="urn:microsoft.com/office/officeart/2005/8/layout/hList7"/>
    <dgm:cxn modelId="{2E1A1579-A6BA-476F-822B-86009E26C1D5}" srcId="{76CDA518-BC6C-454C-8425-289DBEFA6303}" destId="{87EBC7B2-62CC-4F4D-B8F1-6913234E01AB}" srcOrd="6" destOrd="0" parTransId="{792074DA-5FA9-4FC5-82A0-319076547753}" sibTransId="{B3C296FB-3485-4B9E-A81F-C9229475D8E6}"/>
    <dgm:cxn modelId="{3A168159-F514-4D05-9D15-75431E275694}" type="presOf" srcId="{DA761F70-B11F-4EA6-915D-15ADF7DDBA23}" destId="{7DF9CCCA-3B9D-4598-9B0D-5726972F0780}" srcOrd="0" destOrd="0" presId="urn:microsoft.com/office/officeart/2005/8/layout/hList7"/>
    <dgm:cxn modelId="{7AC4B77A-DAFF-4FBE-9270-9429405FB40E}" type="presOf" srcId="{91B44C06-EF03-4B80-B764-56D43105AB17}" destId="{1F0423FB-D68E-4585-AD64-427F976129F3}" srcOrd="0" destOrd="0" presId="urn:microsoft.com/office/officeart/2005/8/layout/hList7"/>
    <dgm:cxn modelId="{9E22D085-E0E9-4B1C-8A6A-C57206DF8895}" type="presOf" srcId="{5DE23A1F-B828-4AED-93AF-CB385BE40F90}" destId="{620747C8-B56B-4616-9A1D-BDC76FE2232C}" srcOrd="0" destOrd="0" presId="urn:microsoft.com/office/officeart/2005/8/layout/hList7"/>
    <dgm:cxn modelId="{9DE9A892-2074-4CBF-98B0-745517EADAE5}" type="presOf" srcId="{5DE23A1F-B828-4AED-93AF-CB385BE40F90}" destId="{597A3276-0637-471F-8C39-62B3791F94E7}" srcOrd="1" destOrd="0" presId="urn:microsoft.com/office/officeart/2005/8/layout/hList7"/>
    <dgm:cxn modelId="{36624C9E-C7BB-44F8-92F8-AF4B1AF6A923}" type="presOf" srcId="{312AC8EC-3989-4E6B-A34C-4A44971F8422}" destId="{D27D4B50-EAD1-4E28-BB95-5202D94609AD}" srcOrd="1" destOrd="0" presId="urn:microsoft.com/office/officeart/2005/8/layout/hList7"/>
    <dgm:cxn modelId="{9E31DBA0-E939-49A6-A6BC-57FBA271E74D}" srcId="{76CDA518-BC6C-454C-8425-289DBEFA6303}" destId="{EDE82B6F-CA32-4C6B-8BFB-B30D12284093}" srcOrd="1" destOrd="0" parTransId="{9B21EF5D-1347-4E9C-B71F-5BDA8B9DA602}" sibTransId="{4B7087D8-60F7-45B3-90E8-83EEE7316E5B}"/>
    <dgm:cxn modelId="{5EE004A5-3774-4BB1-B9EC-EDCC333FB895}" srcId="{76CDA518-BC6C-454C-8425-289DBEFA6303}" destId="{DA761F70-B11F-4EA6-915D-15ADF7DDBA23}" srcOrd="5" destOrd="0" parTransId="{205211D0-56BC-42B4-8B39-5E0986F07326}" sibTransId="{8B7B9245-1212-4EA2-8DBA-AB21D24D994E}"/>
    <dgm:cxn modelId="{9A3F4BAA-79D8-469B-B567-9488E3562F84}" type="presOf" srcId="{87EBC7B2-62CC-4F4D-B8F1-6913234E01AB}" destId="{EFEA8269-3FA8-4E67-A41C-D7364A1F0F81}" srcOrd="1" destOrd="0" presId="urn:microsoft.com/office/officeart/2005/8/layout/hList7"/>
    <dgm:cxn modelId="{8DB8FAB8-F8BE-4232-8E1A-61CBAFE1B3A6}" srcId="{76CDA518-BC6C-454C-8425-289DBEFA6303}" destId="{82ED9815-0689-437F-AB55-8011A9589219}" srcOrd="0" destOrd="0" parTransId="{CA69EC14-8F26-4324-9465-B228833C3D9E}" sibTransId="{095AE3E2-7CB6-43CA-A532-FBE35E2C2239}"/>
    <dgm:cxn modelId="{248B32C3-2711-45FB-A7E4-F6788733167D}" type="presOf" srcId="{DA761F70-B11F-4EA6-915D-15ADF7DDBA23}" destId="{3A3CCAAA-9391-4727-92C0-D8017A0163A3}" srcOrd="1" destOrd="0" presId="urn:microsoft.com/office/officeart/2005/8/layout/hList7"/>
    <dgm:cxn modelId="{A189E8C8-377C-4E7D-A34C-EF786E666C7D}" type="presOf" srcId="{15FAF609-EF06-4219-A9A5-579532B2B0F5}" destId="{7A28B743-5308-49B7-A36D-077D307978EA}" srcOrd="1" destOrd="0" presId="urn:microsoft.com/office/officeart/2005/8/layout/hList7"/>
    <dgm:cxn modelId="{B23DACD6-8113-4336-8719-9839AF4B1795}" type="presOf" srcId="{76CDA518-BC6C-454C-8425-289DBEFA6303}" destId="{700DEE2E-009E-4920-8919-3EBA1BD25605}" srcOrd="0" destOrd="0" presId="urn:microsoft.com/office/officeart/2005/8/layout/hList7"/>
    <dgm:cxn modelId="{FAA028D7-1DE7-4442-9490-EEB6E1171220}" type="presOf" srcId="{23117442-D303-468D-9B1A-74E04914477C}" destId="{92BB5058-E676-44FD-8396-B1C6E9350E2F}" srcOrd="0" destOrd="0" presId="urn:microsoft.com/office/officeart/2005/8/layout/hList7"/>
    <dgm:cxn modelId="{52FD1BD9-942B-42FC-89C4-CA1C6D6A324F}" type="presOf" srcId="{82ED9815-0689-437F-AB55-8011A9589219}" destId="{33027701-4552-4E82-B8B5-201818F384E1}" srcOrd="0" destOrd="0" presId="urn:microsoft.com/office/officeart/2005/8/layout/hList7"/>
    <dgm:cxn modelId="{EF3EC2E4-CF1B-43F2-BD80-5F80F6C32568}" type="presOf" srcId="{6DF72718-445E-4FDC-B1E6-DF26AB44A9AF}" destId="{F67F770D-9EE3-448C-A8A4-D441C2B590E5}" srcOrd="0" destOrd="0" presId="urn:microsoft.com/office/officeart/2005/8/layout/hList7"/>
    <dgm:cxn modelId="{CA9346E7-D6F8-4EA2-9D92-51AAA605F8DD}" type="presOf" srcId="{0C927F58-D0E1-4B01-A6B6-C603E890F398}" destId="{9214762E-771B-4644-B4EF-48158964CAF7}" srcOrd="1" destOrd="0" presId="urn:microsoft.com/office/officeart/2005/8/layout/hList7"/>
    <dgm:cxn modelId="{815729E8-E25D-4A72-BD47-FE40CD2B80FE}" type="presOf" srcId="{167BF358-8434-4987-B85A-37964861114E}" destId="{0B0F9D5E-01B5-4D70-8912-3735DC726156}" srcOrd="1" destOrd="0" presId="urn:microsoft.com/office/officeart/2005/8/layout/hList7"/>
    <dgm:cxn modelId="{4E5399E9-945F-4B4C-8FE5-B460E55BC7AD}" type="presOf" srcId="{B3C296FB-3485-4B9E-A81F-C9229475D8E6}" destId="{A1BE973D-2666-428F-968A-6FB64469B94A}" srcOrd="0" destOrd="0" presId="urn:microsoft.com/office/officeart/2005/8/layout/hList7"/>
    <dgm:cxn modelId="{703063F1-FCA8-493B-B8AE-11DB8560AFD4}" type="presOf" srcId="{15FAF609-EF06-4219-A9A5-579532B2B0F5}" destId="{6C212EEF-C90E-4A39-8624-2778E48E4BE0}" srcOrd="0" destOrd="0" presId="urn:microsoft.com/office/officeart/2005/8/layout/hList7"/>
    <dgm:cxn modelId="{57F181F1-6B71-4EAF-824A-3C3569D63AC5}" srcId="{76CDA518-BC6C-454C-8425-289DBEFA6303}" destId="{5DE23A1F-B828-4AED-93AF-CB385BE40F90}" srcOrd="7" destOrd="0" parTransId="{AC415565-C001-469D-988D-42CCD55DFDCC}" sibTransId="{4F72BF1C-5C6D-4106-A1C4-ECB77BA1216C}"/>
    <dgm:cxn modelId="{05E35DFB-AF70-4C1D-96C7-B8BC87201543}" type="presOf" srcId="{4F7AD0EE-0E26-4017-9F94-86272D93EFC3}" destId="{8D07021B-273A-4B9A-9F4E-3DC526DA65BD}" srcOrd="1" destOrd="0" presId="urn:microsoft.com/office/officeart/2005/8/layout/hList7"/>
    <dgm:cxn modelId="{C49DCCFE-1215-498E-A1C6-A1A823895249}" type="presOf" srcId="{8B7B9245-1212-4EA2-8DBA-AB21D24D994E}" destId="{1BFDB655-8D21-4995-B102-9474CBAFCA39}" srcOrd="0" destOrd="0" presId="urn:microsoft.com/office/officeart/2005/8/layout/hList7"/>
    <dgm:cxn modelId="{66403882-303E-4DBA-9699-723003DCA811}" type="presParOf" srcId="{700DEE2E-009E-4920-8919-3EBA1BD25605}" destId="{6CA53C31-027B-47B6-99A7-1B4548807CCF}" srcOrd="0" destOrd="0" presId="urn:microsoft.com/office/officeart/2005/8/layout/hList7"/>
    <dgm:cxn modelId="{B21CE3E0-C884-4071-8CF9-BB24C702A3A3}" type="presParOf" srcId="{700DEE2E-009E-4920-8919-3EBA1BD25605}" destId="{474004DD-83D6-490F-8C13-1D7113C388B6}" srcOrd="1" destOrd="0" presId="urn:microsoft.com/office/officeart/2005/8/layout/hList7"/>
    <dgm:cxn modelId="{576714EA-F462-4ED6-A2E0-876FC6A1C845}" type="presParOf" srcId="{474004DD-83D6-490F-8C13-1D7113C388B6}" destId="{1596B23E-FF3A-4F13-8B81-DB82401CB8A2}" srcOrd="0" destOrd="0" presId="urn:microsoft.com/office/officeart/2005/8/layout/hList7"/>
    <dgm:cxn modelId="{ADB3E9FF-1F6E-4560-97E7-BA3ED5CC3BF9}" type="presParOf" srcId="{1596B23E-FF3A-4F13-8B81-DB82401CB8A2}" destId="{33027701-4552-4E82-B8B5-201818F384E1}" srcOrd="0" destOrd="0" presId="urn:microsoft.com/office/officeart/2005/8/layout/hList7"/>
    <dgm:cxn modelId="{CD3ED116-738E-4F22-8EA0-8DB8380FF554}" type="presParOf" srcId="{1596B23E-FF3A-4F13-8B81-DB82401CB8A2}" destId="{80C6CD21-4D30-4F02-A5E3-108A4E386C2A}" srcOrd="1" destOrd="0" presId="urn:microsoft.com/office/officeart/2005/8/layout/hList7"/>
    <dgm:cxn modelId="{7BAE6B39-95C9-4FC9-857C-00F0D6EFBCF7}" type="presParOf" srcId="{1596B23E-FF3A-4F13-8B81-DB82401CB8A2}" destId="{76216FFC-B42E-47B5-BEF6-E584E61758BE}" srcOrd="2" destOrd="0" presId="urn:microsoft.com/office/officeart/2005/8/layout/hList7"/>
    <dgm:cxn modelId="{58F46BE4-B062-43B3-BDE6-367C05645391}" type="presParOf" srcId="{1596B23E-FF3A-4F13-8B81-DB82401CB8A2}" destId="{0304F202-A9F3-479D-BEB1-3ABB9CCAFAF9}" srcOrd="3" destOrd="0" presId="urn:microsoft.com/office/officeart/2005/8/layout/hList7"/>
    <dgm:cxn modelId="{4A140DCC-F06D-45F8-95F1-717FE5C1855A}" type="presParOf" srcId="{474004DD-83D6-490F-8C13-1D7113C388B6}" destId="{B403F713-81E6-4AE7-B3A1-1A307AF769A8}" srcOrd="1" destOrd="0" presId="urn:microsoft.com/office/officeart/2005/8/layout/hList7"/>
    <dgm:cxn modelId="{739EE2BA-509C-41D9-86BC-778E57F80E3B}" type="presParOf" srcId="{474004DD-83D6-490F-8C13-1D7113C388B6}" destId="{B9908DC9-75CD-470F-86E2-F7B565FA29D9}" srcOrd="2" destOrd="0" presId="urn:microsoft.com/office/officeart/2005/8/layout/hList7"/>
    <dgm:cxn modelId="{77B5E5A5-E487-46A5-B2F2-FA2FD213398D}" type="presParOf" srcId="{B9908DC9-75CD-470F-86E2-F7B565FA29D9}" destId="{FA06BBCE-464F-4266-B09B-D42E3ACE62C5}" srcOrd="0" destOrd="0" presId="urn:microsoft.com/office/officeart/2005/8/layout/hList7"/>
    <dgm:cxn modelId="{3669B955-F869-4689-9990-748586B2BF9D}" type="presParOf" srcId="{B9908DC9-75CD-470F-86E2-F7B565FA29D9}" destId="{4010F67F-62A0-45F8-9086-6325303267DE}" srcOrd="1" destOrd="0" presId="urn:microsoft.com/office/officeart/2005/8/layout/hList7"/>
    <dgm:cxn modelId="{6E801378-E0C0-4ADD-9F21-8E674A2EE1DB}" type="presParOf" srcId="{B9908DC9-75CD-470F-86E2-F7B565FA29D9}" destId="{BA70FC0A-0E40-43D4-9CED-0E9CD2687E95}" srcOrd="2" destOrd="0" presId="urn:microsoft.com/office/officeart/2005/8/layout/hList7"/>
    <dgm:cxn modelId="{01ABC13A-4364-45E2-858D-86FABCB82333}" type="presParOf" srcId="{B9908DC9-75CD-470F-86E2-F7B565FA29D9}" destId="{AF799562-D0FE-4304-8CBE-F6EBFAE4013A}" srcOrd="3" destOrd="0" presId="urn:microsoft.com/office/officeart/2005/8/layout/hList7"/>
    <dgm:cxn modelId="{1398982A-7E5E-4B53-B7F6-C7AE4EC43CDA}" type="presParOf" srcId="{474004DD-83D6-490F-8C13-1D7113C388B6}" destId="{620E0897-60F4-4FE7-BB5B-EC1118AD18C4}" srcOrd="3" destOrd="0" presId="urn:microsoft.com/office/officeart/2005/8/layout/hList7"/>
    <dgm:cxn modelId="{0C2C912C-2644-4E66-84B1-678A2933A000}" type="presParOf" srcId="{474004DD-83D6-490F-8C13-1D7113C388B6}" destId="{D8032356-C94D-4EB5-BD43-52AF1F0DC0DA}" srcOrd="4" destOrd="0" presId="urn:microsoft.com/office/officeart/2005/8/layout/hList7"/>
    <dgm:cxn modelId="{ACA8A327-9C8E-48CA-A1A4-47FCEA08AED4}" type="presParOf" srcId="{D8032356-C94D-4EB5-BD43-52AF1F0DC0DA}" destId="{991FE780-09B4-437E-87F1-633B9F17E51A}" srcOrd="0" destOrd="0" presId="urn:microsoft.com/office/officeart/2005/8/layout/hList7"/>
    <dgm:cxn modelId="{3E8D3153-4902-4375-B1B4-02C8FC7C3773}" type="presParOf" srcId="{D8032356-C94D-4EB5-BD43-52AF1F0DC0DA}" destId="{9214762E-771B-4644-B4EF-48158964CAF7}" srcOrd="1" destOrd="0" presId="urn:microsoft.com/office/officeart/2005/8/layout/hList7"/>
    <dgm:cxn modelId="{7A22D462-C0CB-492D-B8E6-D6C66F58E294}" type="presParOf" srcId="{D8032356-C94D-4EB5-BD43-52AF1F0DC0DA}" destId="{FB25865C-F5C6-44CB-B4D2-3814AA594E66}" srcOrd="2" destOrd="0" presId="urn:microsoft.com/office/officeart/2005/8/layout/hList7"/>
    <dgm:cxn modelId="{3F793554-E02B-4EED-9870-85B933AC3EC9}" type="presParOf" srcId="{D8032356-C94D-4EB5-BD43-52AF1F0DC0DA}" destId="{069CDC01-BE12-484D-9486-671E87A5E1A9}" srcOrd="3" destOrd="0" presId="urn:microsoft.com/office/officeart/2005/8/layout/hList7"/>
    <dgm:cxn modelId="{159B6F88-28B4-45BC-89E8-3CCC2E681A7B}" type="presParOf" srcId="{474004DD-83D6-490F-8C13-1D7113C388B6}" destId="{1F0423FB-D68E-4585-AD64-427F976129F3}" srcOrd="5" destOrd="0" presId="urn:microsoft.com/office/officeart/2005/8/layout/hList7"/>
    <dgm:cxn modelId="{0F1ACEAF-F5E4-4E22-A734-2CAFC017B0F5}" type="presParOf" srcId="{474004DD-83D6-490F-8C13-1D7113C388B6}" destId="{67FA1698-9E24-4229-A2FA-F4674B67919C}" srcOrd="6" destOrd="0" presId="urn:microsoft.com/office/officeart/2005/8/layout/hList7"/>
    <dgm:cxn modelId="{BFF05C29-CB5D-4D76-8A86-F26D6D98F497}" type="presParOf" srcId="{67FA1698-9E24-4229-A2FA-F4674B67919C}" destId="{2E70E187-B08A-486D-8A45-C8A232CC337A}" srcOrd="0" destOrd="0" presId="urn:microsoft.com/office/officeart/2005/8/layout/hList7"/>
    <dgm:cxn modelId="{57EA0B2B-A5B4-40B9-AAFA-69AAD083ECF7}" type="presParOf" srcId="{67FA1698-9E24-4229-A2FA-F4674B67919C}" destId="{0B0F9D5E-01B5-4D70-8912-3735DC726156}" srcOrd="1" destOrd="0" presId="urn:microsoft.com/office/officeart/2005/8/layout/hList7"/>
    <dgm:cxn modelId="{B2C9B959-64C7-4AD9-8B93-9A3DAB8F01EF}" type="presParOf" srcId="{67FA1698-9E24-4229-A2FA-F4674B67919C}" destId="{FC7B3C5D-EC91-4467-AF60-0E5515B36ED2}" srcOrd="2" destOrd="0" presId="urn:microsoft.com/office/officeart/2005/8/layout/hList7"/>
    <dgm:cxn modelId="{91981C83-5779-402E-911B-650A1A3F4753}" type="presParOf" srcId="{67FA1698-9E24-4229-A2FA-F4674B67919C}" destId="{640B4EA2-5D13-4CA1-86A9-3221B0994580}" srcOrd="3" destOrd="0" presId="urn:microsoft.com/office/officeart/2005/8/layout/hList7"/>
    <dgm:cxn modelId="{ECAA67DF-CA90-43D9-9DB1-6F1A74162E92}" type="presParOf" srcId="{474004DD-83D6-490F-8C13-1D7113C388B6}" destId="{92BB5058-E676-44FD-8396-B1C6E9350E2F}" srcOrd="7" destOrd="0" presId="urn:microsoft.com/office/officeart/2005/8/layout/hList7"/>
    <dgm:cxn modelId="{3C7FFDC0-80FD-4C41-861C-CA7010089CD8}" type="presParOf" srcId="{474004DD-83D6-490F-8C13-1D7113C388B6}" destId="{44F6A7E9-A24E-43F1-8876-7D150D31E9D4}" srcOrd="8" destOrd="0" presId="urn:microsoft.com/office/officeart/2005/8/layout/hList7"/>
    <dgm:cxn modelId="{D98C04F7-3BE5-4957-A160-ECFCEBAA1206}" type="presParOf" srcId="{44F6A7E9-A24E-43F1-8876-7D150D31E9D4}" destId="{0F17CE07-4E74-4F15-86EB-6C6567CBA919}" srcOrd="0" destOrd="0" presId="urn:microsoft.com/office/officeart/2005/8/layout/hList7"/>
    <dgm:cxn modelId="{7B5F780B-4FA8-448F-BF8F-32E316FC322A}" type="presParOf" srcId="{44F6A7E9-A24E-43F1-8876-7D150D31E9D4}" destId="{8D07021B-273A-4B9A-9F4E-3DC526DA65BD}" srcOrd="1" destOrd="0" presId="urn:microsoft.com/office/officeart/2005/8/layout/hList7"/>
    <dgm:cxn modelId="{52BB9FE3-6F98-4F15-8CF5-CF6B851B8768}" type="presParOf" srcId="{44F6A7E9-A24E-43F1-8876-7D150D31E9D4}" destId="{D5E502C2-DE8D-4346-877A-9C40A3864E73}" srcOrd="2" destOrd="0" presId="urn:microsoft.com/office/officeart/2005/8/layout/hList7"/>
    <dgm:cxn modelId="{3E1C65BF-65DF-485C-9773-79176B2FEA13}" type="presParOf" srcId="{44F6A7E9-A24E-43F1-8876-7D150D31E9D4}" destId="{1722C8D5-9191-4617-9A5C-B2D813A9D915}" srcOrd="3" destOrd="0" presId="urn:microsoft.com/office/officeart/2005/8/layout/hList7"/>
    <dgm:cxn modelId="{F6D15635-6391-4AD5-A336-4B0919D2BDE9}" type="presParOf" srcId="{474004DD-83D6-490F-8C13-1D7113C388B6}" destId="{EBD88C52-2018-48D1-9314-C17CB78960E1}" srcOrd="9" destOrd="0" presId="urn:microsoft.com/office/officeart/2005/8/layout/hList7"/>
    <dgm:cxn modelId="{86F11F4F-4986-44B2-886B-ED889141033C}" type="presParOf" srcId="{474004DD-83D6-490F-8C13-1D7113C388B6}" destId="{0F54D2C3-2473-46B1-B62D-6D975835F768}" srcOrd="10" destOrd="0" presId="urn:microsoft.com/office/officeart/2005/8/layout/hList7"/>
    <dgm:cxn modelId="{1B46EDC0-1EFA-4404-867C-2DE321C3941C}" type="presParOf" srcId="{0F54D2C3-2473-46B1-B62D-6D975835F768}" destId="{7DF9CCCA-3B9D-4598-9B0D-5726972F0780}" srcOrd="0" destOrd="0" presId="urn:microsoft.com/office/officeart/2005/8/layout/hList7"/>
    <dgm:cxn modelId="{932D6225-ECA7-48A1-8AC3-E8391D5A6D67}" type="presParOf" srcId="{0F54D2C3-2473-46B1-B62D-6D975835F768}" destId="{3A3CCAAA-9391-4727-92C0-D8017A0163A3}" srcOrd="1" destOrd="0" presId="urn:microsoft.com/office/officeart/2005/8/layout/hList7"/>
    <dgm:cxn modelId="{6D5BE0D7-3A8A-4615-8013-C7014C3BB980}" type="presParOf" srcId="{0F54D2C3-2473-46B1-B62D-6D975835F768}" destId="{57AF0E7A-6E2A-4DFD-8782-FF6ACFBFE49A}" srcOrd="2" destOrd="0" presId="urn:microsoft.com/office/officeart/2005/8/layout/hList7"/>
    <dgm:cxn modelId="{6983BF68-DA04-47C2-872B-ED9741F91E89}" type="presParOf" srcId="{0F54D2C3-2473-46B1-B62D-6D975835F768}" destId="{0ED1F304-354B-4320-B27C-70A3951670CA}" srcOrd="3" destOrd="0" presId="urn:microsoft.com/office/officeart/2005/8/layout/hList7"/>
    <dgm:cxn modelId="{3DC5EE6C-13AE-448D-BC35-F9077B5F0D9F}" type="presParOf" srcId="{474004DD-83D6-490F-8C13-1D7113C388B6}" destId="{1BFDB655-8D21-4995-B102-9474CBAFCA39}" srcOrd="11" destOrd="0" presId="urn:microsoft.com/office/officeart/2005/8/layout/hList7"/>
    <dgm:cxn modelId="{8F64572C-707B-4316-8346-9E46ED72F008}" type="presParOf" srcId="{474004DD-83D6-490F-8C13-1D7113C388B6}" destId="{E3D4926D-D56C-4D55-82B1-FA30BBB9C0E6}" srcOrd="12" destOrd="0" presId="urn:microsoft.com/office/officeart/2005/8/layout/hList7"/>
    <dgm:cxn modelId="{52002706-CA26-4E3D-988D-5EF5CAD3E5A9}" type="presParOf" srcId="{E3D4926D-D56C-4D55-82B1-FA30BBB9C0E6}" destId="{1E2AF601-0E14-41E6-A130-E7A0A9003234}" srcOrd="0" destOrd="0" presId="urn:microsoft.com/office/officeart/2005/8/layout/hList7"/>
    <dgm:cxn modelId="{AB0A17C8-F40C-4C66-B3B1-FE7946E18ADF}" type="presParOf" srcId="{E3D4926D-D56C-4D55-82B1-FA30BBB9C0E6}" destId="{EFEA8269-3FA8-4E67-A41C-D7364A1F0F81}" srcOrd="1" destOrd="0" presId="urn:microsoft.com/office/officeart/2005/8/layout/hList7"/>
    <dgm:cxn modelId="{BB5D29CE-4D9B-4FE8-B68C-95EDF68E8100}" type="presParOf" srcId="{E3D4926D-D56C-4D55-82B1-FA30BBB9C0E6}" destId="{0EA924EF-8D1F-47B0-BF16-25A8EDEA9546}" srcOrd="2" destOrd="0" presId="urn:microsoft.com/office/officeart/2005/8/layout/hList7"/>
    <dgm:cxn modelId="{5301C4CD-C833-4852-85DF-E4E7F351527B}" type="presParOf" srcId="{E3D4926D-D56C-4D55-82B1-FA30BBB9C0E6}" destId="{92DE6F99-74F9-48AD-8F0A-3356A4758B7E}" srcOrd="3" destOrd="0" presId="urn:microsoft.com/office/officeart/2005/8/layout/hList7"/>
    <dgm:cxn modelId="{32C9FEE3-FF3F-42FB-94AF-6AC4184FCA5F}" type="presParOf" srcId="{474004DD-83D6-490F-8C13-1D7113C388B6}" destId="{A1BE973D-2666-428F-968A-6FB64469B94A}" srcOrd="13" destOrd="0" presId="urn:microsoft.com/office/officeart/2005/8/layout/hList7"/>
    <dgm:cxn modelId="{72F058A5-26DF-48B8-AD0E-38C631F67876}" type="presParOf" srcId="{474004DD-83D6-490F-8C13-1D7113C388B6}" destId="{FB0C6E0C-92BE-4A54-B44D-FD3B9DEFEEF5}" srcOrd="14" destOrd="0" presId="urn:microsoft.com/office/officeart/2005/8/layout/hList7"/>
    <dgm:cxn modelId="{B0AC9F55-4FF6-4068-AE6D-C934ED6BBA53}" type="presParOf" srcId="{FB0C6E0C-92BE-4A54-B44D-FD3B9DEFEEF5}" destId="{620747C8-B56B-4616-9A1D-BDC76FE2232C}" srcOrd="0" destOrd="0" presId="urn:microsoft.com/office/officeart/2005/8/layout/hList7"/>
    <dgm:cxn modelId="{3C3F168E-D671-4E08-A2ED-B89654CD24F3}" type="presParOf" srcId="{FB0C6E0C-92BE-4A54-B44D-FD3B9DEFEEF5}" destId="{597A3276-0637-471F-8C39-62B3791F94E7}" srcOrd="1" destOrd="0" presId="urn:microsoft.com/office/officeart/2005/8/layout/hList7"/>
    <dgm:cxn modelId="{27EA8704-AFA0-4ADA-92E3-E83C6782268A}" type="presParOf" srcId="{FB0C6E0C-92BE-4A54-B44D-FD3B9DEFEEF5}" destId="{0206AF53-D451-4267-AC81-68C6CC03F37B}" srcOrd="2" destOrd="0" presId="urn:microsoft.com/office/officeart/2005/8/layout/hList7"/>
    <dgm:cxn modelId="{16AD9D15-9178-457B-AEDE-DD7191634009}" type="presParOf" srcId="{FB0C6E0C-92BE-4A54-B44D-FD3B9DEFEEF5}" destId="{55472D87-4270-4864-9513-C4EF84F48593}" srcOrd="3" destOrd="0" presId="urn:microsoft.com/office/officeart/2005/8/layout/hList7"/>
    <dgm:cxn modelId="{F32EAFD5-1F1B-4AAF-8F05-5C2E795012EF}" type="presParOf" srcId="{474004DD-83D6-490F-8C13-1D7113C388B6}" destId="{180CC420-22A6-4967-BD0A-16B1BE5DD723}" srcOrd="15" destOrd="0" presId="urn:microsoft.com/office/officeart/2005/8/layout/hList7"/>
    <dgm:cxn modelId="{4505E924-BFF2-48B1-BFC8-4A12C750276B}" type="presParOf" srcId="{474004DD-83D6-490F-8C13-1D7113C388B6}" destId="{3209A560-3317-4B8E-947C-607FD3DF3066}" srcOrd="16" destOrd="0" presId="urn:microsoft.com/office/officeart/2005/8/layout/hList7"/>
    <dgm:cxn modelId="{6C64D894-0B16-414C-A0AD-3DBBA4BBB9CC}" type="presParOf" srcId="{3209A560-3317-4B8E-947C-607FD3DF3066}" destId="{6C212EEF-C90E-4A39-8624-2778E48E4BE0}" srcOrd="0" destOrd="0" presId="urn:microsoft.com/office/officeart/2005/8/layout/hList7"/>
    <dgm:cxn modelId="{D18A45E4-F0A5-4611-82BB-87D15304EEDE}" type="presParOf" srcId="{3209A560-3317-4B8E-947C-607FD3DF3066}" destId="{7A28B743-5308-49B7-A36D-077D307978EA}" srcOrd="1" destOrd="0" presId="urn:microsoft.com/office/officeart/2005/8/layout/hList7"/>
    <dgm:cxn modelId="{2D616029-4C72-4BB1-B0B9-0FF20143F3DF}" type="presParOf" srcId="{3209A560-3317-4B8E-947C-607FD3DF3066}" destId="{0401C330-83F7-4374-B0FE-4979745BF16D}" srcOrd="2" destOrd="0" presId="urn:microsoft.com/office/officeart/2005/8/layout/hList7"/>
    <dgm:cxn modelId="{98DF5B9A-D061-4470-8381-7C31CD34D816}" type="presParOf" srcId="{3209A560-3317-4B8E-947C-607FD3DF3066}" destId="{8B20BB08-94B1-48F9-9897-CB80CA7F6C0C}" srcOrd="3" destOrd="0" presId="urn:microsoft.com/office/officeart/2005/8/layout/hList7"/>
    <dgm:cxn modelId="{E8B4E76D-C3F5-4757-AC62-C9BE7DFE6675}" type="presParOf" srcId="{474004DD-83D6-490F-8C13-1D7113C388B6}" destId="{F67F770D-9EE3-448C-A8A4-D441C2B590E5}" srcOrd="17" destOrd="0" presId="urn:microsoft.com/office/officeart/2005/8/layout/hList7"/>
    <dgm:cxn modelId="{49984D9D-FCF4-423B-A68F-D56B759D228D}" type="presParOf" srcId="{474004DD-83D6-490F-8C13-1D7113C388B6}" destId="{DEE6476C-3C9B-4114-B5E6-B41D5B87BEDA}" srcOrd="18" destOrd="0" presId="urn:microsoft.com/office/officeart/2005/8/layout/hList7"/>
    <dgm:cxn modelId="{A7C0BC45-94A0-4472-BE9A-146783C8ED9D}" type="presParOf" srcId="{DEE6476C-3C9B-4114-B5E6-B41D5B87BEDA}" destId="{046C3189-9723-4D48-AB42-84F0840E98A7}" srcOrd="0" destOrd="0" presId="urn:microsoft.com/office/officeart/2005/8/layout/hList7"/>
    <dgm:cxn modelId="{F0794833-436C-4318-A147-A3D52A7C0E9C}" type="presParOf" srcId="{DEE6476C-3C9B-4114-B5E6-B41D5B87BEDA}" destId="{D27D4B50-EAD1-4E28-BB95-5202D94609AD}" srcOrd="1" destOrd="0" presId="urn:microsoft.com/office/officeart/2005/8/layout/hList7"/>
    <dgm:cxn modelId="{BDB11796-FF95-44AF-B1F0-EA6360747B0E}" type="presParOf" srcId="{DEE6476C-3C9B-4114-B5E6-B41D5B87BEDA}" destId="{7513BE1C-84BB-43A0-B14A-E852AFD3D884}" srcOrd="2" destOrd="0" presId="urn:microsoft.com/office/officeart/2005/8/layout/hList7"/>
    <dgm:cxn modelId="{D1FB12FD-85BD-4996-91D5-57AB2DAB9996}" type="presParOf" srcId="{DEE6476C-3C9B-4114-B5E6-B41D5B87BEDA}" destId="{A5E4E931-3070-4D12-BE4A-A7CFF05425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F803-45EF-AA42-BDD2-E75CD6532912}">
      <dsp:nvSpPr>
        <dsp:cNvPr id="0" name=""/>
        <dsp:cNvSpPr/>
      </dsp:nvSpPr>
      <dsp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-555467" y="1737053"/>
        <a:ext cx="1406827" cy="279227"/>
      </dsp:txXfrm>
    </dsp:sp>
    <dsp:sp modelId="{971673C2-F47C-2B46-A180-42AE3DADCE7D}">
      <dsp:nvSpPr>
        <dsp:cNvPr id="0" name=""/>
        <dsp:cNvSpPr/>
      </dsp:nvSpPr>
      <dsp:spPr>
        <a:xfrm>
          <a:off x="29177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sp:txBody>
      <dsp:txXfrm>
        <a:off x="291772" y="1169040"/>
        <a:ext cx="1071507" cy="1725918"/>
      </dsp:txXfrm>
    </dsp:sp>
    <dsp:sp modelId="{4E92D05A-7E69-B94B-938F-8CB8794072A0}">
      <dsp:nvSpPr>
        <dsp:cNvPr id="0" name=""/>
        <dsp:cNvSpPr/>
      </dsp:nvSpPr>
      <dsp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933137" y="1737053"/>
        <a:ext cx="1406827" cy="279227"/>
      </dsp:txXfrm>
    </dsp:sp>
    <dsp:sp modelId="{926E4446-4CD7-D94B-8D3A-223F9E75C6A3}">
      <dsp:nvSpPr>
        <dsp:cNvPr id="0" name=""/>
        <dsp:cNvSpPr/>
      </dsp:nvSpPr>
      <dsp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4576-F97D-7E46-B8AC-CB40BA3575E4}">
      <dsp:nvSpPr>
        <dsp:cNvPr id="0" name=""/>
        <dsp:cNvSpPr/>
      </dsp:nvSpPr>
      <dsp:spPr>
        <a:xfrm>
          <a:off x="178037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sz="13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sp:txBody>
      <dsp:txXfrm>
        <a:off x="1780377" y="1169040"/>
        <a:ext cx="1071507" cy="1725918"/>
      </dsp:txXfrm>
    </dsp:sp>
    <dsp:sp modelId="{C6321622-D5D4-704D-9D2D-3AC563738361}">
      <dsp:nvSpPr>
        <dsp:cNvPr id="0" name=""/>
        <dsp:cNvSpPr/>
      </dsp:nvSpPr>
      <dsp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2421742" y="1737053"/>
        <a:ext cx="1406827" cy="279227"/>
      </dsp:txXfrm>
    </dsp:sp>
    <dsp:sp modelId="{F8F04E18-85D5-ED4B-85C6-2149A776013F}">
      <dsp:nvSpPr>
        <dsp:cNvPr id="0" name=""/>
        <dsp:cNvSpPr/>
      </dsp:nvSpPr>
      <dsp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69CC-CAB0-ED4F-B401-77F6D7D542D3}">
      <dsp:nvSpPr>
        <dsp:cNvPr id="0" name=""/>
        <dsp:cNvSpPr/>
      </dsp:nvSpPr>
      <dsp:spPr>
        <a:xfrm>
          <a:off x="326898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sp:txBody>
      <dsp:txXfrm>
        <a:off x="3268982" y="1169040"/>
        <a:ext cx="1071507" cy="1725918"/>
      </dsp:txXfrm>
    </dsp:sp>
    <dsp:sp modelId="{83AC6EE8-2A6A-C44F-A36F-2D642544406E}">
      <dsp:nvSpPr>
        <dsp:cNvPr id="0" name=""/>
        <dsp:cNvSpPr/>
      </dsp:nvSpPr>
      <dsp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3910347" y="1737053"/>
        <a:ext cx="1406827" cy="279227"/>
      </dsp:txXfrm>
    </dsp:sp>
    <dsp:sp modelId="{2FB0FBF8-92A5-ED4B-AE33-17FB27DF68E8}">
      <dsp:nvSpPr>
        <dsp:cNvPr id="0" name=""/>
        <dsp:cNvSpPr/>
      </dsp:nvSpPr>
      <dsp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39E11-AB5B-1549-BA3D-ED6BD5BF53EE}">
      <dsp:nvSpPr>
        <dsp:cNvPr id="0" name=""/>
        <dsp:cNvSpPr/>
      </dsp:nvSpPr>
      <dsp:spPr>
        <a:xfrm>
          <a:off x="475758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sp:txBody>
      <dsp:txXfrm>
        <a:off x="4757587" y="1169040"/>
        <a:ext cx="1071507" cy="1725918"/>
      </dsp:txXfrm>
    </dsp:sp>
    <dsp:sp modelId="{EC5ED897-6DF7-4D46-A862-C4F539649D5E}">
      <dsp:nvSpPr>
        <dsp:cNvPr id="0" name=""/>
        <dsp:cNvSpPr/>
      </dsp:nvSpPr>
      <dsp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5398952" y="1737053"/>
        <a:ext cx="1406827" cy="279227"/>
      </dsp:txXfrm>
    </dsp:sp>
    <dsp:sp modelId="{B2E45524-4475-B74F-801B-B278A247738B}">
      <dsp:nvSpPr>
        <dsp:cNvPr id="0" name=""/>
        <dsp:cNvSpPr/>
      </dsp:nvSpPr>
      <dsp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C866-AB9C-F64F-8587-DBAFAD305CB9}">
      <dsp:nvSpPr>
        <dsp:cNvPr id="0" name=""/>
        <dsp:cNvSpPr/>
      </dsp:nvSpPr>
      <dsp:spPr>
        <a:xfrm>
          <a:off x="624619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sp:txBody>
      <dsp:txXfrm>
        <a:off x="6246192" y="1169040"/>
        <a:ext cx="1071507" cy="17259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F803-45EF-AA42-BDD2-E75CD6532912}">
      <dsp:nvSpPr>
        <dsp:cNvPr id="0" name=""/>
        <dsp:cNvSpPr/>
      </dsp:nvSpPr>
      <dsp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-555467" y="1737053"/>
        <a:ext cx="1406827" cy="279227"/>
      </dsp:txXfrm>
    </dsp:sp>
    <dsp:sp modelId="{971673C2-F47C-2B46-A180-42AE3DADCE7D}">
      <dsp:nvSpPr>
        <dsp:cNvPr id="0" name=""/>
        <dsp:cNvSpPr/>
      </dsp:nvSpPr>
      <dsp:spPr>
        <a:xfrm>
          <a:off x="29177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sp:txBody>
      <dsp:txXfrm>
        <a:off x="291772" y="1169040"/>
        <a:ext cx="1071507" cy="1725918"/>
      </dsp:txXfrm>
    </dsp:sp>
    <dsp:sp modelId="{4E92D05A-7E69-B94B-938F-8CB8794072A0}">
      <dsp:nvSpPr>
        <dsp:cNvPr id="0" name=""/>
        <dsp:cNvSpPr/>
      </dsp:nvSpPr>
      <dsp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933137" y="1737053"/>
        <a:ext cx="1406827" cy="279227"/>
      </dsp:txXfrm>
    </dsp:sp>
    <dsp:sp modelId="{926E4446-4CD7-D94B-8D3A-223F9E75C6A3}">
      <dsp:nvSpPr>
        <dsp:cNvPr id="0" name=""/>
        <dsp:cNvSpPr/>
      </dsp:nvSpPr>
      <dsp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4576-F97D-7E46-B8AC-CB40BA3575E4}">
      <dsp:nvSpPr>
        <dsp:cNvPr id="0" name=""/>
        <dsp:cNvSpPr/>
      </dsp:nvSpPr>
      <dsp:spPr>
        <a:xfrm>
          <a:off x="178037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sz="13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sp:txBody>
      <dsp:txXfrm>
        <a:off x="1780377" y="1169040"/>
        <a:ext cx="1071507" cy="1725918"/>
      </dsp:txXfrm>
    </dsp:sp>
    <dsp:sp modelId="{C6321622-D5D4-704D-9D2D-3AC563738361}">
      <dsp:nvSpPr>
        <dsp:cNvPr id="0" name=""/>
        <dsp:cNvSpPr/>
      </dsp:nvSpPr>
      <dsp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2421742" y="1737053"/>
        <a:ext cx="1406827" cy="279227"/>
      </dsp:txXfrm>
    </dsp:sp>
    <dsp:sp modelId="{F8F04E18-85D5-ED4B-85C6-2149A776013F}">
      <dsp:nvSpPr>
        <dsp:cNvPr id="0" name=""/>
        <dsp:cNvSpPr/>
      </dsp:nvSpPr>
      <dsp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69CC-CAB0-ED4F-B401-77F6D7D542D3}">
      <dsp:nvSpPr>
        <dsp:cNvPr id="0" name=""/>
        <dsp:cNvSpPr/>
      </dsp:nvSpPr>
      <dsp:spPr>
        <a:xfrm>
          <a:off x="326898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sp:txBody>
      <dsp:txXfrm>
        <a:off x="3268982" y="1169040"/>
        <a:ext cx="1071507" cy="1725918"/>
      </dsp:txXfrm>
    </dsp:sp>
    <dsp:sp modelId="{83AC6EE8-2A6A-C44F-A36F-2D642544406E}">
      <dsp:nvSpPr>
        <dsp:cNvPr id="0" name=""/>
        <dsp:cNvSpPr/>
      </dsp:nvSpPr>
      <dsp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3910347" y="1737053"/>
        <a:ext cx="1406827" cy="279227"/>
      </dsp:txXfrm>
    </dsp:sp>
    <dsp:sp modelId="{2FB0FBF8-92A5-ED4B-AE33-17FB27DF68E8}">
      <dsp:nvSpPr>
        <dsp:cNvPr id="0" name=""/>
        <dsp:cNvSpPr/>
      </dsp:nvSpPr>
      <dsp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39E11-AB5B-1549-BA3D-ED6BD5BF53EE}">
      <dsp:nvSpPr>
        <dsp:cNvPr id="0" name=""/>
        <dsp:cNvSpPr/>
      </dsp:nvSpPr>
      <dsp:spPr>
        <a:xfrm>
          <a:off x="475758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sp:txBody>
      <dsp:txXfrm>
        <a:off x="4757587" y="1169040"/>
        <a:ext cx="1071507" cy="1725918"/>
      </dsp:txXfrm>
    </dsp:sp>
    <dsp:sp modelId="{EC5ED897-6DF7-4D46-A862-C4F539649D5E}">
      <dsp:nvSpPr>
        <dsp:cNvPr id="0" name=""/>
        <dsp:cNvSpPr/>
      </dsp:nvSpPr>
      <dsp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5398952" y="1737053"/>
        <a:ext cx="1406827" cy="279227"/>
      </dsp:txXfrm>
    </dsp:sp>
    <dsp:sp modelId="{B2E45524-4475-B74F-801B-B278A247738B}">
      <dsp:nvSpPr>
        <dsp:cNvPr id="0" name=""/>
        <dsp:cNvSpPr/>
      </dsp:nvSpPr>
      <dsp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C866-AB9C-F64F-8587-DBAFAD305CB9}">
      <dsp:nvSpPr>
        <dsp:cNvPr id="0" name=""/>
        <dsp:cNvSpPr/>
      </dsp:nvSpPr>
      <dsp:spPr>
        <a:xfrm>
          <a:off x="624619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sp:txBody>
      <dsp:txXfrm>
        <a:off x="6246192" y="1169040"/>
        <a:ext cx="1071507" cy="17259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D58FC-D3A4-4404-B3F3-516FAB1C8940}">
      <dsp:nvSpPr>
        <dsp:cNvPr id="0" name=""/>
        <dsp:cNvSpPr/>
      </dsp:nvSpPr>
      <dsp:spPr>
        <a:xfrm>
          <a:off x="467995" y="429970"/>
          <a:ext cx="1546622" cy="154662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5C065-9CCB-4478-B8B3-41238F5B4862}">
      <dsp:nvSpPr>
        <dsp:cNvPr id="0" name=""/>
        <dsp:cNvSpPr/>
      </dsp:nvSpPr>
      <dsp:spPr>
        <a:xfrm>
          <a:off x="1003153" y="948501"/>
          <a:ext cx="515540" cy="515540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BEF41C-5B07-4278-A012-D820FB1EAE95}">
      <dsp:nvSpPr>
        <dsp:cNvPr id="0" name=""/>
        <dsp:cNvSpPr/>
      </dsp:nvSpPr>
      <dsp:spPr>
        <a:xfrm>
          <a:off x="1979137" y="37657"/>
          <a:ext cx="1637277" cy="418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 &lt;1%</a:t>
          </a:r>
        </a:p>
      </dsp:txBody>
      <dsp:txXfrm>
        <a:off x="1979137" y="37657"/>
        <a:ext cx="1637277" cy="418451"/>
      </dsp:txXfrm>
    </dsp:sp>
    <dsp:sp modelId="{F85020AF-8515-406B-B6E1-03CC05B4F8F1}">
      <dsp:nvSpPr>
        <dsp:cNvPr id="0" name=""/>
        <dsp:cNvSpPr/>
      </dsp:nvSpPr>
      <dsp:spPr>
        <a:xfrm>
          <a:off x="1921564" y="327623"/>
          <a:ext cx="193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5127DC-F990-4D10-A3ED-83F4E4094D01}">
      <dsp:nvSpPr>
        <dsp:cNvPr id="0" name=""/>
        <dsp:cNvSpPr/>
      </dsp:nvSpPr>
      <dsp:spPr>
        <a:xfrm rot="5400000">
          <a:off x="1133686" y="448209"/>
          <a:ext cx="908535" cy="67162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A21573-BB90-49A1-BE64-A9D7A2BF3678}">
      <dsp:nvSpPr>
        <dsp:cNvPr id="0" name=""/>
        <dsp:cNvSpPr/>
      </dsp:nvSpPr>
      <dsp:spPr>
        <a:xfrm>
          <a:off x="2116980" y="509209"/>
          <a:ext cx="1896986" cy="644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EBD 12-20%</a:t>
          </a:r>
        </a:p>
      </dsp:txBody>
      <dsp:txXfrm>
        <a:off x="2116980" y="509209"/>
        <a:ext cx="1896986" cy="644425"/>
      </dsp:txXfrm>
    </dsp:sp>
    <dsp:sp modelId="{1E4DC311-4D49-4A44-8224-A248A07C0CCA}">
      <dsp:nvSpPr>
        <dsp:cNvPr id="0" name=""/>
        <dsp:cNvSpPr/>
      </dsp:nvSpPr>
      <dsp:spPr>
        <a:xfrm>
          <a:off x="2060594" y="910145"/>
          <a:ext cx="1933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C521DE-E66D-4861-A4AE-F1EF4BACE376}">
      <dsp:nvSpPr>
        <dsp:cNvPr id="0" name=""/>
        <dsp:cNvSpPr/>
      </dsp:nvSpPr>
      <dsp:spPr>
        <a:xfrm rot="5400000">
          <a:off x="1487519" y="1015650"/>
          <a:ext cx="677008" cy="46785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5AB4-9515-4ECE-A943-C19B5B29433B}">
      <dsp:nvSpPr>
        <dsp:cNvPr id="0" name=""/>
        <dsp:cNvSpPr/>
      </dsp:nvSpPr>
      <dsp:spPr>
        <a:xfrm>
          <a:off x="2055605" y="620287"/>
          <a:ext cx="5231801" cy="5231801"/>
        </a:xfrm>
        <a:prstGeom prst="pie">
          <a:avLst>
            <a:gd name="adj1" fmla="val 16200000"/>
            <a:gd name="adj2" fmla="val 2052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Self-management</a:t>
          </a:r>
        </a:p>
      </dsp:txBody>
      <dsp:txXfrm>
        <a:off x="4737526" y="1401943"/>
        <a:ext cx="1775075" cy="1214525"/>
      </dsp:txXfrm>
    </dsp:sp>
    <dsp:sp modelId="{D5333F48-DE32-42AE-AB81-320C626E9334}">
      <dsp:nvSpPr>
        <dsp:cNvPr id="0" name=""/>
        <dsp:cNvSpPr/>
      </dsp:nvSpPr>
      <dsp:spPr>
        <a:xfrm>
          <a:off x="2062250" y="624390"/>
          <a:ext cx="5231801" cy="5231801"/>
        </a:xfrm>
        <a:prstGeom prst="pie">
          <a:avLst>
            <a:gd name="adj1" fmla="val 20520000"/>
            <a:gd name="adj2" fmla="val 324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Responsible Decision making</a:t>
          </a:r>
        </a:p>
      </dsp:txBody>
      <dsp:txXfrm>
        <a:off x="5481606" y="2991157"/>
        <a:ext cx="1557083" cy="1314178"/>
      </dsp:txXfrm>
    </dsp:sp>
    <dsp:sp modelId="{95CB6879-0173-4AB8-81DC-C86E77B520A0}">
      <dsp:nvSpPr>
        <dsp:cNvPr id="0" name=""/>
        <dsp:cNvSpPr/>
      </dsp:nvSpPr>
      <dsp:spPr>
        <a:xfrm>
          <a:off x="2062250" y="624390"/>
          <a:ext cx="5231801" cy="5231801"/>
        </a:xfrm>
        <a:prstGeom prst="pie">
          <a:avLst>
            <a:gd name="adj1" fmla="val 3240000"/>
            <a:gd name="adj2" fmla="val 756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Relationship Skills</a:t>
          </a:r>
        </a:p>
      </dsp:txBody>
      <dsp:txXfrm>
        <a:off x="3743900" y="4548241"/>
        <a:ext cx="1868500" cy="1121100"/>
      </dsp:txXfrm>
    </dsp:sp>
    <dsp:sp modelId="{D77B76CF-8FEA-45CD-9FC0-26E43694ACF5}">
      <dsp:nvSpPr>
        <dsp:cNvPr id="0" name=""/>
        <dsp:cNvSpPr/>
      </dsp:nvSpPr>
      <dsp:spPr>
        <a:xfrm>
          <a:off x="2062250" y="624390"/>
          <a:ext cx="5231801" cy="5231801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Social Awareness</a:t>
          </a:r>
        </a:p>
      </dsp:txBody>
      <dsp:txXfrm>
        <a:off x="2311383" y="2991157"/>
        <a:ext cx="1557083" cy="1314178"/>
      </dsp:txXfrm>
    </dsp:sp>
    <dsp:sp modelId="{5F2AE312-0465-49AB-AB3E-C1239E06B50C}">
      <dsp:nvSpPr>
        <dsp:cNvPr id="0" name=""/>
        <dsp:cNvSpPr/>
      </dsp:nvSpPr>
      <dsp:spPr>
        <a:xfrm>
          <a:off x="2062250" y="624390"/>
          <a:ext cx="5231801" cy="5231801"/>
        </a:xfrm>
        <a:prstGeom prst="pie">
          <a:avLst>
            <a:gd name="adj1" fmla="val 11880000"/>
            <a:gd name="adj2" fmla="val 1620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Self-awareness</a:t>
          </a:r>
        </a:p>
      </dsp:txBody>
      <dsp:txXfrm>
        <a:off x="2825221" y="1421617"/>
        <a:ext cx="1775075" cy="12145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C3C43-B458-4020-A8AF-332C5B166087}">
      <dsp:nvSpPr>
        <dsp:cNvPr id="0" name=""/>
        <dsp:cNvSpPr/>
      </dsp:nvSpPr>
      <dsp:spPr>
        <a:xfrm>
          <a:off x="671898" y="0"/>
          <a:ext cx="7614851" cy="6790821"/>
        </a:xfrm>
        <a:prstGeom prst="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FFE60-E2EB-48BE-A796-05545A8D8C77}">
      <dsp:nvSpPr>
        <dsp:cNvPr id="0" name=""/>
        <dsp:cNvSpPr/>
      </dsp:nvSpPr>
      <dsp:spPr>
        <a:xfrm>
          <a:off x="956" y="2037246"/>
          <a:ext cx="2721659" cy="2716328"/>
        </a:xfrm>
        <a:prstGeom prst="roundRect">
          <a:avLst/>
        </a:prstGeom>
        <a:gradFill rotWithShape="1">
          <a:gsLst>
            <a:gs pos="0">
              <a:srgbClr val="5B9BD5">
                <a:lumMod val="110000"/>
                <a:satMod val="105000"/>
                <a:tint val="67000"/>
              </a:srgbClr>
            </a:gs>
            <a:gs pos="50000">
              <a:srgbClr val="5B9BD5">
                <a:lumMod val="105000"/>
                <a:satMod val="103000"/>
                <a:tint val="73000"/>
              </a:srgbClr>
            </a:gs>
            <a:gs pos="100000">
              <a:srgbClr val="5B9BD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Explicit social-emotional learning (SEL) skills instruction</a:t>
          </a:r>
        </a:p>
      </dsp:txBody>
      <dsp:txXfrm>
        <a:off x="133556" y="2169846"/>
        <a:ext cx="2456459" cy="2451128"/>
      </dsp:txXfrm>
    </dsp:sp>
    <dsp:sp modelId="{8797D522-5606-4A94-9F5F-76461384A041}">
      <dsp:nvSpPr>
        <dsp:cNvPr id="0" name=""/>
        <dsp:cNvSpPr/>
      </dsp:nvSpPr>
      <dsp:spPr>
        <a:xfrm>
          <a:off x="3118494" y="2037246"/>
          <a:ext cx="2721659" cy="2716328"/>
        </a:xfrm>
        <a:prstGeom prst="roundRect">
          <a:avLst/>
        </a:prstGeom>
        <a:gradFill rotWithShape="1">
          <a:gsLst>
            <a:gs pos="0">
              <a:srgbClr val="ED7D31">
                <a:lumMod val="110000"/>
                <a:satMod val="105000"/>
                <a:tint val="67000"/>
              </a:srgbClr>
            </a:gs>
            <a:gs pos="50000">
              <a:srgbClr val="ED7D31">
                <a:lumMod val="105000"/>
                <a:satMod val="103000"/>
                <a:tint val="73000"/>
              </a:srgbClr>
            </a:gs>
            <a:gs pos="100000">
              <a:srgbClr val="ED7D31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SEL skills acquisition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Improved attitudes about self, others, and school</a:t>
          </a:r>
        </a:p>
      </dsp:txBody>
      <dsp:txXfrm>
        <a:off x="3251094" y="2169846"/>
        <a:ext cx="2456459" cy="2451128"/>
      </dsp:txXfrm>
    </dsp:sp>
    <dsp:sp modelId="{30F7BA36-94EE-43B3-90B9-D7FF39AFB59D}">
      <dsp:nvSpPr>
        <dsp:cNvPr id="0" name=""/>
        <dsp:cNvSpPr/>
      </dsp:nvSpPr>
      <dsp:spPr>
        <a:xfrm>
          <a:off x="6236032" y="2037246"/>
          <a:ext cx="2721659" cy="2716328"/>
        </a:xfrm>
        <a:prstGeom prst="roundRect">
          <a:avLst/>
        </a:prstGeom>
        <a:gradFill rotWithShape="1">
          <a:gsLst>
            <a:gs pos="0">
              <a:srgbClr val="A5A5A5">
                <a:lumMod val="110000"/>
                <a:satMod val="105000"/>
                <a:tint val="67000"/>
              </a:srgbClr>
            </a:gs>
            <a:gs pos="50000">
              <a:srgbClr val="A5A5A5">
                <a:lumMod val="105000"/>
                <a:satMod val="103000"/>
                <a:tint val="73000"/>
              </a:srgbClr>
            </a:gs>
            <a:gs pos="100000">
              <a:srgbClr val="A5A5A5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Positive social behavior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Fewer conduct problems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Less emotional distress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Academic success</a:t>
          </a:r>
        </a:p>
      </dsp:txBody>
      <dsp:txXfrm>
        <a:off x="6368632" y="2169846"/>
        <a:ext cx="2456459" cy="2451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744F5-6562-40A2-8A1A-6C98B18D0E8D}">
      <dsp:nvSpPr>
        <dsp:cNvPr id="0" name=""/>
        <dsp:cNvSpPr/>
      </dsp:nvSpPr>
      <dsp:spPr>
        <a:xfrm>
          <a:off x="11" y="-32410"/>
          <a:ext cx="4333214" cy="5197111"/>
        </a:xfrm>
        <a:prstGeom prst="roundRect">
          <a:avLst>
            <a:gd name="adj" fmla="val 5000"/>
          </a:avLst>
        </a:prstGeom>
        <a:solidFill>
          <a:sysClr val="window" lastClr="FFFFFF">
            <a:lumMod val="50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Character Education </a:t>
          </a:r>
        </a:p>
      </dsp:txBody>
      <dsp:txXfrm rot="16200000">
        <a:off x="-1684790" y="1677775"/>
        <a:ext cx="4236247" cy="841258"/>
      </dsp:txXfrm>
    </dsp:sp>
    <dsp:sp modelId="{F3C6A96E-F343-4D62-AB8C-B87AFD692EEB}">
      <dsp:nvSpPr>
        <dsp:cNvPr id="0" name=""/>
        <dsp:cNvSpPr/>
      </dsp:nvSpPr>
      <dsp:spPr>
        <a:xfrm>
          <a:off x="4488280" y="-32410"/>
          <a:ext cx="4333214" cy="5197111"/>
        </a:xfrm>
        <a:prstGeom prst="roundRect">
          <a:avLst>
            <a:gd name="adj" fmla="val 5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marL="0" lvl="0" indent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Social-emotional</a:t>
          </a:r>
        </a:p>
      </dsp:txBody>
      <dsp:txXfrm rot="16200000">
        <a:off x="2803477" y="1677775"/>
        <a:ext cx="4236247" cy="841258"/>
      </dsp:txXfrm>
    </dsp:sp>
    <dsp:sp modelId="{73B55BA1-7585-4FD9-A886-2869DD70E3B6}">
      <dsp:nvSpPr>
        <dsp:cNvPr id="0" name=""/>
        <dsp:cNvSpPr/>
      </dsp:nvSpPr>
      <dsp:spPr>
        <a:xfrm rot="5400000">
          <a:off x="4130919" y="4044731"/>
          <a:ext cx="754651" cy="649982"/>
        </a:xfrm>
        <a:prstGeom prst="flowChartExtract">
          <a:avLst/>
        </a:prstGeom>
        <a:gradFill rotWithShape="1">
          <a:gsLst>
            <a:gs pos="0">
              <a:srgbClr val="4472C4">
                <a:lumMod val="110000"/>
                <a:satMod val="105000"/>
                <a:tint val="67000"/>
              </a:srgbClr>
            </a:gs>
            <a:gs pos="50000">
              <a:srgbClr val="4472C4">
                <a:lumMod val="105000"/>
                <a:satMod val="103000"/>
                <a:tint val="73000"/>
              </a:srgbClr>
            </a:gs>
            <a:gs pos="100000">
              <a:srgbClr val="4472C4"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CA298433-8D74-4F23-9DB7-25C88C9C9626}">
      <dsp:nvSpPr>
        <dsp:cNvPr id="0" name=""/>
        <dsp:cNvSpPr/>
      </dsp:nvSpPr>
      <dsp:spPr>
        <a:xfrm>
          <a:off x="5354923" y="-32410"/>
          <a:ext cx="3228245" cy="51971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Connect With Kids</a:t>
          </a:r>
          <a:b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24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connectwithkids.com</a:t>
          </a: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 curricula using real stories presented through documentary-style videos, non-fiction books,  teaching guides and patent resources.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Customizable units are: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Attendance and achievement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Bullying and violence prevention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Character and Life skills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Digital citizenship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Alcohol and drug prevention</a:t>
          </a:r>
        </a:p>
        <a:p>
          <a:pPr marL="0" lvl="1" indent="17303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Health and Wellness</a:t>
          </a:r>
        </a:p>
      </dsp:txBody>
      <dsp:txXfrm>
        <a:off x="5354923" y="-32410"/>
        <a:ext cx="3228245" cy="51971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B6CD2-4940-443C-A30B-738C2A8DD7E9}">
      <dsp:nvSpPr>
        <dsp:cNvPr id="0" name=""/>
        <dsp:cNvSpPr/>
      </dsp:nvSpPr>
      <dsp:spPr>
        <a:xfrm>
          <a:off x="0" y="19182"/>
          <a:ext cx="8218789" cy="4826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Listens to Others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42742"/>
        <a:ext cx="8171669" cy="435505"/>
      </dsp:txXfrm>
    </dsp:sp>
    <dsp:sp modelId="{0C24F040-E93A-4F3A-AE86-8E668321B438}">
      <dsp:nvSpPr>
        <dsp:cNvPr id="0" name=""/>
        <dsp:cNvSpPr/>
      </dsp:nvSpPr>
      <dsp:spPr>
        <a:xfrm>
          <a:off x="0" y="545007"/>
          <a:ext cx="8218789" cy="48262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Follows Directions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568567"/>
        <a:ext cx="8171669" cy="435505"/>
      </dsp:txXfrm>
    </dsp:sp>
    <dsp:sp modelId="{25014975-60D6-460A-B8BC-9E8BCC8B51B7}">
      <dsp:nvSpPr>
        <dsp:cNvPr id="0" name=""/>
        <dsp:cNvSpPr/>
      </dsp:nvSpPr>
      <dsp:spPr>
        <a:xfrm>
          <a:off x="0" y="1070832"/>
          <a:ext cx="8218789" cy="482625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Follows Classroom Rules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1094392"/>
        <a:ext cx="8171669" cy="435505"/>
      </dsp:txXfrm>
    </dsp:sp>
    <dsp:sp modelId="{BBE6380E-7663-4BFA-8B5D-C9C198B0A006}">
      <dsp:nvSpPr>
        <dsp:cNvPr id="0" name=""/>
        <dsp:cNvSpPr/>
      </dsp:nvSpPr>
      <dsp:spPr>
        <a:xfrm>
          <a:off x="0" y="1596657"/>
          <a:ext cx="8218789" cy="48262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Ignores Peer Distractions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1620217"/>
        <a:ext cx="8171669" cy="435505"/>
      </dsp:txXfrm>
    </dsp:sp>
    <dsp:sp modelId="{9C4E63AD-45E0-4FF2-92F6-C3D9F21F4A02}">
      <dsp:nvSpPr>
        <dsp:cNvPr id="0" name=""/>
        <dsp:cNvSpPr/>
      </dsp:nvSpPr>
      <dsp:spPr>
        <a:xfrm>
          <a:off x="0" y="2122482"/>
          <a:ext cx="8218789" cy="48262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Asks for Help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2146042"/>
        <a:ext cx="8171669" cy="435505"/>
      </dsp:txXfrm>
    </dsp:sp>
    <dsp:sp modelId="{217512A8-4F81-4E1C-B919-ADC86FD05945}">
      <dsp:nvSpPr>
        <dsp:cNvPr id="0" name=""/>
        <dsp:cNvSpPr/>
      </dsp:nvSpPr>
      <dsp:spPr>
        <a:xfrm>
          <a:off x="0" y="2648307"/>
          <a:ext cx="8218789" cy="482625"/>
        </a:xfrm>
        <a:prstGeom prst="round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Takes Turns in Conversations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2671867"/>
        <a:ext cx="8171669" cy="435505"/>
      </dsp:txXfrm>
    </dsp:sp>
    <dsp:sp modelId="{F38F7E2E-43D5-40E8-836A-503F0158E10D}">
      <dsp:nvSpPr>
        <dsp:cNvPr id="0" name=""/>
        <dsp:cNvSpPr/>
      </dsp:nvSpPr>
      <dsp:spPr>
        <a:xfrm>
          <a:off x="0" y="3174132"/>
          <a:ext cx="8218789" cy="482625"/>
        </a:xfrm>
        <a:prstGeom prst="roundRect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Cooperates With Others 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3197692"/>
        <a:ext cx="8171669" cy="435505"/>
      </dsp:txXfrm>
    </dsp:sp>
    <dsp:sp modelId="{96C7F345-5108-4415-B7B2-81B68BC6D628}">
      <dsp:nvSpPr>
        <dsp:cNvPr id="0" name=""/>
        <dsp:cNvSpPr/>
      </dsp:nvSpPr>
      <dsp:spPr>
        <a:xfrm>
          <a:off x="0" y="3699957"/>
          <a:ext cx="8218789" cy="482625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Controls Temper in Conflict Situations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3723517"/>
        <a:ext cx="8171669" cy="435505"/>
      </dsp:txXfrm>
    </dsp:sp>
    <dsp:sp modelId="{EFE30B60-F131-4FE7-8BA4-17E4BEA10FC5}">
      <dsp:nvSpPr>
        <dsp:cNvPr id="0" name=""/>
        <dsp:cNvSpPr/>
      </dsp:nvSpPr>
      <dsp:spPr>
        <a:xfrm>
          <a:off x="0" y="4225782"/>
          <a:ext cx="8218789" cy="48262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Acts Responsibly With Others 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4249342"/>
        <a:ext cx="8171669" cy="435505"/>
      </dsp:txXfrm>
    </dsp:sp>
    <dsp:sp modelId="{7BB23852-A4B9-4919-BDEC-03B58AC4A22B}">
      <dsp:nvSpPr>
        <dsp:cNvPr id="0" name=""/>
        <dsp:cNvSpPr/>
      </dsp:nvSpPr>
      <dsp:spPr>
        <a:xfrm>
          <a:off x="0" y="4751607"/>
          <a:ext cx="8218789" cy="482625"/>
        </a:xfrm>
        <a:prstGeom prst="roundRect">
          <a:avLst/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Shows Kindness to Other</a:t>
          </a:r>
          <a:endParaRPr lang="en-US" sz="20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560" y="4775167"/>
        <a:ext cx="8171669" cy="43550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327FD-E0BA-4777-8832-E4427CBDB707}">
      <dsp:nvSpPr>
        <dsp:cNvPr id="0" name=""/>
        <dsp:cNvSpPr/>
      </dsp:nvSpPr>
      <dsp:spPr>
        <a:xfrm>
          <a:off x="0" y="3410516"/>
          <a:ext cx="8229600" cy="1119407"/>
        </a:xfrm>
        <a:prstGeom prst="rect">
          <a:avLst/>
        </a:prstGeom>
        <a:solidFill>
          <a:srgbClr val="4472C4">
            <a:shade val="5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Systematic Screening</a:t>
          </a:r>
        </a:p>
      </dsp:txBody>
      <dsp:txXfrm>
        <a:off x="0" y="3410516"/>
        <a:ext cx="8229600" cy="604480"/>
      </dsp:txXfrm>
    </dsp:sp>
    <dsp:sp modelId="{7951155A-7E89-44A9-9BF7-5C790023F098}">
      <dsp:nvSpPr>
        <dsp:cNvPr id="0" name=""/>
        <dsp:cNvSpPr/>
      </dsp:nvSpPr>
      <dsp:spPr>
        <a:xfrm>
          <a:off x="0" y="3992608"/>
          <a:ext cx="4114799" cy="514927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Academic</a:t>
          </a:r>
          <a:endParaRPr 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992608"/>
        <a:ext cx="4114799" cy="514927"/>
      </dsp:txXfrm>
    </dsp:sp>
    <dsp:sp modelId="{CD5EA9AD-1FF3-4544-A506-1F718852DBF6}">
      <dsp:nvSpPr>
        <dsp:cNvPr id="0" name=""/>
        <dsp:cNvSpPr/>
      </dsp:nvSpPr>
      <dsp:spPr>
        <a:xfrm>
          <a:off x="4114800" y="3992608"/>
          <a:ext cx="4114799" cy="514927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Behavior</a:t>
          </a:r>
          <a:endParaRPr 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14800" y="3992608"/>
        <a:ext cx="4114799" cy="514927"/>
      </dsp:txXfrm>
    </dsp:sp>
    <dsp:sp modelId="{8C645032-AEF5-4BBE-B17B-5357735C973E}">
      <dsp:nvSpPr>
        <dsp:cNvPr id="0" name=""/>
        <dsp:cNvSpPr/>
      </dsp:nvSpPr>
      <dsp:spPr>
        <a:xfrm rot="10800000">
          <a:off x="0" y="1705658"/>
          <a:ext cx="8229600" cy="1721648"/>
        </a:xfrm>
        <a:prstGeom prst="upArrowCallout">
          <a:avLst/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Treatment Integrity</a:t>
          </a:r>
        </a:p>
      </dsp:txBody>
      <dsp:txXfrm rot="-10800000">
        <a:off x="0" y="1917301"/>
        <a:ext cx="8229600" cy="392655"/>
      </dsp:txXfrm>
    </dsp:sp>
    <dsp:sp modelId="{EF1860AA-16E8-43FF-8CDC-B27F22404ED5}">
      <dsp:nvSpPr>
        <dsp:cNvPr id="0" name=""/>
        <dsp:cNvSpPr/>
      </dsp:nvSpPr>
      <dsp:spPr>
        <a:xfrm>
          <a:off x="0" y="2285999"/>
          <a:ext cx="4124482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285999"/>
        <a:ext cx="4124482" cy="514773"/>
      </dsp:txXfrm>
    </dsp:sp>
    <dsp:sp modelId="{6734207F-FF24-4F81-ACCB-17C44A0B2C91}">
      <dsp:nvSpPr>
        <dsp:cNvPr id="0" name=""/>
        <dsp:cNvSpPr/>
      </dsp:nvSpPr>
      <dsp:spPr>
        <a:xfrm>
          <a:off x="4124809" y="2285999"/>
          <a:ext cx="4104464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4809" y="2285999"/>
        <a:ext cx="4104464" cy="514773"/>
      </dsp:txXfrm>
    </dsp:sp>
    <dsp:sp modelId="{1E4F588E-03BB-45C8-87EE-6965E618E9BF}">
      <dsp:nvSpPr>
        <dsp:cNvPr id="0" name=""/>
        <dsp:cNvSpPr/>
      </dsp:nvSpPr>
      <dsp:spPr>
        <a:xfrm rot="10800000">
          <a:off x="0" y="0"/>
          <a:ext cx="8229600" cy="1721648"/>
        </a:xfrm>
        <a:prstGeom prst="upArrowCallout">
          <a:avLst/>
        </a:prstGeom>
        <a:solidFill>
          <a:srgbClr val="4472C4">
            <a:shade val="50000"/>
            <a:hueOff val="268329"/>
            <a:satOff val="-6535"/>
            <a:lumOff val="28597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Social Validity</a:t>
          </a:r>
        </a:p>
      </dsp:txBody>
      <dsp:txXfrm rot="-10800000">
        <a:off x="0" y="211643"/>
        <a:ext cx="8229600" cy="392655"/>
      </dsp:txXfrm>
    </dsp:sp>
    <dsp:sp modelId="{1089999C-8267-48BC-A665-5A0CF5DB29FD}">
      <dsp:nvSpPr>
        <dsp:cNvPr id="0" name=""/>
        <dsp:cNvSpPr/>
      </dsp:nvSpPr>
      <dsp:spPr>
        <a:xfrm>
          <a:off x="1182" y="605099"/>
          <a:ext cx="4124489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182" y="605099"/>
        <a:ext cx="4124489" cy="514773"/>
      </dsp:txXfrm>
    </dsp:sp>
    <dsp:sp modelId="{ECFD427D-5D07-4820-81E5-F9AAF6F7B224}">
      <dsp:nvSpPr>
        <dsp:cNvPr id="0" name=""/>
        <dsp:cNvSpPr/>
      </dsp:nvSpPr>
      <dsp:spPr>
        <a:xfrm>
          <a:off x="4125672" y="605099"/>
          <a:ext cx="4102744" cy="514773"/>
        </a:xfrm>
        <a:prstGeom prst="rect">
          <a:avLst/>
        </a:prstGeom>
        <a:solidFill>
          <a:srgbClr val="4472C4">
            <a:alpha val="90000"/>
            <a:tint val="55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4472C4">
              <a:alpha val="90000"/>
              <a:tint val="55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125672" y="605099"/>
        <a:ext cx="4102744" cy="5147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F2B25-CDA2-492F-BAE1-6A1579CE9F2F}">
      <dsp:nvSpPr>
        <dsp:cNvPr id="0" name=""/>
        <dsp:cNvSpPr/>
      </dsp:nvSpPr>
      <dsp:spPr>
        <a:xfrm>
          <a:off x="0" y="319083"/>
          <a:ext cx="82449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7" tIns="333248" rIns="6398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spc="-40" baseline="0" dirty="0"/>
            <a:t>We think we know what we need so we are planning to move forward (evidence-based)</a:t>
          </a:r>
        </a:p>
      </dsp:txBody>
      <dsp:txXfrm>
        <a:off x="0" y="319083"/>
        <a:ext cx="8244916" cy="957600"/>
      </dsp:txXfrm>
    </dsp:sp>
    <dsp:sp modelId="{1C83B8A7-E55A-4A95-9C9B-A2BC7606356D}">
      <dsp:nvSpPr>
        <dsp:cNvPr id="0" name=""/>
        <dsp:cNvSpPr/>
      </dsp:nvSpPr>
      <dsp:spPr>
        <a:xfrm>
          <a:off x="412245" y="82923"/>
          <a:ext cx="4145337" cy="472320"/>
        </a:xfrm>
        <a:prstGeom prst="round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Exploration &amp; Adoption</a:t>
          </a:r>
        </a:p>
      </dsp:txBody>
      <dsp:txXfrm>
        <a:off x="435302" y="105980"/>
        <a:ext cx="4099223" cy="426206"/>
      </dsp:txXfrm>
    </dsp:sp>
    <dsp:sp modelId="{C3D4A2DB-AD52-4904-A56F-39717FFF0012}">
      <dsp:nvSpPr>
        <dsp:cNvPr id="0" name=""/>
        <dsp:cNvSpPr/>
      </dsp:nvSpPr>
      <dsp:spPr>
        <a:xfrm>
          <a:off x="0" y="1599243"/>
          <a:ext cx="824491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7" tIns="333248" rIns="6398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spc="-40" baseline="0" dirty="0"/>
            <a:t>Let’s make sure we’re ready to implement (capacity infrastructure)</a:t>
          </a:r>
        </a:p>
      </dsp:txBody>
      <dsp:txXfrm>
        <a:off x="0" y="1599243"/>
        <a:ext cx="8244916" cy="705600"/>
      </dsp:txXfrm>
    </dsp:sp>
    <dsp:sp modelId="{63DF7D70-FA28-4CB5-87C3-68C2218D59D9}">
      <dsp:nvSpPr>
        <dsp:cNvPr id="0" name=""/>
        <dsp:cNvSpPr/>
      </dsp:nvSpPr>
      <dsp:spPr>
        <a:xfrm>
          <a:off x="412245" y="1363083"/>
          <a:ext cx="4449896" cy="47232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Installation</a:t>
          </a:r>
        </a:p>
      </dsp:txBody>
      <dsp:txXfrm>
        <a:off x="435302" y="1386140"/>
        <a:ext cx="4403782" cy="426206"/>
      </dsp:txXfrm>
    </dsp:sp>
    <dsp:sp modelId="{34868D5B-AE8B-4E00-8715-EF98D4DDE889}">
      <dsp:nvSpPr>
        <dsp:cNvPr id="0" name=""/>
        <dsp:cNvSpPr/>
      </dsp:nvSpPr>
      <dsp:spPr>
        <a:xfrm>
          <a:off x="0" y="2627403"/>
          <a:ext cx="824491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7" tIns="333248" rIns="6398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spc="-40" baseline="0" dirty="0"/>
            <a:t>Let’s give it a try &amp; evaluate (demonstration)</a:t>
          </a:r>
        </a:p>
      </dsp:txBody>
      <dsp:txXfrm>
        <a:off x="0" y="2627403"/>
        <a:ext cx="8244916" cy="705600"/>
      </dsp:txXfrm>
    </dsp:sp>
    <dsp:sp modelId="{223DD7FC-BB63-4487-83F2-E54C0643849F}">
      <dsp:nvSpPr>
        <dsp:cNvPr id="0" name=""/>
        <dsp:cNvSpPr/>
      </dsp:nvSpPr>
      <dsp:spPr>
        <a:xfrm>
          <a:off x="412245" y="2391243"/>
          <a:ext cx="4907341" cy="47232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+mj-lt"/>
            </a:rPr>
            <a:t>Initial Implementation</a:t>
          </a:r>
        </a:p>
      </dsp:txBody>
      <dsp:txXfrm>
        <a:off x="435302" y="2414300"/>
        <a:ext cx="4861227" cy="426206"/>
      </dsp:txXfrm>
    </dsp:sp>
    <dsp:sp modelId="{DDF6E055-97DD-47A5-B52B-4D4E9E2EADD0}">
      <dsp:nvSpPr>
        <dsp:cNvPr id="0" name=""/>
        <dsp:cNvSpPr/>
      </dsp:nvSpPr>
      <dsp:spPr>
        <a:xfrm>
          <a:off x="0" y="3655564"/>
          <a:ext cx="824491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7" tIns="333248" rIns="6398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spc="-40" baseline="0" dirty="0"/>
            <a:t>That worked, let’s do it for real (investment)</a:t>
          </a:r>
        </a:p>
      </dsp:txBody>
      <dsp:txXfrm>
        <a:off x="0" y="3655564"/>
        <a:ext cx="8244916" cy="705600"/>
      </dsp:txXfrm>
    </dsp:sp>
    <dsp:sp modelId="{6D914A54-B7F6-4A24-9F6E-4AB6A8A63DE4}">
      <dsp:nvSpPr>
        <dsp:cNvPr id="0" name=""/>
        <dsp:cNvSpPr/>
      </dsp:nvSpPr>
      <dsp:spPr>
        <a:xfrm>
          <a:off x="396015" y="3413995"/>
          <a:ext cx="5516632" cy="47232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Full Implementation</a:t>
          </a:r>
        </a:p>
      </dsp:txBody>
      <dsp:txXfrm>
        <a:off x="419072" y="3437052"/>
        <a:ext cx="5470518" cy="426206"/>
      </dsp:txXfrm>
    </dsp:sp>
    <dsp:sp modelId="{200C7944-57E3-44A0-ACC4-32F750BA3DB6}">
      <dsp:nvSpPr>
        <dsp:cNvPr id="0" name=""/>
        <dsp:cNvSpPr/>
      </dsp:nvSpPr>
      <dsp:spPr>
        <a:xfrm>
          <a:off x="0" y="4683724"/>
          <a:ext cx="824491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897" tIns="333248" rIns="6398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spc="-40" baseline="0" dirty="0"/>
            <a:t>Let’s make it our way of doing business (institutionalized use)</a:t>
          </a:r>
        </a:p>
      </dsp:txBody>
      <dsp:txXfrm>
        <a:off x="0" y="4683724"/>
        <a:ext cx="8244916" cy="705600"/>
      </dsp:txXfrm>
    </dsp:sp>
    <dsp:sp modelId="{37644250-2239-41EF-88FE-BDEC6CDC8369}">
      <dsp:nvSpPr>
        <dsp:cNvPr id="0" name=""/>
        <dsp:cNvSpPr/>
      </dsp:nvSpPr>
      <dsp:spPr>
        <a:xfrm>
          <a:off x="412245" y="4447564"/>
          <a:ext cx="5974134" cy="47232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8147" tIns="0" rIns="21814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Sustainability &amp; Continuous Regeneration</a:t>
          </a:r>
        </a:p>
      </dsp:txBody>
      <dsp:txXfrm>
        <a:off x="435302" y="4470621"/>
        <a:ext cx="5928020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7701-4552-4E82-B8B5-201818F384E1}">
      <dsp:nvSpPr>
        <dsp:cNvPr id="0" name=""/>
        <dsp:cNvSpPr/>
      </dsp:nvSpPr>
      <dsp:spPr>
        <a:xfrm>
          <a:off x="4861" y="0"/>
          <a:ext cx="1461995" cy="338454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SESSION 1: Setting up for Success</a:t>
          </a:r>
        </a:p>
      </dsp:txBody>
      <dsp:txXfrm>
        <a:off x="4861" y="1353819"/>
        <a:ext cx="1461995" cy="1353819"/>
      </dsp:txXfrm>
    </dsp:sp>
    <dsp:sp modelId="{0304F202-A9F3-479D-BEB1-3ABB9CCAFAF9}">
      <dsp:nvSpPr>
        <dsp:cNvPr id="0" name=""/>
        <dsp:cNvSpPr/>
      </dsp:nvSpPr>
      <dsp:spPr>
        <a:xfrm>
          <a:off x="172331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6BBCE-464F-4266-B09B-D42E3ACE62C5}">
      <dsp:nvSpPr>
        <dsp:cNvPr id="0" name=""/>
        <dsp:cNvSpPr/>
      </dsp:nvSpPr>
      <dsp:spPr>
        <a:xfrm>
          <a:off x="1510716" y="0"/>
          <a:ext cx="1461995" cy="338454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>
              <a:solidFill>
                <a:schemeClr val="accent4"/>
              </a:solidFill>
            </a:rPr>
            <a:t>TECHNOLOGY TRAINING PART 1: Preparing</a:t>
          </a:r>
          <a:br>
            <a:rPr lang="en-US" sz="1400" i="1" kern="1200">
              <a:solidFill>
                <a:schemeClr val="accent4"/>
              </a:solidFill>
            </a:rPr>
          </a:br>
          <a:r>
            <a:rPr lang="en-US" sz="1400" i="1" kern="1200">
              <a:solidFill>
                <a:schemeClr val="accent4"/>
              </a:solidFill>
            </a:rPr>
            <a:t>Your Data Structures</a:t>
          </a:r>
          <a:endParaRPr lang="en-US" sz="1400" kern="1200">
            <a:solidFill>
              <a:schemeClr val="accent4"/>
            </a:solidFill>
          </a:endParaRPr>
        </a:p>
      </dsp:txBody>
      <dsp:txXfrm>
        <a:off x="1510716" y="1353819"/>
        <a:ext cx="1461995" cy="1353819"/>
      </dsp:txXfrm>
    </dsp:sp>
    <dsp:sp modelId="{AF799562-D0FE-4304-8CBE-F6EBFAE4013A}">
      <dsp:nvSpPr>
        <dsp:cNvPr id="0" name=""/>
        <dsp:cNvSpPr/>
      </dsp:nvSpPr>
      <dsp:spPr>
        <a:xfrm>
          <a:off x="1678186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FE780-09B4-437E-87F1-633B9F17E51A}">
      <dsp:nvSpPr>
        <dsp:cNvPr id="0" name=""/>
        <dsp:cNvSpPr/>
      </dsp:nvSpPr>
      <dsp:spPr>
        <a:xfrm>
          <a:off x="3016571" y="0"/>
          <a:ext cx="1461995" cy="33845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SESSION 2: Monitoring and </a:t>
          </a:r>
          <a:r>
            <a:rPr lang="en-US" sz="1400" kern="1200" err="1"/>
            <a:t>Communi-cating</a:t>
          </a:r>
          <a:r>
            <a:rPr lang="en-US" sz="1400" kern="1200"/>
            <a:t> for Success</a:t>
          </a:r>
        </a:p>
      </dsp:txBody>
      <dsp:txXfrm>
        <a:off x="3016571" y="1353819"/>
        <a:ext cx="1461995" cy="1353819"/>
      </dsp:txXfrm>
    </dsp:sp>
    <dsp:sp modelId="{069CDC01-BE12-484D-9486-671E87A5E1A9}">
      <dsp:nvSpPr>
        <dsp:cNvPr id="0" name=""/>
        <dsp:cNvSpPr/>
      </dsp:nvSpPr>
      <dsp:spPr>
        <a:xfrm>
          <a:off x="3184042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0E187-B08A-486D-8A45-C8A232CC337A}">
      <dsp:nvSpPr>
        <dsp:cNvPr id="0" name=""/>
        <dsp:cNvSpPr/>
      </dsp:nvSpPr>
      <dsp:spPr>
        <a:xfrm>
          <a:off x="4522427" y="0"/>
          <a:ext cx="1461995" cy="338454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>
              <a:solidFill>
                <a:schemeClr val="accent4"/>
              </a:solidFill>
            </a:rPr>
            <a:t>TECHNOLOGY TRAINING PART 2: Preparing </a:t>
          </a:r>
          <a:r>
            <a:rPr lang="en-US" sz="1400" i="1" kern="1200" err="1">
              <a:solidFill>
                <a:schemeClr val="accent4"/>
              </a:solidFill>
            </a:rPr>
            <a:t>Implementa-tion</a:t>
          </a:r>
          <a:r>
            <a:rPr lang="en-US" sz="1400" i="1" kern="1200">
              <a:solidFill>
                <a:schemeClr val="accent4"/>
              </a:solidFill>
            </a:rPr>
            <a:t> Reports</a:t>
          </a:r>
        </a:p>
      </dsp:txBody>
      <dsp:txXfrm>
        <a:off x="4522427" y="1353819"/>
        <a:ext cx="1461995" cy="1353819"/>
      </dsp:txXfrm>
    </dsp:sp>
    <dsp:sp modelId="{640B4EA2-5D13-4CA1-86A9-3221B0994580}">
      <dsp:nvSpPr>
        <dsp:cNvPr id="0" name=""/>
        <dsp:cNvSpPr/>
      </dsp:nvSpPr>
      <dsp:spPr>
        <a:xfrm>
          <a:off x="4689897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CE07-4E74-4F15-86EB-6C6567CBA919}">
      <dsp:nvSpPr>
        <dsp:cNvPr id="0" name=""/>
        <dsp:cNvSpPr/>
      </dsp:nvSpPr>
      <dsp:spPr>
        <a:xfrm>
          <a:off x="6028282" y="0"/>
          <a:ext cx="1461995" cy="3384549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SESSION 3: Using Your Data to Inform Instruction</a:t>
          </a:r>
        </a:p>
      </dsp:txBody>
      <dsp:txXfrm>
        <a:off x="6028282" y="1353819"/>
        <a:ext cx="1461995" cy="1353819"/>
      </dsp:txXfrm>
    </dsp:sp>
    <dsp:sp modelId="{1722C8D5-9191-4617-9A5C-B2D813A9D915}">
      <dsp:nvSpPr>
        <dsp:cNvPr id="0" name=""/>
        <dsp:cNvSpPr/>
      </dsp:nvSpPr>
      <dsp:spPr>
        <a:xfrm>
          <a:off x="6195752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9CCCA-3B9D-4598-9B0D-5726972F0780}">
      <dsp:nvSpPr>
        <dsp:cNvPr id="0" name=""/>
        <dsp:cNvSpPr/>
      </dsp:nvSpPr>
      <dsp:spPr>
        <a:xfrm>
          <a:off x="7534137" y="0"/>
          <a:ext cx="1461995" cy="338454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SESSION 4: </a:t>
          </a:r>
          <a:br>
            <a:rPr lang="en-US" sz="1400" kern="1200"/>
          </a:br>
          <a:r>
            <a:rPr lang="en-US" sz="1400" kern="1200"/>
            <a:t>True Integration</a:t>
          </a:r>
        </a:p>
      </dsp:txBody>
      <dsp:txXfrm>
        <a:off x="7534137" y="1353819"/>
        <a:ext cx="1461995" cy="1353819"/>
      </dsp:txXfrm>
    </dsp:sp>
    <dsp:sp modelId="{0ED1F304-354B-4320-B27C-70A3951670CA}">
      <dsp:nvSpPr>
        <dsp:cNvPr id="0" name=""/>
        <dsp:cNvSpPr/>
      </dsp:nvSpPr>
      <dsp:spPr>
        <a:xfrm>
          <a:off x="7701608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F601-0E14-41E6-A130-E7A0A9003234}">
      <dsp:nvSpPr>
        <dsp:cNvPr id="0" name=""/>
        <dsp:cNvSpPr/>
      </dsp:nvSpPr>
      <dsp:spPr>
        <a:xfrm>
          <a:off x="9039993" y="0"/>
          <a:ext cx="1461995" cy="338454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SESSION 5: Planning for the Year Ahead</a:t>
          </a:r>
        </a:p>
      </dsp:txBody>
      <dsp:txXfrm>
        <a:off x="9039993" y="1353819"/>
        <a:ext cx="1461995" cy="1353819"/>
      </dsp:txXfrm>
    </dsp:sp>
    <dsp:sp modelId="{92DE6F99-74F9-48AD-8F0A-3356A4758B7E}">
      <dsp:nvSpPr>
        <dsp:cNvPr id="0" name=""/>
        <dsp:cNvSpPr/>
      </dsp:nvSpPr>
      <dsp:spPr>
        <a:xfrm>
          <a:off x="9207463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47C8-B56B-4616-9A1D-BDC76FE2232C}">
      <dsp:nvSpPr>
        <dsp:cNvPr id="0" name=""/>
        <dsp:cNvSpPr/>
      </dsp:nvSpPr>
      <dsp:spPr>
        <a:xfrm>
          <a:off x="10545848" y="0"/>
          <a:ext cx="1461995" cy="338454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>
              <a:solidFill>
                <a:schemeClr val="accent4"/>
              </a:solidFill>
            </a:rPr>
            <a:t>SUMMER SUPPORT</a:t>
          </a:r>
        </a:p>
      </dsp:txBody>
      <dsp:txXfrm>
        <a:off x="10545848" y="1353819"/>
        <a:ext cx="1461995" cy="1353819"/>
      </dsp:txXfrm>
    </dsp:sp>
    <dsp:sp modelId="{55472D87-4270-4864-9513-C4EF84F48593}">
      <dsp:nvSpPr>
        <dsp:cNvPr id="0" name=""/>
        <dsp:cNvSpPr/>
      </dsp:nvSpPr>
      <dsp:spPr>
        <a:xfrm>
          <a:off x="10713318" y="203072"/>
          <a:ext cx="1127054" cy="1127054"/>
        </a:xfrm>
        <a:prstGeom prst="ellipse">
          <a:avLst/>
        </a:prstGeom>
        <a:blipFill dpi="0" rotWithShape="1"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53C31-027B-47B6-99A7-1B4548807CCF}">
      <dsp:nvSpPr>
        <dsp:cNvPr id="0" name=""/>
        <dsp:cNvSpPr/>
      </dsp:nvSpPr>
      <dsp:spPr>
        <a:xfrm>
          <a:off x="480508" y="2703864"/>
          <a:ext cx="11051688" cy="365871"/>
        </a:xfrm>
        <a:prstGeom prst="rightArrow">
          <a:avLst/>
        </a:prstGeom>
        <a:solidFill>
          <a:srgbClr val="8679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0479-E343-4435-B0DE-6E8EA1D63082}">
      <dsp:nvSpPr>
        <dsp:cNvPr id="0" name=""/>
        <dsp:cNvSpPr/>
      </dsp:nvSpPr>
      <dsp:spPr>
        <a:xfrm>
          <a:off x="1231" y="0"/>
          <a:ext cx="740766" cy="66628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JULY</a:t>
          </a:r>
        </a:p>
      </dsp:txBody>
      <dsp:txXfrm rot="16200000">
        <a:off x="-197867" y="199098"/>
        <a:ext cx="546351" cy="148153"/>
      </dsp:txXfrm>
    </dsp:sp>
    <dsp:sp modelId="{016B7851-ED07-41AA-91EF-5A835E3DD507}">
      <dsp:nvSpPr>
        <dsp:cNvPr id="0" name=""/>
        <dsp:cNvSpPr/>
      </dsp:nvSpPr>
      <dsp:spPr>
        <a:xfrm>
          <a:off x="767924" y="0"/>
          <a:ext cx="740766" cy="66628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AUGUST</a:t>
          </a:r>
        </a:p>
      </dsp:txBody>
      <dsp:txXfrm rot="16200000">
        <a:off x="568825" y="199098"/>
        <a:ext cx="546351" cy="148153"/>
      </dsp:txXfrm>
    </dsp:sp>
    <dsp:sp modelId="{427FC1E3-0593-4C6D-B81C-9EA4B510122F}">
      <dsp:nvSpPr>
        <dsp:cNvPr id="0" name=""/>
        <dsp:cNvSpPr/>
      </dsp:nvSpPr>
      <dsp:spPr>
        <a:xfrm rot="5400000">
          <a:off x="722646" y="515898"/>
          <a:ext cx="97963" cy="1111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15E4C-134F-4BF2-8D38-276CD15FB5CB}">
      <dsp:nvSpPr>
        <dsp:cNvPr id="0" name=""/>
        <dsp:cNvSpPr/>
      </dsp:nvSpPr>
      <dsp:spPr>
        <a:xfrm>
          <a:off x="1534617" y="0"/>
          <a:ext cx="740766" cy="66628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SEPTEMBER</a:t>
          </a:r>
        </a:p>
      </dsp:txBody>
      <dsp:txXfrm rot="16200000">
        <a:off x="1335518" y="199098"/>
        <a:ext cx="546351" cy="148153"/>
      </dsp:txXfrm>
    </dsp:sp>
    <dsp:sp modelId="{D91F4DFA-AF61-4DA7-B416-261203779B99}">
      <dsp:nvSpPr>
        <dsp:cNvPr id="0" name=""/>
        <dsp:cNvSpPr/>
      </dsp:nvSpPr>
      <dsp:spPr>
        <a:xfrm rot="5400000">
          <a:off x="1489339" y="515898"/>
          <a:ext cx="97963" cy="1111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FBCA3-1096-4E7C-874F-8D7904239F28}">
      <dsp:nvSpPr>
        <dsp:cNvPr id="0" name=""/>
        <dsp:cNvSpPr/>
      </dsp:nvSpPr>
      <dsp:spPr>
        <a:xfrm>
          <a:off x="2301311" y="0"/>
          <a:ext cx="740766" cy="66628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OCTOBER</a:t>
          </a:r>
        </a:p>
      </dsp:txBody>
      <dsp:txXfrm rot="16200000">
        <a:off x="2102212" y="199098"/>
        <a:ext cx="546351" cy="148153"/>
      </dsp:txXfrm>
    </dsp:sp>
    <dsp:sp modelId="{D79CC247-1F61-4E90-9866-DAA70D747B32}">
      <dsp:nvSpPr>
        <dsp:cNvPr id="0" name=""/>
        <dsp:cNvSpPr/>
      </dsp:nvSpPr>
      <dsp:spPr>
        <a:xfrm rot="5400000">
          <a:off x="2256032" y="515898"/>
          <a:ext cx="97963" cy="11111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0479-E343-4435-B0DE-6E8EA1D63082}">
      <dsp:nvSpPr>
        <dsp:cNvPr id="0" name=""/>
        <dsp:cNvSpPr/>
      </dsp:nvSpPr>
      <dsp:spPr>
        <a:xfrm>
          <a:off x="0" y="0"/>
          <a:ext cx="761261" cy="666283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NOVEMBER</a:t>
          </a:r>
        </a:p>
      </dsp:txBody>
      <dsp:txXfrm rot="16200000">
        <a:off x="-197049" y="197049"/>
        <a:ext cx="546352" cy="152252"/>
      </dsp:txXfrm>
    </dsp:sp>
    <dsp:sp modelId="{64520AE6-CA28-44A4-BD01-EAAB20F3659C}">
      <dsp:nvSpPr>
        <dsp:cNvPr id="0" name=""/>
        <dsp:cNvSpPr/>
      </dsp:nvSpPr>
      <dsp:spPr>
        <a:xfrm>
          <a:off x="788204" y="0"/>
          <a:ext cx="761261" cy="666283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DECEMBER</a:t>
          </a:r>
        </a:p>
      </dsp:txBody>
      <dsp:txXfrm rot="16200000">
        <a:off x="591154" y="197049"/>
        <a:ext cx="546352" cy="152252"/>
      </dsp:txXfrm>
    </dsp:sp>
    <dsp:sp modelId="{427FC1E3-0593-4C6D-B81C-9EA4B510122F}">
      <dsp:nvSpPr>
        <dsp:cNvPr id="0" name=""/>
        <dsp:cNvSpPr/>
      </dsp:nvSpPr>
      <dsp:spPr>
        <a:xfrm rot="5400000">
          <a:off x="743032" y="514324"/>
          <a:ext cx="97957" cy="11418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0479-E343-4435-B0DE-6E8EA1D63082}">
      <dsp:nvSpPr>
        <dsp:cNvPr id="0" name=""/>
        <dsp:cNvSpPr/>
      </dsp:nvSpPr>
      <dsp:spPr>
        <a:xfrm>
          <a:off x="281" y="-10723"/>
          <a:ext cx="717229" cy="68773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JANUARY</a:t>
          </a:r>
        </a:p>
      </dsp:txBody>
      <dsp:txXfrm rot="16200000">
        <a:off x="-209965" y="199522"/>
        <a:ext cx="563939" cy="143445"/>
      </dsp:txXfrm>
    </dsp:sp>
    <dsp:sp modelId="{E0A01FB4-1D39-44C8-BE71-7169CCA8ECD3}">
      <dsp:nvSpPr>
        <dsp:cNvPr id="0" name=""/>
        <dsp:cNvSpPr/>
      </dsp:nvSpPr>
      <dsp:spPr>
        <a:xfrm>
          <a:off x="742614" y="-10723"/>
          <a:ext cx="717229" cy="68773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FEBRUARY</a:t>
          </a:r>
        </a:p>
      </dsp:txBody>
      <dsp:txXfrm rot="16200000">
        <a:off x="532367" y="199522"/>
        <a:ext cx="563939" cy="143445"/>
      </dsp:txXfrm>
    </dsp:sp>
    <dsp:sp modelId="{427FC1E3-0593-4C6D-B81C-9EA4B510122F}">
      <dsp:nvSpPr>
        <dsp:cNvPr id="0" name=""/>
        <dsp:cNvSpPr/>
      </dsp:nvSpPr>
      <dsp:spPr>
        <a:xfrm rot="5400000">
          <a:off x="697220" y="506914"/>
          <a:ext cx="97959" cy="1075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0479-E343-4435-B0DE-6E8EA1D63082}">
      <dsp:nvSpPr>
        <dsp:cNvPr id="0" name=""/>
        <dsp:cNvSpPr/>
      </dsp:nvSpPr>
      <dsp:spPr>
        <a:xfrm>
          <a:off x="0" y="0"/>
          <a:ext cx="815659" cy="666283"/>
        </a:xfrm>
        <a:prstGeom prst="roundRect">
          <a:avLst>
            <a:gd name="adj" fmla="val 5000"/>
          </a:avLst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MARCH</a:t>
          </a:r>
        </a:p>
      </dsp:txBody>
      <dsp:txXfrm rot="16200000">
        <a:off x="-191610" y="191610"/>
        <a:ext cx="546352" cy="163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D0479-E343-4435-B0DE-6E8EA1D63082}">
      <dsp:nvSpPr>
        <dsp:cNvPr id="0" name=""/>
        <dsp:cNvSpPr/>
      </dsp:nvSpPr>
      <dsp:spPr>
        <a:xfrm>
          <a:off x="173" y="0"/>
          <a:ext cx="747160" cy="666283"/>
        </a:xfrm>
        <a:prstGeom prst="roundRect">
          <a:avLst>
            <a:gd name="adj" fmla="val 5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APRIL</a:t>
          </a:r>
        </a:p>
      </dsp:txBody>
      <dsp:txXfrm rot="16200000">
        <a:off x="-198286" y="198460"/>
        <a:ext cx="546352" cy="149432"/>
      </dsp:txXfrm>
    </dsp:sp>
    <dsp:sp modelId="{168CDFC9-90CE-424B-A4E8-278ACC8BE182}">
      <dsp:nvSpPr>
        <dsp:cNvPr id="0" name=""/>
        <dsp:cNvSpPr/>
      </dsp:nvSpPr>
      <dsp:spPr>
        <a:xfrm>
          <a:off x="773484" y="0"/>
          <a:ext cx="747160" cy="666283"/>
        </a:xfrm>
        <a:prstGeom prst="roundRect">
          <a:avLst>
            <a:gd name="adj" fmla="val 5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MAY</a:t>
          </a:r>
        </a:p>
      </dsp:txBody>
      <dsp:txXfrm rot="16200000">
        <a:off x="575024" y="198460"/>
        <a:ext cx="546352" cy="149432"/>
      </dsp:txXfrm>
    </dsp:sp>
    <dsp:sp modelId="{427FC1E3-0593-4C6D-B81C-9EA4B510122F}">
      <dsp:nvSpPr>
        <dsp:cNvPr id="0" name=""/>
        <dsp:cNvSpPr/>
      </dsp:nvSpPr>
      <dsp:spPr>
        <a:xfrm rot="5400000">
          <a:off x="728240" y="515394"/>
          <a:ext cx="97959" cy="1120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38FA-20BF-47B3-A949-A405D0DB09CD}">
      <dsp:nvSpPr>
        <dsp:cNvPr id="0" name=""/>
        <dsp:cNvSpPr/>
      </dsp:nvSpPr>
      <dsp:spPr>
        <a:xfrm>
          <a:off x="1546795" y="0"/>
          <a:ext cx="747160" cy="666283"/>
        </a:xfrm>
        <a:prstGeom prst="roundRect">
          <a:avLst>
            <a:gd name="adj" fmla="val 5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/>
            <a:t>JUNE</a:t>
          </a:r>
        </a:p>
      </dsp:txBody>
      <dsp:txXfrm rot="16200000">
        <a:off x="1348335" y="198460"/>
        <a:ext cx="546352" cy="149432"/>
      </dsp:txXfrm>
    </dsp:sp>
    <dsp:sp modelId="{FE0A7E94-0825-4074-865F-1ACA6778AEB4}">
      <dsp:nvSpPr>
        <dsp:cNvPr id="0" name=""/>
        <dsp:cNvSpPr/>
      </dsp:nvSpPr>
      <dsp:spPr>
        <a:xfrm rot="5400000">
          <a:off x="1501551" y="515394"/>
          <a:ext cx="97959" cy="11207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F803-45EF-AA42-BDD2-E75CD6532912}">
      <dsp:nvSpPr>
        <dsp:cNvPr id="0" name=""/>
        <dsp:cNvSpPr/>
      </dsp:nvSpPr>
      <dsp:spPr>
        <a:xfrm>
          <a:off x="411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-555467" y="1737053"/>
        <a:ext cx="1406827" cy="279227"/>
      </dsp:txXfrm>
    </dsp:sp>
    <dsp:sp modelId="{971673C2-F47C-2B46-A180-42AE3DADCE7D}">
      <dsp:nvSpPr>
        <dsp:cNvPr id="0" name=""/>
        <dsp:cNvSpPr/>
      </dsp:nvSpPr>
      <dsp:spPr>
        <a:xfrm>
          <a:off x="29177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overview with faculty and staff; Build reactive plan</a:t>
          </a:r>
        </a:p>
      </dsp:txBody>
      <dsp:txXfrm>
        <a:off x="291772" y="1169040"/>
        <a:ext cx="1071507" cy="1725918"/>
      </dsp:txXfrm>
    </dsp:sp>
    <dsp:sp modelId="{4E92D05A-7E69-B94B-938F-8CB8794072A0}">
      <dsp:nvSpPr>
        <dsp:cNvPr id="0" name=""/>
        <dsp:cNvSpPr/>
      </dsp:nvSpPr>
      <dsp:spPr>
        <a:xfrm>
          <a:off x="149272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933137" y="1737053"/>
        <a:ext cx="1406827" cy="279227"/>
      </dsp:txXfrm>
    </dsp:sp>
    <dsp:sp modelId="{926E4446-4CD7-D94B-8D3A-223F9E75C6A3}">
      <dsp:nvSpPr>
        <dsp:cNvPr id="0" name=""/>
        <dsp:cNvSpPr/>
      </dsp:nvSpPr>
      <dsp:spPr>
        <a:xfrm rot="5400000">
          <a:off x="137303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14576-F97D-7E46-B8AC-CB40BA3575E4}">
      <dsp:nvSpPr>
        <dsp:cNvPr id="0" name=""/>
        <dsp:cNvSpPr/>
      </dsp:nvSpPr>
      <dsp:spPr>
        <a:xfrm>
          <a:off x="178037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Finalize and share expectation matrix and teaching &amp;</a:t>
          </a:r>
          <a:r>
            <a:rPr lang="en-US" sz="1300" kern="1200" baseline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 </a:t>
          </a: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reinforcing components</a:t>
          </a:r>
        </a:p>
      </dsp:txBody>
      <dsp:txXfrm>
        <a:off x="1780377" y="1169040"/>
        <a:ext cx="1071507" cy="1725918"/>
      </dsp:txXfrm>
    </dsp:sp>
    <dsp:sp modelId="{C6321622-D5D4-704D-9D2D-3AC563738361}">
      <dsp:nvSpPr>
        <dsp:cNvPr id="0" name=""/>
        <dsp:cNvSpPr/>
      </dsp:nvSpPr>
      <dsp:spPr>
        <a:xfrm>
          <a:off x="298132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2421742" y="1737053"/>
        <a:ext cx="1406827" cy="279227"/>
      </dsp:txXfrm>
    </dsp:sp>
    <dsp:sp modelId="{F8F04E18-85D5-ED4B-85C6-2149A776013F}">
      <dsp:nvSpPr>
        <dsp:cNvPr id="0" name=""/>
        <dsp:cNvSpPr/>
      </dsp:nvSpPr>
      <dsp:spPr>
        <a:xfrm rot="5400000">
          <a:off x="286164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469CC-CAB0-ED4F-B401-77F6D7D542D3}">
      <dsp:nvSpPr>
        <dsp:cNvPr id="0" name=""/>
        <dsp:cNvSpPr/>
      </dsp:nvSpPr>
      <dsp:spPr>
        <a:xfrm>
          <a:off x="326898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screeners; Complete assessment schedule</a:t>
          </a:r>
        </a:p>
      </dsp:txBody>
      <dsp:txXfrm>
        <a:off x="3268982" y="1169040"/>
        <a:ext cx="1071507" cy="1725918"/>
      </dsp:txXfrm>
    </dsp:sp>
    <dsp:sp modelId="{83AC6EE8-2A6A-C44F-A36F-2D642544406E}">
      <dsp:nvSpPr>
        <dsp:cNvPr id="0" name=""/>
        <dsp:cNvSpPr/>
      </dsp:nvSpPr>
      <dsp:spPr>
        <a:xfrm>
          <a:off x="4469934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3910347" y="1737053"/>
        <a:ext cx="1406827" cy="279227"/>
      </dsp:txXfrm>
    </dsp:sp>
    <dsp:sp modelId="{2FB0FBF8-92A5-ED4B-AE33-17FB27DF68E8}">
      <dsp:nvSpPr>
        <dsp:cNvPr id="0" name=""/>
        <dsp:cNvSpPr/>
      </dsp:nvSpPr>
      <dsp:spPr>
        <a:xfrm rot="5400000">
          <a:off x="4350247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39E11-AB5B-1549-BA3D-ED6BD5BF53EE}">
      <dsp:nvSpPr>
        <dsp:cNvPr id="0" name=""/>
        <dsp:cNvSpPr/>
      </dsp:nvSpPr>
      <dsp:spPr>
        <a:xfrm>
          <a:off x="4757587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Ci3T plan; Complete PIRS; Complete secondary grid</a:t>
          </a:r>
        </a:p>
      </dsp:txBody>
      <dsp:txXfrm>
        <a:off x="4757587" y="1169040"/>
        <a:ext cx="1071507" cy="1725918"/>
      </dsp:txXfrm>
    </dsp:sp>
    <dsp:sp modelId="{EC5ED897-6DF7-4D46-A862-C4F539649D5E}">
      <dsp:nvSpPr>
        <dsp:cNvPr id="0" name=""/>
        <dsp:cNvSpPr/>
      </dsp:nvSpPr>
      <dsp:spPr>
        <a:xfrm>
          <a:off x="5958539" y="1169040"/>
          <a:ext cx="1438265" cy="1725918"/>
        </a:xfrm>
        <a:prstGeom prst="roundRect">
          <a:avLst>
            <a:gd name="adj" fmla="val 5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 cap="rnd" cmpd="sng" algn="ctr">
          <a:solidFill>
            <a:srgbClr val="0F6FC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Homework</a:t>
          </a:r>
        </a:p>
      </dsp:txBody>
      <dsp:txXfrm rot="16200000">
        <a:off x="5398952" y="1737053"/>
        <a:ext cx="1406827" cy="279227"/>
      </dsp:txXfrm>
    </dsp:sp>
    <dsp:sp modelId="{B2E45524-4475-B74F-801B-B278A247738B}">
      <dsp:nvSpPr>
        <dsp:cNvPr id="0" name=""/>
        <dsp:cNvSpPr/>
      </dsp:nvSpPr>
      <dsp:spPr>
        <a:xfrm rot="5400000">
          <a:off x="5838852" y="2541420"/>
          <a:ext cx="253757" cy="21573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C866-AB9C-F64F-8587-DBAFAD305CB9}">
      <dsp:nvSpPr>
        <dsp:cNvPr id="0" name=""/>
        <dsp:cNvSpPr/>
      </dsp:nvSpPr>
      <dsp:spPr>
        <a:xfrm>
          <a:off x="6246192" y="1169040"/>
          <a:ext cx="1071507" cy="172591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 panose="020B0502020202020204"/>
              <a:ea typeface="+mn-ea"/>
              <a:cs typeface="+mn-cs"/>
            </a:rPr>
            <a:t>Share revised Ci3T plan; Complete Ci3T Feedback Form</a:t>
          </a:r>
        </a:p>
      </dsp:txBody>
      <dsp:txXfrm>
        <a:off x="6246192" y="1169040"/>
        <a:ext cx="1071507" cy="1725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27701-4552-4E82-B8B5-201818F384E1}">
      <dsp:nvSpPr>
        <dsp:cNvPr id="0" name=""/>
        <dsp:cNvSpPr/>
      </dsp:nvSpPr>
      <dsp:spPr>
        <a:xfrm>
          <a:off x="4770" y="0"/>
          <a:ext cx="1116657" cy="3675440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 1</a:t>
          </a:r>
        </a:p>
      </dsp:txBody>
      <dsp:txXfrm>
        <a:off x="37476" y="1502882"/>
        <a:ext cx="1051245" cy="1404764"/>
      </dsp:txXfrm>
    </dsp:sp>
    <dsp:sp modelId="{0304F202-A9F3-479D-BEB1-3ABB9CCAFAF9}">
      <dsp:nvSpPr>
        <dsp:cNvPr id="0" name=""/>
        <dsp:cNvSpPr/>
      </dsp:nvSpPr>
      <dsp:spPr>
        <a:xfrm>
          <a:off x="38270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6BBCE-464F-4266-B09B-D42E3ACE62C5}">
      <dsp:nvSpPr>
        <dsp:cNvPr id="0" name=""/>
        <dsp:cNvSpPr/>
      </dsp:nvSpPr>
      <dsp:spPr>
        <a:xfrm>
          <a:off x="1154928" y="0"/>
          <a:ext cx="1116657" cy="3675440"/>
        </a:xfrm>
        <a:prstGeom prst="roundRect">
          <a:avLst>
            <a:gd name="adj" fmla="val 10000"/>
          </a:avLst>
        </a:prstGeom>
        <a:solidFill>
          <a:srgbClr val="4472C4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n-US" sz="1800" kern="1200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187634" y="1502882"/>
        <a:ext cx="1051245" cy="1404764"/>
      </dsp:txXfrm>
    </dsp:sp>
    <dsp:sp modelId="{AF799562-D0FE-4304-8CBE-F6EBFAE4013A}">
      <dsp:nvSpPr>
        <dsp:cNvPr id="0" name=""/>
        <dsp:cNvSpPr/>
      </dsp:nvSpPr>
      <dsp:spPr>
        <a:xfrm>
          <a:off x="118842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FE780-09B4-437E-87F1-633B9F17E51A}">
      <dsp:nvSpPr>
        <dsp:cNvPr id="0" name=""/>
        <dsp:cNvSpPr/>
      </dsp:nvSpPr>
      <dsp:spPr>
        <a:xfrm>
          <a:off x="2305085" y="0"/>
          <a:ext cx="1116657" cy="3675440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37791" y="1502882"/>
        <a:ext cx="1051245" cy="1404764"/>
      </dsp:txXfrm>
    </dsp:sp>
    <dsp:sp modelId="{069CDC01-BE12-484D-9486-671E87A5E1A9}">
      <dsp:nvSpPr>
        <dsp:cNvPr id="0" name=""/>
        <dsp:cNvSpPr/>
      </dsp:nvSpPr>
      <dsp:spPr>
        <a:xfrm>
          <a:off x="2338585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0E187-B08A-486D-8A45-C8A232CC337A}">
      <dsp:nvSpPr>
        <dsp:cNvPr id="0" name=""/>
        <dsp:cNvSpPr/>
      </dsp:nvSpPr>
      <dsp:spPr>
        <a:xfrm>
          <a:off x="3455242" y="0"/>
          <a:ext cx="1116657" cy="3675440"/>
        </a:xfrm>
        <a:prstGeom prst="roundRect">
          <a:avLst>
            <a:gd name="adj" fmla="val 10000"/>
          </a:avLst>
        </a:prstGeom>
        <a:solidFill>
          <a:srgbClr val="70AD47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  <a:endParaRPr lang="en-US" sz="1800" i="1" kern="1200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87948" y="1502882"/>
        <a:ext cx="1051245" cy="1404764"/>
      </dsp:txXfrm>
    </dsp:sp>
    <dsp:sp modelId="{640B4EA2-5D13-4CA1-86A9-3221B0994580}">
      <dsp:nvSpPr>
        <dsp:cNvPr id="0" name=""/>
        <dsp:cNvSpPr/>
      </dsp:nvSpPr>
      <dsp:spPr>
        <a:xfrm>
          <a:off x="3488742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CE07-4E74-4F15-86EB-6C6567CBA919}">
      <dsp:nvSpPr>
        <dsp:cNvPr id="0" name=""/>
        <dsp:cNvSpPr/>
      </dsp:nvSpPr>
      <dsp:spPr>
        <a:xfrm>
          <a:off x="4605400" y="0"/>
          <a:ext cx="1116657" cy="3675440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>
        <a:off x="4638106" y="1502882"/>
        <a:ext cx="1051245" cy="1404764"/>
      </dsp:txXfrm>
    </dsp:sp>
    <dsp:sp modelId="{1722C8D5-9191-4617-9A5C-B2D813A9D915}">
      <dsp:nvSpPr>
        <dsp:cNvPr id="0" name=""/>
        <dsp:cNvSpPr/>
      </dsp:nvSpPr>
      <dsp:spPr>
        <a:xfrm>
          <a:off x="4638900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9CCCA-3B9D-4598-9B0D-5726972F0780}">
      <dsp:nvSpPr>
        <dsp:cNvPr id="0" name=""/>
        <dsp:cNvSpPr/>
      </dsp:nvSpPr>
      <dsp:spPr>
        <a:xfrm>
          <a:off x="5755557" y="0"/>
          <a:ext cx="1116657" cy="3675440"/>
        </a:xfrm>
        <a:prstGeom prst="roundRect">
          <a:avLst>
            <a:gd name="adj" fmla="val 10000"/>
          </a:avLst>
        </a:prstGeom>
        <a:solidFill>
          <a:srgbClr val="EAB2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788263" y="1502882"/>
        <a:ext cx="1051245" cy="1404764"/>
      </dsp:txXfrm>
    </dsp:sp>
    <dsp:sp modelId="{0ED1F304-354B-4320-B27C-70A3951670CA}">
      <dsp:nvSpPr>
        <dsp:cNvPr id="0" name=""/>
        <dsp:cNvSpPr/>
      </dsp:nvSpPr>
      <dsp:spPr>
        <a:xfrm>
          <a:off x="578905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27" r="-307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AF601-0E14-41E6-A130-E7A0A9003234}">
      <dsp:nvSpPr>
        <dsp:cNvPr id="0" name=""/>
        <dsp:cNvSpPr/>
      </dsp:nvSpPr>
      <dsp:spPr>
        <a:xfrm>
          <a:off x="6905715" y="0"/>
          <a:ext cx="1116657" cy="367544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938421" y="1502882"/>
        <a:ext cx="1051245" cy="1404764"/>
      </dsp:txXfrm>
    </dsp:sp>
    <dsp:sp modelId="{92DE6F99-74F9-48AD-8F0A-3356A4758B7E}">
      <dsp:nvSpPr>
        <dsp:cNvPr id="0" name=""/>
        <dsp:cNvSpPr/>
      </dsp:nvSpPr>
      <dsp:spPr>
        <a:xfrm>
          <a:off x="6939215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17" r="-895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747C8-B56B-4616-9A1D-BDC76FE2232C}">
      <dsp:nvSpPr>
        <dsp:cNvPr id="0" name=""/>
        <dsp:cNvSpPr/>
      </dsp:nvSpPr>
      <dsp:spPr>
        <a:xfrm>
          <a:off x="8055872" y="0"/>
          <a:ext cx="1116657" cy="3675440"/>
        </a:xfrm>
        <a:prstGeom prst="roundRect">
          <a:avLst>
            <a:gd name="adj" fmla="val 10000"/>
          </a:avLst>
        </a:prstGeom>
        <a:solidFill>
          <a:srgbClr val="ED7D31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SESSION</a:t>
          </a:r>
          <a:b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</a:b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5</a:t>
          </a:r>
        </a:p>
      </dsp:txBody>
      <dsp:txXfrm>
        <a:off x="8088578" y="1502882"/>
        <a:ext cx="1051245" cy="1404764"/>
      </dsp:txXfrm>
    </dsp:sp>
    <dsp:sp modelId="{55472D87-4270-4864-9513-C4EF84F48593}">
      <dsp:nvSpPr>
        <dsp:cNvPr id="0" name=""/>
        <dsp:cNvSpPr/>
      </dsp:nvSpPr>
      <dsp:spPr>
        <a:xfrm>
          <a:off x="8089372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80" r="8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12EEF-C90E-4A39-8624-2778E48E4BE0}">
      <dsp:nvSpPr>
        <dsp:cNvPr id="0" name=""/>
        <dsp:cNvSpPr/>
      </dsp:nvSpPr>
      <dsp:spPr>
        <a:xfrm>
          <a:off x="9206030" y="0"/>
          <a:ext cx="1116657" cy="3675440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i="1" kern="1200" dirty="0">
            <a:solidFill>
              <a:srgbClr val="FFC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9238736" y="1502882"/>
        <a:ext cx="1051245" cy="1404764"/>
      </dsp:txXfrm>
    </dsp:sp>
    <dsp:sp modelId="{8B20BB08-94B1-48F9-9897-CB80CA7F6C0C}">
      <dsp:nvSpPr>
        <dsp:cNvPr id="0" name=""/>
        <dsp:cNvSpPr/>
      </dsp:nvSpPr>
      <dsp:spPr>
        <a:xfrm>
          <a:off x="9239529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9"/>
          <a:srcRect/>
          <a:stretch>
            <a:fillRect l="-9662" r="-10862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C3189-9723-4D48-AB42-84F0840E98A7}">
      <dsp:nvSpPr>
        <dsp:cNvPr id="0" name=""/>
        <dsp:cNvSpPr/>
      </dsp:nvSpPr>
      <dsp:spPr>
        <a:xfrm>
          <a:off x="10356187" y="0"/>
          <a:ext cx="1116657" cy="3675440"/>
        </a:xfrm>
        <a:prstGeom prst="roundRect">
          <a:avLst>
            <a:gd name="adj" fmla="val 10000"/>
          </a:avLst>
        </a:prstGeom>
        <a:solidFill>
          <a:srgbClr val="44546A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solidFill>
                <a:srgbClr val="FFC000"/>
              </a:solidFill>
              <a:latin typeface="Calibri" panose="020F0502020204030204"/>
              <a:ea typeface="+mn-ea"/>
              <a:cs typeface="+mn-cs"/>
            </a:rPr>
            <a:t>Revising for the year ahead</a:t>
          </a:r>
        </a:p>
      </dsp:txBody>
      <dsp:txXfrm>
        <a:off x="10388893" y="1502882"/>
        <a:ext cx="1051245" cy="1404764"/>
      </dsp:txXfrm>
    </dsp:sp>
    <dsp:sp modelId="{A5E4E931-3070-4D12-BE4A-A7CFF0542571}">
      <dsp:nvSpPr>
        <dsp:cNvPr id="0" name=""/>
        <dsp:cNvSpPr/>
      </dsp:nvSpPr>
      <dsp:spPr>
        <a:xfrm>
          <a:off x="10389687" y="220526"/>
          <a:ext cx="1049658" cy="1223921"/>
        </a:xfrm>
        <a:prstGeom prst="ellipse">
          <a:avLst/>
        </a:prstGeom>
        <a:blipFill dpi="0" rotWithShape="1"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53C31-027B-47B6-99A7-1B4548807CCF}">
      <dsp:nvSpPr>
        <dsp:cNvPr id="0" name=""/>
        <dsp:cNvSpPr/>
      </dsp:nvSpPr>
      <dsp:spPr>
        <a:xfrm>
          <a:off x="452980" y="3048230"/>
          <a:ext cx="10559406" cy="397316"/>
        </a:xfrm>
        <a:prstGeom prst="rightArrow">
          <a:avLst/>
        </a:prstGeom>
        <a:solidFill>
          <a:srgbClr val="8679E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861464-57F4-4576-833D-8BA605256F9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4DD091-6A5B-4612-8B6E-A15F2491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99CD55-64BA-4F8F-A977-5D4929BCA744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9D5D3-2E19-48D7-A2AA-A8BA04DCF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5BABC-CB0F-4A14-878B-E3946BC1D0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A97D0D-5178-4F57-BFD7-EC7A657727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9D5D3-2E19-48D7-A2AA-A8BA04DCF7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3F127-1D0D-6247-80F8-8470AD18E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04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421B6-B46F-4440-B41D-82D0FEFAF04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0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74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doodles.com/" TargetMode="External"/><Relationship Id="rId13" Type="http://schemas.openxmlformats.org/officeDocument/2006/relationships/hyperlink" Target="https://www.iconfinder.com/free_icons" TargetMode="External"/><Relationship Id="rId18" Type="http://schemas.openxmlformats.org/officeDocument/2006/relationships/hyperlink" Target="https://24slides.com/presentation-examples" TargetMode="External"/><Relationship Id="rId3" Type="http://schemas.openxmlformats.org/officeDocument/2006/relationships/hyperlink" Target="https://unsplash.com/" TargetMode="External"/><Relationship Id="rId7" Type="http://schemas.openxmlformats.org/officeDocument/2006/relationships/hyperlink" Target="https://www.drawkit.io/" TargetMode="External"/><Relationship Id="rId12" Type="http://schemas.openxmlformats.org/officeDocument/2006/relationships/hyperlink" Target="https://thenounproject.com/" TargetMode="External"/><Relationship Id="rId17" Type="http://schemas.openxmlformats.org/officeDocument/2006/relationships/hyperlink" Target="https://creativecommons.org/licenses/" TargetMode="External"/><Relationship Id="rId2" Type="http://schemas.openxmlformats.org/officeDocument/2006/relationships/hyperlink" Target="https://pixabay.com/" TargetMode="External"/><Relationship Id="rId16" Type="http://schemas.openxmlformats.org/officeDocument/2006/relationships/hyperlink" Target="https://www.canva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humaaans.com/" TargetMode="External"/><Relationship Id="rId11" Type="http://schemas.openxmlformats.org/officeDocument/2006/relationships/hyperlink" Target="https://www.flaticon.com/" TargetMode="External"/><Relationship Id="rId5" Type="http://schemas.openxmlformats.org/officeDocument/2006/relationships/hyperlink" Target="https://www.blackillustrations.com/" TargetMode="External"/><Relationship Id="rId15" Type="http://schemas.openxmlformats.org/officeDocument/2006/relationships/hyperlink" Target="https://blog.snappa.com/free-stock-photos/" TargetMode="External"/><Relationship Id="rId10" Type="http://schemas.openxmlformats.org/officeDocument/2006/relationships/hyperlink" Target="https://freepik.com/" TargetMode="External"/><Relationship Id="rId4" Type="http://schemas.openxmlformats.org/officeDocument/2006/relationships/hyperlink" Target="https://lukaszadam.com/illustrations" TargetMode="External"/><Relationship Id="rId9" Type="http://schemas.openxmlformats.org/officeDocument/2006/relationships/hyperlink" Target="https://absurd.design/" TargetMode="External"/><Relationship Id="rId14" Type="http://schemas.openxmlformats.org/officeDocument/2006/relationships/hyperlink" Target="https://www.pexels.com/" TargetMode="Externa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_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een Triangle"/>
          <p:cNvSpPr/>
          <p:nvPr userDrawn="1"/>
        </p:nvSpPr>
        <p:spPr>
          <a:xfrm>
            <a:off x="564444" y="3132668"/>
            <a:ext cx="11063112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20" name="Yellow Triangle"/>
          <p:cNvSpPr/>
          <p:nvPr userDrawn="1"/>
        </p:nvSpPr>
        <p:spPr>
          <a:xfrm>
            <a:off x="4088142" y="1846280"/>
            <a:ext cx="4011692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d Triangle"/>
          <p:cNvSpPr/>
          <p:nvPr userDrawn="1"/>
        </p:nvSpPr>
        <p:spPr>
          <a:xfrm>
            <a:off x="5327462" y="1059255"/>
            <a:ext cx="1512935" cy="787564"/>
          </a:xfrm>
          <a:prstGeom prst="triangle">
            <a:avLst/>
          </a:prstGeom>
          <a:solidFill>
            <a:srgbClr val="FE000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44541" y="5947646"/>
            <a:ext cx="9326880" cy="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4487923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683704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mains"/>
          <p:cNvSpPr txBox="1"/>
          <p:nvPr userDrawn="1"/>
        </p:nvSpPr>
        <p:spPr>
          <a:xfrm>
            <a:off x="564444" y="6096001"/>
            <a:ext cx="11063112" cy="678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Social</a:t>
            </a:r>
          </a:p>
          <a:p>
            <a:pPr defTabSz="457200"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26" name="Goal 3"/>
          <p:cNvSpPr/>
          <p:nvPr userDrawn="1"/>
        </p:nvSpPr>
        <p:spPr>
          <a:xfrm flipH="1">
            <a:off x="7520763" y="805649"/>
            <a:ext cx="4647095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>
                <a:solidFill>
                  <a:srgbClr val="E7E6E6"/>
                </a:solidFill>
              </a:rPr>
              <a:t>Goal: Reduce Harm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</a:rPr>
              <a:t>Specialized individual systems</a:t>
            </a:r>
            <a:br>
              <a:rPr lang="en-US" sz="1800" b="1">
                <a:solidFill>
                  <a:prstClr val="white"/>
                </a:solidFill>
              </a:rPr>
            </a:br>
            <a:r>
              <a:rPr lang="en-US" sz="1800" b="1">
                <a:solidFill>
                  <a:prstClr val="white"/>
                </a:solidFill>
              </a:rPr>
              <a:t>       for students with high risk</a:t>
            </a:r>
          </a:p>
        </p:txBody>
      </p:sp>
      <p:sp>
        <p:nvSpPr>
          <p:cNvPr id="27" name="Goal 2"/>
          <p:cNvSpPr/>
          <p:nvPr userDrawn="1"/>
        </p:nvSpPr>
        <p:spPr>
          <a:xfrm rot="10800000" flipH="1" flipV="1">
            <a:off x="18167" y="1858317"/>
            <a:ext cx="4096512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>
                <a:solidFill>
                  <a:srgbClr val="E7E6E6"/>
                </a:solidFill>
                <a:cs typeface="Arial" charset="0"/>
              </a:rPr>
              <a:t>Goal: Reverse Harm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cs typeface="Arial" charset="0"/>
              </a:rPr>
              <a:t>Specialized group systems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  <a:cs typeface="Arial" charset="0"/>
              </a:rPr>
              <a:t>for students at risk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Goal 1"/>
          <p:cNvSpPr/>
          <p:nvPr userDrawn="1"/>
        </p:nvSpPr>
        <p:spPr>
          <a:xfrm flipH="1">
            <a:off x="7085536" y="3740744"/>
            <a:ext cx="5084064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>
                <a:solidFill>
                  <a:srgbClr val="E7E6E6"/>
                </a:solidFill>
              </a:rPr>
              <a:t>Goal: Prevent Harm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prstClr val="white"/>
                </a:solidFill>
              </a:rPr>
              <a:t>School/classroom-wide systems for all students, staff, &amp; settings</a:t>
            </a:r>
          </a:p>
        </p:txBody>
      </p:sp>
      <p:sp>
        <p:nvSpPr>
          <p:cNvPr id="29" name="Tier 3"/>
          <p:cNvSpPr txBox="1">
            <a:spLocks noChangeArrowheads="1"/>
          </p:cNvSpPr>
          <p:nvPr userDrawn="1"/>
        </p:nvSpPr>
        <p:spPr bwMode="auto">
          <a:xfrm>
            <a:off x="3513393" y="1126204"/>
            <a:ext cx="508000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Tier 3</a:t>
            </a:r>
          </a:p>
          <a:p>
            <a:pPr algn="ctr" defTabSz="45720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Tertiary Prevention 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≈5%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0" name="Tier 2"/>
          <p:cNvSpPr txBox="1">
            <a:spLocks noChangeArrowheads="1"/>
          </p:cNvSpPr>
          <p:nvPr userDrawn="1"/>
        </p:nvSpPr>
        <p:spPr bwMode="auto">
          <a:xfrm>
            <a:off x="3302000" y="2301968"/>
            <a:ext cx="5588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Tier 2</a:t>
            </a:r>
          </a:p>
          <a:p>
            <a:pPr algn="ctr" defTabSz="4572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Secondary Prevention (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≈15%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31" name="Tier 1"/>
          <p:cNvSpPr txBox="1">
            <a:spLocks noChangeArrowheads="1"/>
          </p:cNvSpPr>
          <p:nvPr userDrawn="1"/>
        </p:nvSpPr>
        <p:spPr bwMode="auto">
          <a:xfrm>
            <a:off x="3302000" y="4600925"/>
            <a:ext cx="558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Tier 1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Primary Prevention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≈80%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32" name="Reference"/>
          <p:cNvSpPr txBox="1"/>
          <p:nvPr userDrawn="1"/>
        </p:nvSpPr>
        <p:spPr>
          <a:xfrm>
            <a:off x="3598607" y="395891"/>
            <a:ext cx="360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>
                <a:solidFill>
                  <a:prstClr val="black"/>
                </a:solidFill>
              </a:rPr>
              <a:t>(Lane, </a:t>
            </a:r>
            <a:r>
              <a:rPr lang="en-US" sz="2000" err="1">
                <a:solidFill>
                  <a:prstClr val="black"/>
                </a:solidFill>
              </a:rPr>
              <a:t>Kalberg</a:t>
            </a:r>
            <a:r>
              <a:rPr lang="en-US" sz="2000">
                <a:solidFill>
                  <a:prstClr val="black"/>
                </a:solidFill>
              </a:rPr>
              <a:t>, &amp; </a:t>
            </a:r>
            <a:r>
              <a:rPr lang="en-US" sz="2000" err="1">
                <a:solidFill>
                  <a:prstClr val="black"/>
                </a:solidFill>
              </a:rPr>
              <a:t>Menzies</a:t>
            </a:r>
            <a:r>
              <a:rPr lang="en-US" sz="2000">
                <a:solidFill>
                  <a:prstClr val="black"/>
                </a:solidFill>
              </a:rPr>
              <a:t>, 2009)</a:t>
            </a:r>
          </a:p>
        </p:txBody>
      </p:sp>
      <p:sp>
        <p:nvSpPr>
          <p:cNvPr id="33" name="Title"/>
          <p:cNvSpPr txBox="1">
            <a:spLocks noChangeArrowheads="1"/>
          </p:cNvSpPr>
          <p:nvPr userDrawn="1"/>
        </p:nvSpPr>
        <p:spPr bwMode="auto">
          <a:xfrm>
            <a:off x="0" y="1"/>
            <a:ext cx="12192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prstClr val="black"/>
                </a:solidFill>
              </a:rPr>
              <a:t>Comprehensive, Integrated, Three-Tiered Model of Prevention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34" name="Borde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8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E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B5F36BE-5A91-C945-8A1A-FEF6915A97B7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56DA49F-DFFA-5C49-9D38-562CE57B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6315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179D452-8676-4E44-B73F-1F81BD356850}" type="datetime1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FF7732A-3945-314A-ABEA-A7DFE883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2422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207B9EA-58E3-CF4D-808F-EF9A755AD548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0490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ECF117F-4BE9-0143-8B38-D709E7F768A5}" type="datetime1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045C9E6B-C4D7-9744-BF32-6ED425C3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5700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FE4D21-397B-044D-8EF3-017DE99BD7C6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6D508678-5C29-2649-B481-42E885A5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2265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1A1D6BE-33A2-594E-939E-1A5C014A9F7E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541B08F-3F98-9B4E-956A-C1E5588E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001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BB050F-05A9-7E4D-AAE8-6767C10EF61E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AD7E8638-E168-2E48-9A64-10AD376D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142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263DB47-DB9E-1742-8201-B72934E3E674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C8CDE78B-66B6-BC45-92DB-E58EC3C7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2576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CE1720-FADA-1448-BF8B-7D4BBC53C10D}" type="datetime1">
              <a:rPr lang="en-US" altLang="en-US" smtClean="0"/>
              <a:t>3/26/2021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3ADB909-E6F2-AD44-B087-28F4D3D2B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52784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BE4E97-4DAA-1B4B-B6FC-5B0687C6C877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9D2512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A21330EB-9F75-DA47-A93C-F70C6C71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6446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00301" y="115263"/>
            <a:ext cx="7391401" cy="66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0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33010FF-FE7F-D647-B2F5-9050C97EAA07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24246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F82231C3-A9D6-454B-AFF0-44A4F3308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64436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8694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" y="6394450"/>
            <a:ext cx="109728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5BAC35"/>
                </a:gs>
                <a:gs pos="100000">
                  <a:srgbClr val="FF0000"/>
                </a:gs>
                <a:gs pos="50000">
                  <a:srgbClr val="FFFF0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5588000" y="5953126"/>
            <a:ext cx="1016000" cy="809625"/>
            <a:chOff x="4191000" y="5953478"/>
            <a:chExt cx="762000" cy="808962"/>
          </a:xfrm>
        </p:grpSpPr>
        <p:sp>
          <p:nvSpPr>
            <p:cNvPr id="5" name="Rectangle 4"/>
            <p:cNvSpPr/>
            <p:nvPr userDrawn="1"/>
          </p:nvSpPr>
          <p:spPr>
            <a:xfrm>
              <a:off x="4191000" y="6324649"/>
              <a:ext cx="762000" cy="152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6" name="Picture 8" descr="CI3T_icon_color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420" y="5953478"/>
              <a:ext cx="561420" cy="80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47200" y="76200"/>
            <a:ext cx="1828800" cy="228600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974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per: E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6114F-F494-490E-AE1F-EF754E45CE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76EFAB2F-35EA-4F8C-B42B-FF5D22637C5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9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ADE5A-1D86-420F-A66F-6CFF3355E7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920E-BE56-4203-8C39-5013435AC7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70BA9F0-3B0B-4C5A-AD18-E67566C9138B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18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E940-0B93-4771-8D72-0D9D70B27B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47563BC0-641B-43F8-B14B-D23E4CEB3E55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7ECA-C7D4-49B6-B022-C9D0BF5E3E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6E3FF7D-38BA-4DA8-BCB9-B5601CDD6337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426C-F69A-4FD5-8862-2F3E704B50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2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697B-B79F-41A4-AB29-DF2410F164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61B9844B-D3D3-4252-86F7-9021D260A6AB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C402-B2FB-48C5-8B49-26A1FAF0BB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2BCCCAB8-5A69-4CD5-8E4C-3F71B7606B24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2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_Model_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een Triangle"/>
          <p:cNvSpPr/>
          <p:nvPr userDrawn="1"/>
        </p:nvSpPr>
        <p:spPr>
          <a:xfrm>
            <a:off x="564444" y="3132668"/>
            <a:ext cx="11063112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20" name="Yellow Triangle"/>
          <p:cNvSpPr/>
          <p:nvPr userDrawn="1"/>
        </p:nvSpPr>
        <p:spPr>
          <a:xfrm>
            <a:off x="4088142" y="1846280"/>
            <a:ext cx="4011692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d Triangle"/>
          <p:cNvSpPr/>
          <p:nvPr userDrawn="1"/>
        </p:nvSpPr>
        <p:spPr>
          <a:xfrm>
            <a:off x="5327462" y="1059255"/>
            <a:ext cx="1512935" cy="787564"/>
          </a:xfrm>
          <a:prstGeom prst="triangle">
            <a:avLst/>
          </a:prstGeom>
          <a:solidFill>
            <a:srgbClr val="FE000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44541" y="5947646"/>
            <a:ext cx="9326880" cy="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4487923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7683704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mains"/>
          <p:cNvSpPr txBox="1"/>
          <p:nvPr userDrawn="1"/>
        </p:nvSpPr>
        <p:spPr>
          <a:xfrm>
            <a:off x="564444" y="6096001"/>
            <a:ext cx="11063112" cy="678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Social</a:t>
            </a:r>
          </a:p>
          <a:p>
            <a:pPr defTabSz="457200"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29" name="Tier 3"/>
          <p:cNvSpPr txBox="1">
            <a:spLocks noChangeArrowheads="1"/>
          </p:cNvSpPr>
          <p:nvPr userDrawn="1"/>
        </p:nvSpPr>
        <p:spPr bwMode="auto">
          <a:xfrm>
            <a:off x="3513393" y="1126204"/>
            <a:ext cx="508000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Tier 3</a:t>
            </a:r>
          </a:p>
          <a:p>
            <a:pPr algn="ctr" defTabSz="45720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Tertiary Prevention 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≈5%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30" name="Tier 2"/>
          <p:cNvSpPr txBox="1">
            <a:spLocks noChangeArrowheads="1"/>
          </p:cNvSpPr>
          <p:nvPr userDrawn="1"/>
        </p:nvSpPr>
        <p:spPr bwMode="auto">
          <a:xfrm>
            <a:off x="3302000" y="2301968"/>
            <a:ext cx="5588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Tier 2</a:t>
            </a:r>
          </a:p>
          <a:p>
            <a:pPr algn="ctr" defTabSz="45720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Secondary Prevention (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≈15%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31" name="Tier 1"/>
          <p:cNvSpPr txBox="1">
            <a:spLocks noChangeArrowheads="1"/>
          </p:cNvSpPr>
          <p:nvPr userDrawn="1"/>
        </p:nvSpPr>
        <p:spPr bwMode="auto">
          <a:xfrm>
            <a:off x="3302000" y="4600925"/>
            <a:ext cx="558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Tier 1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Primary Prevention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cs typeface="Arial" panose="020B0604020202020204" pitchFamily="34" charset="0"/>
              </a:rPr>
              <a:t>≈80%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32" name="Reference"/>
          <p:cNvSpPr txBox="1"/>
          <p:nvPr userDrawn="1"/>
        </p:nvSpPr>
        <p:spPr>
          <a:xfrm>
            <a:off x="3598607" y="395891"/>
            <a:ext cx="360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>
                <a:solidFill>
                  <a:prstClr val="black"/>
                </a:solidFill>
              </a:rPr>
              <a:t>(Lane, </a:t>
            </a:r>
            <a:r>
              <a:rPr lang="en-US" sz="2000" err="1">
                <a:solidFill>
                  <a:prstClr val="black"/>
                </a:solidFill>
              </a:rPr>
              <a:t>Kalberg</a:t>
            </a:r>
            <a:r>
              <a:rPr lang="en-US" sz="2000">
                <a:solidFill>
                  <a:prstClr val="black"/>
                </a:solidFill>
              </a:rPr>
              <a:t>, &amp; </a:t>
            </a:r>
            <a:r>
              <a:rPr lang="en-US" sz="2000" err="1">
                <a:solidFill>
                  <a:prstClr val="black"/>
                </a:solidFill>
              </a:rPr>
              <a:t>Menzies</a:t>
            </a:r>
            <a:r>
              <a:rPr lang="en-US" sz="2000">
                <a:solidFill>
                  <a:prstClr val="black"/>
                </a:solidFill>
              </a:rPr>
              <a:t>, 2009)</a:t>
            </a:r>
          </a:p>
        </p:txBody>
      </p:sp>
      <p:sp>
        <p:nvSpPr>
          <p:cNvPr id="33" name="Title"/>
          <p:cNvSpPr txBox="1">
            <a:spLocks noChangeArrowheads="1"/>
          </p:cNvSpPr>
          <p:nvPr userDrawn="1"/>
        </p:nvSpPr>
        <p:spPr bwMode="auto">
          <a:xfrm>
            <a:off x="0" y="1"/>
            <a:ext cx="12192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600" b="1">
                <a:solidFill>
                  <a:prstClr val="black"/>
                </a:solidFill>
              </a:rPr>
              <a:t>Comprehensive, Integrated, Three-Tiered Model of Prevention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34" name="Borde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3922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FE7B-181D-4F3F-97FA-137C10A5B5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B03DB66C-668F-490C-82E3-4884C0DCC627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277B-5F41-4735-82EF-1CD4F90CBF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E1FFB2DD-393A-4507-9CEC-B876E1DA852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1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BB81-27B9-4238-8060-D51819CD62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147579E6-9DBD-46C0-B015-0392FD081D89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3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fld id="{28D3D292-A03D-4825-81E6-9C12ABB858DF}" type="slidenum">
              <a:rPr lang="en-US" alt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3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464A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464A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IRB # 100863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24246"/>
                </a:solidFill>
              </a:defRPr>
            </a:lvl1pPr>
          </a:lstStyle>
          <a:p>
            <a:fld id="{AD8C5752-3634-4A47-A36B-784E85709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98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ACD2CC-082D-4943-9AFD-898E4CA557BA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564C778-E5B8-6C43-9ED1-E2A71CB3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483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64F748-BA4F-7141-B73E-A75892040684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4F598E8-4058-414D-91E1-AE5237EF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5693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949E8C-D233-8844-B374-4F4616606F48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4BA32E1-8618-AA44-A40E-A904B71F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411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B5F36BE-5A91-C945-8A1A-FEF6915A97B7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56DA49F-DFFA-5C49-9D38-562CE57B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7574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179D452-8676-4E44-B73F-1F81BD356850}" type="datetime1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FF7732A-3945-314A-ABEA-A7DFE883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59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ig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58058" y="-21772"/>
            <a:ext cx="6743700" cy="689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solidFill>
            <a:srgbClr val="ADB9CA">
              <a:alpha val="80000"/>
            </a:srgb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9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207B9EA-58E3-CF4D-808F-EF9A755AD548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0378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ECF117F-4BE9-0143-8B38-D709E7F768A5}" type="datetime1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045C9E6B-C4D7-9744-BF32-6ED425C3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228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FE4D21-397B-044D-8EF3-017DE99BD7C6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6D508678-5C29-2649-B481-42E885A5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3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1A1D6BE-33A2-594E-939E-1A5C014A9F7E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541B08F-3F98-9B4E-956A-C1E5588E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980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BB050F-05A9-7E4D-AAE8-6767C10EF61E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AD7E8638-E168-2E48-9A64-10AD376D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111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263DB47-DB9E-1742-8201-B72934E3E674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C8CDE78B-66B6-BC45-92DB-E58EC3C7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714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CE1720-FADA-1448-BF8B-7D4BBC53C10D}" type="datetime1">
              <a:rPr lang="en-US" altLang="en-US" smtClean="0"/>
              <a:t>3/26/2021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3ADB909-E6F2-AD44-B087-28F4D3D2B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70749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BE4E97-4DAA-1B4B-B6FC-5B0687C6C877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9D2512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A21330EB-9F75-DA47-A93C-F70C6C71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58312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33010FF-FE7F-D647-B2F5-9050C97EAA07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24246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F82231C3-A9D6-454B-AFF0-44A4F3308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820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90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lkboar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920E-BE56-4203-8C39-5013435AC704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A9F0-3B0B-4C5A-AD18-E67566C91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8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1FBD-495F-BE41-8148-851028746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F6DA2-5E5E-8240-89B8-56DAAFED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3D232E-8082-3540-9359-00E264FDD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1" y="6173954"/>
            <a:ext cx="3624056" cy="5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6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w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213AC10-A39E-D04F-B9C8-0350CDA52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99"/>
          <a:stretch/>
        </p:blipFill>
        <p:spPr>
          <a:xfrm>
            <a:off x="10871236" y="5609558"/>
            <a:ext cx="1134809" cy="876083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90397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EF1DD-1C58-F442-9D60-B70273AF2B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9576" y="224074"/>
            <a:ext cx="1632848" cy="6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79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ian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9F635-ED95-194A-9C23-2978794ACB6B}"/>
              </a:ext>
            </a:extLst>
          </p:cNvPr>
          <p:cNvPicPr/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3544" y="-21772"/>
            <a:ext cx="6743281" cy="689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iant Triangle &amp;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F9F635-ED95-194A-9C23-2978794ACB6B}"/>
              </a:ext>
            </a:extLst>
          </p:cNvPr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743281" cy="6897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09738"/>
            <a:ext cx="8610600" cy="2852737"/>
          </a:xfrm>
          <a:custGeom>
            <a:avLst/>
            <a:gdLst>
              <a:gd name="connsiteX0" fmla="*/ 0 w 8610600"/>
              <a:gd name="connsiteY0" fmla="*/ 0 h 2852737"/>
              <a:gd name="connsiteX1" fmla="*/ 8610600 w 8610600"/>
              <a:gd name="connsiteY1" fmla="*/ 0 h 2852737"/>
              <a:gd name="connsiteX2" fmla="*/ 8610600 w 8610600"/>
              <a:gd name="connsiteY2" fmla="*/ 2852737 h 2852737"/>
              <a:gd name="connsiteX3" fmla="*/ 0 w 8610600"/>
              <a:gd name="connsiteY3" fmla="*/ 2852737 h 2852737"/>
              <a:gd name="connsiteX4" fmla="*/ 0 w 8610600"/>
              <a:gd name="connsiteY4" fmla="*/ 0 h 2852737"/>
              <a:gd name="connsiteX0" fmla="*/ 0 w 8610600"/>
              <a:gd name="connsiteY0" fmla="*/ 0 h 2852737"/>
              <a:gd name="connsiteX1" fmla="*/ 8610600 w 8610600"/>
              <a:gd name="connsiteY1" fmla="*/ 0 h 2852737"/>
              <a:gd name="connsiteX2" fmla="*/ 8610600 w 8610600"/>
              <a:gd name="connsiteY2" fmla="*/ 2852737 h 2852737"/>
              <a:gd name="connsiteX3" fmla="*/ 1643605 w 8610600"/>
              <a:gd name="connsiteY3" fmla="*/ 2841162 h 2852737"/>
              <a:gd name="connsiteX4" fmla="*/ 0 w 8610600"/>
              <a:gd name="connsiteY4" fmla="*/ 0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2852737">
                <a:moveTo>
                  <a:pt x="0" y="0"/>
                </a:moveTo>
                <a:lnTo>
                  <a:pt x="8610600" y="0"/>
                </a:lnTo>
                <a:lnTo>
                  <a:pt x="8610600" y="2852737"/>
                </a:lnTo>
                <a:lnTo>
                  <a:pt x="1643605" y="28411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lIns="1371600" anchor="ctr" anchorCtr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8996" y="4589463"/>
            <a:ext cx="661300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19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ottom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FC1C379-1FB3-A54B-A801-896B503F64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609559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64340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Bottom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AB7A92D-26CA-8E4A-91B3-DAA129A80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609559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93125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74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07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36" cy="365125"/>
          </a:xfrm>
        </p:spPr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600849-390B-784E-9278-0BA760801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968"/>
          <a:stretch/>
        </p:blipFill>
        <p:spPr>
          <a:xfrm>
            <a:off x="10871236" y="5592467"/>
            <a:ext cx="1134809" cy="885510"/>
          </a:xfrm>
          <a:prstGeom prst="rect">
            <a:avLst/>
          </a:prstGeom>
          <a:effectLst>
            <a:outerShdw blurRad="50800" dist="762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5417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3T_PL_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C6CD5D-D920-374E-8CBA-3ACBF93CD43C}"/>
              </a:ext>
            </a:extLst>
          </p:cNvPr>
          <p:cNvGrpSpPr/>
          <p:nvPr userDrawn="1"/>
        </p:nvGrpSpPr>
        <p:grpSpPr>
          <a:xfrm>
            <a:off x="2175020" y="980151"/>
            <a:ext cx="8870360" cy="4064000"/>
            <a:chOff x="112165" y="751543"/>
            <a:chExt cx="8870360" cy="4064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FC77FDF-330D-9143-B471-98F55D697265}"/>
                </a:ext>
              </a:extLst>
            </p:cNvPr>
            <p:cNvSpPr/>
            <p:nvPr/>
          </p:nvSpPr>
          <p:spPr>
            <a:xfrm>
              <a:off x="11216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1: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Ci3T model overview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2CCA512-082F-EC46-AFCA-81421176C2AA}"/>
                </a:ext>
              </a:extLst>
            </p:cNvPr>
            <p:cNvSpPr/>
            <p:nvPr/>
          </p:nvSpPr>
          <p:spPr>
            <a:xfrm>
              <a:off x="159777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2: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the primary prevention plan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B237D16-51EF-D84F-B623-E4E1DBAA1E08}"/>
                </a:ext>
              </a:extLst>
            </p:cNvPr>
            <p:cNvSpPr/>
            <p:nvPr/>
          </p:nvSpPr>
          <p:spPr>
            <a:xfrm>
              <a:off x="308337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3: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How to monitor the plan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9385A53-4D67-3B47-B380-1D613C89699A}"/>
                </a:ext>
              </a:extLst>
            </p:cNvPr>
            <p:cNvSpPr/>
            <p:nvPr/>
          </p:nvSpPr>
          <p:spPr>
            <a:xfrm>
              <a:off x="456898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4: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445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2 supports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F303E0-7544-914F-946D-9BFC04700074}"/>
                </a:ext>
              </a:extLst>
            </p:cNvPr>
            <p:cNvSpPr/>
            <p:nvPr/>
          </p:nvSpPr>
          <p:spPr>
            <a:xfrm>
              <a:off x="605458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5: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3 supports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33E59FD-B14E-544C-B4D8-90254D407C54}"/>
                </a:ext>
              </a:extLst>
            </p:cNvPr>
            <p:cNvSpPr/>
            <p:nvPr/>
          </p:nvSpPr>
          <p:spPr>
            <a:xfrm>
              <a:off x="754019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6: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Preparing to implement</a:t>
              </a: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10CEFA26-D6A7-8244-A822-F617DCEC53E7}"/>
                </a:ext>
              </a:extLst>
            </p:cNvPr>
            <p:cNvSpPr/>
            <p:nvPr/>
          </p:nvSpPr>
          <p:spPr>
            <a:xfrm>
              <a:off x="466880" y="3743324"/>
              <a:ext cx="8160930" cy="614363"/>
            </a:xfrm>
            <a:prstGeom prst="rightArrow">
              <a:avLst/>
            </a:prstGeom>
            <a:gradFill rotWithShape="1">
              <a:gsLst>
                <a:gs pos="0">
                  <a:srgbClr val="0F6FC6">
                    <a:tint val="60000"/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0F6FC6">
                    <a:tint val="60000"/>
                    <a:hueOff val="0"/>
                    <a:satOff val="0"/>
                    <a:lumOff val="0"/>
                    <a:alphaOff val="0"/>
                    <a:shade val="90000"/>
                    <a:lumMod val="8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E7CC116-7A27-4445-BE23-50AD6116D086}"/>
              </a:ext>
            </a:extLst>
          </p:cNvPr>
          <p:cNvSpPr txBox="1">
            <a:spLocks/>
          </p:cNvSpPr>
          <p:nvPr userDrawn="1"/>
        </p:nvSpPr>
        <p:spPr>
          <a:xfrm>
            <a:off x="1524000" y="100013"/>
            <a:ext cx="9144000" cy="79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Ci3T Professional Learning Series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4655B9B-FDB7-614F-BBE6-2915B5F5136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92953369"/>
              </p:ext>
            </p:extLst>
          </p:nvPr>
        </p:nvGraphicFramePr>
        <p:xfrm>
          <a:off x="2777230" y="3597282"/>
          <a:ext cx="74009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A72FE399-113B-E14E-B00E-EADAB37B848F}"/>
              </a:ext>
            </a:extLst>
          </p:cNvPr>
          <p:cNvSpPr/>
          <p:nvPr userDrawn="1"/>
        </p:nvSpPr>
        <p:spPr>
          <a:xfrm>
            <a:off x="11088650" y="980151"/>
            <a:ext cx="573602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vert270" wrap="none" lIns="91440" tIns="91440" rIns="91440" bIns="9144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Implementation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E47BED0-B097-5F46-A220-9F0F2589356F}"/>
              </a:ext>
            </a:extLst>
          </p:cNvPr>
          <p:cNvSpPr/>
          <p:nvPr userDrawn="1"/>
        </p:nvSpPr>
        <p:spPr>
          <a:xfrm>
            <a:off x="538855" y="980151"/>
            <a:ext cx="1592895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horz" wrap="square" lIns="99568" tIns="228600" rIns="0" bIns="914400" numCol="1" spcCol="1270" anchor="t" anchorCtr="0">
            <a:noAutofit/>
          </a:bodyPr>
          <a:lstStyle/>
          <a:p>
            <a:pPr marL="0" marR="0" lvl="0" indent="0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Pre-Training Activities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member selection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Schoolwide Expectations Survey for Specific Settings (SESSS)</a:t>
            </a:r>
          </a:p>
        </p:txBody>
      </p:sp>
    </p:spTree>
    <p:extLst>
      <p:ext uri="{BB962C8B-B14F-4D97-AF65-F5344CB8AC3E}">
        <p14:creationId xmlns:p14="http://schemas.microsoft.com/office/powerpoint/2010/main" val="127737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een Triangle">
            <a:extLst>
              <a:ext uri="{FF2B5EF4-FFF2-40B4-BE49-F238E27FC236}">
                <a16:creationId xmlns:a16="http://schemas.microsoft.com/office/drawing/2014/main" id="{F7568AB8-0F23-3146-9F9D-66896C0CBB0E}"/>
              </a:ext>
            </a:extLst>
          </p:cNvPr>
          <p:cNvSpPr/>
          <p:nvPr userDrawn="1"/>
        </p:nvSpPr>
        <p:spPr>
          <a:xfrm>
            <a:off x="1947333" y="3132668"/>
            <a:ext cx="8297334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Yellow Triangle">
            <a:extLst>
              <a:ext uri="{FF2B5EF4-FFF2-40B4-BE49-F238E27FC236}">
                <a16:creationId xmlns:a16="http://schemas.microsoft.com/office/drawing/2014/main" id="{5B63712D-B1E2-5C4C-A2A9-C4A76DDA5AB6}"/>
              </a:ext>
            </a:extLst>
          </p:cNvPr>
          <p:cNvSpPr/>
          <p:nvPr userDrawn="1"/>
        </p:nvSpPr>
        <p:spPr>
          <a:xfrm>
            <a:off x="4590106" y="1846280"/>
            <a:ext cx="3008769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d Triangle">
            <a:extLst>
              <a:ext uri="{FF2B5EF4-FFF2-40B4-BE49-F238E27FC236}">
                <a16:creationId xmlns:a16="http://schemas.microsoft.com/office/drawing/2014/main" id="{748F2DCB-B3EE-CC42-A5BB-F0E32D7A6058}"/>
              </a:ext>
            </a:extLst>
          </p:cNvPr>
          <p:cNvSpPr/>
          <p:nvPr userDrawn="1"/>
        </p:nvSpPr>
        <p:spPr>
          <a:xfrm>
            <a:off x="5519596" y="1059255"/>
            <a:ext cx="1134701" cy="787564"/>
          </a:xfrm>
          <a:prstGeom prst="triangle">
            <a:avLst/>
          </a:prstGeom>
          <a:solidFill>
            <a:srgbClr val="FE000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090D35-6573-FC49-B7A6-CAEBC909BB69}"/>
              </a:ext>
            </a:extLst>
          </p:cNvPr>
          <p:cNvCxnSpPr/>
          <p:nvPr userDrawn="1"/>
        </p:nvCxnSpPr>
        <p:spPr>
          <a:xfrm>
            <a:off x="2607406" y="5947646"/>
            <a:ext cx="6995160" cy="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37C45E-D61F-C04E-8D39-6896E17FD022}"/>
              </a:ext>
            </a:extLst>
          </p:cNvPr>
          <p:cNvCxnSpPr/>
          <p:nvPr userDrawn="1"/>
        </p:nvCxnSpPr>
        <p:spPr>
          <a:xfrm flipH="1">
            <a:off x="4889942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8F9F2A-2758-A147-88D3-B61F693DAE1B}"/>
              </a:ext>
            </a:extLst>
          </p:cNvPr>
          <p:cNvCxnSpPr/>
          <p:nvPr userDrawn="1"/>
        </p:nvCxnSpPr>
        <p:spPr>
          <a:xfrm flipH="1">
            <a:off x="7286778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sp>
        <p:nvSpPr>
          <p:cNvPr id="42" name="Domains">
            <a:extLst>
              <a:ext uri="{FF2B5EF4-FFF2-40B4-BE49-F238E27FC236}">
                <a16:creationId xmlns:a16="http://schemas.microsoft.com/office/drawing/2014/main" id="{AC2C215A-B488-2F45-A740-8DDEDA9048E7}"/>
              </a:ext>
            </a:extLst>
          </p:cNvPr>
          <p:cNvSpPr txBox="1"/>
          <p:nvPr userDrawn="1"/>
        </p:nvSpPr>
        <p:spPr>
          <a:xfrm>
            <a:off x="1947333" y="6096000"/>
            <a:ext cx="8297334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Social</a:t>
            </a:r>
          </a:p>
          <a:p>
            <a:pPr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43" name="Goal 3">
            <a:extLst>
              <a:ext uri="{FF2B5EF4-FFF2-40B4-BE49-F238E27FC236}">
                <a16:creationId xmlns:a16="http://schemas.microsoft.com/office/drawing/2014/main" id="{4F0367BA-DE0F-DE46-80B6-55D46F5130F6}"/>
              </a:ext>
            </a:extLst>
          </p:cNvPr>
          <p:cNvSpPr/>
          <p:nvPr userDrawn="1"/>
        </p:nvSpPr>
        <p:spPr>
          <a:xfrm flipH="1">
            <a:off x="7164572" y="805649"/>
            <a:ext cx="3485321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22860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Reduce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Specialized individual systems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for students with high risk</a:t>
            </a:r>
          </a:p>
        </p:txBody>
      </p:sp>
      <p:sp>
        <p:nvSpPr>
          <p:cNvPr id="44" name="Goal 2">
            <a:extLst>
              <a:ext uri="{FF2B5EF4-FFF2-40B4-BE49-F238E27FC236}">
                <a16:creationId xmlns:a16="http://schemas.microsoft.com/office/drawing/2014/main" id="{CE3623A0-87FA-B144-8700-BFAB962D159F}"/>
              </a:ext>
            </a:extLst>
          </p:cNvPr>
          <p:cNvSpPr/>
          <p:nvPr userDrawn="1"/>
        </p:nvSpPr>
        <p:spPr>
          <a:xfrm rot="10800000" flipH="1" flipV="1">
            <a:off x="1537625" y="1858317"/>
            <a:ext cx="3072384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wrap="square" lIns="9144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Goal: Reverse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Specialized group systems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for students at risk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Goal 1">
            <a:extLst>
              <a:ext uri="{FF2B5EF4-FFF2-40B4-BE49-F238E27FC236}">
                <a16:creationId xmlns:a16="http://schemas.microsoft.com/office/drawing/2014/main" id="{21CDEB5D-36CB-7441-82AE-59E7BEBA4BF2}"/>
              </a:ext>
            </a:extLst>
          </p:cNvPr>
          <p:cNvSpPr/>
          <p:nvPr userDrawn="1"/>
        </p:nvSpPr>
        <p:spPr>
          <a:xfrm flipH="1">
            <a:off x="6838152" y="3740744"/>
            <a:ext cx="3813048" cy="914400"/>
          </a:xfrm>
          <a:prstGeom prst="homePlate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228600"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Goal: Prevent Harm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School/classroom-wide systems for all students, staff, &amp; settings</a:t>
            </a:r>
          </a:p>
        </p:txBody>
      </p:sp>
      <p:sp>
        <p:nvSpPr>
          <p:cNvPr id="46" name="Tier 3">
            <a:extLst>
              <a:ext uri="{FF2B5EF4-FFF2-40B4-BE49-F238E27FC236}">
                <a16:creationId xmlns:a16="http://schemas.microsoft.com/office/drawing/2014/main" id="{35E31CA1-B710-6E49-A60F-3E7FC73C9F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045" y="1126204"/>
            <a:ext cx="3810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3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Tertiary Prevention 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</a:t>
            </a:r>
          </a:p>
        </p:txBody>
      </p:sp>
      <p:sp>
        <p:nvSpPr>
          <p:cNvPr id="47" name="Tier 2">
            <a:extLst>
              <a:ext uri="{FF2B5EF4-FFF2-40B4-BE49-F238E27FC236}">
                <a16:creationId xmlns:a16="http://schemas.microsoft.com/office/drawing/2014/main" id="{D6F2DF6B-139A-D446-9AB9-1D6EF011D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2301968"/>
            <a:ext cx="4191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2</a:t>
            </a:r>
          </a:p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Secondary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≈15%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8" name="Tier 1">
            <a:extLst>
              <a:ext uri="{FF2B5EF4-FFF2-40B4-BE49-F238E27FC236}">
                <a16:creationId xmlns:a16="http://schemas.microsoft.com/office/drawing/2014/main" id="{93576CA4-B1CA-2A46-A9C2-69BA5AA79A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4600925"/>
            <a:ext cx="419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Primary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≈80%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9" name="Reference">
            <a:extLst>
              <a:ext uri="{FF2B5EF4-FFF2-40B4-BE49-F238E27FC236}">
                <a16:creationId xmlns:a16="http://schemas.microsoft.com/office/drawing/2014/main" id="{5DE09BF2-66B8-DF4E-8B80-9230EF68AE1B}"/>
              </a:ext>
            </a:extLst>
          </p:cNvPr>
          <p:cNvSpPr txBox="1"/>
          <p:nvPr userDrawn="1"/>
        </p:nvSpPr>
        <p:spPr>
          <a:xfrm>
            <a:off x="4222955" y="395891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2009)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0F6EC5B7-73E7-634F-9BC6-89486E7D08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0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07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Model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reen Triangle">
            <a:extLst>
              <a:ext uri="{FF2B5EF4-FFF2-40B4-BE49-F238E27FC236}">
                <a16:creationId xmlns:a16="http://schemas.microsoft.com/office/drawing/2014/main" id="{F7568AB8-0F23-3146-9F9D-66896C0CBB0E}"/>
              </a:ext>
            </a:extLst>
          </p:cNvPr>
          <p:cNvSpPr/>
          <p:nvPr userDrawn="1"/>
        </p:nvSpPr>
        <p:spPr>
          <a:xfrm>
            <a:off x="1947333" y="3132668"/>
            <a:ext cx="8297334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Yellow Triangle">
            <a:extLst>
              <a:ext uri="{FF2B5EF4-FFF2-40B4-BE49-F238E27FC236}">
                <a16:creationId xmlns:a16="http://schemas.microsoft.com/office/drawing/2014/main" id="{5B63712D-B1E2-5C4C-A2A9-C4A76DDA5AB6}"/>
              </a:ext>
            </a:extLst>
          </p:cNvPr>
          <p:cNvSpPr/>
          <p:nvPr userDrawn="1"/>
        </p:nvSpPr>
        <p:spPr>
          <a:xfrm>
            <a:off x="4590106" y="1846280"/>
            <a:ext cx="3008769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d Triangle">
            <a:extLst>
              <a:ext uri="{FF2B5EF4-FFF2-40B4-BE49-F238E27FC236}">
                <a16:creationId xmlns:a16="http://schemas.microsoft.com/office/drawing/2014/main" id="{748F2DCB-B3EE-CC42-A5BB-F0E32D7A6058}"/>
              </a:ext>
            </a:extLst>
          </p:cNvPr>
          <p:cNvSpPr/>
          <p:nvPr userDrawn="1"/>
        </p:nvSpPr>
        <p:spPr>
          <a:xfrm>
            <a:off x="5519596" y="1059255"/>
            <a:ext cx="1134701" cy="787564"/>
          </a:xfrm>
          <a:prstGeom prst="triangle">
            <a:avLst/>
          </a:prstGeom>
          <a:solidFill>
            <a:srgbClr val="FE0002"/>
          </a:solidFill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090D35-6573-FC49-B7A6-CAEBC909BB69}"/>
              </a:ext>
            </a:extLst>
          </p:cNvPr>
          <p:cNvCxnSpPr/>
          <p:nvPr userDrawn="1"/>
        </p:nvCxnSpPr>
        <p:spPr>
          <a:xfrm>
            <a:off x="2607406" y="5947646"/>
            <a:ext cx="6995160" cy="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37C45E-D61F-C04E-8D39-6896E17FD022}"/>
              </a:ext>
            </a:extLst>
          </p:cNvPr>
          <p:cNvCxnSpPr/>
          <p:nvPr userDrawn="1"/>
        </p:nvCxnSpPr>
        <p:spPr>
          <a:xfrm flipH="1">
            <a:off x="4889942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8F9F2A-2758-A147-88D3-B61F693DAE1B}"/>
              </a:ext>
            </a:extLst>
          </p:cNvPr>
          <p:cNvCxnSpPr/>
          <p:nvPr userDrawn="1"/>
        </p:nvCxnSpPr>
        <p:spPr>
          <a:xfrm flipH="1">
            <a:off x="7286778" y="6008511"/>
            <a:ext cx="2444" cy="731520"/>
          </a:xfrm>
          <a:prstGeom prst="line">
            <a:avLst/>
          </a:prstGeom>
          <a:noFill/>
          <a:ln w="38100" cap="flat" cmpd="sng" algn="ctr">
            <a:solidFill>
              <a:srgbClr val="008C00"/>
            </a:solidFill>
            <a:prstDash val="sysDot"/>
          </a:ln>
          <a:effectLst/>
        </p:spPr>
      </p:cxnSp>
      <p:sp>
        <p:nvSpPr>
          <p:cNvPr id="42" name="Domains">
            <a:extLst>
              <a:ext uri="{FF2B5EF4-FFF2-40B4-BE49-F238E27FC236}">
                <a16:creationId xmlns:a16="http://schemas.microsoft.com/office/drawing/2014/main" id="{AC2C215A-B488-2F45-A740-8DDEDA9048E7}"/>
              </a:ext>
            </a:extLst>
          </p:cNvPr>
          <p:cNvSpPr txBox="1"/>
          <p:nvPr userDrawn="1"/>
        </p:nvSpPr>
        <p:spPr>
          <a:xfrm>
            <a:off x="1947333" y="6096000"/>
            <a:ext cx="8297334" cy="6694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	Social</a:t>
            </a:r>
          </a:p>
          <a:p>
            <a:pPr>
              <a:lnSpc>
                <a:spcPct val="75000"/>
              </a:lnSpc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46" name="Tier 3">
            <a:extLst>
              <a:ext uri="{FF2B5EF4-FFF2-40B4-BE49-F238E27FC236}">
                <a16:creationId xmlns:a16="http://schemas.microsoft.com/office/drawing/2014/main" id="{35E31CA1-B710-6E49-A60F-3E7FC73C9F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045" y="1126204"/>
            <a:ext cx="3810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3</a:t>
            </a:r>
          </a:p>
          <a:p>
            <a:pPr marL="0" marR="0" lvl="0" indent="0" algn="ctr" defTabSz="91440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Tertiary Prevention 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</a:t>
            </a:r>
          </a:p>
        </p:txBody>
      </p:sp>
      <p:sp>
        <p:nvSpPr>
          <p:cNvPr id="47" name="Tier 2">
            <a:extLst>
              <a:ext uri="{FF2B5EF4-FFF2-40B4-BE49-F238E27FC236}">
                <a16:creationId xmlns:a16="http://schemas.microsoft.com/office/drawing/2014/main" id="{D6F2DF6B-139A-D446-9AB9-1D6EF011D1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2301968"/>
            <a:ext cx="4191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2</a:t>
            </a:r>
          </a:p>
          <a:p>
            <a:pPr marL="0" marR="0" lvl="0" indent="0" algn="ctr" defTabSz="91440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Secondary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≈15%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8" name="Tier 1">
            <a:extLst>
              <a:ext uri="{FF2B5EF4-FFF2-40B4-BE49-F238E27FC236}">
                <a16:creationId xmlns:a16="http://schemas.microsoft.com/office/drawing/2014/main" id="{93576CA4-B1CA-2A46-A9C2-69BA5AA79A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00500" y="4600925"/>
            <a:ext cx="419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Tier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Primary Prevention (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panose="020B0604020202020204" pitchFamily="34" charset="0"/>
              </a:rPr>
              <a:t>≈80%</a:t>
            </a:r>
            <a:r>
              <a:rPr kumimoji="0" lang="en-US" sz="2400" b="1" i="0" u="none" strike="noStrike" kern="0" cap="none" spc="0" normalizeH="0" baseline="0" noProof="0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) </a:t>
            </a:r>
          </a:p>
        </p:txBody>
      </p:sp>
      <p:sp>
        <p:nvSpPr>
          <p:cNvPr id="49" name="Reference">
            <a:extLst>
              <a:ext uri="{FF2B5EF4-FFF2-40B4-BE49-F238E27FC236}">
                <a16:creationId xmlns:a16="http://schemas.microsoft.com/office/drawing/2014/main" id="{5DE09BF2-66B8-DF4E-8B80-9230EF68AE1B}"/>
              </a:ext>
            </a:extLst>
          </p:cNvPr>
          <p:cNvSpPr txBox="1"/>
          <p:nvPr userDrawn="1"/>
        </p:nvSpPr>
        <p:spPr>
          <a:xfrm>
            <a:off x="4222955" y="395891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/>
              </a:rPr>
              <a:t>, 2009)</a:t>
            </a:r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0F6EC5B7-73E7-634F-9BC6-89486E7D08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000" y="0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cs typeface="Arial" charset="0"/>
            </a:endParaRPr>
          </a:p>
        </p:txBody>
      </p:sp>
      <p:sp>
        <p:nvSpPr>
          <p:cNvPr id="17" name="Watermark Covering">
            <a:extLst>
              <a:ext uri="{FF2B5EF4-FFF2-40B4-BE49-F238E27FC236}">
                <a16:creationId xmlns:a16="http://schemas.microsoft.com/office/drawing/2014/main" id="{67D09180-788D-E344-8F4B-7E44FC1CF388}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67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Training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B334141-A06E-1E45-AA81-D2B0530A4CD5}"/>
              </a:ext>
            </a:extLst>
          </p:cNvPr>
          <p:cNvGrpSpPr/>
          <p:nvPr userDrawn="1"/>
        </p:nvGrpSpPr>
        <p:grpSpPr>
          <a:xfrm>
            <a:off x="2175020" y="980151"/>
            <a:ext cx="8870360" cy="4064000"/>
            <a:chOff x="112165" y="751543"/>
            <a:chExt cx="8870360" cy="4064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562E0D1-9494-8C4A-8020-23CB861B02F1}"/>
                </a:ext>
              </a:extLst>
            </p:cNvPr>
            <p:cNvSpPr/>
            <p:nvPr/>
          </p:nvSpPr>
          <p:spPr>
            <a:xfrm>
              <a:off x="11216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1: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Ci3T model overview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853A3C8-8CC4-FB48-9CA8-11EE3F95102D}"/>
                </a:ext>
              </a:extLst>
            </p:cNvPr>
            <p:cNvSpPr/>
            <p:nvPr/>
          </p:nvSpPr>
          <p:spPr>
            <a:xfrm>
              <a:off x="159777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2: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the primary prevention plan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976C4A6-EF26-6F48-84FE-26DBBAE88F55}"/>
                </a:ext>
              </a:extLst>
            </p:cNvPr>
            <p:cNvSpPr/>
            <p:nvPr/>
          </p:nvSpPr>
          <p:spPr>
            <a:xfrm>
              <a:off x="308337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3: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How to monitor the plan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789F3A-520C-974B-8221-612D55FB6851}"/>
                </a:ext>
              </a:extLst>
            </p:cNvPr>
            <p:cNvSpPr/>
            <p:nvPr/>
          </p:nvSpPr>
          <p:spPr>
            <a:xfrm>
              <a:off x="456898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4: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445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2 supports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392249-C53C-C74E-99A3-9C61977E1126}"/>
                </a:ext>
              </a:extLst>
            </p:cNvPr>
            <p:cNvSpPr/>
            <p:nvPr/>
          </p:nvSpPr>
          <p:spPr>
            <a:xfrm>
              <a:off x="605458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5: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3 supports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27B41B5-A935-2D40-B796-7AA7416675B5}"/>
                </a:ext>
              </a:extLst>
            </p:cNvPr>
            <p:cNvSpPr/>
            <p:nvPr/>
          </p:nvSpPr>
          <p:spPr>
            <a:xfrm>
              <a:off x="754019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6: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Preparing to implement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398F122F-8F14-D140-8BE2-313DAFDD70A9}"/>
                </a:ext>
              </a:extLst>
            </p:cNvPr>
            <p:cNvSpPr/>
            <p:nvPr/>
          </p:nvSpPr>
          <p:spPr>
            <a:xfrm>
              <a:off x="466880" y="3743324"/>
              <a:ext cx="8160930" cy="614363"/>
            </a:xfrm>
            <a:prstGeom prst="rightArrow">
              <a:avLst/>
            </a:prstGeom>
            <a:gradFill rotWithShape="1">
              <a:gsLst>
                <a:gs pos="0">
                  <a:srgbClr val="0F6FC6">
                    <a:tint val="60000"/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0F6FC6">
                    <a:tint val="60000"/>
                    <a:hueOff val="0"/>
                    <a:satOff val="0"/>
                    <a:lumOff val="0"/>
                    <a:alphaOff val="0"/>
                    <a:shade val="90000"/>
                    <a:lumMod val="8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A516B1B-1E52-CF43-8D80-44DCFF114B25}"/>
              </a:ext>
            </a:extLst>
          </p:cNvPr>
          <p:cNvSpPr txBox="1">
            <a:spLocks/>
          </p:cNvSpPr>
          <p:nvPr userDrawn="1"/>
        </p:nvSpPr>
        <p:spPr>
          <a:xfrm>
            <a:off x="1524000" y="100013"/>
            <a:ext cx="9144000" cy="79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Ci3T Professional Learning Series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83BA793E-BFFA-2642-A6A3-E68E4EC23829}"/>
              </a:ext>
            </a:extLst>
          </p:cNvPr>
          <p:cNvGraphicFramePr/>
          <p:nvPr userDrawn="1"/>
        </p:nvGraphicFramePr>
        <p:xfrm>
          <a:off x="2777230" y="3597282"/>
          <a:ext cx="74009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Freeform 26">
            <a:extLst>
              <a:ext uri="{FF2B5EF4-FFF2-40B4-BE49-F238E27FC236}">
                <a16:creationId xmlns:a16="http://schemas.microsoft.com/office/drawing/2014/main" id="{0DA30D2D-A1E2-154C-BEC6-DBB838EB43D1}"/>
              </a:ext>
            </a:extLst>
          </p:cNvPr>
          <p:cNvSpPr/>
          <p:nvPr userDrawn="1"/>
        </p:nvSpPr>
        <p:spPr>
          <a:xfrm>
            <a:off x="11088650" y="980151"/>
            <a:ext cx="573602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vert270" wrap="none" lIns="91440" tIns="91440" rIns="91440" bIns="9144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Implementation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EDBD56A-2A7B-3844-8A65-BF7393F6562D}"/>
              </a:ext>
            </a:extLst>
          </p:cNvPr>
          <p:cNvSpPr/>
          <p:nvPr userDrawn="1"/>
        </p:nvSpPr>
        <p:spPr>
          <a:xfrm>
            <a:off x="538855" y="980151"/>
            <a:ext cx="1592895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horz" wrap="square" lIns="99568" tIns="228600" rIns="0" bIns="914400" numCol="1" spcCol="1270" anchor="t" anchorCtr="0">
            <a:noAutofit/>
          </a:bodyPr>
          <a:lstStyle/>
          <a:p>
            <a:pPr marL="0" marR="0" lvl="0" indent="0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Pre-Training Activities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member selection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Schoolwide Expectations Survey for Specific Settings (SESSS)</a:t>
            </a:r>
          </a:p>
        </p:txBody>
      </p:sp>
    </p:spTree>
    <p:extLst>
      <p:ext uri="{BB962C8B-B14F-4D97-AF65-F5344CB8AC3E}">
        <p14:creationId xmlns:p14="http://schemas.microsoft.com/office/powerpoint/2010/main" val="170999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 Imp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1974619-D344-094C-8112-721DAE16AB40}"/>
              </a:ext>
            </a:extLst>
          </p:cNvPr>
          <p:cNvGraphicFramePr/>
          <p:nvPr userDrawn="1"/>
        </p:nvGraphicFramePr>
        <p:xfrm>
          <a:off x="351711" y="1697430"/>
          <a:ext cx="11477616" cy="367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A84E59-D065-8B41-ADE7-CF3647177614}"/>
              </a:ext>
            </a:extLst>
          </p:cNvPr>
          <p:cNvSpPr txBox="1"/>
          <p:nvPr userDrawn="1"/>
        </p:nvSpPr>
        <p:spPr>
          <a:xfrm>
            <a:off x="1569129" y="5305873"/>
            <a:ext cx="1700784" cy="574863"/>
          </a:xfrm>
          <a:prstGeom prst="round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rgbClr val="FFC000">
                <a:lumMod val="5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Fall T.I. Window (4 wks)</a:t>
            </a:r>
          </a:p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788" algn="ctr"/>
                <a:tab pos="1257300" algn="ctr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October	November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Monday – 3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1B37E-28A3-5342-8C43-3FD08364B315}"/>
              </a:ext>
            </a:extLst>
          </p:cNvPr>
          <p:cNvSpPr txBox="1"/>
          <p:nvPr userDrawn="1"/>
        </p:nvSpPr>
        <p:spPr>
          <a:xfrm>
            <a:off x="6188114" y="5305873"/>
            <a:ext cx="1700784" cy="574863"/>
          </a:xfrm>
          <a:prstGeom prst="roundRect">
            <a:avLst/>
          </a:prstGeom>
          <a:solidFill>
            <a:srgbClr val="70AD47">
              <a:lumMod val="60000"/>
              <a:lumOff val="40000"/>
            </a:srgbClr>
          </a:solidFill>
          <a:ln>
            <a:solidFill>
              <a:srgbClr val="70AD47">
                <a:lumMod val="5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Spring T.I. Window (4 wks)</a:t>
            </a:r>
          </a:p>
          <a:p>
            <a:pPr marL="0" marR="0" lvl="0" indent="0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8788" algn="ctr"/>
                <a:tab pos="1257300" algn="ctr"/>
              </a:tabLs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February	March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Monday – 2</a:t>
            </a:r>
            <a:r>
              <a:rPr kumimoji="0" lang="en-US" sz="12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Friday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AC8789-1BD6-8548-A0C0-DEB353F04016}"/>
              </a:ext>
            </a:extLst>
          </p:cNvPr>
          <p:cNvSpPr txBox="1"/>
          <p:nvPr userDrawn="1"/>
        </p:nvSpPr>
        <p:spPr>
          <a:xfrm>
            <a:off x="351710" y="127770"/>
            <a:ext cx="882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Ci3T </a:t>
            </a:r>
            <a:r>
              <a:rPr lang="en-US" sz="4800" b="1" cap="small" dirty="0">
                <a:ln w="3175">
                  <a:solidFill>
                    <a:prstClr val="black"/>
                  </a:solidFill>
                </a:ln>
                <a:solidFill>
                  <a:srgbClr val="4472C4"/>
                </a:solidFill>
                <a:latin typeface="Calibri" panose="020F0502020204030204"/>
              </a:rPr>
              <a:t>IMPLEMENTATION</a:t>
            </a:r>
            <a:br>
              <a:rPr lang="en-US" sz="4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Professional Learning Series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1A2F2-7364-8F42-9858-DAC1CC4DFA02}"/>
              </a:ext>
            </a:extLst>
          </p:cNvPr>
          <p:cNvSpPr txBox="1"/>
          <p:nvPr userDrawn="1"/>
        </p:nvSpPr>
        <p:spPr>
          <a:xfrm>
            <a:off x="1056341" y="3914317"/>
            <a:ext cx="865238" cy="1312899"/>
          </a:xfrm>
          <a:prstGeom prst="roundRect">
            <a:avLst/>
          </a:prstGeom>
          <a:solidFill>
            <a:srgbClr val="FFC000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Fall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Opens 4-6 weeks after school begins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14E135-197D-D04E-9226-B7344814D73F}"/>
              </a:ext>
            </a:extLst>
          </p:cNvPr>
          <p:cNvSpPr txBox="1"/>
          <p:nvPr userDrawn="1"/>
        </p:nvSpPr>
        <p:spPr>
          <a:xfrm>
            <a:off x="3932592" y="3914317"/>
            <a:ext cx="868680" cy="1312899"/>
          </a:xfrm>
          <a:prstGeom prst="roundRect">
            <a:avLst/>
          </a:prstGeom>
          <a:solidFill>
            <a:srgbClr val="5B9BD5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Winter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First 2 weeks of December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42C00F-C118-6E4A-B513-0A13238C5802}"/>
              </a:ext>
            </a:extLst>
          </p:cNvPr>
          <p:cNvSpPr txBox="1"/>
          <p:nvPr userDrawn="1"/>
        </p:nvSpPr>
        <p:spPr>
          <a:xfrm>
            <a:off x="9135144" y="3914317"/>
            <a:ext cx="868680" cy="1312899"/>
          </a:xfrm>
          <a:prstGeom prst="roundRect">
            <a:avLst/>
          </a:prstGeom>
          <a:solidFill>
            <a:srgbClr val="70AD47"/>
          </a:solidFill>
          <a:ln>
            <a:solidFill>
              <a:sysClr val="window" lastClr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Spring Screening Window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__(2 </a:t>
            </a:r>
            <a:r>
              <a:rPr kumimoji="0" lang="en-US" sz="12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wks</a:t>
            </a: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)__</a:t>
            </a:r>
          </a:p>
          <a:p>
            <a:pPr marL="0" marR="0" lvl="0" indent="0" algn="ctr" defTabSz="457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Opens 4-6 weeks before school ends</a:t>
            </a:r>
          </a:p>
        </p:txBody>
      </p:sp>
    </p:spTree>
    <p:extLst>
      <p:ext uri="{BB962C8B-B14F-4D97-AF65-F5344CB8AC3E}">
        <p14:creationId xmlns:p14="http://schemas.microsoft.com/office/powerpoint/2010/main" val="2259505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4C06DF-5FE6-5F41-9985-6F788AEFFB3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2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board Sa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49F326-64E6-7743-A147-00E6237E46D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4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per: Da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2BABB-0BFE-D44C-9C7C-98BB463FE03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4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per: E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0331FC-660F-594A-9DFB-530BE537599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77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5828486-9D7A-1649-BE91-4E2ACF6A6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24225" y="115263"/>
            <a:ext cx="5543551" cy="665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77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ation"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8000">
              <a:schemeClr val="accent1">
                <a:lumMod val="95000"/>
                <a:lumOff val="5000"/>
              </a:schemeClr>
            </a:gs>
            <a:gs pos="88000">
              <a:srgbClr val="00594E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FF510-08C2-2149-9896-B6FFD67CBA11}"/>
              </a:ext>
            </a:extLst>
          </p:cNvPr>
          <p:cNvSpPr/>
          <p:nvPr userDrawn="1"/>
        </p:nvSpPr>
        <p:spPr>
          <a:xfrm>
            <a:off x="6392" y="-1522471"/>
            <a:ext cx="4679486" cy="108645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0" b="1" cap="none" spc="50" dirty="0">
                <a:ln w="0"/>
                <a:solidFill>
                  <a:srgbClr val="00594E"/>
                </a:solidFill>
                <a:effectLst>
                  <a:glow rad="63500">
                    <a:srgbClr val="00594E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5032375"/>
          </a:xfrm>
        </p:spPr>
        <p:txBody>
          <a:bodyPr lIns="0" tIns="0" rIns="0" bIns="0">
            <a:noAutofit/>
          </a:bodyPr>
          <a:lstStyle>
            <a:lvl1pPr marL="228600" indent="-228600">
              <a:buFont typeface="System Font Regular"/>
              <a:buChar char="❝"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34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3T_IMP_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 userDrawn="1">
            <p:extLst>
              <p:ext uri="{D42A27DB-BD31-4B8C-83A1-F6EECF244321}">
                <p14:modId xmlns:p14="http://schemas.microsoft.com/office/powerpoint/2010/main" val="72312721"/>
              </p:ext>
            </p:extLst>
          </p:nvPr>
        </p:nvGraphicFramePr>
        <p:xfrm>
          <a:off x="84597" y="1697431"/>
          <a:ext cx="12012705" cy="3384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6" name="Diagram 25"/>
          <p:cNvGraphicFramePr/>
          <p:nvPr userDrawn="1">
            <p:extLst>
              <p:ext uri="{D42A27DB-BD31-4B8C-83A1-F6EECF244321}">
                <p14:modId xmlns:p14="http://schemas.microsoft.com/office/powerpoint/2010/main" val="3198662784"/>
              </p:ext>
            </p:extLst>
          </p:nvPr>
        </p:nvGraphicFramePr>
        <p:xfrm>
          <a:off x="59195" y="4870281"/>
          <a:ext cx="3043309" cy="66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Diagram 26"/>
          <p:cNvGraphicFramePr/>
          <p:nvPr userDrawn="1">
            <p:extLst>
              <p:ext uri="{D42A27DB-BD31-4B8C-83A1-F6EECF244321}">
                <p14:modId xmlns:p14="http://schemas.microsoft.com/office/powerpoint/2010/main" val="789154102"/>
              </p:ext>
            </p:extLst>
          </p:nvPr>
        </p:nvGraphicFramePr>
        <p:xfrm>
          <a:off x="3823627" y="4870282"/>
          <a:ext cx="1549765" cy="66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8" name="Diagram 27"/>
          <p:cNvGraphicFramePr/>
          <p:nvPr userDrawn="1">
            <p:extLst>
              <p:ext uri="{D42A27DB-BD31-4B8C-83A1-F6EECF244321}">
                <p14:modId xmlns:p14="http://schemas.microsoft.com/office/powerpoint/2010/main" val="1263441679"/>
              </p:ext>
            </p:extLst>
          </p:nvPr>
        </p:nvGraphicFramePr>
        <p:xfrm>
          <a:off x="6110002" y="4870282"/>
          <a:ext cx="1460125" cy="66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9" name="Diagram 28"/>
          <p:cNvGraphicFramePr/>
          <p:nvPr userDrawn="1">
            <p:extLst>
              <p:ext uri="{D42A27DB-BD31-4B8C-83A1-F6EECF244321}">
                <p14:modId xmlns:p14="http://schemas.microsoft.com/office/powerpoint/2010/main" val="2131775979"/>
              </p:ext>
            </p:extLst>
          </p:nvPr>
        </p:nvGraphicFramePr>
        <p:xfrm>
          <a:off x="7971032" y="4870282"/>
          <a:ext cx="815659" cy="66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0" name="Diagram 29"/>
          <p:cNvGraphicFramePr/>
          <p:nvPr userDrawn="1">
            <p:extLst>
              <p:ext uri="{D42A27DB-BD31-4B8C-83A1-F6EECF244321}">
                <p14:modId xmlns:p14="http://schemas.microsoft.com/office/powerpoint/2010/main" val="2938467148"/>
              </p:ext>
            </p:extLst>
          </p:nvPr>
        </p:nvGraphicFramePr>
        <p:xfrm>
          <a:off x="9479698" y="4870282"/>
          <a:ext cx="2294129" cy="66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1" name="TextBox 30"/>
          <p:cNvSpPr txBox="1"/>
          <p:nvPr userDrawn="1"/>
        </p:nvSpPr>
        <p:spPr>
          <a:xfrm>
            <a:off x="2358847" y="5484973"/>
            <a:ext cx="2267712" cy="57486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u="sng" dirty="0"/>
              <a:t>Fall T.I. Window (4 </a:t>
            </a:r>
            <a:r>
              <a:rPr lang="en-US" sz="1200" u="sng" dirty="0" err="1"/>
              <a:t>wks</a:t>
            </a:r>
            <a:r>
              <a:rPr lang="en-US" sz="1200" u="sng" dirty="0"/>
              <a:t>)</a:t>
            </a:r>
          </a:p>
          <a:p>
            <a:pPr>
              <a:lnSpc>
                <a:spcPct val="80000"/>
              </a:lnSpc>
              <a:tabLst>
                <a:tab pos="458788" algn="ctr"/>
                <a:tab pos="1257300" algn="ctr"/>
              </a:tabLst>
            </a:pPr>
            <a:r>
              <a:rPr lang="en-US" sz="1200" dirty="0"/>
              <a:t>	October	November</a:t>
            </a:r>
          </a:p>
          <a:p>
            <a:pPr algn="ctr">
              <a:lnSpc>
                <a:spcPct val="80000"/>
              </a:lnSpc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Monday – 3</a:t>
            </a:r>
            <a:r>
              <a:rPr lang="en-US" sz="1200" baseline="30000" dirty="0"/>
              <a:t>rd</a:t>
            </a:r>
            <a:r>
              <a:rPr lang="en-US" sz="1200" dirty="0"/>
              <a:t> Friday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550753" y="418744"/>
            <a:ext cx="1139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" y="162367"/>
            <a:ext cx="11772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n-lt"/>
              </a:rPr>
              <a:t>Ci3T </a:t>
            </a:r>
            <a:r>
              <a:rPr lang="en-US" sz="4800" b="1" cap="small">
                <a:ln w="3175">
                  <a:solidFill>
                    <a:schemeClr val="tx1"/>
                  </a:solidFill>
                </a:ln>
                <a:solidFill>
                  <a:schemeClr val="accent5"/>
                </a:solidFill>
                <a:latin typeface="+mn-lt"/>
              </a:rPr>
              <a:t>IMPLEMENTATION</a:t>
            </a:r>
            <a:br>
              <a:rPr lang="en-US" sz="4800">
                <a:latin typeface="+mn-lt"/>
              </a:rPr>
            </a:br>
            <a:r>
              <a:rPr lang="en-US" sz="4800">
                <a:latin typeface="+mn-lt"/>
              </a:rPr>
              <a:t>Professional Learning Series</a:t>
            </a:r>
            <a:endParaRPr lang="en-US" sz="480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6840065" y="5484974"/>
            <a:ext cx="2262468" cy="57486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u="sng" dirty="0"/>
              <a:t>Spring T.I. Window (4 </a:t>
            </a:r>
            <a:r>
              <a:rPr lang="en-US" sz="1200" u="sng" dirty="0" err="1"/>
              <a:t>wks</a:t>
            </a:r>
            <a:r>
              <a:rPr lang="en-US" sz="1200" u="sng" dirty="0"/>
              <a:t>)</a:t>
            </a:r>
          </a:p>
          <a:p>
            <a:pPr>
              <a:lnSpc>
                <a:spcPct val="80000"/>
              </a:lnSpc>
              <a:tabLst>
                <a:tab pos="458788" algn="ctr"/>
                <a:tab pos="1257300" algn="ctr"/>
              </a:tabLst>
            </a:pPr>
            <a:r>
              <a:rPr lang="en-US" sz="1200" dirty="0"/>
              <a:t>	February	March</a:t>
            </a:r>
          </a:p>
          <a:p>
            <a:pPr algn="ctr">
              <a:lnSpc>
                <a:spcPct val="80000"/>
              </a:lnSpc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Monday – 2</a:t>
            </a:r>
            <a:r>
              <a:rPr lang="en-US" sz="1200" baseline="30000" dirty="0"/>
              <a:t>nd</a:t>
            </a:r>
            <a:r>
              <a:rPr lang="en-US" sz="1200" dirty="0"/>
              <a:t> Friday</a:t>
            </a:r>
          </a:p>
        </p:txBody>
      </p:sp>
    </p:spTree>
    <p:extLst>
      <p:ext uri="{BB962C8B-B14F-4D97-AF65-F5344CB8AC3E}">
        <p14:creationId xmlns:p14="http://schemas.microsoft.com/office/powerpoint/2010/main" val="383515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35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0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08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8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F95C6A-2CE7-D54B-95E3-529CC7140770}"/>
              </a:ext>
            </a:extLst>
          </p:cNvPr>
          <p:cNvSpPr txBox="1"/>
          <p:nvPr userDrawn="1"/>
        </p:nvSpPr>
        <p:spPr>
          <a:xfrm>
            <a:off x="838200" y="1902691"/>
            <a:ext cx="7022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Photos, illustrations, videos, music, and more </a:t>
            </a:r>
            <a:r>
              <a:rPr lang="en-US" sz="1600" dirty="0">
                <a:hlinkClick r:id="rId2"/>
              </a:rPr>
              <a:t>https://pixabay.com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Photos </a:t>
            </a:r>
            <a:r>
              <a:rPr lang="en-US" sz="1600" dirty="0">
                <a:hlinkClick r:id="rId3"/>
              </a:rPr>
              <a:t>https://unsplash.com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Illustrations </a:t>
            </a:r>
            <a:r>
              <a:rPr lang="en-US" sz="1600" dirty="0">
                <a:hlinkClick r:id="rId4"/>
              </a:rPr>
              <a:t>https://lukaszadam.com/illustrations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Black Illustrations </a:t>
            </a:r>
            <a:r>
              <a:rPr lang="en-US" sz="1600" dirty="0">
                <a:hlinkClick r:id="rId5"/>
              </a:rPr>
              <a:t>https://www.blackillustrations.com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Humaaans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https://www.humaaans.com/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Drawkit</a:t>
            </a:r>
            <a:r>
              <a:rPr lang="en-US" sz="1600" dirty="0"/>
              <a:t> illustrations and icons </a:t>
            </a:r>
            <a:r>
              <a:rPr lang="en-US" sz="1600" dirty="0">
                <a:hlinkClick r:id="rId7"/>
              </a:rPr>
              <a:t>https://www.drawkit.io/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Open Doodles sketched illustrations </a:t>
            </a:r>
            <a:r>
              <a:rPr lang="en-US" sz="1600" dirty="0">
                <a:hlinkClick r:id="rId8"/>
              </a:rPr>
              <a:t>https://opendoodles.com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Absurd Design (attribution link required) </a:t>
            </a:r>
            <a:r>
              <a:rPr lang="en-US" sz="1600" dirty="0">
                <a:hlinkClick r:id="rId9"/>
              </a:rPr>
              <a:t>https://absurd.design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freepik</a:t>
            </a:r>
            <a:r>
              <a:rPr lang="en-US" sz="1600" dirty="0"/>
              <a:t> and icons (attribution link required) </a:t>
            </a:r>
            <a:r>
              <a:rPr lang="en-US" sz="1600" dirty="0">
                <a:hlinkClick r:id="rId10"/>
              </a:rPr>
              <a:t>https://freepik.com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Icons (free account and attribution link required) </a:t>
            </a:r>
            <a:r>
              <a:rPr lang="en-US" sz="1600" dirty="0">
                <a:hlinkClick r:id="rId11"/>
              </a:rPr>
              <a:t>https://www.flaticon.com</a:t>
            </a:r>
            <a:r>
              <a:rPr lang="en-US" sz="16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Icons (free account and attribution link required) </a:t>
            </a:r>
            <a:r>
              <a:rPr lang="en-US" sz="1600" dirty="0">
                <a:hlinkClick r:id="rId12"/>
              </a:rPr>
              <a:t>https://thenounproject.com</a:t>
            </a:r>
            <a:r>
              <a:rPr lang="en-US" sz="1600" dirty="0"/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i="1" dirty="0"/>
              <a:t>…or use Mark Buckman’s paid account with no attribution required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Icons (attribution link required) </a:t>
            </a:r>
            <a:r>
              <a:rPr lang="en-US" sz="1600" dirty="0">
                <a:hlinkClick r:id="rId13"/>
              </a:rPr>
              <a:t>https://www.iconfinder.com/free_icons</a:t>
            </a:r>
            <a:endParaRPr lang="en-US" sz="16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Stock photos </a:t>
            </a:r>
            <a:r>
              <a:rPr lang="en-US" sz="1600" dirty="0">
                <a:hlinkClick r:id="rId14"/>
              </a:rPr>
              <a:t>https://www.pexels.com/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21 free stock photo sites </a:t>
            </a:r>
            <a:r>
              <a:rPr lang="en-US" sz="1600" dirty="0">
                <a:hlinkClick r:id="rId15"/>
              </a:rPr>
              <a:t>https://blog.snappa.com/free-stock-photos/</a:t>
            </a:r>
            <a:r>
              <a:rPr lang="en-US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D62A4A-5AA7-DF40-9D97-CA75D2131A59}"/>
              </a:ext>
            </a:extLst>
          </p:cNvPr>
          <p:cNvSpPr txBox="1"/>
          <p:nvPr userDrawn="1"/>
        </p:nvSpPr>
        <p:spPr>
          <a:xfrm>
            <a:off x="7860817" y="1902691"/>
            <a:ext cx="43219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Infographic maker: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6"/>
              </a:rPr>
              <a:t>https://www.canva.com</a:t>
            </a:r>
            <a:r>
              <a:rPr lang="en-US" sz="1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Creative Commons 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7"/>
              </a:rPr>
              <a:t>https://creativecommons.org/licenses/</a:t>
            </a:r>
            <a:r>
              <a:rPr lang="en-US" sz="1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Impressive/inspirational PowerPoint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8"/>
              </a:rPr>
              <a:t>https://24slides.com/presentation-examples</a:t>
            </a:r>
            <a:r>
              <a:rPr lang="en-US" sz="16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2D00A-44B5-CF41-8CF0-1AD5895A79E8}"/>
              </a:ext>
            </a:extLst>
          </p:cNvPr>
          <p:cNvSpPr txBox="1"/>
          <p:nvPr userDrawn="1"/>
        </p:nvSpPr>
        <p:spPr>
          <a:xfrm>
            <a:off x="838200" y="603504"/>
            <a:ext cx="10425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+mj-lt"/>
              </a:rPr>
              <a:t>Resources (free for commercial use)</a:t>
            </a:r>
          </a:p>
        </p:txBody>
      </p:sp>
    </p:spTree>
    <p:extLst>
      <p:ext uri="{BB962C8B-B14F-4D97-AF65-F5344CB8AC3E}">
        <p14:creationId xmlns:p14="http://schemas.microsoft.com/office/powerpoint/2010/main" val="911763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3T_Style_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7E7E9-A100-AE49-AEC9-65BE3D9E7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02" t="5361" r="4075" b="4329"/>
          <a:stretch/>
        </p:blipFill>
        <p:spPr>
          <a:xfrm>
            <a:off x="772440" y="0"/>
            <a:ext cx="106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00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3T_PL_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AC6CD5D-D920-374E-8CBA-3ACBF93CD43C}"/>
              </a:ext>
            </a:extLst>
          </p:cNvPr>
          <p:cNvGrpSpPr/>
          <p:nvPr userDrawn="1"/>
        </p:nvGrpSpPr>
        <p:grpSpPr>
          <a:xfrm>
            <a:off x="2175020" y="980151"/>
            <a:ext cx="8870360" cy="4064000"/>
            <a:chOff x="112165" y="751543"/>
            <a:chExt cx="8870360" cy="4064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FC77FDF-330D-9143-B471-98F55D697265}"/>
                </a:ext>
              </a:extLst>
            </p:cNvPr>
            <p:cNvSpPr/>
            <p:nvPr/>
          </p:nvSpPr>
          <p:spPr>
            <a:xfrm>
              <a:off x="11216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1: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Ci3T model overview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2CCA512-082F-EC46-AFCA-81421176C2AA}"/>
                </a:ext>
              </a:extLst>
            </p:cNvPr>
            <p:cNvSpPr/>
            <p:nvPr/>
          </p:nvSpPr>
          <p:spPr>
            <a:xfrm>
              <a:off x="159777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2: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the primary prevention plan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B237D16-51EF-D84F-B623-E4E1DBAA1E08}"/>
                </a:ext>
              </a:extLst>
            </p:cNvPr>
            <p:cNvSpPr/>
            <p:nvPr/>
          </p:nvSpPr>
          <p:spPr>
            <a:xfrm>
              <a:off x="308337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3: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How to monitor the plan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9385A53-4D67-3B47-B380-1D613C89699A}"/>
                </a:ext>
              </a:extLst>
            </p:cNvPr>
            <p:cNvSpPr/>
            <p:nvPr/>
          </p:nvSpPr>
          <p:spPr>
            <a:xfrm>
              <a:off x="456898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4: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445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2 supports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DF303E0-7544-914F-946D-9BFC04700074}"/>
                </a:ext>
              </a:extLst>
            </p:cNvPr>
            <p:cNvSpPr/>
            <p:nvPr/>
          </p:nvSpPr>
          <p:spPr>
            <a:xfrm>
              <a:off x="6054585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5: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2 hours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Building Tier 3 supports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Student team members attend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33E59FD-B14E-544C-B4D8-90254D407C54}"/>
                </a:ext>
              </a:extLst>
            </p:cNvPr>
            <p:cNvSpPr/>
            <p:nvPr/>
          </p:nvSpPr>
          <p:spPr>
            <a:xfrm>
              <a:off x="7540190" y="751543"/>
              <a:ext cx="1442335" cy="4064000"/>
            </a:xfrm>
            <a:custGeom>
              <a:avLst/>
              <a:gdLst>
                <a:gd name="connsiteX0" fmla="*/ 0 w 1442335"/>
                <a:gd name="connsiteY0" fmla="*/ 144234 h 4064000"/>
                <a:gd name="connsiteX1" fmla="*/ 144234 w 1442335"/>
                <a:gd name="connsiteY1" fmla="*/ 0 h 4064000"/>
                <a:gd name="connsiteX2" fmla="*/ 1298102 w 1442335"/>
                <a:gd name="connsiteY2" fmla="*/ 0 h 4064000"/>
                <a:gd name="connsiteX3" fmla="*/ 1442336 w 1442335"/>
                <a:gd name="connsiteY3" fmla="*/ 144234 h 4064000"/>
                <a:gd name="connsiteX4" fmla="*/ 1442335 w 1442335"/>
                <a:gd name="connsiteY4" fmla="*/ 3919767 h 4064000"/>
                <a:gd name="connsiteX5" fmla="*/ 1298101 w 1442335"/>
                <a:gd name="connsiteY5" fmla="*/ 4064001 h 4064000"/>
                <a:gd name="connsiteX6" fmla="*/ 144234 w 1442335"/>
                <a:gd name="connsiteY6" fmla="*/ 4064000 h 4064000"/>
                <a:gd name="connsiteX7" fmla="*/ 0 w 1442335"/>
                <a:gd name="connsiteY7" fmla="*/ 3919766 h 4064000"/>
                <a:gd name="connsiteX8" fmla="*/ 0 w 1442335"/>
                <a:gd name="connsiteY8" fmla="*/ 144234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335" h="4064000">
                  <a:moveTo>
                    <a:pt x="0" y="144234"/>
                  </a:moveTo>
                  <a:cubicBezTo>
                    <a:pt x="0" y="64576"/>
                    <a:pt x="64576" y="0"/>
                    <a:pt x="144234" y="0"/>
                  </a:cubicBezTo>
                  <a:lnTo>
                    <a:pt x="1298102" y="0"/>
                  </a:lnTo>
                  <a:cubicBezTo>
                    <a:pt x="1377760" y="0"/>
                    <a:pt x="1442336" y="64576"/>
                    <a:pt x="1442336" y="144234"/>
                  </a:cubicBezTo>
                  <a:cubicBezTo>
                    <a:pt x="1442336" y="1402745"/>
                    <a:pt x="1442335" y="2661256"/>
                    <a:pt x="1442335" y="3919767"/>
                  </a:cubicBezTo>
                  <a:cubicBezTo>
                    <a:pt x="1442335" y="3999425"/>
                    <a:pt x="1377759" y="4064001"/>
                    <a:pt x="1298101" y="4064001"/>
                  </a:cubicBezTo>
                  <a:lnTo>
                    <a:pt x="144234" y="4064000"/>
                  </a:lnTo>
                  <a:cubicBezTo>
                    <a:pt x="64576" y="4064000"/>
                    <a:pt x="0" y="3999424"/>
                    <a:pt x="0" y="3919766"/>
                  </a:cubicBezTo>
                  <a:lnTo>
                    <a:pt x="0" y="144234"/>
                  </a:lnTo>
                  <a:close/>
                </a:path>
              </a:pathLst>
            </a:custGeom>
            <a:gradFill rotWithShape="1">
              <a:gsLst>
                <a:gs pos="0">
                  <a:srgbClr val="0F6FC6"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2E4188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  <p:txBody>
            <a:bodyPr spcFirstLastPara="0" vert="horz" wrap="square" lIns="99568" tIns="228600" rIns="99568" bIns="914400" numCol="1" spcCol="1270" anchor="t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Session 6: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Full day</a:t>
              </a:r>
            </a:p>
            <a:p>
              <a:pPr marL="127000" marR="0" lvl="1" indent="-127000" defTabSz="48895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90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Preparing to implement</a:t>
              </a: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10CEFA26-D6A7-8244-A822-F617DCEC53E7}"/>
                </a:ext>
              </a:extLst>
            </p:cNvPr>
            <p:cNvSpPr/>
            <p:nvPr/>
          </p:nvSpPr>
          <p:spPr>
            <a:xfrm>
              <a:off x="466880" y="3743324"/>
              <a:ext cx="8160930" cy="614363"/>
            </a:xfrm>
            <a:prstGeom prst="rightArrow">
              <a:avLst/>
            </a:prstGeom>
            <a:gradFill rotWithShape="1">
              <a:gsLst>
                <a:gs pos="0">
                  <a:srgbClr val="0F6FC6">
                    <a:tint val="60000"/>
                    <a:hueOff val="0"/>
                    <a:satOff val="0"/>
                    <a:lumOff val="0"/>
                    <a:alphaOff val="0"/>
                    <a:tint val="98000"/>
                    <a:lumMod val="114000"/>
                  </a:srgbClr>
                </a:gs>
                <a:gs pos="100000">
                  <a:srgbClr val="0F6FC6">
                    <a:tint val="60000"/>
                    <a:hueOff val="0"/>
                    <a:satOff val="0"/>
                    <a:lumOff val="0"/>
                    <a:alphaOff val="0"/>
                    <a:shade val="90000"/>
                    <a:lumMod val="84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</p:spPr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EE7CC116-7A27-4445-BE23-50AD6116D086}"/>
              </a:ext>
            </a:extLst>
          </p:cNvPr>
          <p:cNvSpPr txBox="1">
            <a:spLocks/>
          </p:cNvSpPr>
          <p:nvPr userDrawn="1"/>
        </p:nvSpPr>
        <p:spPr>
          <a:xfrm>
            <a:off x="1524000" y="100013"/>
            <a:ext cx="9144000" cy="79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Ci3T Professional Learning Series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4655B9B-FDB7-614F-BBE6-2915B5F51365}"/>
              </a:ext>
            </a:extLst>
          </p:cNvPr>
          <p:cNvGraphicFramePr/>
          <p:nvPr userDrawn="1"/>
        </p:nvGraphicFramePr>
        <p:xfrm>
          <a:off x="2777230" y="3597282"/>
          <a:ext cx="74009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Freeform 25">
            <a:extLst>
              <a:ext uri="{FF2B5EF4-FFF2-40B4-BE49-F238E27FC236}">
                <a16:creationId xmlns:a16="http://schemas.microsoft.com/office/drawing/2014/main" id="{A72FE399-113B-E14E-B00E-EADAB37B848F}"/>
              </a:ext>
            </a:extLst>
          </p:cNvPr>
          <p:cNvSpPr/>
          <p:nvPr userDrawn="1"/>
        </p:nvSpPr>
        <p:spPr>
          <a:xfrm>
            <a:off x="11088650" y="980151"/>
            <a:ext cx="573602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vert270" wrap="none" lIns="91440" tIns="91440" rIns="91440" bIns="9144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Implementation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E47BED0-B097-5F46-A220-9F0F2589356F}"/>
              </a:ext>
            </a:extLst>
          </p:cNvPr>
          <p:cNvSpPr/>
          <p:nvPr userDrawn="1"/>
        </p:nvSpPr>
        <p:spPr>
          <a:xfrm>
            <a:off x="538855" y="980151"/>
            <a:ext cx="1592895" cy="3606144"/>
          </a:xfrm>
          <a:custGeom>
            <a:avLst/>
            <a:gdLst>
              <a:gd name="connsiteX0" fmla="*/ 0 w 1442335"/>
              <a:gd name="connsiteY0" fmla="*/ 144234 h 4064000"/>
              <a:gd name="connsiteX1" fmla="*/ 144234 w 1442335"/>
              <a:gd name="connsiteY1" fmla="*/ 0 h 4064000"/>
              <a:gd name="connsiteX2" fmla="*/ 1298102 w 1442335"/>
              <a:gd name="connsiteY2" fmla="*/ 0 h 4064000"/>
              <a:gd name="connsiteX3" fmla="*/ 1442336 w 1442335"/>
              <a:gd name="connsiteY3" fmla="*/ 144234 h 4064000"/>
              <a:gd name="connsiteX4" fmla="*/ 1442335 w 1442335"/>
              <a:gd name="connsiteY4" fmla="*/ 3919767 h 4064000"/>
              <a:gd name="connsiteX5" fmla="*/ 1298101 w 1442335"/>
              <a:gd name="connsiteY5" fmla="*/ 4064001 h 4064000"/>
              <a:gd name="connsiteX6" fmla="*/ 144234 w 1442335"/>
              <a:gd name="connsiteY6" fmla="*/ 4064000 h 4064000"/>
              <a:gd name="connsiteX7" fmla="*/ 0 w 1442335"/>
              <a:gd name="connsiteY7" fmla="*/ 3919766 h 4064000"/>
              <a:gd name="connsiteX8" fmla="*/ 0 w 1442335"/>
              <a:gd name="connsiteY8" fmla="*/ 144234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2335" h="4064000">
                <a:moveTo>
                  <a:pt x="0" y="144234"/>
                </a:moveTo>
                <a:cubicBezTo>
                  <a:pt x="0" y="64576"/>
                  <a:pt x="64576" y="0"/>
                  <a:pt x="144234" y="0"/>
                </a:cubicBezTo>
                <a:lnTo>
                  <a:pt x="1298102" y="0"/>
                </a:lnTo>
                <a:cubicBezTo>
                  <a:pt x="1377760" y="0"/>
                  <a:pt x="1442336" y="64576"/>
                  <a:pt x="1442336" y="144234"/>
                </a:cubicBezTo>
                <a:cubicBezTo>
                  <a:pt x="1442336" y="1402745"/>
                  <a:pt x="1442335" y="2661256"/>
                  <a:pt x="1442335" y="3919767"/>
                </a:cubicBezTo>
                <a:cubicBezTo>
                  <a:pt x="1442335" y="3999425"/>
                  <a:pt x="1377759" y="4064001"/>
                  <a:pt x="1298101" y="4064001"/>
                </a:cubicBezTo>
                <a:lnTo>
                  <a:pt x="144234" y="4064000"/>
                </a:lnTo>
                <a:cubicBezTo>
                  <a:pt x="64576" y="4064000"/>
                  <a:pt x="0" y="3999424"/>
                  <a:pt x="0" y="3919766"/>
                </a:cubicBezTo>
                <a:lnTo>
                  <a:pt x="0" y="144234"/>
                </a:lnTo>
                <a:close/>
              </a:path>
            </a:pathLst>
          </a:custGeom>
          <a:gradFill rotWithShape="1">
            <a:gsLst>
              <a:gs pos="0">
                <a:srgbClr val="0F6FC6">
                  <a:hueOff val="0"/>
                  <a:satOff val="0"/>
                  <a:alphaOff val="0"/>
                  <a:tint val="98000"/>
                  <a:lumMod val="50000"/>
                </a:srgbClr>
              </a:gs>
              <a:gs pos="100000">
                <a:srgbClr val="2E4188"/>
              </a:gs>
            </a:gsLst>
            <a:lin ang="5400000" scaled="0"/>
          </a:gradFill>
          <a:ln>
            <a:noFill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spcFirstLastPara="0" vert="horz" wrap="square" lIns="99568" tIns="228600" rIns="0" bIns="914400" numCol="1" spcCol="1270" anchor="t" anchorCtr="0">
            <a:noAutofit/>
          </a:bodyPr>
          <a:lstStyle/>
          <a:p>
            <a:pPr marL="0" marR="0" lvl="0" indent="0" defTabSz="6223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Pre-Training Activities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Team member selection</a:t>
            </a:r>
          </a:p>
          <a:p>
            <a:pPr marL="127000" marR="0" lvl="1" indent="-127000" defTabSz="48895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Schoolwide Expectations Survey for Specific Settings (SESSS)</a:t>
            </a:r>
          </a:p>
        </p:txBody>
      </p:sp>
    </p:spTree>
    <p:extLst>
      <p:ext uri="{BB962C8B-B14F-4D97-AF65-F5344CB8AC3E}">
        <p14:creationId xmlns:p14="http://schemas.microsoft.com/office/powerpoint/2010/main" val="1653435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iangle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een Triangle"/>
          <p:cNvSpPr/>
          <p:nvPr userDrawn="1"/>
        </p:nvSpPr>
        <p:spPr>
          <a:xfrm>
            <a:off x="564444" y="3132668"/>
            <a:ext cx="11063112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19" name="Yellow Triangle"/>
          <p:cNvSpPr/>
          <p:nvPr userDrawn="1"/>
        </p:nvSpPr>
        <p:spPr>
          <a:xfrm>
            <a:off x="4088142" y="1846280"/>
            <a:ext cx="4011692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d Triangle"/>
          <p:cNvSpPr/>
          <p:nvPr userDrawn="1"/>
        </p:nvSpPr>
        <p:spPr>
          <a:xfrm>
            <a:off x="5327462" y="1059255"/>
            <a:ext cx="1512935" cy="787564"/>
          </a:xfrm>
          <a:prstGeom prst="triangle">
            <a:avLst/>
          </a:prstGeom>
          <a:solidFill>
            <a:srgbClr val="FE000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444541" y="5947646"/>
            <a:ext cx="9326880" cy="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4487923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7683704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mains"/>
          <p:cNvSpPr txBox="1"/>
          <p:nvPr userDrawn="1"/>
        </p:nvSpPr>
        <p:spPr>
          <a:xfrm>
            <a:off x="564444" y="6096001"/>
            <a:ext cx="11063112" cy="678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Social</a:t>
            </a:r>
          </a:p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+mn-ea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28" name="Tier 3"/>
          <p:cNvSpPr txBox="1">
            <a:spLocks noChangeArrowheads="1"/>
          </p:cNvSpPr>
          <p:nvPr userDrawn="1"/>
        </p:nvSpPr>
        <p:spPr bwMode="auto">
          <a:xfrm>
            <a:off x="3513393" y="1126204"/>
            <a:ext cx="508000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Tier 3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Tertiary Prevention 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≈5%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)</a:t>
            </a:r>
          </a:p>
        </p:txBody>
      </p:sp>
      <p:sp>
        <p:nvSpPr>
          <p:cNvPr id="29" name="Tier 2"/>
          <p:cNvSpPr txBox="1">
            <a:spLocks noChangeArrowheads="1"/>
          </p:cNvSpPr>
          <p:nvPr userDrawn="1"/>
        </p:nvSpPr>
        <p:spPr bwMode="auto">
          <a:xfrm>
            <a:off x="3302000" y="2301968"/>
            <a:ext cx="5588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Tier 2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Secondary Prevention (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≈15%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) </a:t>
            </a:r>
          </a:p>
        </p:txBody>
      </p:sp>
      <p:sp>
        <p:nvSpPr>
          <p:cNvPr id="30" name="Tier 1"/>
          <p:cNvSpPr txBox="1">
            <a:spLocks noChangeArrowheads="1"/>
          </p:cNvSpPr>
          <p:nvPr userDrawn="1"/>
        </p:nvSpPr>
        <p:spPr bwMode="auto">
          <a:xfrm>
            <a:off x="3302000" y="4600925"/>
            <a:ext cx="558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Tier 1</a:t>
            </a:r>
          </a:p>
          <a:p>
            <a:pPr algn="ctr" eaLnBrk="1" hangingPunct="1"/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Primary Prevention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≈80%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) </a:t>
            </a:r>
          </a:p>
        </p:txBody>
      </p:sp>
      <p:sp>
        <p:nvSpPr>
          <p:cNvPr id="31" name="Reference"/>
          <p:cNvSpPr txBox="1"/>
          <p:nvPr userDrawn="1"/>
        </p:nvSpPr>
        <p:spPr>
          <a:xfrm>
            <a:off x="3598607" y="395891"/>
            <a:ext cx="360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  <a:ea typeface="+mn-ea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  <a:ea typeface="+mn-ea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, 2009)</a:t>
            </a:r>
          </a:p>
        </p:txBody>
      </p:sp>
      <p:sp>
        <p:nvSpPr>
          <p:cNvPr id="32" name="Title"/>
          <p:cNvSpPr txBox="1">
            <a:spLocks noChangeArrowheads="1"/>
          </p:cNvSpPr>
          <p:nvPr userDrawn="1"/>
        </p:nvSpPr>
        <p:spPr bwMode="auto">
          <a:xfrm>
            <a:off x="0" y="1"/>
            <a:ext cx="12192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prstClr val="black"/>
                </a:solidFill>
                <a:ea typeface="+mn-ea"/>
              </a:rPr>
              <a:t>Comprehensive, Integrated, Three-Tiered Model of Prevention</a:t>
            </a:r>
            <a:endParaRPr lang="en-US" sz="2800" b="1">
              <a:solidFill>
                <a:prstClr val="black"/>
              </a:solidFill>
              <a:ea typeface="+mn-ea"/>
            </a:endParaRPr>
          </a:p>
        </p:txBody>
      </p:sp>
      <p:sp>
        <p:nvSpPr>
          <p:cNvPr id="17" name="Watermark Coverin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8726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ACD2CC-082D-4943-9AFD-898E4CA557BA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564C778-E5B8-6C43-9ED1-E2A71CB3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5066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64F748-BA4F-7141-B73E-A75892040684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4F598E8-4058-414D-91E1-AE5237EF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158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Sa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80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949E8C-D233-8844-B374-4F4616606F48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4BA32E1-8618-AA44-A40E-A904B71F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78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B5F36BE-5A91-C945-8A1A-FEF6915A97B7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56DA49F-DFFA-5C49-9D38-562CE57B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8536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179D452-8676-4E44-B73F-1F81BD356850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FF7732A-3945-314A-ABEA-A7DFE883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5443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207B9EA-58E3-CF4D-808F-EF9A755AD548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5116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ECF117F-4BE9-0143-8B38-D709E7F768A5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045C9E6B-C4D7-9744-BF32-6ED425C3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3103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FE4D21-397B-044D-8EF3-017DE99BD7C6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6D508678-5C29-2649-B481-42E885A52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146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1A1D6BE-33A2-594E-939E-1A5C014A9F7E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541B08F-3F98-9B4E-956A-C1E5588E4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4492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BB050F-05A9-7E4D-AAE8-6767C10EF61E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AD7E8638-E168-2E48-9A64-10AD376D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2615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263DB47-DB9E-1742-8201-B72934E3E674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C8CDE78B-66B6-BC45-92DB-E58EC3C7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67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CE1720-FADA-1448-BF8B-7D4BBC53C10D}" type="datetime1">
              <a:rPr lang="en-US" altLang="en-US" smtClean="0"/>
              <a:pPr>
                <a:defRPr/>
              </a:pPr>
              <a:t>3/26/2021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3ADB909-E6F2-AD44-B087-28F4D3D2B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901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80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5BE4E97-4DAA-1B4B-B6FC-5B0687C6C877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9D2512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A21330EB-9F75-DA47-A93C-F70C6C71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42899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33010FF-FE7F-D647-B2F5-9050C97EAA07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46464A">
                    <a:shade val="90000"/>
                  </a:srgbClr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424246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F82231C3-A9D6-454B-AFF0-44A4F3308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9839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per: Em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880501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84946"/>
            <a:ext cx="880501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07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00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504870"/>
            <a:ext cx="8887567" cy="20845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88875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908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38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84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45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8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: Da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3T_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een Triangle"/>
          <p:cNvSpPr/>
          <p:nvPr userDrawn="1"/>
        </p:nvSpPr>
        <p:spPr>
          <a:xfrm>
            <a:off x="564444" y="3132668"/>
            <a:ext cx="11063112" cy="3640666"/>
          </a:xfrm>
          <a:prstGeom prst="trapezoid">
            <a:avLst>
              <a:gd name="adj" fmla="val 72862"/>
            </a:avLst>
          </a:prstGeom>
          <a:solidFill>
            <a:srgbClr val="0099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29" name="Yellow Triangle"/>
          <p:cNvSpPr/>
          <p:nvPr userDrawn="1"/>
        </p:nvSpPr>
        <p:spPr>
          <a:xfrm>
            <a:off x="4088142" y="1846280"/>
            <a:ext cx="4011692" cy="1286934"/>
          </a:xfrm>
          <a:prstGeom prst="trapezoid">
            <a:avLst>
              <a:gd name="adj" fmla="val 72862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d Triangle"/>
          <p:cNvSpPr/>
          <p:nvPr userDrawn="1"/>
        </p:nvSpPr>
        <p:spPr>
          <a:xfrm>
            <a:off x="5327462" y="1059255"/>
            <a:ext cx="1512935" cy="787564"/>
          </a:xfrm>
          <a:prstGeom prst="triangle">
            <a:avLst/>
          </a:prstGeom>
          <a:solidFill>
            <a:srgbClr val="FE000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444541" y="5947646"/>
            <a:ext cx="9326880" cy="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4487923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7683704" y="6008511"/>
            <a:ext cx="3259" cy="731520"/>
          </a:xfrm>
          <a:prstGeom prst="line">
            <a:avLst/>
          </a:prstGeom>
          <a:ln w="38100">
            <a:solidFill>
              <a:srgbClr val="00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mains"/>
          <p:cNvSpPr txBox="1"/>
          <p:nvPr userDrawn="1"/>
        </p:nvSpPr>
        <p:spPr>
          <a:xfrm>
            <a:off x="564444" y="6096001"/>
            <a:ext cx="11063112" cy="6783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541463" algn="ctr"/>
                <a:tab pos="2851150" algn="ctr"/>
                <a:tab pos="4056063" algn="ctr"/>
                <a:tab pos="5253038" algn="ctr"/>
                <a:tab pos="6570663" algn="ctr"/>
              </a:tabLst>
              <a:defRPr/>
            </a:pP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Academic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Behavioral	</a:t>
            </a:r>
            <a:r>
              <a:rPr lang="en-US"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◇</a:t>
            </a:r>
            <a:r>
              <a:rPr 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Arial" charset="0"/>
              </a:rPr>
              <a:t>	Social</a:t>
            </a:r>
          </a:p>
          <a:p>
            <a:pPr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tabLst>
                <a:tab pos="1541463" algn="ctr"/>
                <a:tab pos="4056063" algn="ctr"/>
                <a:tab pos="6570663" algn="ctr"/>
              </a:tabLst>
              <a:defRPr/>
            </a:pP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/>
                <a:ea typeface="+mn-ea"/>
                <a:cs typeface="Arial" charset="0"/>
              </a:rPr>
              <a:t>	Validated Curricula	PBIS Framework	Validated Curricula</a:t>
            </a:r>
          </a:p>
        </p:txBody>
      </p:sp>
      <p:sp>
        <p:nvSpPr>
          <p:cNvPr id="35" name="Goal 3"/>
          <p:cNvSpPr/>
          <p:nvPr userDrawn="1"/>
        </p:nvSpPr>
        <p:spPr>
          <a:xfrm flipH="1">
            <a:off x="7520763" y="805649"/>
            <a:ext cx="4647095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eaLnBrk="1" hangingPunct="1"/>
            <a:r>
              <a:rPr lang="en-US" sz="1800" b="1" u="sng">
                <a:solidFill>
                  <a:srgbClr val="E7E6E6"/>
                </a:solidFill>
              </a:rPr>
              <a:t>Goal: Reduce Harm</a:t>
            </a:r>
          </a:p>
          <a:p>
            <a:pPr eaLnBrk="1" hangingPunct="1"/>
            <a:r>
              <a:rPr lang="en-US" sz="1800" b="1">
                <a:solidFill>
                  <a:prstClr val="white"/>
                </a:solidFill>
              </a:rPr>
              <a:t>Specialized individual systems</a:t>
            </a:r>
            <a:br>
              <a:rPr lang="en-US" sz="1800" b="1">
                <a:solidFill>
                  <a:prstClr val="white"/>
                </a:solidFill>
              </a:rPr>
            </a:br>
            <a:r>
              <a:rPr lang="en-US" sz="1800" b="1">
                <a:solidFill>
                  <a:prstClr val="white"/>
                </a:solidFill>
              </a:rPr>
              <a:t>       for students with high risk</a:t>
            </a:r>
          </a:p>
        </p:txBody>
      </p:sp>
      <p:sp>
        <p:nvSpPr>
          <p:cNvPr id="36" name="Goal 2"/>
          <p:cNvSpPr/>
          <p:nvPr userDrawn="1"/>
        </p:nvSpPr>
        <p:spPr>
          <a:xfrm rot="10800000" flipH="1" flipV="1">
            <a:off x="18167" y="1858317"/>
            <a:ext cx="4096512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rtlCol="0" anchor="ctr"/>
          <a:lstStyle/>
          <a:p>
            <a:pPr eaLnBrk="1" hangingPunct="1"/>
            <a:r>
              <a:rPr lang="en-US" sz="1800" b="1" u="sng">
                <a:solidFill>
                  <a:srgbClr val="E7E6E6"/>
                </a:solidFill>
                <a:cs typeface="Arial" charset="0"/>
              </a:rPr>
              <a:t>Goal: Reverse Harm</a:t>
            </a:r>
          </a:p>
          <a:p>
            <a:pPr eaLnBrk="1" hangingPunct="1"/>
            <a:r>
              <a:rPr lang="en-US" sz="1800" b="1">
                <a:solidFill>
                  <a:prstClr val="white"/>
                </a:solidFill>
                <a:cs typeface="Arial" charset="0"/>
              </a:rPr>
              <a:t>Specialized group systems </a:t>
            </a:r>
          </a:p>
          <a:p>
            <a:pPr eaLnBrk="1" hangingPunct="1"/>
            <a:r>
              <a:rPr lang="en-US" sz="1800" b="1">
                <a:solidFill>
                  <a:prstClr val="white"/>
                </a:solidFill>
                <a:cs typeface="Arial" charset="0"/>
              </a:rPr>
              <a:t>for students at risk</a:t>
            </a: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Goal 1"/>
          <p:cNvSpPr/>
          <p:nvPr userDrawn="1"/>
        </p:nvSpPr>
        <p:spPr>
          <a:xfrm flipH="1">
            <a:off x="7085536" y="3740744"/>
            <a:ext cx="5084064" cy="914400"/>
          </a:xfrm>
          <a:prstGeom prst="homePlat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tlCol="0" anchor="ctr"/>
          <a:lstStyle/>
          <a:p>
            <a:pPr eaLnBrk="1" hangingPunct="1"/>
            <a:r>
              <a:rPr lang="en-US" sz="1800" b="1" u="sng">
                <a:solidFill>
                  <a:srgbClr val="E7E6E6"/>
                </a:solidFill>
              </a:rPr>
              <a:t>Goal: Prevent Harm</a:t>
            </a:r>
          </a:p>
          <a:p>
            <a:pPr eaLnBrk="1" hangingPunct="1"/>
            <a:r>
              <a:rPr lang="en-US" sz="1800" b="1">
                <a:solidFill>
                  <a:prstClr val="white"/>
                </a:solidFill>
              </a:rPr>
              <a:t>School/classroom-wide systems for all students, staff, &amp; settings</a:t>
            </a:r>
          </a:p>
        </p:txBody>
      </p:sp>
      <p:sp>
        <p:nvSpPr>
          <p:cNvPr id="38" name="Tier 3"/>
          <p:cNvSpPr txBox="1">
            <a:spLocks noChangeArrowheads="1"/>
          </p:cNvSpPr>
          <p:nvPr userDrawn="1"/>
        </p:nvSpPr>
        <p:spPr bwMode="auto">
          <a:xfrm>
            <a:off x="3513393" y="1126204"/>
            <a:ext cx="5080000" cy="8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Tier 3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Tertiary Prevention 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≈5%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)</a:t>
            </a:r>
          </a:p>
        </p:txBody>
      </p:sp>
      <p:sp>
        <p:nvSpPr>
          <p:cNvPr id="39" name="Tier 2"/>
          <p:cNvSpPr txBox="1">
            <a:spLocks noChangeArrowheads="1"/>
          </p:cNvSpPr>
          <p:nvPr userDrawn="1"/>
        </p:nvSpPr>
        <p:spPr bwMode="auto">
          <a:xfrm>
            <a:off x="3302000" y="2301968"/>
            <a:ext cx="5588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Tier 2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Secondary Prevention (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≈15%</a:t>
            </a:r>
            <a:r>
              <a:rPr lang="en-US" sz="2400" b="1">
                <a:ln w="3175">
                  <a:solidFill>
                    <a:prstClr val="white"/>
                  </a:solidFill>
                </a:ln>
                <a:solidFill>
                  <a:prstClr val="black"/>
                </a:solidFill>
                <a:ea typeface="+mn-ea"/>
              </a:rPr>
              <a:t>) </a:t>
            </a:r>
          </a:p>
        </p:txBody>
      </p:sp>
      <p:sp>
        <p:nvSpPr>
          <p:cNvPr id="40" name="Tier 1"/>
          <p:cNvSpPr txBox="1">
            <a:spLocks noChangeArrowheads="1"/>
          </p:cNvSpPr>
          <p:nvPr userDrawn="1"/>
        </p:nvSpPr>
        <p:spPr bwMode="auto">
          <a:xfrm>
            <a:off x="3302000" y="4600925"/>
            <a:ext cx="558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Tier 1</a:t>
            </a:r>
          </a:p>
          <a:p>
            <a:pPr algn="ctr" eaLnBrk="1" hangingPunct="1"/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Primary Prevention (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≈80%</a:t>
            </a:r>
            <a:r>
              <a:rPr lang="en-US" sz="2400" b="1">
                <a:ln w="3175">
                  <a:solidFill>
                    <a:prstClr val="white">
                      <a:alpha val="70000"/>
                    </a:prstClr>
                  </a:solidFill>
                </a:ln>
                <a:solidFill>
                  <a:prstClr val="black"/>
                </a:solidFill>
                <a:ea typeface="+mn-ea"/>
              </a:rPr>
              <a:t>) </a:t>
            </a:r>
          </a:p>
        </p:txBody>
      </p:sp>
      <p:sp>
        <p:nvSpPr>
          <p:cNvPr id="41" name="Reference"/>
          <p:cNvSpPr txBox="1"/>
          <p:nvPr userDrawn="1"/>
        </p:nvSpPr>
        <p:spPr>
          <a:xfrm>
            <a:off x="3598607" y="395891"/>
            <a:ext cx="360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(Lane,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  <a:ea typeface="+mn-ea"/>
              </a:rPr>
              <a:t>Kalberg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, &amp; </a:t>
            </a:r>
            <a:r>
              <a:rPr lang="en-US" sz="2000" err="1">
                <a:solidFill>
                  <a:prstClr val="black"/>
                </a:solidFill>
                <a:latin typeface="Calibri" panose="020F0502020204030204"/>
                <a:ea typeface="+mn-ea"/>
              </a:rPr>
              <a:t>Menzies</a:t>
            </a:r>
            <a:r>
              <a:rPr lang="en-US" sz="2000">
                <a:solidFill>
                  <a:prstClr val="black"/>
                </a:solidFill>
                <a:latin typeface="Calibri" panose="020F0502020204030204"/>
                <a:ea typeface="+mn-ea"/>
              </a:rPr>
              <a:t>, 2009)</a:t>
            </a:r>
          </a:p>
        </p:txBody>
      </p:sp>
      <p:sp>
        <p:nvSpPr>
          <p:cNvPr id="42" name="Title"/>
          <p:cNvSpPr txBox="1">
            <a:spLocks noChangeArrowheads="1"/>
          </p:cNvSpPr>
          <p:nvPr userDrawn="1"/>
        </p:nvSpPr>
        <p:spPr bwMode="auto">
          <a:xfrm>
            <a:off x="0" y="1"/>
            <a:ext cx="12192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>
                <a:solidFill>
                  <a:prstClr val="black"/>
                </a:solidFill>
                <a:ea typeface="+mn-ea"/>
              </a:rPr>
              <a:t>Comprehensive, Integrated, Three-Tiered Model of Prevention</a:t>
            </a:r>
            <a:endParaRPr lang="en-US" sz="2800" b="1">
              <a:solidFill>
                <a:prstClr val="black"/>
              </a:solidFill>
              <a:ea typeface="+mn-ea"/>
            </a:endParaRPr>
          </a:p>
        </p:txBody>
      </p:sp>
      <p:sp>
        <p:nvSpPr>
          <p:cNvPr id="43" name="Border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3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3T Training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900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22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51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15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37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254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iangle No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 txBox="1">
            <a:spLocks noChangeArrowheads="1"/>
          </p:cNvSpPr>
          <p:nvPr userDrawn="1"/>
        </p:nvSpPr>
        <p:spPr bwMode="auto">
          <a:xfrm>
            <a:off x="0" y="0"/>
            <a:ext cx="12192000" cy="8001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2600" b="1" dirty="0">
                <a:solidFill>
                  <a:prstClr val="black"/>
                </a:solidFill>
                <a:ea typeface="MS PGothic" panose="020B0600070205080204" pitchFamily="34" charset="-128"/>
              </a:rPr>
              <a:t>Comprehensive, Integrated, Three-Tiered Model of Prevention </a:t>
            </a:r>
            <a:r>
              <a:rPr lang="en-US" sz="2000" b="1" dirty="0">
                <a:solidFill>
                  <a:prstClr val="black"/>
                </a:solidFill>
                <a:ea typeface="MS PGothic" panose="020B0600070205080204" pitchFamily="34" charset="-128"/>
              </a:rPr>
              <a:t>(Lane, Kalberg, &amp; Menzies, 2009)</a:t>
            </a:r>
            <a:endParaRPr lang="en-US" sz="28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grpSp>
        <p:nvGrpSpPr>
          <p:cNvPr id="3" name="Triangle"/>
          <p:cNvGrpSpPr>
            <a:grpSpLocks/>
          </p:cNvGrpSpPr>
          <p:nvPr userDrawn="1"/>
        </p:nvGrpSpPr>
        <p:grpSpPr bwMode="auto">
          <a:xfrm>
            <a:off x="565151" y="1058864"/>
            <a:ext cx="11061700" cy="5722937"/>
            <a:chOff x="423333" y="1059255"/>
            <a:chExt cx="8297334" cy="5722545"/>
          </a:xfrm>
        </p:grpSpPr>
        <p:sp>
          <p:nvSpPr>
            <p:cNvPr id="4" name="Green Triangle"/>
            <p:cNvSpPr/>
            <p:nvPr userDrawn="1"/>
          </p:nvSpPr>
          <p:spPr>
            <a:xfrm>
              <a:off x="423333" y="3132388"/>
              <a:ext cx="8297334" cy="364147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5" name="Yellow Triangle"/>
            <p:cNvSpPr/>
            <p:nvPr userDrawn="1"/>
          </p:nvSpPr>
          <p:spPr>
            <a:xfrm>
              <a:off x="3066857" y="1846601"/>
              <a:ext cx="3008697" cy="128737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" name="Red Triangle"/>
            <p:cNvSpPr/>
            <p:nvPr userDrawn="1"/>
          </p:nvSpPr>
          <p:spPr>
            <a:xfrm>
              <a:off x="3995664" y="1059255"/>
              <a:ext cx="1135207" cy="787346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Domains"/>
            <p:cNvSpPr txBox="1"/>
            <p:nvPr userDrawn="1"/>
          </p:nvSpPr>
          <p:spPr>
            <a:xfrm>
              <a:off x="423333" y="6096047"/>
              <a:ext cx="8297334" cy="4619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Academic	Behavioral	Social</a:t>
              </a: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 rot="5400000">
              <a:off x="5486606" y="6324631"/>
              <a:ext cx="9143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1083817" y="5867463"/>
              <a:ext cx="698430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2750995" y="6324631"/>
              <a:ext cx="91433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80%"/>
            <p:cNvSpPr txBox="1">
              <a:spLocks noChangeArrowheads="1"/>
            </p:cNvSpPr>
            <p:nvPr userDrawn="1"/>
          </p:nvSpPr>
          <p:spPr bwMode="auto">
            <a:xfrm>
              <a:off x="3859122" y="4562627"/>
              <a:ext cx="1425757" cy="64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≈80%</a:t>
              </a:r>
            </a:p>
          </p:txBody>
        </p:sp>
        <p:sp>
          <p:nvSpPr>
            <p:cNvPr id="12" name="15%"/>
            <p:cNvSpPr txBox="1">
              <a:spLocks noChangeArrowheads="1"/>
            </p:cNvSpPr>
            <p:nvPr userDrawn="1"/>
          </p:nvSpPr>
          <p:spPr bwMode="auto">
            <a:xfrm>
              <a:off x="4009953" y="2270434"/>
              <a:ext cx="1124093" cy="584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≈15%</a:t>
              </a:r>
            </a:p>
          </p:txBody>
        </p:sp>
        <p:sp>
          <p:nvSpPr>
            <p:cNvPr id="13" name="5%"/>
            <p:cNvSpPr txBox="1">
              <a:spLocks noChangeArrowheads="1"/>
            </p:cNvSpPr>
            <p:nvPr userDrawn="1"/>
          </p:nvSpPr>
          <p:spPr bwMode="auto">
            <a:xfrm>
              <a:off x="4156021" y="1130687"/>
              <a:ext cx="831956" cy="52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algn="ctr" defTabSz="457200"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 panose="020F0502020204030204"/>
                  <a:ea typeface="MS PGothic" panose="020B0600070205080204" pitchFamily="34" charset="-128"/>
                  <a:cs typeface="Arial" panose="020B0604020202020204" pitchFamily="34" charset="0"/>
                </a:rPr>
                <a:t>≈5%</a:t>
              </a:r>
            </a:p>
          </p:txBody>
        </p:sp>
      </p:grpSp>
      <p:sp>
        <p:nvSpPr>
          <p:cNvPr id="14" name="Tier 1"/>
          <p:cNvSpPr txBox="1">
            <a:spLocks noChangeArrowheads="1"/>
          </p:cNvSpPr>
          <p:nvPr userDrawn="1"/>
        </p:nvSpPr>
        <p:spPr bwMode="auto">
          <a:xfrm>
            <a:off x="3302000" y="5029200"/>
            <a:ext cx="55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Primary Prevention (Tier 1) </a:t>
            </a:r>
          </a:p>
        </p:txBody>
      </p:sp>
      <p:sp>
        <p:nvSpPr>
          <p:cNvPr id="15" name="Tier 2"/>
          <p:cNvSpPr txBox="1">
            <a:spLocks noChangeArrowheads="1"/>
          </p:cNvSpPr>
          <p:nvPr userDrawn="1"/>
        </p:nvSpPr>
        <p:spPr bwMode="auto">
          <a:xfrm>
            <a:off x="3302000" y="2684463"/>
            <a:ext cx="558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Secondary Prevention (Tier 2) </a:t>
            </a:r>
          </a:p>
        </p:txBody>
      </p:sp>
      <p:sp>
        <p:nvSpPr>
          <p:cNvPr id="16" name="Tier 3"/>
          <p:cNvSpPr txBox="1">
            <a:spLocks noChangeArrowheads="1"/>
          </p:cNvSpPr>
          <p:nvPr userDrawn="1"/>
        </p:nvSpPr>
        <p:spPr bwMode="auto">
          <a:xfrm>
            <a:off x="3556000" y="1397001"/>
            <a:ext cx="508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algn="ctr" defTabSz="457200"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Tertiary Prevention  (Tier 3)</a:t>
            </a:r>
          </a:p>
        </p:txBody>
      </p:sp>
      <p:sp>
        <p:nvSpPr>
          <p:cNvPr id="17" name="Watermark Covering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10804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ACD2CC-082D-4943-9AFD-898E4CA557BA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8564C778-E5B8-6C43-9ED1-E2A71CB33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9367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64F748-BA4F-7141-B73E-A75892040684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14F598E8-4058-414D-91E1-AE5237EF5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48381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949E8C-D233-8844-B374-4F4616606F48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34BA32E1-8618-AA44-A40E-A904B71F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366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6">
            <a:clrChange>
              <a:clrFrom>
                <a:srgbClr val="1F1F20">
                  <a:alpha val="31373"/>
                </a:srgbClr>
              </a:clrFrom>
              <a:clrTo>
                <a:srgbClr val="1F1F2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65190" y="3697864"/>
            <a:ext cx="4283075" cy="17641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740509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D9DADE5A-1D86-420F-A66F-6CFF3355E7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3/26/2021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1F1F20"/>
              </a:clrFrom>
              <a:clrTo>
                <a:srgbClr val="1F1F2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9850" y="2438401"/>
            <a:ext cx="17589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7399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905486A7-2927-3E40-A4A7-5DB4AA177516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08800" y="6400801"/>
            <a:ext cx="50800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1E50A1B-389A-3F4B-9557-C94090ECA57A}" type="slidenum">
              <a:rPr lang="en-US" altLang="en-US" sz="1000" smtClean="0">
                <a:solidFill>
                  <a:srgbClr val="89898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000">
              <a:solidFill>
                <a:srgbClr val="89898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DC11-DD4D-3344-9EAB-425775B559C7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A29FA-1078-6A4A-8847-68C71889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7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1F1F20"/>
              </a:clrFrom>
              <a:clrTo>
                <a:srgbClr val="1F1F2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667" y="2438401"/>
            <a:ext cx="225213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7399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905486A7-2927-3E40-A4A7-5DB4AA177516}" type="datetime1">
              <a:rPr lang="en-US" smtClean="0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8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8853397" y="3399140"/>
            <a:ext cx="4023360" cy="2109216"/>
          </a:xfrm>
          <a:prstGeom prst="rect">
            <a:avLst/>
          </a:prstGeom>
          <a:blipFill dpi="0" rotWithShape="1">
            <a:blip r:embed="rId15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E047-6A3D-474E-99AE-D81EAF1F8B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23EA-52A2-482C-BBF7-A5570470E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1F1F20"/>
              </a:clrFrom>
              <a:clrTo>
                <a:srgbClr val="1F1F2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667" y="2438401"/>
            <a:ext cx="225213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7399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905486A7-2927-3E40-A4A7-5DB4AA177516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08800" y="6400801"/>
            <a:ext cx="50800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1E50A1B-389A-3F4B-9557-C94090ECA57A}" type="slidenum">
              <a:rPr lang="en-US" altLang="en-US" sz="1000" smtClean="0">
                <a:solidFill>
                  <a:srgbClr val="89898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pPr algn="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000">
              <a:solidFill>
                <a:srgbClr val="898989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</p:sldLayoutIdLst>
  <p:transition spd="slow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1.xml"/><Relationship Id="rId5" Type="http://schemas.microsoft.com/office/2007/relationships/hdphoto" Target="../media/hdphoto4.wdp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hyperlink" Target="https://nam10.safelinks.protection.outlook.com/?url=https%3A%2F%2Fwww.loom.com%2Fshare%2F43fbc52da3574ab5b909be112b107e3a&amp;data=02%7C01%7Ck923l138%40ku.edu%7C401b969e6afe4704827e08d7f44d3923%7C3c176536afe643f5b96636feabbe3c1a%7C0%7C0%7C637246484818641093&amp;sdata=MLYWnPe9OXhrLRVrc2Bm73J0B0eJQJ89ZjiAQtmrkdk%3D&amp;reserved=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7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4C436-694B-AD4B-AFE2-7598E61A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45158"/>
            <a:ext cx="10515600" cy="2387600"/>
          </a:xfrm>
        </p:spPr>
        <p:txBody>
          <a:bodyPr anchor="ctr">
            <a:noAutofit/>
          </a:bodyPr>
          <a:lstStyle/>
          <a:p>
            <a:pPr lvl="0"/>
            <a:r>
              <a:rPr lang="en-US" sz="4800" dirty="0"/>
              <a:t>Tiered Systems ... Comprehensive, Integrated, Three-tiered (Ci3T) Model of Prevention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14E7DB-DE9B-8E48-A42B-E922B410B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15883"/>
            <a:ext cx="10515600" cy="1730391"/>
          </a:xfrm>
        </p:spPr>
        <p:txBody>
          <a:bodyPr>
            <a:normAutofit/>
          </a:bodyPr>
          <a:lstStyle/>
          <a:p>
            <a:r>
              <a:rPr lang="en-US" sz="2600" dirty="0"/>
              <a:t>Kathleen Lynne Lane, University of Kansas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C65A1-F8C2-435D-BD56-582B506CDC18}"/>
              </a:ext>
            </a:extLst>
          </p:cNvPr>
          <p:cNvSpPr txBox="1"/>
          <p:nvPr/>
        </p:nvSpPr>
        <p:spPr>
          <a:xfrm>
            <a:off x="2973615" y="3626756"/>
            <a:ext cx="61268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Delta Kappa Gamma</a:t>
            </a:r>
          </a:p>
          <a:p>
            <a:pPr algn="ctr"/>
            <a:r>
              <a:rPr lang="en-US" dirty="0">
                <a:cs typeface="Arial"/>
              </a:rPr>
              <a:t>March 27, 2021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3902FE-F9EE-7F4B-BE48-E2C772B9A7E1}"/>
              </a:ext>
            </a:extLst>
          </p:cNvPr>
          <p:cNvSpPr/>
          <p:nvPr/>
        </p:nvSpPr>
        <p:spPr>
          <a:xfrm>
            <a:off x="271235" y="321276"/>
            <a:ext cx="11618029" cy="613026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566F57F-2737-42FE-B6D0-76E4673C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look at Procedures for Teaching at Tier 1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415DBD5-6853-49E9-95E9-8C8EE37F79A4}"/>
              </a:ext>
            </a:extLst>
          </p:cNvPr>
          <p:cNvGraphicFramePr>
            <a:graphicFrameLocks noGrp="1"/>
          </p:cNvGraphicFramePr>
          <p:nvPr/>
        </p:nvGraphicFramePr>
        <p:xfrm>
          <a:off x="648240" y="1708474"/>
          <a:ext cx="10895519" cy="377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5519">
                  <a:extLst>
                    <a:ext uri="{9D8B030D-6E8A-4147-A177-3AD203B41FA5}">
                      <a16:colId xmlns:a16="http://schemas.microsoft.com/office/drawing/2014/main" val="4241179634"/>
                    </a:ext>
                  </a:extLst>
                </a:gridCol>
              </a:tblGrid>
              <a:tr h="2539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Procedures for Teaching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6922"/>
                  </a:ext>
                </a:extLst>
              </a:tr>
              <a:tr h="1428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Faculty and Staff:  Ci3T Leadership Teams and District Leaders will teach procedures to faculty and staff by: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>
                        <a:lnSpc>
                          <a:spcPct val="11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faculty and staff Ci3T Implementation Manual and other materials such as posters, lesson plans, tickets, etc. to teach, implement and support our Ci3T plan.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learning opportunities at the district level to support implementation and sustainability of Ci3T, with attention to academic, behavior, and social domains.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Expectations Matrix taught and posted. 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re-teaching of expectations and procedures – dedicated staff meeting time for discussions.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300800"/>
                  </a:ext>
                </a:extLst>
              </a:tr>
              <a:tr h="1317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Continued Learning: Ci3T Leadership Teams and District Leaders will teach procedures to faculty and staff by: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Providing faculty and staff materials for remote access to the Ci3T Implementation Manual, digital ‘posters’ and e-tickets. 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learning sessions and access guides for online materials for teaching social skills lessons. 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of year online meeting small-group breakout rooms for faculty and staff to review Ci3T Implementation Manual updates, get questions answered, and share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1378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C91576B-4055-49CB-BBA7-BC05237E5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5" y="1499999"/>
            <a:ext cx="4498985" cy="337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screen shot of a person&#10;&#10;Description automatically generated">
            <a:extLst>
              <a:ext uri="{FF2B5EF4-FFF2-40B4-BE49-F238E27FC236}">
                <a16:creationId xmlns:a16="http://schemas.microsoft.com/office/drawing/2014/main" id="{7223D3BC-F95B-4320-A85B-097F2ED1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14" y="2340310"/>
            <a:ext cx="6163745" cy="4186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9138A5B-7436-40BC-AB6E-F7B424FF85AA}"/>
              </a:ext>
            </a:extLst>
          </p:cNvPr>
          <p:cNvSpPr txBox="1">
            <a:spLocks/>
          </p:cNvSpPr>
          <p:nvPr/>
        </p:nvSpPr>
        <p:spPr bwMode="auto">
          <a:xfrm rot="-246943">
            <a:off x="425350" y="2008318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Teaching</a:t>
            </a:r>
          </a:p>
        </p:txBody>
      </p:sp>
    </p:spTree>
    <p:extLst>
      <p:ext uri="{BB962C8B-B14F-4D97-AF65-F5344CB8AC3E}">
        <p14:creationId xmlns:p14="http://schemas.microsoft.com/office/powerpoint/2010/main" val="14463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>
            <a:extLst>
              <a:ext uri="{FF2B5EF4-FFF2-40B4-BE49-F238E27FC236}">
                <a16:creationId xmlns:a16="http://schemas.microsoft.com/office/drawing/2014/main" id="{85B00EAA-8C80-4170-AFBC-9963C2367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25813"/>
              </p:ext>
            </p:extLst>
          </p:nvPr>
        </p:nvGraphicFramePr>
        <p:xfrm>
          <a:off x="1524000" y="228600"/>
          <a:ext cx="9144000" cy="6060238"/>
        </p:xfrm>
        <a:graphic>
          <a:graphicData uri="http://schemas.openxmlformats.org/drawingml/2006/table">
            <a:tbl>
              <a:tblPr/>
              <a:tblGrid>
                <a:gridCol w="133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ELEMENTARY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Settings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Classroom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Hallway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Cafeteria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Playground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Bathroom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7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Respect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Follow directions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-Use kind words and actions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Control your temper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Cooperate with others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an inside voice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a quiet voice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Walk on the right side of the hallway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Keep hands to yourself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an inside voice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manners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Listen to and follow adult requests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Respect other peoples’ personal space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Follow the rules of the game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the restroom and then return to class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Stay in your own bathroom stall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Little talking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kind words towards the bus driver and other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Listen to and follow the bus drivers’ rules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8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Responsibility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Arrive to class on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Remain in school for the whole 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Bring your required materials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Turn in finished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Exercise self-control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Keep hands to yourself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Walk in the hallway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Stay in line with your class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Make your choices quickly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Eat your own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Choose a seat and stick with 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Clean up after yourself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Play approved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equipment appropriately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Return equipment when you are 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Line up when the bell rings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Flush toilet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Wash hands with soap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Throw away any trash properly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Report any problems to your teacher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Talk quietly with others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Listen to and follow the bus drivers’ rules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Remain in seat after you enter the bus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self-control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Best Effort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Participate in class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Complete work with best effort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Ask for help politely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Walk quietly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Walk directly to next location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your table manners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Use an inside voice 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Include others in your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Be 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Follow the rules of the game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Take care of your business quickly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Keep bathroom tidy 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Listen to and follow the bus drivers’ rules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 Keep hands and feet to self</a:t>
                      </a:r>
                    </a:p>
                  </a:txBody>
                  <a:tcPr marL="33372" marR="333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0BEBB3D-5DC5-4F33-9F81-74252942FDA3}"/>
              </a:ext>
            </a:extLst>
          </p:cNvPr>
          <p:cNvSpPr/>
          <p:nvPr/>
        </p:nvSpPr>
        <p:spPr>
          <a:xfrm>
            <a:off x="1905000" y="1676400"/>
            <a:ext cx="3352800" cy="1066800"/>
          </a:xfrm>
          <a:prstGeom prst="wedgeRoundRectCallout">
            <a:avLst/>
          </a:prstGeom>
          <a:solidFill>
            <a:srgbClr val="FFB793"/>
          </a:solidFill>
          <a:ln>
            <a:solidFill>
              <a:srgbClr val="FF99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Establish,  Clarify,  Define Expectations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79FB4A-DC38-4725-A6F7-A0440DD188ED}"/>
              </a:ext>
            </a:extLst>
          </p:cNvPr>
          <p:cNvSpPr/>
          <p:nvPr/>
        </p:nvSpPr>
        <p:spPr>
          <a:xfrm>
            <a:off x="1524000" y="6377869"/>
            <a:ext cx="9144000" cy="480131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no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ＭＳ Ｐゴシック" pitchFamily="34" charset="-128"/>
              </a:rPr>
              <a:t>Source: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Lane, K.L.,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Kalberg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, J.R., &amp;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Menzies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, H.M. (2009). </a:t>
            </a:r>
            <a:r>
              <a:rPr lang="en-US" sz="1400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Developing schoolwide programs to prevent and manage problem behaviors: A step-by-step approach.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MS PGothic" charset="-128"/>
              </a:rPr>
              <a:t>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10398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2FCE7-B501-4ED1-B304-FD36917272D6}"/>
              </a:ext>
            </a:extLst>
          </p:cNvPr>
          <p:cNvGrpSpPr/>
          <p:nvPr/>
        </p:nvGrpSpPr>
        <p:grpSpPr>
          <a:xfrm>
            <a:off x="1848972" y="884031"/>
            <a:ext cx="8297334" cy="5880594"/>
            <a:chOff x="423333" y="892740"/>
            <a:chExt cx="8297334" cy="5880594"/>
          </a:xfrm>
        </p:grpSpPr>
        <p:sp>
          <p:nvSpPr>
            <p:cNvPr id="4" name="Green Triangle">
              <a:extLst>
                <a:ext uri="{FF2B5EF4-FFF2-40B4-BE49-F238E27FC236}">
                  <a16:creationId xmlns:a16="http://schemas.microsoft.com/office/drawing/2014/main" id="{66F34BAD-A917-46E5-B05C-05DEFF446332}"/>
                </a:ext>
              </a:extLst>
            </p:cNvPr>
            <p:cNvSpPr/>
            <p:nvPr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Yellow Triangle">
              <a:extLst>
                <a:ext uri="{FF2B5EF4-FFF2-40B4-BE49-F238E27FC236}">
                  <a16:creationId xmlns:a16="http://schemas.microsoft.com/office/drawing/2014/main" id="{385C0873-5E3B-43D7-BA67-46BFE46B3654}"/>
                </a:ext>
              </a:extLst>
            </p:cNvPr>
            <p:cNvSpPr/>
            <p:nvPr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d Triangle">
              <a:extLst>
                <a:ext uri="{FF2B5EF4-FFF2-40B4-BE49-F238E27FC236}">
                  <a16:creationId xmlns:a16="http://schemas.microsoft.com/office/drawing/2014/main" id="{BCD21FB9-8EC3-4F37-82D2-8707F5608CA6}"/>
                </a:ext>
              </a:extLst>
            </p:cNvPr>
            <p:cNvSpPr/>
            <p:nvPr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er 2">
              <a:extLst>
                <a:ext uri="{FF2B5EF4-FFF2-40B4-BE49-F238E27FC236}">
                  <a16:creationId xmlns:a16="http://schemas.microsoft.com/office/drawing/2014/main" id="{FD2DA736-9813-4DB7-ACE6-08F113D3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2136502"/>
              <a:ext cx="4191000" cy="83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Secondary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≈15%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1" name="Tier 1">
              <a:extLst>
                <a:ext uri="{FF2B5EF4-FFF2-40B4-BE49-F238E27FC236}">
                  <a16:creationId xmlns:a16="http://schemas.microsoft.com/office/drawing/2014/main" id="{A5CDD7E8-B9E8-40B7-A37C-95BD4D39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4435459"/>
              <a:ext cx="4191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1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Primary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≈80%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2" name="Domains">
              <a:extLst>
                <a:ext uri="{FF2B5EF4-FFF2-40B4-BE49-F238E27FC236}">
                  <a16:creationId xmlns:a16="http://schemas.microsoft.com/office/drawing/2014/main" id="{22839B6B-724B-4788-86F7-0E1E9C3C61B4}"/>
                </a:ext>
              </a:extLst>
            </p:cNvPr>
            <p:cNvSpPr txBox="1"/>
            <p:nvPr/>
          </p:nvSpPr>
          <p:spPr>
            <a:xfrm>
              <a:off x="423333" y="6096000"/>
              <a:ext cx="8297334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2851150" algn="ctr"/>
                  <a:tab pos="4056063" algn="ctr"/>
                  <a:tab pos="5253038" algn="ctr"/>
                  <a:tab pos="6570663" algn="ctr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Academic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Behavioral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Social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Validated Curricula	PBIS Framework	Validated Curricula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65B98E-582B-4C39-B4CA-CA2B1E426496}"/>
                </a:ext>
              </a:extLst>
            </p:cNvPr>
            <p:cNvCxnSpPr/>
            <p:nvPr/>
          </p:nvCxnSpPr>
          <p:spPr>
            <a:xfrm>
              <a:off x="1083406" y="5947646"/>
              <a:ext cx="6995160" cy="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A69F93-A6D1-4659-9B2D-9CE629F1BD77}"/>
                </a:ext>
              </a:extLst>
            </p:cNvPr>
            <p:cNvCxnSpPr/>
            <p:nvPr/>
          </p:nvCxnSpPr>
          <p:spPr>
            <a:xfrm flipH="1">
              <a:off x="3365942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D37107-CB34-4A10-96A2-CC136AD18AA3}"/>
                </a:ext>
              </a:extLst>
            </p:cNvPr>
            <p:cNvCxnSpPr/>
            <p:nvPr/>
          </p:nvCxnSpPr>
          <p:spPr>
            <a:xfrm flipH="1">
              <a:off x="5762778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er 3">
              <a:extLst>
                <a:ext uri="{FF2B5EF4-FFF2-40B4-BE49-F238E27FC236}">
                  <a16:creationId xmlns:a16="http://schemas.microsoft.com/office/drawing/2014/main" id="{F69CCEEE-9DC5-44FB-9BCB-E3C203DE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955" y="892740"/>
              <a:ext cx="38100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Tertiary Prevention 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</a:t>
              </a:r>
            </a:p>
          </p:txBody>
        </p:sp>
      </p:grpSp>
      <p:sp>
        <p:nvSpPr>
          <p:cNvPr id="21" name="Title">
            <a:extLst>
              <a:ext uri="{FF2B5EF4-FFF2-40B4-BE49-F238E27FC236}">
                <a16:creationId xmlns:a16="http://schemas.microsoft.com/office/drawing/2014/main" id="{95DADD45-810C-4629-A65A-D59C0B7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77" y="28555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ea typeface="+mn-ea"/>
              <a:cs typeface="Arial" charset="0"/>
            </a:endParaRPr>
          </a:p>
        </p:txBody>
      </p:sp>
      <p:sp>
        <p:nvSpPr>
          <p:cNvPr id="22" name="Reference">
            <a:extLst>
              <a:ext uri="{FF2B5EF4-FFF2-40B4-BE49-F238E27FC236}">
                <a16:creationId xmlns:a16="http://schemas.microsoft.com/office/drawing/2014/main" id="{11F93475-135E-422D-BFE1-5E4B96F9D062}"/>
              </a:ext>
            </a:extLst>
          </p:cNvPr>
          <p:cNvSpPr txBox="1"/>
          <p:nvPr/>
        </p:nvSpPr>
        <p:spPr>
          <a:xfrm>
            <a:off x="4156549" y="403420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Menzies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249233-A1A2-4ABE-8AE1-71BA8D02BA7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819401"/>
            <a:ext cx="3281362" cy="2111375"/>
            <a:chOff x="5773738" y="3087688"/>
            <a:chExt cx="3281362" cy="2111375"/>
          </a:xfrm>
        </p:grpSpPr>
        <p:sp>
          <p:nvSpPr>
            <p:cNvPr id="17" name="Left Arrow 2">
              <a:extLst>
                <a:ext uri="{FF2B5EF4-FFF2-40B4-BE49-F238E27FC236}">
                  <a16:creationId xmlns:a16="http://schemas.microsoft.com/office/drawing/2014/main" id="{F6788038-E9AB-408F-B650-E108A5B93D0A}"/>
                </a:ext>
              </a:extLst>
            </p:cNvPr>
            <p:cNvSpPr/>
            <p:nvPr/>
          </p:nvSpPr>
          <p:spPr>
            <a:xfrm rot="19607267">
              <a:off x="5773738" y="3087688"/>
              <a:ext cx="3281362" cy="2111375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FE536C78-DCE9-4E38-9A7A-E61A56616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75494">
              <a:off x="6583363" y="3767138"/>
              <a:ext cx="2227262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4D76F5-B1EF-4177-A405-1E6C8B2E1B20}"/>
              </a:ext>
            </a:extLst>
          </p:cNvPr>
          <p:cNvGrpSpPr/>
          <p:nvPr/>
        </p:nvGrpSpPr>
        <p:grpSpPr>
          <a:xfrm rot="21087965">
            <a:off x="6385627" y="2077439"/>
            <a:ext cx="3508545" cy="2111247"/>
            <a:chOff x="5611862" y="2935213"/>
            <a:chExt cx="3508545" cy="2111247"/>
          </a:xfrm>
          <a:solidFill>
            <a:schemeClr val="bg1"/>
          </a:solidFill>
        </p:grpSpPr>
        <p:sp>
          <p:nvSpPr>
            <p:cNvPr id="23" name="Left Arrow 11">
              <a:extLst>
                <a:ext uri="{FF2B5EF4-FFF2-40B4-BE49-F238E27FC236}">
                  <a16:creationId xmlns:a16="http://schemas.microsoft.com/office/drawing/2014/main" id="{BD1BE845-0A65-4EB4-AD36-209FCF306B9A}"/>
                </a:ext>
              </a:extLst>
            </p:cNvPr>
            <p:cNvSpPr/>
            <p:nvPr/>
          </p:nvSpPr>
          <p:spPr>
            <a:xfrm rot="20169859">
              <a:off x="5611862" y="2935213"/>
              <a:ext cx="3508545" cy="2111247"/>
            </a:xfrm>
            <a:prstGeom prst="left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Positive Action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01AFA7C-7835-48DC-8F69-A900ACA19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517" y="3077004"/>
              <a:ext cx="796733" cy="838666"/>
            </a:xfrm>
            <a:prstGeom prst="ellipse">
              <a:avLst/>
            </a:prstGeom>
            <a:grpFill/>
            <a:effectLst>
              <a:glow rad="38100">
                <a:schemeClr val="bg1">
                  <a:alpha val="50000"/>
                </a:schemeClr>
              </a:glo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015EE9-44DB-4341-ADC2-4E61AFCCF9E0}"/>
              </a:ext>
            </a:extLst>
          </p:cNvPr>
          <p:cNvGrpSpPr/>
          <p:nvPr/>
        </p:nvGrpSpPr>
        <p:grpSpPr>
          <a:xfrm>
            <a:off x="7315200" y="3657601"/>
            <a:ext cx="3281362" cy="2111375"/>
            <a:chOff x="6172200" y="4572000"/>
            <a:chExt cx="3281362" cy="2111375"/>
          </a:xfrm>
        </p:grpSpPr>
        <p:sp>
          <p:nvSpPr>
            <p:cNvPr id="26" name="Left Arrow 14">
              <a:extLst>
                <a:ext uri="{FF2B5EF4-FFF2-40B4-BE49-F238E27FC236}">
                  <a16:creationId xmlns:a16="http://schemas.microsoft.com/office/drawing/2014/main" id="{E2B06412-5D33-4B11-9A59-62CB89DFD002}"/>
                </a:ext>
              </a:extLst>
            </p:cNvPr>
            <p:cNvSpPr/>
            <p:nvPr/>
          </p:nvSpPr>
          <p:spPr bwMode="auto">
            <a:xfrm rot="19607267">
              <a:off x="6172200" y="4572000"/>
              <a:ext cx="3281362" cy="2111375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" descr="Second Step">
              <a:extLst>
                <a:ext uri="{FF2B5EF4-FFF2-40B4-BE49-F238E27FC236}">
                  <a16:creationId xmlns:a16="http://schemas.microsoft.com/office/drawing/2014/main" id="{8CA89383-F6C4-4CF1-B8E9-AE6F7057B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10097">
              <a:off x="6987798" y="5253605"/>
              <a:ext cx="2223203" cy="32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55E920-0D9E-449F-B921-10F6CB0DA825}"/>
              </a:ext>
            </a:extLst>
          </p:cNvPr>
          <p:cNvGrpSpPr/>
          <p:nvPr/>
        </p:nvGrpSpPr>
        <p:grpSpPr>
          <a:xfrm>
            <a:off x="7854034" y="4307622"/>
            <a:ext cx="3281362" cy="2111375"/>
            <a:chOff x="6330034" y="4307621"/>
            <a:chExt cx="3281362" cy="2111375"/>
          </a:xfrm>
        </p:grpSpPr>
        <p:sp>
          <p:nvSpPr>
            <p:cNvPr id="29" name="Left Arrow 8">
              <a:extLst>
                <a:ext uri="{FF2B5EF4-FFF2-40B4-BE49-F238E27FC236}">
                  <a16:creationId xmlns:a16="http://schemas.microsoft.com/office/drawing/2014/main" id="{1B4DC4E0-42A7-4C7A-856F-8745082F09FF}"/>
                </a:ext>
              </a:extLst>
            </p:cNvPr>
            <p:cNvSpPr/>
            <p:nvPr/>
          </p:nvSpPr>
          <p:spPr bwMode="auto">
            <a:xfrm rot="19607267">
              <a:off x="6330034" y="4307621"/>
              <a:ext cx="3281362" cy="2111375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70C0"/>
                </a:solidFill>
                <a:latin typeface="Calibri" panose="020F0502020204030204"/>
              </a:endParaRPr>
            </a:p>
          </p:txBody>
        </p:sp>
        <p:pic>
          <p:nvPicPr>
            <p:cNvPr id="30" name="Picture 4" descr="Lions Quest">
              <a:extLst>
                <a:ext uri="{FF2B5EF4-FFF2-40B4-BE49-F238E27FC236}">
                  <a16:creationId xmlns:a16="http://schemas.microsoft.com/office/drawing/2014/main" id="{B7A0F708-6FDF-4810-A640-F7B57FA1A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4630">
              <a:off x="7706964" y="4743974"/>
              <a:ext cx="1368425" cy="66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88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ED9E-FC0B-44A6-8007-CD7C0EF90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Five Social and Emotional Learning Core Competencies</a:t>
            </a:r>
            <a:endParaRPr lang="en-US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4EDD44-D0F3-49EE-BD58-04AAE45767C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0777"/>
              </p:ext>
            </p:extLst>
          </p:nvPr>
        </p:nvGraphicFramePr>
        <p:xfrm>
          <a:off x="1326292" y="826173"/>
          <a:ext cx="9539415" cy="622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13DBC2-2F23-46CB-8F06-138873C74AA2}"/>
              </a:ext>
            </a:extLst>
          </p:cNvPr>
          <p:cNvSpPr/>
          <p:nvPr/>
        </p:nvSpPr>
        <p:spPr>
          <a:xfrm>
            <a:off x="1524000" y="6488668"/>
            <a:ext cx="189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MS PGothic" charset="-128"/>
              </a:rPr>
              <a:t>(CASEL, 2013)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BDEF1D-F94D-479E-99B9-83A85C0D687F}"/>
              </a:ext>
            </a:extLst>
          </p:cNvPr>
          <p:cNvSpPr>
            <a:spLocks noChangeAspect="1"/>
          </p:cNvSpPr>
          <p:nvPr/>
        </p:nvSpPr>
        <p:spPr>
          <a:xfrm>
            <a:off x="5178230" y="3328990"/>
            <a:ext cx="1662545" cy="1449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Social &amp; Emotional Learning</a:t>
            </a:r>
          </a:p>
        </p:txBody>
      </p:sp>
    </p:spTree>
    <p:extLst>
      <p:ext uri="{BB962C8B-B14F-4D97-AF65-F5344CB8AC3E}">
        <p14:creationId xmlns:p14="http://schemas.microsoft.com/office/powerpoint/2010/main" val="286378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A659-A4F6-4D82-A8AF-33C6A31B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67"/>
            <a:ext cx="10515600" cy="1325563"/>
          </a:xfrm>
        </p:spPr>
        <p:txBody>
          <a:bodyPr/>
          <a:lstStyle/>
          <a:p>
            <a:r>
              <a:rPr lang="en-US" b="1" dirty="0"/>
              <a:t>Outcomes Associated with Social Skills Training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7DE1D1-BF97-4839-97B6-EE7C3E09A795}"/>
              </a:ext>
            </a:extLst>
          </p:cNvPr>
          <p:cNvSpPr/>
          <p:nvPr/>
        </p:nvSpPr>
        <p:spPr>
          <a:xfrm>
            <a:off x="1524000" y="6488668"/>
            <a:ext cx="189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MS PGothic" charset="-128"/>
              </a:rPr>
              <a:t>(CASEL, 2013)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A849D2D-96EE-4961-B2E5-A5B50C0E7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795046"/>
              </p:ext>
            </p:extLst>
          </p:nvPr>
        </p:nvGraphicFramePr>
        <p:xfrm>
          <a:off x="1582059" y="866148"/>
          <a:ext cx="8958649" cy="679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06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2324-7D29-4039-99BA-69E647B4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Component: </a:t>
            </a:r>
            <a:br>
              <a:rPr lang="en-US" dirty="0"/>
            </a:br>
            <a:r>
              <a:rPr lang="en-US" dirty="0"/>
              <a:t>Examples of Schoolwide Programs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2EE8D5-DC75-4814-BC69-32EDAEFF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175224"/>
              </p:ext>
            </p:extLst>
          </p:nvPr>
        </p:nvGraphicFramePr>
        <p:xfrm>
          <a:off x="1484555" y="1714597"/>
          <a:ext cx="8821495" cy="513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A96E39-8248-4003-9FF0-4DE488ECA8B9}"/>
              </a:ext>
            </a:extLst>
          </p:cNvPr>
          <p:cNvSpPr/>
          <p:nvPr/>
        </p:nvSpPr>
        <p:spPr>
          <a:xfrm>
            <a:off x="2130014" y="1714598"/>
            <a:ext cx="3908836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200" b="1" dirty="0">
                <a:solidFill>
                  <a:prstClr val="white"/>
                </a:solidFill>
                <a:latin typeface="Verdana" charset="0"/>
                <a:ea typeface="MS PGothic" charset="-128"/>
              </a:rPr>
              <a:t>Positive Action</a:t>
            </a:r>
            <a:br>
              <a:rPr lang="en-US" sz="2200" dirty="0">
                <a:solidFill>
                  <a:prstClr val="white"/>
                </a:solidFill>
                <a:latin typeface="Verdana" charset="0"/>
                <a:ea typeface="MS PGothic" charset="-128"/>
              </a:rPr>
            </a:br>
            <a:r>
              <a:rPr lang="en-US" sz="2200" dirty="0" err="1">
                <a:solidFill>
                  <a:prstClr val="white"/>
                </a:solidFill>
                <a:latin typeface="Verdana" charset="0"/>
                <a:ea typeface="MS PGothic" charset="-128"/>
              </a:rPr>
              <a:t>www.positiveaction.net</a:t>
            </a:r>
            <a:endParaRPr lang="en-US" sz="2200" dirty="0">
              <a:solidFill>
                <a:prstClr val="white"/>
              </a:solidFill>
              <a:latin typeface="Verdana" charset="0"/>
              <a:ea typeface="MS PGothic" charset="-128"/>
            </a:endParaRPr>
          </a:p>
          <a:p>
            <a:pPr marL="115888" indent="-115888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 charset="0"/>
                <a:ea typeface="MS PGothic" charset="-128"/>
              </a:rPr>
              <a:t>Improves academics, behavior, and character</a:t>
            </a:r>
          </a:p>
          <a:p>
            <a:pPr marL="115888" indent="-115888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 charset="0"/>
                <a:ea typeface="MS PGothic" charset="-128"/>
              </a:rPr>
              <a:t>Curriculum-based approach</a:t>
            </a:r>
          </a:p>
          <a:p>
            <a:pPr marL="115888" indent="-115888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 charset="0"/>
                <a:ea typeface="MS PGothic" charset="-128"/>
              </a:rPr>
              <a:t>Effectively increases positive behaviors and decreases negative behaviors</a:t>
            </a:r>
          </a:p>
          <a:p>
            <a:pPr marL="115888" indent="-115888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 charset="0"/>
                <a:ea typeface="MS PGothic" charset="-128"/>
              </a:rPr>
              <a:t>6-7 units per grade</a:t>
            </a:r>
          </a:p>
          <a:p>
            <a:pPr marL="115888" indent="-115888" defTabSz="1066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latin typeface="Verdana" charset="0"/>
                <a:ea typeface="MS PGothic" charset="-128"/>
              </a:rPr>
              <a:t>Optional components:</a:t>
            </a:r>
          </a:p>
          <a:p>
            <a:pPr marL="350838" lvl="1" indent="-115888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latin typeface="Verdana" charset="0"/>
                <a:ea typeface="MS PGothic" charset="-128"/>
              </a:rPr>
              <a:t>site-wide climate development</a:t>
            </a:r>
          </a:p>
          <a:p>
            <a:pPr marL="350838" lvl="1" indent="-115888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latin typeface="Verdana" charset="0"/>
                <a:ea typeface="MS PGothic" charset="-128"/>
              </a:rPr>
              <a:t>drug education</a:t>
            </a:r>
          </a:p>
          <a:p>
            <a:pPr marL="350838" lvl="1" indent="-115888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latin typeface="Verdana" charset="0"/>
                <a:ea typeface="MS PGothic" charset="-128"/>
              </a:rPr>
              <a:t>bullying / conflict resolution</a:t>
            </a:r>
          </a:p>
          <a:p>
            <a:pPr marL="350838" lvl="1" indent="-115888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latin typeface="Verdana" charset="0"/>
                <a:ea typeface="MS PGothic" charset="-128"/>
              </a:rPr>
              <a:t>counselor, parent, and family classes</a:t>
            </a:r>
          </a:p>
          <a:p>
            <a:pPr marL="350838" lvl="1" indent="-115888" defTabSz="1066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  <a:latin typeface="Verdana" charset="0"/>
                <a:ea typeface="MS PGothic" charset="-128"/>
              </a:rPr>
              <a:t>community/coalition components</a:t>
            </a:r>
          </a:p>
        </p:txBody>
      </p:sp>
    </p:spTree>
    <p:extLst>
      <p:ext uri="{BB962C8B-B14F-4D97-AF65-F5344CB8AC3E}">
        <p14:creationId xmlns:p14="http://schemas.microsoft.com/office/powerpoint/2010/main" val="379505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9DFD-AC21-4F0E-95EA-93B481A7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-87086"/>
            <a:ext cx="10515600" cy="1325563"/>
          </a:xfrm>
        </p:spPr>
        <p:txBody>
          <a:bodyPr/>
          <a:lstStyle/>
          <a:p>
            <a:r>
              <a:rPr lang="en-US" b="1" dirty="0"/>
              <a:t>Top 10 School-related Social Skills</a:t>
            </a:r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C79BE68-9CB4-4F7C-9DDB-05071D58E2A1}"/>
              </a:ext>
            </a:extLst>
          </p:cNvPr>
          <p:cNvGraphicFramePr>
            <a:graphicFrameLocks/>
          </p:cNvGraphicFramePr>
          <p:nvPr/>
        </p:nvGraphicFramePr>
        <p:xfrm>
          <a:off x="2004369" y="1122671"/>
          <a:ext cx="8218789" cy="525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AAE6F6-2953-4837-B4E4-2CA382BC1C26}"/>
              </a:ext>
            </a:extLst>
          </p:cNvPr>
          <p:cNvSpPr/>
          <p:nvPr/>
        </p:nvSpPr>
        <p:spPr>
          <a:xfrm>
            <a:off x="1524000" y="6488668"/>
            <a:ext cx="6024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Verdana" charset="0"/>
                <a:ea typeface="MS PGothic" charset="-128"/>
              </a:rPr>
              <a:t>(Lane et al. 2004, 2007; Gresham &amp; Elliott, 2008)</a:t>
            </a:r>
          </a:p>
        </p:txBody>
      </p:sp>
    </p:spTree>
    <p:extLst>
      <p:ext uri="{BB962C8B-B14F-4D97-AF65-F5344CB8AC3E}">
        <p14:creationId xmlns:p14="http://schemas.microsoft.com/office/powerpoint/2010/main" val="130724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2FCE7-B501-4ED1-B304-FD36917272D6}"/>
              </a:ext>
            </a:extLst>
          </p:cNvPr>
          <p:cNvGrpSpPr/>
          <p:nvPr/>
        </p:nvGrpSpPr>
        <p:grpSpPr>
          <a:xfrm>
            <a:off x="1848972" y="884031"/>
            <a:ext cx="8297334" cy="5880594"/>
            <a:chOff x="423333" y="892740"/>
            <a:chExt cx="8297334" cy="5880594"/>
          </a:xfrm>
        </p:grpSpPr>
        <p:sp>
          <p:nvSpPr>
            <p:cNvPr id="4" name="Green Triangle">
              <a:extLst>
                <a:ext uri="{FF2B5EF4-FFF2-40B4-BE49-F238E27FC236}">
                  <a16:creationId xmlns:a16="http://schemas.microsoft.com/office/drawing/2014/main" id="{66F34BAD-A917-46E5-B05C-05DEFF446332}"/>
                </a:ext>
              </a:extLst>
            </p:cNvPr>
            <p:cNvSpPr/>
            <p:nvPr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Yellow Triangle">
              <a:extLst>
                <a:ext uri="{FF2B5EF4-FFF2-40B4-BE49-F238E27FC236}">
                  <a16:creationId xmlns:a16="http://schemas.microsoft.com/office/drawing/2014/main" id="{385C0873-5E3B-43D7-BA67-46BFE46B3654}"/>
                </a:ext>
              </a:extLst>
            </p:cNvPr>
            <p:cNvSpPr/>
            <p:nvPr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d Triangle">
              <a:extLst>
                <a:ext uri="{FF2B5EF4-FFF2-40B4-BE49-F238E27FC236}">
                  <a16:creationId xmlns:a16="http://schemas.microsoft.com/office/drawing/2014/main" id="{BCD21FB9-8EC3-4F37-82D2-8707F5608CA6}"/>
                </a:ext>
              </a:extLst>
            </p:cNvPr>
            <p:cNvSpPr/>
            <p:nvPr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er 2">
              <a:extLst>
                <a:ext uri="{FF2B5EF4-FFF2-40B4-BE49-F238E27FC236}">
                  <a16:creationId xmlns:a16="http://schemas.microsoft.com/office/drawing/2014/main" id="{FD2DA736-9813-4DB7-ACE6-08F113D3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2136502"/>
              <a:ext cx="4191000" cy="83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Secondary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≈15%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1" name="Tier 1">
              <a:extLst>
                <a:ext uri="{FF2B5EF4-FFF2-40B4-BE49-F238E27FC236}">
                  <a16:creationId xmlns:a16="http://schemas.microsoft.com/office/drawing/2014/main" id="{A5CDD7E8-B9E8-40B7-A37C-95BD4D39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4435459"/>
              <a:ext cx="4191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1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Primary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≈80%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2" name="Domains">
              <a:extLst>
                <a:ext uri="{FF2B5EF4-FFF2-40B4-BE49-F238E27FC236}">
                  <a16:creationId xmlns:a16="http://schemas.microsoft.com/office/drawing/2014/main" id="{22839B6B-724B-4788-86F7-0E1E9C3C61B4}"/>
                </a:ext>
              </a:extLst>
            </p:cNvPr>
            <p:cNvSpPr txBox="1"/>
            <p:nvPr/>
          </p:nvSpPr>
          <p:spPr>
            <a:xfrm>
              <a:off x="423333" y="6096000"/>
              <a:ext cx="8297334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2851150" algn="ctr"/>
                  <a:tab pos="4056063" algn="ctr"/>
                  <a:tab pos="5253038" algn="ctr"/>
                  <a:tab pos="6570663" algn="ctr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Academic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Behavioral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Social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Validated Curricula	PBIS Framework	Validated Curricula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65B98E-582B-4C39-B4CA-CA2B1E426496}"/>
                </a:ext>
              </a:extLst>
            </p:cNvPr>
            <p:cNvCxnSpPr/>
            <p:nvPr/>
          </p:nvCxnSpPr>
          <p:spPr>
            <a:xfrm>
              <a:off x="1083406" y="5947646"/>
              <a:ext cx="6995160" cy="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A69F93-A6D1-4659-9B2D-9CE629F1BD77}"/>
                </a:ext>
              </a:extLst>
            </p:cNvPr>
            <p:cNvCxnSpPr/>
            <p:nvPr/>
          </p:nvCxnSpPr>
          <p:spPr>
            <a:xfrm flipH="1">
              <a:off x="3365942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D37107-CB34-4A10-96A2-CC136AD18AA3}"/>
                </a:ext>
              </a:extLst>
            </p:cNvPr>
            <p:cNvCxnSpPr/>
            <p:nvPr/>
          </p:nvCxnSpPr>
          <p:spPr>
            <a:xfrm flipH="1">
              <a:off x="5762778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er 3">
              <a:extLst>
                <a:ext uri="{FF2B5EF4-FFF2-40B4-BE49-F238E27FC236}">
                  <a16:creationId xmlns:a16="http://schemas.microsoft.com/office/drawing/2014/main" id="{F69CCEEE-9DC5-44FB-9BCB-E3C203DE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955" y="892740"/>
              <a:ext cx="38100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Tertiary Prevention 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</a:t>
              </a:r>
            </a:p>
          </p:txBody>
        </p:sp>
      </p:grpSp>
      <p:sp>
        <p:nvSpPr>
          <p:cNvPr id="21" name="Title">
            <a:extLst>
              <a:ext uri="{FF2B5EF4-FFF2-40B4-BE49-F238E27FC236}">
                <a16:creationId xmlns:a16="http://schemas.microsoft.com/office/drawing/2014/main" id="{95DADD45-810C-4629-A65A-D59C0B7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77" y="28555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ea typeface="+mn-ea"/>
              <a:cs typeface="Arial" charset="0"/>
            </a:endParaRPr>
          </a:p>
        </p:txBody>
      </p:sp>
      <p:sp>
        <p:nvSpPr>
          <p:cNvPr id="22" name="Reference">
            <a:extLst>
              <a:ext uri="{FF2B5EF4-FFF2-40B4-BE49-F238E27FC236}">
                <a16:creationId xmlns:a16="http://schemas.microsoft.com/office/drawing/2014/main" id="{11F93475-135E-422D-BFE1-5E4B96F9D062}"/>
              </a:ext>
            </a:extLst>
          </p:cNvPr>
          <p:cNvSpPr txBox="1"/>
          <p:nvPr/>
        </p:nvSpPr>
        <p:spPr>
          <a:xfrm>
            <a:off x="4156549" y="403420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Menzies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</p:txBody>
      </p:sp>
      <p:sp>
        <p:nvSpPr>
          <p:cNvPr id="20" name="Trapezoid 19"/>
          <p:cNvSpPr/>
          <p:nvPr/>
        </p:nvSpPr>
        <p:spPr>
          <a:xfrm>
            <a:off x="1905001" y="3141345"/>
            <a:ext cx="8153399" cy="3609975"/>
          </a:xfrm>
          <a:prstGeom prst="trapezoid">
            <a:avLst>
              <a:gd name="adj" fmla="val 71146"/>
            </a:avLst>
          </a:prstGeom>
          <a:noFill/>
          <a:effectLst>
            <a:glow rad="228600">
              <a:srgbClr val="00B050">
                <a:alpha val="7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 rot="5400000">
            <a:off x="4186292" y="1839575"/>
            <a:ext cx="3640665" cy="620943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le 3"/>
          <p:cNvSpPr>
            <a:spLocks noGrp="1"/>
          </p:cNvSpPr>
          <p:nvPr>
            <p:ph type="title" idx="4294967295"/>
          </p:nvPr>
        </p:nvSpPr>
        <p:spPr>
          <a:xfrm>
            <a:off x="1524000" y="9525"/>
            <a:ext cx="9113838" cy="501650"/>
          </a:xfrm>
          <a:noFill/>
        </p:spPr>
        <p:txBody>
          <a:bodyPr/>
          <a:lstStyle/>
          <a:p>
            <a:pPr algn="ctr" eaLnBrk="1" hangingPunct="1"/>
            <a:r>
              <a:rPr lang="en-US" altLang="en-US" sz="2700" dirty="0"/>
              <a:t>The Journey … Ci3T Training &amp; Implementation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1524000" y="511175"/>
          <a:ext cx="9113838" cy="6347188"/>
        </p:xfrm>
        <a:graphic>
          <a:graphicData uri="http://schemas.openxmlformats.org/drawingml/2006/table">
            <a:tbl>
              <a:tblPr/>
              <a:tblGrid>
                <a:gridCol w="328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Phase 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Year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2013-14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14-15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15-16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16-17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17-18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18-19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19-20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Elementary School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Ci3T Training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1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2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Sustain and Develop Practices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Middle and High Schools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Ci3T Training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1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2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Sustain and Develop Practices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College and Career Center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Ci3T Training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1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Implementation Year 2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30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-128"/>
                        </a:rPr>
                        <a:t>Sustain and Develop Practices</a:t>
                      </a: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-128"/>
                      </a:endParaRPr>
                    </a:p>
                  </a:txBody>
                  <a:tcPr marL="68582" marR="68582" marT="34282" marB="34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06" y="337192"/>
            <a:ext cx="8316138" cy="5741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2590801" y="2930092"/>
            <a:ext cx="6858001" cy="130553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ci3t.org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3C8BAB-D229-409D-BC57-8FD2CDD9AD07}"/>
              </a:ext>
            </a:extLst>
          </p:cNvPr>
          <p:cNvSpPr/>
          <p:nvPr/>
        </p:nvSpPr>
        <p:spPr>
          <a:xfrm>
            <a:off x="3103927" y="1669409"/>
            <a:ext cx="1912689" cy="365615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C11EDA-965E-429D-B825-A83A27D44574}"/>
              </a:ext>
            </a:extLst>
          </p:cNvPr>
          <p:cNvSpPr/>
          <p:nvPr/>
        </p:nvSpPr>
        <p:spPr>
          <a:xfrm>
            <a:off x="2568429" y="2442594"/>
            <a:ext cx="1912689" cy="365615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033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626" y="272928"/>
            <a:ext cx="2246883" cy="312259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87C9D5-6DB6-4149-BCDA-CA81A0332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574" y="121114"/>
            <a:ext cx="2621827" cy="34180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935" y="3214190"/>
            <a:ext cx="2621501" cy="340158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689" y="52319"/>
            <a:ext cx="2439849" cy="3180251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689" y="2774212"/>
            <a:ext cx="3020916" cy="398172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D779D0-9951-4732-A841-4AFA034ABE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903" y="3539125"/>
            <a:ext cx="2246883" cy="3068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9A76F-679B-47A9-8637-5A92C227BF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725" y="3294903"/>
            <a:ext cx="2708271" cy="344198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7A458-0AEA-4398-852B-1F329812B4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445" y="48125"/>
            <a:ext cx="2364475" cy="3165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8350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1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 rot="5400000">
            <a:off x="2462595" y="1845326"/>
            <a:ext cx="1447800" cy="293875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 rot="5400000">
            <a:off x="8278967" y="-161530"/>
            <a:ext cx="1651506" cy="293875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 rot="5400000">
            <a:off x="5260548" y="2724183"/>
            <a:ext cx="1810837" cy="293875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 rot="5400000">
            <a:off x="2482609" y="-98159"/>
            <a:ext cx="1219964" cy="293875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 rot="-246943">
            <a:off x="1843088" y="954088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Teaching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 rot="414631">
            <a:off x="2011363" y="2312988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Reinforcing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 rot="-330507">
            <a:off x="1843088" y="4183063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Monitoring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623F72-7D62-2F4D-94A7-31CBCF046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9584">
            <a:off x="8392670" y="4687116"/>
            <a:ext cx="1580351" cy="2041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6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530" y="465887"/>
            <a:ext cx="8954940" cy="3453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20" y="4000543"/>
            <a:ext cx="8972550" cy="2238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A156BB-FB1E-4234-91D0-A0FC0C4F43ED}"/>
              </a:ext>
            </a:extLst>
          </p:cNvPr>
          <p:cNvSpPr/>
          <p:nvPr/>
        </p:nvSpPr>
        <p:spPr>
          <a:xfrm>
            <a:off x="1504950" y="2400301"/>
            <a:ext cx="1771650" cy="1600242"/>
          </a:xfrm>
          <a:prstGeom prst="rect">
            <a:avLst/>
          </a:prstGeom>
          <a:noFill/>
          <a:ln w="3175">
            <a:solidFill>
              <a:srgbClr val="283375"/>
            </a:solidFill>
          </a:ln>
          <a:effectLst>
            <a:glow rad="114300">
              <a:srgbClr val="283375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757B5-3293-4ACE-9002-1F2A8B312317}"/>
              </a:ext>
            </a:extLst>
          </p:cNvPr>
          <p:cNvSpPr/>
          <p:nvPr/>
        </p:nvSpPr>
        <p:spPr>
          <a:xfrm>
            <a:off x="8200306" y="592630"/>
            <a:ext cx="2373165" cy="1600242"/>
          </a:xfrm>
          <a:prstGeom prst="rect">
            <a:avLst/>
          </a:prstGeom>
          <a:noFill/>
          <a:ln w="3175">
            <a:solidFill>
              <a:srgbClr val="283375"/>
            </a:solidFill>
          </a:ln>
          <a:effectLst>
            <a:glow rad="114300">
              <a:srgbClr val="283375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4913" y="5662019"/>
            <a:ext cx="5056300" cy="104632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935034" y="5005474"/>
            <a:ext cx="879273" cy="46494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04631" y="5197073"/>
            <a:ext cx="1563901" cy="68315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Supervision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89350" y="5499624"/>
            <a:ext cx="1171126" cy="4404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86336" y="4996574"/>
            <a:ext cx="847671" cy="41828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BSP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65633" y="5401283"/>
            <a:ext cx="1731478" cy="41123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Precorrection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056F7C28-A75B-4922-904F-A9F91A91CC31}"/>
              </a:ext>
            </a:extLst>
          </p:cNvPr>
          <p:cNvSpPr txBox="1">
            <a:spLocks/>
          </p:cNvSpPr>
          <p:nvPr/>
        </p:nvSpPr>
        <p:spPr bwMode="auto">
          <a:xfrm rot="-246943">
            <a:off x="-20380" y="663489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Teaching</a:t>
            </a:r>
          </a:p>
        </p:txBody>
      </p:sp>
    </p:spTree>
    <p:extLst>
      <p:ext uri="{BB962C8B-B14F-4D97-AF65-F5344CB8AC3E}">
        <p14:creationId xmlns:p14="http://schemas.microsoft.com/office/powerpoint/2010/main" val="366209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CF2C4B-1530-419A-88BC-0372D8AD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2559"/>
            <a:ext cx="7382905" cy="46297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62F640-C229-4183-B2C0-E3E4A6A4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for Success</a:t>
            </a:r>
            <a:br>
              <a:rPr lang="en-US" dirty="0"/>
            </a:br>
            <a:r>
              <a:rPr lang="en-US" b="0" dirty="0"/>
              <a:t>at Home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0B1F7-3CF1-45AC-AE7B-F91055FCF0E2}"/>
              </a:ext>
            </a:extLst>
          </p:cNvPr>
          <p:cNvSpPr/>
          <p:nvPr/>
        </p:nvSpPr>
        <p:spPr>
          <a:xfrm>
            <a:off x="838200" y="6184628"/>
            <a:ext cx="4060150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http://www.ci3t.org/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2C501B-3B31-204E-B893-5C76D3F47728}"/>
              </a:ext>
            </a:extLst>
          </p:cNvPr>
          <p:cNvSpPr/>
          <p:nvPr/>
        </p:nvSpPr>
        <p:spPr>
          <a:xfrm>
            <a:off x="939868" y="2875222"/>
            <a:ext cx="4898519" cy="2886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29518-24BC-4DE6-AE84-7B0ABA5C4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26" y="938974"/>
            <a:ext cx="4476394" cy="576887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CBBEF62-5D00-459B-9AF5-02DB0202E76A}"/>
              </a:ext>
            </a:extLst>
          </p:cNvPr>
          <p:cNvSpPr txBox="1">
            <a:spLocks/>
          </p:cNvSpPr>
          <p:nvPr/>
        </p:nvSpPr>
        <p:spPr bwMode="auto">
          <a:xfrm rot="-246943">
            <a:off x="21573" y="1327832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Teaching</a:t>
            </a:r>
          </a:p>
        </p:txBody>
      </p:sp>
    </p:spTree>
    <p:extLst>
      <p:ext uri="{BB962C8B-B14F-4D97-AF65-F5344CB8AC3E}">
        <p14:creationId xmlns:p14="http://schemas.microsoft.com/office/powerpoint/2010/main" val="42593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EFE689-8C5D-0743-A9AE-5A415E190A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12" y="447755"/>
            <a:ext cx="5384863" cy="2867438"/>
          </a:xfrm>
          <a:prstGeom prst="rect">
            <a:avLst/>
          </a:prstGeom>
          <a:ln w="76200">
            <a:solidFill>
              <a:srgbClr val="6FB2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3F2B83-87E9-2B44-92BC-9BF6387E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8" y="153115"/>
            <a:ext cx="6263826" cy="3773952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creenshot of a cell phon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18E38C3-D959-D441-8745-6B9DC16F7D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276" y="3798444"/>
            <a:ext cx="5285603" cy="2867438"/>
          </a:xfrm>
          <a:prstGeom prst="rect">
            <a:avLst/>
          </a:prstGeom>
          <a:ln w="76200">
            <a:solidFill>
              <a:srgbClr val="9966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48B09219-9D7B-844D-92E3-9CDF8BF76F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251875">
            <a:off x="5823003" y="4364890"/>
            <a:ext cx="3519626" cy="105588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8A18879-53D5-46B0-819E-C09623287320}"/>
              </a:ext>
            </a:extLst>
          </p:cNvPr>
          <p:cNvSpPr txBox="1">
            <a:spLocks/>
          </p:cNvSpPr>
          <p:nvPr/>
        </p:nvSpPr>
        <p:spPr bwMode="auto">
          <a:xfrm rot="414631">
            <a:off x="2011363" y="2312988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Reinforcing</a:t>
            </a:r>
          </a:p>
        </p:txBody>
      </p:sp>
    </p:spTree>
    <p:extLst>
      <p:ext uri="{BB962C8B-B14F-4D97-AF65-F5344CB8AC3E}">
        <p14:creationId xmlns:p14="http://schemas.microsoft.com/office/powerpoint/2010/main" val="6470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DE9C5-DDAF-1E45-A83D-8AFA8A73259E}"/>
              </a:ext>
            </a:extLst>
          </p:cNvPr>
          <p:cNvSpPr txBox="1"/>
          <p:nvPr/>
        </p:nvSpPr>
        <p:spPr>
          <a:xfrm>
            <a:off x="454148" y="180157"/>
            <a:ext cx="4349558" cy="6401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727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Virtual Learning Incentives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Arial"/>
              </a:rPr>
              <a:t>FREE Incentives: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Stay after on ZOOM with a friend for a chat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Virtual lunch date with the teacher, principal, etc.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(check with that staff member before offering them up of course)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Teacher wears stickers or has a sign with the student’s name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Dress up ZOOM day (hats, PJs, costumes, etc.)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Virtual Greeting Cards (sent via email)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/>
              </a:rPr>
              <a:t>Show &amp; Tell Time (or some kind of star student spotlight time)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Personalized stickers in See Saw (2nd grade has been using this)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10139-BE6C-F447-A4D5-0380162170CE}"/>
              </a:ext>
            </a:extLst>
          </p:cNvPr>
          <p:cNvSpPr txBox="1"/>
          <p:nvPr/>
        </p:nvSpPr>
        <p:spPr>
          <a:xfrm>
            <a:off x="5511031" y="6397244"/>
            <a:ext cx="6179399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B3B3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Adapted and shared with permission from a district partner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A2FACF-5233-DF47-A179-E1322BE6FBB8}"/>
              </a:ext>
            </a:extLst>
          </p:cNvPr>
          <p:cNvGrpSpPr/>
          <p:nvPr/>
        </p:nvGrpSpPr>
        <p:grpSpPr>
          <a:xfrm>
            <a:off x="5054420" y="395244"/>
            <a:ext cx="6938480" cy="5180325"/>
            <a:chOff x="5054420" y="395244"/>
            <a:chExt cx="6938480" cy="51803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98EEC5-6E93-374A-8462-1DBE201E7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4420" y="395244"/>
              <a:ext cx="6938480" cy="518032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82253D-6E9A-F047-9A37-CD8960CADB3C}"/>
                </a:ext>
              </a:extLst>
            </p:cNvPr>
            <p:cNvSpPr/>
            <p:nvPr/>
          </p:nvSpPr>
          <p:spPr>
            <a:xfrm>
              <a:off x="5555848" y="497711"/>
              <a:ext cx="6041985" cy="520861"/>
            </a:xfrm>
            <a:prstGeom prst="rect">
              <a:avLst/>
            </a:prstGeom>
            <a:solidFill>
              <a:srgbClr val="CBD8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Virtual Class Reinforcement Menu</a:t>
              </a: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F419158E-5AA3-4B49-9451-2B00F991656D}"/>
              </a:ext>
            </a:extLst>
          </p:cNvPr>
          <p:cNvSpPr txBox="1">
            <a:spLocks/>
          </p:cNvSpPr>
          <p:nvPr/>
        </p:nvSpPr>
        <p:spPr bwMode="auto">
          <a:xfrm rot="414631">
            <a:off x="2011363" y="2312988"/>
            <a:ext cx="8382000" cy="736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Times New Roman" charset="0"/>
              </a:rPr>
              <a:t>Ci3T Primary Plan: Procedures for Reinforcing</a:t>
            </a:r>
          </a:p>
        </p:txBody>
      </p:sp>
    </p:spTree>
    <p:extLst>
      <p:ext uri="{BB962C8B-B14F-4D97-AF65-F5344CB8AC3E}">
        <p14:creationId xmlns:p14="http://schemas.microsoft.com/office/powerpoint/2010/main" val="34477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DF4C-A026-E041-8D5B-8384E05D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Components of </a:t>
            </a:r>
            <a:br>
              <a:rPr lang="en-US" dirty="0"/>
            </a:br>
            <a:r>
              <a:rPr lang="en-US" dirty="0"/>
              <a:t>Primary Prevention Efforts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AC8CEEF1-B7B5-1B40-A8D2-D660A9946D46}"/>
              </a:ext>
            </a:extLst>
          </p:cNvPr>
          <p:cNvGraphicFramePr>
            <a:graphicFrameLocks/>
          </p:cNvGraphicFramePr>
          <p:nvPr/>
        </p:nvGraphicFramePr>
        <p:xfrm>
          <a:off x="1686560" y="192532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 title="Behavior screening summary powerpoint">
            <a:extLst>
              <a:ext uri="{FF2B5EF4-FFF2-40B4-BE49-F238E27FC236}">
                <a16:creationId xmlns:a16="http://schemas.microsoft.com/office/drawing/2014/main" id="{7DA0847E-8EC5-EF45-8B4C-70C75791D8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46" y="4032539"/>
            <a:ext cx="2099006" cy="156728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6B11A7F-B27A-43D0-817C-1CF510A506E1}"/>
              </a:ext>
            </a:extLst>
          </p:cNvPr>
          <p:cNvSpPr/>
          <p:nvPr/>
        </p:nvSpPr>
        <p:spPr>
          <a:xfrm>
            <a:off x="1702921" y="1950645"/>
            <a:ext cx="8133272" cy="2702113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FE2EF4-F79F-4550-80A8-FD59851310A0}"/>
              </a:ext>
            </a:extLst>
          </p:cNvPr>
          <p:cNvSpPr/>
          <p:nvPr/>
        </p:nvSpPr>
        <p:spPr>
          <a:xfrm>
            <a:off x="6455391" y="5859777"/>
            <a:ext cx="2729552" cy="67382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title="Ci3T Implementation Report powerpoint">
            <a:extLst>
              <a:ext uri="{FF2B5EF4-FFF2-40B4-BE49-F238E27FC236}">
                <a16:creationId xmlns:a16="http://schemas.microsoft.com/office/drawing/2014/main" id="{14375E84-5915-8A4D-B437-BB791CE50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53" y="2225816"/>
            <a:ext cx="2176813" cy="163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title="Ci3T Implementation Report cover">
            <a:extLst>
              <a:ext uri="{FF2B5EF4-FFF2-40B4-BE49-F238E27FC236}">
                <a16:creationId xmlns:a16="http://schemas.microsoft.com/office/drawing/2014/main" id="{B3E7FC90-954B-8244-8BDA-2DAA49D649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450049"/>
            <a:ext cx="1733365" cy="2241210"/>
          </a:xfrm>
          <a:prstGeom prst="rect">
            <a:avLst/>
          </a:prstGeom>
          <a:ln w="3175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0F0224-A19D-47F6-B971-4DEEFA076D29}"/>
              </a:ext>
            </a:extLst>
          </p:cNvPr>
          <p:cNvGrpSpPr/>
          <p:nvPr/>
        </p:nvGrpSpPr>
        <p:grpSpPr>
          <a:xfrm>
            <a:off x="1285077" y="28555"/>
            <a:ext cx="9144000" cy="6737127"/>
            <a:chOff x="1285077" y="28555"/>
            <a:chExt cx="9144000" cy="67371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F2FCE7-B501-4ED1-B304-FD36917272D6}"/>
                </a:ext>
              </a:extLst>
            </p:cNvPr>
            <p:cNvGrpSpPr/>
            <p:nvPr/>
          </p:nvGrpSpPr>
          <p:grpSpPr>
            <a:xfrm>
              <a:off x="1848972" y="884031"/>
              <a:ext cx="8297334" cy="5881651"/>
              <a:chOff x="423333" y="892740"/>
              <a:chExt cx="8297334" cy="5881651"/>
            </a:xfrm>
          </p:grpSpPr>
          <p:sp>
            <p:nvSpPr>
              <p:cNvPr id="4" name="Green Triangle">
                <a:extLst>
                  <a:ext uri="{FF2B5EF4-FFF2-40B4-BE49-F238E27FC236}">
                    <a16:creationId xmlns:a16="http://schemas.microsoft.com/office/drawing/2014/main" id="{66F34BAD-A917-46E5-B05C-05DEFF446332}"/>
                  </a:ext>
                </a:extLst>
              </p:cNvPr>
              <p:cNvSpPr/>
              <p:nvPr/>
            </p:nvSpPr>
            <p:spPr>
              <a:xfrm>
                <a:off x="423333" y="3132668"/>
                <a:ext cx="8297334" cy="3640666"/>
              </a:xfrm>
              <a:prstGeom prst="trapezoid">
                <a:avLst>
                  <a:gd name="adj" fmla="val 72862"/>
                </a:avLst>
              </a:prstGeom>
              <a:solidFill>
                <a:srgbClr val="0099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Yellow Triangle">
                <a:extLst>
                  <a:ext uri="{FF2B5EF4-FFF2-40B4-BE49-F238E27FC236}">
                    <a16:creationId xmlns:a16="http://schemas.microsoft.com/office/drawing/2014/main" id="{385C0873-5E3B-43D7-BA67-46BFE46B3654}"/>
                  </a:ext>
                </a:extLst>
              </p:cNvPr>
              <p:cNvSpPr/>
              <p:nvPr/>
            </p:nvSpPr>
            <p:spPr>
              <a:xfrm>
                <a:off x="3066106" y="1846280"/>
                <a:ext cx="3008769" cy="1286934"/>
              </a:xfrm>
              <a:prstGeom prst="trapezoid">
                <a:avLst>
                  <a:gd name="adj" fmla="val 72862"/>
                </a:avLst>
              </a:prstGeom>
              <a:solidFill>
                <a:srgbClr val="FFFF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d Triangle">
                <a:extLst>
                  <a:ext uri="{FF2B5EF4-FFF2-40B4-BE49-F238E27FC236}">
                    <a16:creationId xmlns:a16="http://schemas.microsoft.com/office/drawing/2014/main" id="{BCD21FB9-8EC3-4F37-82D2-8707F5608CA6}"/>
                  </a:ext>
                </a:extLst>
              </p:cNvPr>
              <p:cNvSpPr/>
              <p:nvPr/>
            </p:nvSpPr>
            <p:spPr>
              <a:xfrm>
                <a:off x="3995596" y="1059255"/>
                <a:ext cx="1134701" cy="787564"/>
              </a:xfrm>
              <a:prstGeom prst="triangle">
                <a:avLst/>
              </a:prstGeom>
              <a:solidFill>
                <a:srgbClr val="FE000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ier 2">
                <a:extLst>
                  <a:ext uri="{FF2B5EF4-FFF2-40B4-BE49-F238E27FC236}">
                    <a16:creationId xmlns:a16="http://schemas.microsoft.com/office/drawing/2014/main" id="{FD2DA736-9813-4DB7-ACE6-08F113D36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6500" y="2136502"/>
                <a:ext cx="4191000" cy="837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2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Secondary Prevention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≈15%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 </a:t>
                </a:r>
              </a:p>
            </p:txBody>
          </p:sp>
          <p:sp>
            <p:nvSpPr>
              <p:cNvPr id="11" name="Tier 1">
                <a:extLst>
                  <a:ext uri="{FF2B5EF4-FFF2-40B4-BE49-F238E27FC236}">
                    <a16:creationId xmlns:a16="http://schemas.microsoft.com/office/drawing/2014/main" id="{A5CDD7E8-B9E8-40B7-A37C-95BD4D39A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6500" y="4435459"/>
                <a:ext cx="4191000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1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Primary Prevention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≈80%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 </a:t>
                </a:r>
              </a:p>
            </p:txBody>
          </p:sp>
          <p:sp>
            <p:nvSpPr>
              <p:cNvPr id="12" name="Domains">
                <a:extLst>
                  <a:ext uri="{FF2B5EF4-FFF2-40B4-BE49-F238E27FC236}">
                    <a16:creationId xmlns:a16="http://schemas.microsoft.com/office/drawing/2014/main" id="{22839B6B-724B-4788-86F7-0E1E9C3C61B4}"/>
                  </a:ext>
                </a:extLst>
              </p:cNvPr>
              <p:cNvSpPr txBox="1"/>
              <p:nvPr/>
            </p:nvSpPr>
            <p:spPr>
              <a:xfrm>
                <a:off x="423333" y="6096000"/>
                <a:ext cx="8297334" cy="678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541463" algn="ctr"/>
                    <a:tab pos="2851150" algn="ctr"/>
                    <a:tab pos="4056063" algn="ctr"/>
                    <a:tab pos="5253038" algn="ctr"/>
                    <a:tab pos="6570663" algn="ctr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Academic	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◇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Behavioral	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◇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Social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541463" algn="ctr"/>
                    <a:tab pos="4056063" algn="ctr"/>
                    <a:tab pos="6570663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  <a:alpha val="3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Validated Curricula	PBIS Framework	Validated Curricula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865B98E-582B-4C39-B4CA-CA2B1E426496}"/>
                  </a:ext>
                </a:extLst>
              </p:cNvPr>
              <p:cNvCxnSpPr/>
              <p:nvPr/>
            </p:nvCxnSpPr>
            <p:spPr>
              <a:xfrm>
                <a:off x="1083406" y="5947646"/>
                <a:ext cx="6995160" cy="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CA69F93-A6D1-4659-9B2D-9CE629F1BD77}"/>
                  </a:ext>
                </a:extLst>
              </p:cNvPr>
              <p:cNvCxnSpPr/>
              <p:nvPr/>
            </p:nvCxnSpPr>
            <p:spPr>
              <a:xfrm flipH="1">
                <a:off x="3365942" y="6008511"/>
                <a:ext cx="2444" cy="73152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0D37107-CB34-4A10-96A2-CC136AD18AA3}"/>
                  </a:ext>
                </a:extLst>
              </p:cNvPr>
              <p:cNvCxnSpPr/>
              <p:nvPr/>
            </p:nvCxnSpPr>
            <p:spPr>
              <a:xfrm flipH="1">
                <a:off x="5762778" y="6008511"/>
                <a:ext cx="2444" cy="73152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ier 3">
                <a:extLst>
                  <a:ext uri="{FF2B5EF4-FFF2-40B4-BE49-F238E27FC236}">
                    <a16:creationId xmlns:a16="http://schemas.microsoft.com/office/drawing/2014/main" id="{F69CCEEE-9DC5-44FB-9BCB-E3C203DE1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8955" y="892740"/>
                <a:ext cx="3810000" cy="812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3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Tertiary Prevention 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≈5%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</a:t>
                </a:r>
              </a:p>
            </p:txBody>
          </p:sp>
        </p:grpSp>
        <p:sp>
          <p:nvSpPr>
            <p:cNvPr id="21" name="Title">
              <a:extLst>
                <a:ext uri="{FF2B5EF4-FFF2-40B4-BE49-F238E27FC236}">
                  <a16:creationId xmlns:a16="http://schemas.microsoft.com/office/drawing/2014/main" id="{95DADD45-810C-4629-A65A-D59C0B76A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077" y="28555"/>
              <a:ext cx="91440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alpha val="30000"/>
                    </a:prstClr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Comprehensive, Integrated, Three-Tiered Model of Prevention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alpha val="30000"/>
                  </a:prstClr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endParaRPr>
            </a:p>
          </p:txBody>
        </p:sp>
        <p:sp>
          <p:nvSpPr>
            <p:cNvPr id="22" name="Reference">
              <a:extLst>
                <a:ext uri="{FF2B5EF4-FFF2-40B4-BE49-F238E27FC236}">
                  <a16:creationId xmlns:a16="http://schemas.microsoft.com/office/drawing/2014/main" id="{11F93475-135E-422D-BFE1-5E4B96F9D062}"/>
                </a:ext>
              </a:extLst>
            </p:cNvPr>
            <p:cNvSpPr txBox="1"/>
            <p:nvPr/>
          </p:nvSpPr>
          <p:spPr>
            <a:xfrm>
              <a:off x="4156549" y="403420"/>
              <a:ext cx="3746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(Lane, Kalberg, &amp; Menzies, 2009)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415EB7A-6E2A-4B96-8A1D-E9BE10ADA351}"/>
              </a:ext>
            </a:extLst>
          </p:cNvPr>
          <p:cNvSpPr/>
          <p:nvPr/>
        </p:nvSpPr>
        <p:spPr>
          <a:xfrm>
            <a:off x="3750903" y="1997124"/>
            <a:ext cx="4511444" cy="129402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783CE57F-71B1-4358-B58C-DC0791103C30}"/>
              </a:ext>
            </a:extLst>
          </p:cNvPr>
          <p:cNvSpPr txBox="1">
            <a:spLocks/>
          </p:cNvSpPr>
          <p:nvPr/>
        </p:nvSpPr>
        <p:spPr>
          <a:xfrm>
            <a:off x="2952750" y="3561991"/>
            <a:ext cx="6286500" cy="689349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Secondary (Tier 2) Intervention Grids</a:t>
            </a:r>
          </a:p>
        </p:txBody>
      </p:sp>
      <p:pic>
        <p:nvPicPr>
          <p:cNvPr id="24" name="Content Placeholder 8">
            <a:extLst>
              <a:ext uri="{FF2B5EF4-FFF2-40B4-BE49-F238E27FC236}">
                <a16:creationId xmlns:a16="http://schemas.microsoft.com/office/drawing/2014/main" id="{A0F7A601-2098-4FEE-953D-B8E4740EF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23" y="1823013"/>
            <a:ext cx="3719518" cy="477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1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0F0224-A19D-47F6-B971-4DEEFA076D29}"/>
              </a:ext>
            </a:extLst>
          </p:cNvPr>
          <p:cNvGrpSpPr/>
          <p:nvPr/>
        </p:nvGrpSpPr>
        <p:grpSpPr>
          <a:xfrm>
            <a:off x="1285077" y="28555"/>
            <a:ext cx="9144000" cy="6737127"/>
            <a:chOff x="1285077" y="28555"/>
            <a:chExt cx="9144000" cy="67371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F2FCE7-B501-4ED1-B304-FD36917272D6}"/>
                </a:ext>
              </a:extLst>
            </p:cNvPr>
            <p:cNvGrpSpPr/>
            <p:nvPr/>
          </p:nvGrpSpPr>
          <p:grpSpPr>
            <a:xfrm>
              <a:off x="1848972" y="884031"/>
              <a:ext cx="8297334" cy="5881651"/>
              <a:chOff x="423333" y="892740"/>
              <a:chExt cx="8297334" cy="5881651"/>
            </a:xfrm>
          </p:grpSpPr>
          <p:sp>
            <p:nvSpPr>
              <p:cNvPr id="4" name="Green Triangle">
                <a:extLst>
                  <a:ext uri="{FF2B5EF4-FFF2-40B4-BE49-F238E27FC236}">
                    <a16:creationId xmlns:a16="http://schemas.microsoft.com/office/drawing/2014/main" id="{66F34BAD-A917-46E5-B05C-05DEFF446332}"/>
                  </a:ext>
                </a:extLst>
              </p:cNvPr>
              <p:cNvSpPr/>
              <p:nvPr/>
            </p:nvSpPr>
            <p:spPr>
              <a:xfrm>
                <a:off x="423333" y="3132668"/>
                <a:ext cx="8297334" cy="3640666"/>
              </a:xfrm>
              <a:prstGeom prst="trapezoid">
                <a:avLst>
                  <a:gd name="adj" fmla="val 72862"/>
                </a:avLst>
              </a:prstGeom>
              <a:solidFill>
                <a:srgbClr val="0099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Yellow Triangle">
                <a:extLst>
                  <a:ext uri="{FF2B5EF4-FFF2-40B4-BE49-F238E27FC236}">
                    <a16:creationId xmlns:a16="http://schemas.microsoft.com/office/drawing/2014/main" id="{385C0873-5E3B-43D7-BA67-46BFE46B3654}"/>
                  </a:ext>
                </a:extLst>
              </p:cNvPr>
              <p:cNvSpPr/>
              <p:nvPr/>
            </p:nvSpPr>
            <p:spPr>
              <a:xfrm>
                <a:off x="3066106" y="1846280"/>
                <a:ext cx="3008769" cy="1286934"/>
              </a:xfrm>
              <a:prstGeom prst="trapezoid">
                <a:avLst>
                  <a:gd name="adj" fmla="val 72862"/>
                </a:avLst>
              </a:prstGeom>
              <a:solidFill>
                <a:srgbClr val="FFFF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d Triangle">
                <a:extLst>
                  <a:ext uri="{FF2B5EF4-FFF2-40B4-BE49-F238E27FC236}">
                    <a16:creationId xmlns:a16="http://schemas.microsoft.com/office/drawing/2014/main" id="{BCD21FB9-8EC3-4F37-82D2-8707F5608CA6}"/>
                  </a:ext>
                </a:extLst>
              </p:cNvPr>
              <p:cNvSpPr/>
              <p:nvPr/>
            </p:nvSpPr>
            <p:spPr>
              <a:xfrm>
                <a:off x="3995596" y="1059255"/>
                <a:ext cx="1134701" cy="787564"/>
              </a:xfrm>
              <a:prstGeom prst="triangle">
                <a:avLst/>
              </a:prstGeom>
              <a:solidFill>
                <a:srgbClr val="FE000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ier 2">
                <a:extLst>
                  <a:ext uri="{FF2B5EF4-FFF2-40B4-BE49-F238E27FC236}">
                    <a16:creationId xmlns:a16="http://schemas.microsoft.com/office/drawing/2014/main" id="{FD2DA736-9813-4DB7-ACE6-08F113D365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6500" y="2136502"/>
                <a:ext cx="4191000" cy="837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2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Secondary Prevention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≈15%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/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 </a:t>
                </a:r>
              </a:p>
            </p:txBody>
          </p:sp>
          <p:sp>
            <p:nvSpPr>
              <p:cNvPr id="11" name="Tier 1">
                <a:extLst>
                  <a:ext uri="{FF2B5EF4-FFF2-40B4-BE49-F238E27FC236}">
                    <a16:creationId xmlns:a16="http://schemas.microsoft.com/office/drawing/2014/main" id="{A5CDD7E8-B9E8-40B7-A37C-95BD4D39A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6500" y="4435459"/>
                <a:ext cx="4191000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1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Primary Prevention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≈80%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 </a:t>
                </a:r>
              </a:p>
            </p:txBody>
          </p:sp>
          <p:sp>
            <p:nvSpPr>
              <p:cNvPr id="12" name="Domains">
                <a:extLst>
                  <a:ext uri="{FF2B5EF4-FFF2-40B4-BE49-F238E27FC236}">
                    <a16:creationId xmlns:a16="http://schemas.microsoft.com/office/drawing/2014/main" id="{22839B6B-724B-4788-86F7-0E1E9C3C61B4}"/>
                  </a:ext>
                </a:extLst>
              </p:cNvPr>
              <p:cNvSpPr txBox="1"/>
              <p:nvPr/>
            </p:nvSpPr>
            <p:spPr>
              <a:xfrm>
                <a:off x="423333" y="6096000"/>
                <a:ext cx="8297334" cy="678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541463" algn="ctr"/>
                    <a:tab pos="2851150" algn="ctr"/>
                    <a:tab pos="4056063" algn="ctr"/>
                    <a:tab pos="5253038" algn="ctr"/>
                    <a:tab pos="6570663" algn="ctr"/>
                  </a:tabLst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Academic	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◇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Behavioral	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◇</a:t>
                </a: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alpha val="30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Social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541463" algn="ctr"/>
                    <a:tab pos="4056063" algn="ctr"/>
                    <a:tab pos="6570663" algn="ctr"/>
                  </a:tabLst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  <a:alpha val="3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charset="0"/>
                  </a:rPr>
                  <a:t>	Validated Curricula	PBIS Framework	Validated Curricula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865B98E-582B-4C39-B4CA-CA2B1E426496}"/>
                  </a:ext>
                </a:extLst>
              </p:cNvPr>
              <p:cNvCxnSpPr/>
              <p:nvPr/>
            </p:nvCxnSpPr>
            <p:spPr>
              <a:xfrm>
                <a:off x="1083406" y="5947646"/>
                <a:ext cx="6995160" cy="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CA69F93-A6D1-4659-9B2D-9CE629F1BD77}"/>
                  </a:ext>
                </a:extLst>
              </p:cNvPr>
              <p:cNvCxnSpPr/>
              <p:nvPr/>
            </p:nvCxnSpPr>
            <p:spPr>
              <a:xfrm flipH="1">
                <a:off x="3365942" y="6008511"/>
                <a:ext cx="2444" cy="73152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0D37107-CB34-4A10-96A2-CC136AD18AA3}"/>
                  </a:ext>
                </a:extLst>
              </p:cNvPr>
              <p:cNvCxnSpPr/>
              <p:nvPr/>
            </p:nvCxnSpPr>
            <p:spPr>
              <a:xfrm flipH="1">
                <a:off x="5762778" y="6008511"/>
                <a:ext cx="2444" cy="731520"/>
              </a:xfrm>
              <a:prstGeom prst="line">
                <a:avLst/>
              </a:prstGeom>
              <a:ln w="38100">
                <a:solidFill>
                  <a:srgbClr val="008C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ier 3">
                <a:extLst>
                  <a:ext uri="{FF2B5EF4-FFF2-40B4-BE49-F238E27FC236}">
                    <a16:creationId xmlns:a16="http://schemas.microsoft.com/office/drawing/2014/main" id="{F69CCEEE-9DC5-44FB-9BCB-E3C203DE18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8955" y="892740"/>
                <a:ext cx="3810000" cy="812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Tier 3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Tertiary Prevention  (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panose="020B0604020202020204" pitchFamily="34" charset="0"/>
                  </a:rPr>
                  <a:t>≈5%</a:t>
                </a:r>
                <a:r>
                  <a:rPr kumimoji="0" lang="en-US" sz="2400" b="1" i="0" u="none" strike="noStrike" kern="1200" cap="none" spc="0" normalizeH="0" baseline="0" noProof="0">
                    <a:ln w="3175">
                      <a:solidFill>
                        <a:prstClr val="white">
                          <a:alpha val="70000"/>
                        </a:prstClr>
                      </a:solidFill>
                    </a:ln>
                    <a:solidFill>
                      <a:prstClr val="black">
                        <a:alpha val="30000"/>
                      </a:prstClr>
                    </a:solidFill>
                    <a:effectLst/>
                    <a:uLnTx/>
                    <a:uFillTx/>
                    <a:latin typeface="Calibri" pitchFamily="-109" charset="0"/>
                    <a:ea typeface="+mn-ea"/>
                    <a:cs typeface="Arial" charset="0"/>
                  </a:rPr>
                  <a:t>)</a:t>
                </a:r>
              </a:p>
            </p:txBody>
          </p:sp>
        </p:grpSp>
        <p:sp>
          <p:nvSpPr>
            <p:cNvPr id="21" name="Title">
              <a:extLst>
                <a:ext uri="{FF2B5EF4-FFF2-40B4-BE49-F238E27FC236}">
                  <a16:creationId xmlns:a16="http://schemas.microsoft.com/office/drawing/2014/main" id="{95DADD45-810C-4629-A65A-D59C0B76A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077" y="28555"/>
              <a:ext cx="91440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alpha val="30000"/>
                    </a:prstClr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Comprehensive, Integrated, Three-Tiered Model of Prevention</a:t>
              </a:r>
              <a:endPara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black">
                    <a:alpha val="30000"/>
                  </a:prstClr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endParaRPr>
            </a:p>
          </p:txBody>
        </p:sp>
        <p:sp>
          <p:nvSpPr>
            <p:cNvPr id="22" name="Reference">
              <a:extLst>
                <a:ext uri="{FF2B5EF4-FFF2-40B4-BE49-F238E27FC236}">
                  <a16:creationId xmlns:a16="http://schemas.microsoft.com/office/drawing/2014/main" id="{11F93475-135E-422D-BFE1-5E4B96F9D062}"/>
                </a:ext>
              </a:extLst>
            </p:cNvPr>
            <p:cNvSpPr txBox="1"/>
            <p:nvPr/>
          </p:nvSpPr>
          <p:spPr>
            <a:xfrm>
              <a:off x="4156549" y="403420"/>
              <a:ext cx="37460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alpha val="3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(Lane, Kalberg, &amp; Menzies, 2009)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415EB7A-6E2A-4B96-8A1D-E9BE10ADA351}"/>
              </a:ext>
            </a:extLst>
          </p:cNvPr>
          <p:cNvSpPr/>
          <p:nvPr/>
        </p:nvSpPr>
        <p:spPr>
          <a:xfrm>
            <a:off x="3732863" y="772908"/>
            <a:ext cx="4511444" cy="1294021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783CE57F-71B1-4358-B58C-DC0791103C30}"/>
              </a:ext>
            </a:extLst>
          </p:cNvPr>
          <p:cNvSpPr txBox="1">
            <a:spLocks/>
          </p:cNvSpPr>
          <p:nvPr/>
        </p:nvSpPr>
        <p:spPr>
          <a:xfrm>
            <a:off x="2952750" y="2276124"/>
            <a:ext cx="6286500" cy="689349"/>
          </a:xfrm>
          <a:prstGeom prst="rect">
            <a:avLst/>
          </a:prstGeom>
          <a:solidFill>
            <a:srgbClr val="FE0002"/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Tertiary (Tier 3) Intervention Grids</a:t>
            </a:r>
          </a:p>
        </p:txBody>
      </p:sp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1C996ECE-5C81-430E-9476-9DFDE3F4C7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3097042"/>
            <a:ext cx="4329645" cy="3657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914"/>
            <a:ext cx="9144000" cy="1171575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Implementation Science</a:t>
            </a:r>
            <a:br>
              <a:rPr lang="en-US" sz="3600" dirty="0"/>
            </a:br>
            <a:r>
              <a:rPr lang="en-US" sz="1600" dirty="0"/>
              <a:t> </a:t>
            </a:r>
            <a:r>
              <a:rPr lang="en-US" sz="1200" dirty="0">
                <a:latin typeface="+mn-lt"/>
              </a:rPr>
              <a:t>Adapted from Fixsen &amp; Blasé, 2005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54323"/>
              </p:ext>
            </p:extLst>
          </p:nvPr>
        </p:nvGraphicFramePr>
        <p:xfrm>
          <a:off x="1919536" y="1232756"/>
          <a:ext cx="8244916" cy="54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5-Point Star 2"/>
          <p:cNvSpPr/>
          <p:nvPr/>
        </p:nvSpPr>
        <p:spPr>
          <a:xfrm>
            <a:off x="1595438" y="5310188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CB37A52-1852-43CC-9693-6BE4F35233A6}"/>
              </a:ext>
            </a:extLst>
          </p:cNvPr>
          <p:cNvSpPr txBox="1">
            <a:spLocks/>
          </p:cNvSpPr>
          <p:nvPr/>
        </p:nvSpPr>
        <p:spPr>
          <a:xfrm>
            <a:off x="144633" y="414539"/>
            <a:ext cx="9501352" cy="147408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EF1EB-42A5-4482-947B-6F9AA642F2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09" y="148110"/>
            <a:ext cx="7620000" cy="18869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C913B98-C506-45B0-AAF7-AAD3F1A6C993}"/>
              </a:ext>
            </a:extLst>
          </p:cNvPr>
          <p:cNvSpPr/>
          <p:nvPr/>
        </p:nvSpPr>
        <p:spPr>
          <a:xfrm>
            <a:off x="3175522" y="1686745"/>
            <a:ext cx="1440426" cy="348279"/>
          </a:xfrm>
          <a:prstGeom prst="ellipse">
            <a:avLst/>
          </a:prstGeom>
          <a:noFill/>
          <a:ln w="57150"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50" y="148110"/>
            <a:ext cx="3630607" cy="27229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120121CC-64AC-4CD8-A783-357D5F09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131" y="3340468"/>
            <a:ext cx="3558043" cy="13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3D32E-F4E5-4533-B5BE-A322BF70A2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391"/>
          <a:stretch/>
        </p:blipFill>
        <p:spPr>
          <a:xfrm>
            <a:off x="5738648" y="2301453"/>
            <a:ext cx="2144084" cy="4181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96FE15-18CB-4923-A364-24BC6EEF49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70"/>
          <a:stretch/>
        </p:blipFill>
        <p:spPr>
          <a:xfrm>
            <a:off x="441826" y="2035024"/>
            <a:ext cx="4970966" cy="48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3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9BA97-9045-4480-8753-5FAD01A59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14" b="-1"/>
          <a:stretch/>
        </p:blipFill>
        <p:spPr>
          <a:xfrm>
            <a:off x="228448" y="1501699"/>
            <a:ext cx="3885352" cy="2220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32C87E-42C2-4149-9227-BAF30AB40FF2}"/>
              </a:ext>
            </a:extLst>
          </p:cNvPr>
          <p:cNvSpPr txBox="1"/>
          <p:nvPr/>
        </p:nvSpPr>
        <p:spPr>
          <a:xfrm>
            <a:off x="8326662" y="2332816"/>
            <a:ext cx="369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32C87E-42C2-4149-9227-BAF30AB40FF2}"/>
              </a:ext>
            </a:extLst>
          </p:cNvPr>
          <p:cNvSpPr txBox="1"/>
          <p:nvPr/>
        </p:nvSpPr>
        <p:spPr>
          <a:xfrm>
            <a:off x="8269151" y="1938876"/>
            <a:ext cx="369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Kathleen.Lane@ku.edu</a:t>
            </a:r>
          </a:p>
        </p:txBody>
      </p:sp>
    </p:spTree>
    <p:extLst>
      <p:ext uri="{BB962C8B-B14F-4D97-AF65-F5344CB8AC3E}">
        <p14:creationId xmlns:p14="http://schemas.microsoft.com/office/powerpoint/2010/main" val="95551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Ci3T … a Comprehensive, Integrated, Three-Tiered Model of Prevention  </a:t>
            </a:r>
          </a:p>
          <a:p>
            <a:r>
              <a:rPr lang="en-US" dirty="0"/>
              <a:t>Resources</a:t>
            </a:r>
          </a:p>
          <a:p>
            <a:r>
              <a:rPr lang="en-US" dirty="0"/>
              <a:t>Questions and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706" y="868257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93615" y="1145186"/>
            <a:ext cx="4525137" cy="4525136"/>
            <a:chOff x="183451" y="48831"/>
            <a:chExt cx="4525137" cy="4525136"/>
          </a:xfrm>
        </p:grpSpPr>
        <p:sp>
          <p:nvSpPr>
            <p:cNvPr id="8" name="Oval 7"/>
            <p:cNvSpPr/>
            <p:nvPr/>
          </p:nvSpPr>
          <p:spPr>
            <a:xfrm>
              <a:off x="183451" y="48831"/>
              <a:ext cx="4525137" cy="452513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815340" y="582442"/>
              <a:ext cx="2609088" cy="3457915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Internalizing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47188" y="1175851"/>
            <a:ext cx="4525137" cy="4525136"/>
            <a:chOff x="3444811" y="48831"/>
            <a:chExt cx="4525137" cy="4525136"/>
          </a:xfrm>
        </p:grpSpPr>
        <p:sp>
          <p:nvSpPr>
            <p:cNvPr id="11" name="Oval 10"/>
            <p:cNvSpPr/>
            <p:nvPr/>
          </p:nvSpPr>
          <p:spPr>
            <a:xfrm>
              <a:off x="3444811" y="48831"/>
              <a:ext cx="4525137" cy="45251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4728972" y="582442"/>
              <a:ext cx="2609088" cy="3457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733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Externalizing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44334" y="6377869"/>
            <a:ext cx="9144000" cy="480131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Source: Forness, S.R., Freeman, S.F.,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Paparella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T., Kauffman, J.M., &amp; Walker, H.M. (2012). Special education implications of point and cumulative prevalence for children with emotional or behavioral disorders.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Journal of Emotional and Behavioral Disorders, 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, 4-18.</a:t>
            </a: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-428732" y="4338957"/>
          <a:ext cx="4038600" cy="206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82637" y="38185"/>
            <a:ext cx="5578763" cy="1325563"/>
          </a:xfrm>
        </p:spPr>
        <p:txBody>
          <a:bodyPr>
            <a:normAutofit/>
          </a:bodyPr>
          <a:lstStyle/>
          <a:p>
            <a:r>
              <a:rPr lang="en-US" dirty="0"/>
              <a:t>Thank you… </a:t>
            </a:r>
          </a:p>
        </p:txBody>
      </p:sp>
    </p:spTree>
    <p:extLst>
      <p:ext uri="{BB962C8B-B14F-4D97-AF65-F5344CB8AC3E}">
        <p14:creationId xmlns:p14="http://schemas.microsoft.com/office/powerpoint/2010/main" val="9676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2FCE7-B501-4ED1-B304-FD36917272D6}"/>
              </a:ext>
            </a:extLst>
          </p:cNvPr>
          <p:cNvGrpSpPr/>
          <p:nvPr/>
        </p:nvGrpSpPr>
        <p:grpSpPr>
          <a:xfrm>
            <a:off x="1848972" y="884031"/>
            <a:ext cx="8297334" cy="5880594"/>
            <a:chOff x="423333" y="892740"/>
            <a:chExt cx="8297334" cy="5880594"/>
          </a:xfrm>
        </p:grpSpPr>
        <p:sp>
          <p:nvSpPr>
            <p:cNvPr id="4" name="Green Triangle">
              <a:extLst>
                <a:ext uri="{FF2B5EF4-FFF2-40B4-BE49-F238E27FC236}">
                  <a16:creationId xmlns:a16="http://schemas.microsoft.com/office/drawing/2014/main" id="{66F34BAD-A917-46E5-B05C-05DEFF446332}"/>
                </a:ext>
              </a:extLst>
            </p:cNvPr>
            <p:cNvSpPr/>
            <p:nvPr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Yellow Triangle">
              <a:extLst>
                <a:ext uri="{FF2B5EF4-FFF2-40B4-BE49-F238E27FC236}">
                  <a16:creationId xmlns:a16="http://schemas.microsoft.com/office/drawing/2014/main" id="{385C0873-5E3B-43D7-BA67-46BFE46B3654}"/>
                </a:ext>
              </a:extLst>
            </p:cNvPr>
            <p:cNvSpPr/>
            <p:nvPr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d Triangle">
              <a:extLst>
                <a:ext uri="{FF2B5EF4-FFF2-40B4-BE49-F238E27FC236}">
                  <a16:creationId xmlns:a16="http://schemas.microsoft.com/office/drawing/2014/main" id="{BCD21FB9-8EC3-4F37-82D2-8707F5608CA6}"/>
                </a:ext>
              </a:extLst>
            </p:cNvPr>
            <p:cNvSpPr/>
            <p:nvPr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er 2">
              <a:extLst>
                <a:ext uri="{FF2B5EF4-FFF2-40B4-BE49-F238E27FC236}">
                  <a16:creationId xmlns:a16="http://schemas.microsoft.com/office/drawing/2014/main" id="{FD2DA736-9813-4DB7-ACE6-08F113D3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2136502"/>
              <a:ext cx="4191000" cy="83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Secondary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≈15%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1" name="Tier 1">
              <a:extLst>
                <a:ext uri="{FF2B5EF4-FFF2-40B4-BE49-F238E27FC236}">
                  <a16:creationId xmlns:a16="http://schemas.microsoft.com/office/drawing/2014/main" id="{A5CDD7E8-B9E8-40B7-A37C-95BD4D39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4435459"/>
              <a:ext cx="4191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1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Primary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≈80%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2" name="Domains">
              <a:extLst>
                <a:ext uri="{FF2B5EF4-FFF2-40B4-BE49-F238E27FC236}">
                  <a16:creationId xmlns:a16="http://schemas.microsoft.com/office/drawing/2014/main" id="{22839B6B-724B-4788-86F7-0E1E9C3C61B4}"/>
                </a:ext>
              </a:extLst>
            </p:cNvPr>
            <p:cNvSpPr txBox="1"/>
            <p:nvPr/>
          </p:nvSpPr>
          <p:spPr>
            <a:xfrm>
              <a:off x="423333" y="6096000"/>
              <a:ext cx="8297334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2851150" algn="ctr"/>
                  <a:tab pos="4056063" algn="ctr"/>
                  <a:tab pos="5253038" algn="ctr"/>
                  <a:tab pos="6570663" algn="ctr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Academic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Behavioral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Social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Validated Curricula	PBIS Framework	Validated Curricula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65B98E-582B-4C39-B4CA-CA2B1E426496}"/>
                </a:ext>
              </a:extLst>
            </p:cNvPr>
            <p:cNvCxnSpPr/>
            <p:nvPr/>
          </p:nvCxnSpPr>
          <p:spPr>
            <a:xfrm>
              <a:off x="1083406" y="5947646"/>
              <a:ext cx="6995160" cy="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A69F93-A6D1-4659-9B2D-9CE629F1BD77}"/>
                </a:ext>
              </a:extLst>
            </p:cNvPr>
            <p:cNvCxnSpPr/>
            <p:nvPr/>
          </p:nvCxnSpPr>
          <p:spPr>
            <a:xfrm flipH="1">
              <a:off x="3365942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D37107-CB34-4A10-96A2-CC136AD18AA3}"/>
                </a:ext>
              </a:extLst>
            </p:cNvPr>
            <p:cNvCxnSpPr/>
            <p:nvPr/>
          </p:nvCxnSpPr>
          <p:spPr>
            <a:xfrm flipH="1">
              <a:off x="5762778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er 3">
              <a:extLst>
                <a:ext uri="{FF2B5EF4-FFF2-40B4-BE49-F238E27FC236}">
                  <a16:creationId xmlns:a16="http://schemas.microsoft.com/office/drawing/2014/main" id="{F69CCEEE-9DC5-44FB-9BCB-E3C203DE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955" y="892740"/>
              <a:ext cx="38100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Tertiary Prevention 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</a:t>
              </a:r>
            </a:p>
          </p:txBody>
        </p:sp>
      </p:grpSp>
      <p:sp>
        <p:nvSpPr>
          <p:cNvPr id="21" name="Title">
            <a:extLst>
              <a:ext uri="{FF2B5EF4-FFF2-40B4-BE49-F238E27FC236}">
                <a16:creationId xmlns:a16="http://schemas.microsoft.com/office/drawing/2014/main" id="{95DADD45-810C-4629-A65A-D59C0B7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77" y="28555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ea typeface="+mn-ea"/>
              <a:cs typeface="Arial" charset="0"/>
            </a:endParaRPr>
          </a:p>
        </p:txBody>
      </p:sp>
      <p:sp>
        <p:nvSpPr>
          <p:cNvPr id="22" name="Reference">
            <a:extLst>
              <a:ext uri="{FF2B5EF4-FFF2-40B4-BE49-F238E27FC236}">
                <a16:creationId xmlns:a16="http://schemas.microsoft.com/office/drawing/2014/main" id="{11F93475-135E-422D-BFE1-5E4B96F9D062}"/>
              </a:ext>
            </a:extLst>
          </p:cNvPr>
          <p:cNvSpPr txBox="1"/>
          <p:nvPr/>
        </p:nvSpPr>
        <p:spPr>
          <a:xfrm>
            <a:off x="4156549" y="403420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Menzies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7297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p">
            <a:extLst>
              <a:ext uri="{FF2B5EF4-FFF2-40B4-BE49-F238E27FC236}">
                <a16:creationId xmlns:a16="http://schemas.microsoft.com/office/drawing/2014/main" id="{35C098EC-15A6-4DF6-926D-C14429B52E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115" y="881370"/>
            <a:ext cx="8963771" cy="5752478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2EC53407-F724-4069-988F-FC0CFDFCD6FE}"/>
              </a:ext>
            </a:extLst>
          </p:cNvPr>
          <p:cNvSpPr txBox="1">
            <a:spLocks/>
          </p:cNvSpPr>
          <p:nvPr/>
        </p:nvSpPr>
        <p:spPr>
          <a:xfrm>
            <a:off x="149757" y="89694"/>
            <a:ext cx="4800795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Implementing Ci3T Models: </a:t>
            </a:r>
            <a:b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Respectful Partnership</a:t>
            </a:r>
            <a:b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4FB3E230-3727-4A6F-B58B-EDEF8AE2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568" y="4526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8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2FCE7-B501-4ED1-B304-FD36917272D6}"/>
              </a:ext>
            </a:extLst>
          </p:cNvPr>
          <p:cNvGrpSpPr/>
          <p:nvPr/>
        </p:nvGrpSpPr>
        <p:grpSpPr>
          <a:xfrm>
            <a:off x="1848972" y="884031"/>
            <a:ext cx="8297334" cy="5880594"/>
            <a:chOff x="423333" y="892740"/>
            <a:chExt cx="8297334" cy="5880594"/>
          </a:xfrm>
        </p:grpSpPr>
        <p:sp>
          <p:nvSpPr>
            <p:cNvPr id="4" name="Green Triangle">
              <a:extLst>
                <a:ext uri="{FF2B5EF4-FFF2-40B4-BE49-F238E27FC236}">
                  <a16:creationId xmlns:a16="http://schemas.microsoft.com/office/drawing/2014/main" id="{66F34BAD-A917-46E5-B05C-05DEFF446332}"/>
                </a:ext>
              </a:extLst>
            </p:cNvPr>
            <p:cNvSpPr/>
            <p:nvPr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Yellow Triangle">
              <a:extLst>
                <a:ext uri="{FF2B5EF4-FFF2-40B4-BE49-F238E27FC236}">
                  <a16:creationId xmlns:a16="http://schemas.microsoft.com/office/drawing/2014/main" id="{385C0873-5E3B-43D7-BA67-46BFE46B3654}"/>
                </a:ext>
              </a:extLst>
            </p:cNvPr>
            <p:cNvSpPr/>
            <p:nvPr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d Triangle">
              <a:extLst>
                <a:ext uri="{FF2B5EF4-FFF2-40B4-BE49-F238E27FC236}">
                  <a16:creationId xmlns:a16="http://schemas.microsoft.com/office/drawing/2014/main" id="{BCD21FB9-8EC3-4F37-82D2-8707F5608CA6}"/>
                </a:ext>
              </a:extLst>
            </p:cNvPr>
            <p:cNvSpPr/>
            <p:nvPr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er 2">
              <a:extLst>
                <a:ext uri="{FF2B5EF4-FFF2-40B4-BE49-F238E27FC236}">
                  <a16:creationId xmlns:a16="http://schemas.microsoft.com/office/drawing/2014/main" id="{FD2DA736-9813-4DB7-ACE6-08F113D3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2136502"/>
              <a:ext cx="4191000" cy="83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Secondary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≈15%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1" name="Tier 1">
              <a:extLst>
                <a:ext uri="{FF2B5EF4-FFF2-40B4-BE49-F238E27FC236}">
                  <a16:creationId xmlns:a16="http://schemas.microsoft.com/office/drawing/2014/main" id="{A5CDD7E8-B9E8-40B7-A37C-95BD4D39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4435459"/>
              <a:ext cx="4191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1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Primary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≈80%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2" name="Domains">
              <a:extLst>
                <a:ext uri="{FF2B5EF4-FFF2-40B4-BE49-F238E27FC236}">
                  <a16:creationId xmlns:a16="http://schemas.microsoft.com/office/drawing/2014/main" id="{22839B6B-724B-4788-86F7-0E1E9C3C61B4}"/>
                </a:ext>
              </a:extLst>
            </p:cNvPr>
            <p:cNvSpPr txBox="1"/>
            <p:nvPr/>
          </p:nvSpPr>
          <p:spPr>
            <a:xfrm>
              <a:off x="423333" y="6096000"/>
              <a:ext cx="8297334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2851150" algn="ctr"/>
                  <a:tab pos="4056063" algn="ctr"/>
                  <a:tab pos="5253038" algn="ctr"/>
                  <a:tab pos="6570663" algn="ctr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Academic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Behavioral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Social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Validated Curricula	PBIS Framework	Validated Curricula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65B98E-582B-4C39-B4CA-CA2B1E426496}"/>
                </a:ext>
              </a:extLst>
            </p:cNvPr>
            <p:cNvCxnSpPr/>
            <p:nvPr/>
          </p:nvCxnSpPr>
          <p:spPr>
            <a:xfrm>
              <a:off x="1083406" y="5947646"/>
              <a:ext cx="6995160" cy="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A69F93-A6D1-4659-9B2D-9CE629F1BD77}"/>
                </a:ext>
              </a:extLst>
            </p:cNvPr>
            <p:cNvCxnSpPr/>
            <p:nvPr/>
          </p:nvCxnSpPr>
          <p:spPr>
            <a:xfrm flipH="1">
              <a:off x="3365942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D37107-CB34-4A10-96A2-CC136AD18AA3}"/>
                </a:ext>
              </a:extLst>
            </p:cNvPr>
            <p:cNvCxnSpPr/>
            <p:nvPr/>
          </p:nvCxnSpPr>
          <p:spPr>
            <a:xfrm flipH="1">
              <a:off x="5762778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er 3">
              <a:extLst>
                <a:ext uri="{FF2B5EF4-FFF2-40B4-BE49-F238E27FC236}">
                  <a16:creationId xmlns:a16="http://schemas.microsoft.com/office/drawing/2014/main" id="{F69CCEEE-9DC5-44FB-9BCB-E3C203DE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955" y="892740"/>
              <a:ext cx="38100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Tertiary Prevention 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</a:t>
              </a:r>
            </a:p>
          </p:txBody>
        </p:sp>
      </p:grpSp>
      <p:sp>
        <p:nvSpPr>
          <p:cNvPr id="21" name="Title">
            <a:extLst>
              <a:ext uri="{FF2B5EF4-FFF2-40B4-BE49-F238E27FC236}">
                <a16:creationId xmlns:a16="http://schemas.microsoft.com/office/drawing/2014/main" id="{95DADD45-810C-4629-A65A-D59C0B7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77" y="28555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ea typeface="+mn-ea"/>
              <a:cs typeface="Arial" charset="0"/>
            </a:endParaRPr>
          </a:p>
        </p:txBody>
      </p:sp>
      <p:sp>
        <p:nvSpPr>
          <p:cNvPr id="22" name="Reference">
            <a:extLst>
              <a:ext uri="{FF2B5EF4-FFF2-40B4-BE49-F238E27FC236}">
                <a16:creationId xmlns:a16="http://schemas.microsoft.com/office/drawing/2014/main" id="{11F93475-135E-422D-BFE1-5E4B96F9D062}"/>
              </a:ext>
            </a:extLst>
          </p:cNvPr>
          <p:cNvSpPr txBox="1"/>
          <p:nvPr/>
        </p:nvSpPr>
        <p:spPr>
          <a:xfrm>
            <a:off x="4156549" y="403420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Menzies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</p:txBody>
      </p:sp>
      <p:sp>
        <p:nvSpPr>
          <p:cNvPr id="16" name="Right Arrow 2">
            <a:extLst>
              <a:ext uri="{FF2B5EF4-FFF2-40B4-BE49-F238E27FC236}">
                <a16:creationId xmlns:a16="http://schemas.microsoft.com/office/drawing/2014/main" id="{D9752A31-2CFB-4FD4-B3F4-A56534B6B71B}"/>
              </a:ext>
            </a:extLst>
          </p:cNvPr>
          <p:cNvSpPr>
            <a:spLocks noChangeArrowheads="1"/>
          </p:cNvSpPr>
          <p:nvPr/>
        </p:nvSpPr>
        <p:spPr bwMode="auto">
          <a:xfrm rot="1546713">
            <a:off x="1487422" y="1776063"/>
            <a:ext cx="4010025" cy="29432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Reading Street  </a:t>
            </a:r>
          </a:p>
        </p:txBody>
      </p:sp>
      <p:sp>
        <p:nvSpPr>
          <p:cNvPr id="18" name="Right Arrow 3">
            <a:extLst>
              <a:ext uri="{FF2B5EF4-FFF2-40B4-BE49-F238E27FC236}">
                <a16:creationId xmlns:a16="http://schemas.microsoft.com/office/drawing/2014/main" id="{897A91D4-E5B7-45AD-BD4E-A722AFC5FDD1}"/>
              </a:ext>
            </a:extLst>
          </p:cNvPr>
          <p:cNvSpPr>
            <a:spLocks noChangeArrowheads="1"/>
          </p:cNvSpPr>
          <p:nvPr/>
        </p:nvSpPr>
        <p:spPr bwMode="auto">
          <a:xfrm rot="1546713">
            <a:off x="236913" y="3206554"/>
            <a:ext cx="4010025" cy="29432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District &amp; State Standard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s</a:t>
            </a:r>
          </a:p>
          <a:p>
            <a:pPr algn="ctr" defTabSz="457200"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High Quality Instruction</a:t>
            </a:r>
          </a:p>
        </p:txBody>
      </p:sp>
    </p:spTree>
    <p:extLst>
      <p:ext uri="{BB962C8B-B14F-4D97-AF65-F5344CB8AC3E}">
        <p14:creationId xmlns:p14="http://schemas.microsoft.com/office/powerpoint/2010/main" val="144470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2FCE7-B501-4ED1-B304-FD36917272D6}"/>
              </a:ext>
            </a:extLst>
          </p:cNvPr>
          <p:cNvGrpSpPr/>
          <p:nvPr/>
        </p:nvGrpSpPr>
        <p:grpSpPr>
          <a:xfrm>
            <a:off x="1848972" y="884031"/>
            <a:ext cx="8297334" cy="5880594"/>
            <a:chOff x="423333" y="892740"/>
            <a:chExt cx="8297334" cy="5880594"/>
          </a:xfrm>
        </p:grpSpPr>
        <p:sp>
          <p:nvSpPr>
            <p:cNvPr id="4" name="Green Triangle">
              <a:extLst>
                <a:ext uri="{FF2B5EF4-FFF2-40B4-BE49-F238E27FC236}">
                  <a16:creationId xmlns:a16="http://schemas.microsoft.com/office/drawing/2014/main" id="{66F34BAD-A917-46E5-B05C-05DEFF446332}"/>
                </a:ext>
              </a:extLst>
            </p:cNvPr>
            <p:cNvSpPr/>
            <p:nvPr/>
          </p:nvSpPr>
          <p:spPr>
            <a:xfrm>
              <a:off x="423333" y="3132668"/>
              <a:ext cx="8297334" cy="3640666"/>
            </a:xfrm>
            <a:prstGeom prst="trapezoid">
              <a:avLst>
                <a:gd name="adj" fmla="val 72862"/>
              </a:avLst>
            </a:prstGeom>
            <a:solidFill>
              <a:srgbClr val="0099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Yellow Triangle">
              <a:extLst>
                <a:ext uri="{FF2B5EF4-FFF2-40B4-BE49-F238E27FC236}">
                  <a16:creationId xmlns:a16="http://schemas.microsoft.com/office/drawing/2014/main" id="{385C0873-5E3B-43D7-BA67-46BFE46B3654}"/>
                </a:ext>
              </a:extLst>
            </p:cNvPr>
            <p:cNvSpPr/>
            <p:nvPr/>
          </p:nvSpPr>
          <p:spPr>
            <a:xfrm>
              <a:off x="3066106" y="1846280"/>
              <a:ext cx="3008769" cy="1286934"/>
            </a:xfrm>
            <a:prstGeom prst="trapezoid">
              <a:avLst>
                <a:gd name="adj" fmla="val 72862"/>
              </a:avLst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d Triangle">
              <a:extLst>
                <a:ext uri="{FF2B5EF4-FFF2-40B4-BE49-F238E27FC236}">
                  <a16:creationId xmlns:a16="http://schemas.microsoft.com/office/drawing/2014/main" id="{BCD21FB9-8EC3-4F37-82D2-8707F5608CA6}"/>
                </a:ext>
              </a:extLst>
            </p:cNvPr>
            <p:cNvSpPr/>
            <p:nvPr/>
          </p:nvSpPr>
          <p:spPr>
            <a:xfrm>
              <a:off x="3995596" y="1059255"/>
              <a:ext cx="1134701" cy="787564"/>
            </a:xfrm>
            <a:prstGeom prst="triangle">
              <a:avLst/>
            </a:prstGeom>
            <a:solidFill>
              <a:srgbClr val="FE000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ier 2">
              <a:extLst>
                <a:ext uri="{FF2B5EF4-FFF2-40B4-BE49-F238E27FC236}">
                  <a16:creationId xmlns:a16="http://schemas.microsoft.com/office/drawing/2014/main" id="{FD2DA736-9813-4DB7-ACE6-08F113D36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2136502"/>
              <a:ext cx="4191000" cy="83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Secondary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≈15%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1" name="Tier 1">
              <a:extLst>
                <a:ext uri="{FF2B5EF4-FFF2-40B4-BE49-F238E27FC236}">
                  <a16:creationId xmlns:a16="http://schemas.microsoft.com/office/drawing/2014/main" id="{A5CDD7E8-B9E8-40B7-A37C-95BD4D39A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6500" y="4435459"/>
              <a:ext cx="419100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1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Primary Prevention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≈80%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 </a:t>
              </a:r>
            </a:p>
          </p:txBody>
        </p:sp>
        <p:sp>
          <p:nvSpPr>
            <p:cNvPr id="12" name="Domains">
              <a:extLst>
                <a:ext uri="{FF2B5EF4-FFF2-40B4-BE49-F238E27FC236}">
                  <a16:creationId xmlns:a16="http://schemas.microsoft.com/office/drawing/2014/main" id="{22839B6B-724B-4788-86F7-0E1E9C3C61B4}"/>
                </a:ext>
              </a:extLst>
            </p:cNvPr>
            <p:cNvSpPr txBox="1"/>
            <p:nvPr/>
          </p:nvSpPr>
          <p:spPr>
            <a:xfrm>
              <a:off x="423333" y="6096000"/>
              <a:ext cx="8297334" cy="669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2851150" algn="ctr"/>
                  <a:tab pos="4056063" algn="ctr"/>
                  <a:tab pos="5253038" algn="ctr"/>
                  <a:tab pos="6570663" algn="ctr"/>
                </a:tabLst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Academic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Behavioral	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◇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Social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541463" algn="ctr"/>
                  <a:tab pos="4056063" algn="ctr"/>
                  <a:tab pos="6570663" algn="ctr"/>
                </a:tabLst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	Validated Curricula	PBIS Framework	Validated Curricula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65B98E-582B-4C39-B4CA-CA2B1E426496}"/>
                </a:ext>
              </a:extLst>
            </p:cNvPr>
            <p:cNvCxnSpPr/>
            <p:nvPr/>
          </p:nvCxnSpPr>
          <p:spPr>
            <a:xfrm>
              <a:off x="1083406" y="5947646"/>
              <a:ext cx="6995160" cy="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CA69F93-A6D1-4659-9B2D-9CE629F1BD77}"/>
                </a:ext>
              </a:extLst>
            </p:cNvPr>
            <p:cNvCxnSpPr/>
            <p:nvPr/>
          </p:nvCxnSpPr>
          <p:spPr>
            <a:xfrm flipH="1">
              <a:off x="3365942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D37107-CB34-4A10-96A2-CC136AD18AA3}"/>
                </a:ext>
              </a:extLst>
            </p:cNvPr>
            <p:cNvCxnSpPr/>
            <p:nvPr/>
          </p:nvCxnSpPr>
          <p:spPr>
            <a:xfrm flipH="1">
              <a:off x="5762778" y="6008511"/>
              <a:ext cx="2444" cy="731520"/>
            </a:xfrm>
            <a:prstGeom prst="line">
              <a:avLst/>
            </a:prstGeom>
            <a:ln w="38100">
              <a:solidFill>
                <a:srgbClr val="008C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er 3">
              <a:extLst>
                <a:ext uri="{FF2B5EF4-FFF2-40B4-BE49-F238E27FC236}">
                  <a16:creationId xmlns:a16="http://schemas.microsoft.com/office/drawing/2014/main" id="{F69CCEEE-9DC5-44FB-9BCB-E3C203DE1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955" y="892740"/>
              <a:ext cx="3810000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-109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Tier 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Tertiary Prevention  (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panose="020B0604020202020204" pitchFamily="34" charset="0"/>
                </a:rPr>
                <a:t>≈5%</a:t>
              </a:r>
              <a:r>
                <a:rPr kumimoji="0" lang="en-US" sz="2400" b="1" i="0" u="none" strike="noStrike" kern="1200" cap="none" spc="0" normalizeH="0" baseline="0" noProof="0">
                  <a:ln w="3175">
                    <a:solidFill>
                      <a:prstClr val="white">
                        <a:alpha val="7000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-109" charset="0"/>
                  <a:ea typeface="+mn-ea"/>
                  <a:cs typeface="Arial" charset="0"/>
                </a:rPr>
                <a:t>)</a:t>
              </a:r>
            </a:p>
          </p:txBody>
        </p:sp>
      </p:grpSp>
      <p:sp>
        <p:nvSpPr>
          <p:cNvPr id="21" name="Title">
            <a:extLst>
              <a:ext uri="{FF2B5EF4-FFF2-40B4-BE49-F238E27FC236}">
                <a16:creationId xmlns:a16="http://schemas.microsoft.com/office/drawing/2014/main" id="{95DADD45-810C-4629-A65A-D59C0B76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077" y="28555"/>
            <a:ext cx="9144000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09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-109" charset="0"/>
                <a:ea typeface="+mn-ea"/>
                <a:cs typeface="Arial" charset="0"/>
              </a:rPr>
              <a:t>Comprehensive, Integrated, Three-Tiered Model of Prevention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-109" charset="0"/>
              <a:ea typeface="+mn-ea"/>
              <a:cs typeface="Arial" charset="0"/>
            </a:endParaRPr>
          </a:p>
        </p:txBody>
      </p:sp>
      <p:sp>
        <p:nvSpPr>
          <p:cNvPr id="22" name="Reference">
            <a:extLst>
              <a:ext uri="{FF2B5EF4-FFF2-40B4-BE49-F238E27FC236}">
                <a16:creationId xmlns:a16="http://schemas.microsoft.com/office/drawing/2014/main" id="{11F93475-135E-422D-BFE1-5E4B96F9D062}"/>
              </a:ext>
            </a:extLst>
          </p:cNvPr>
          <p:cNvSpPr txBox="1"/>
          <p:nvPr/>
        </p:nvSpPr>
        <p:spPr>
          <a:xfrm>
            <a:off x="4156549" y="403420"/>
            <a:ext cx="3746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(Lane,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Menzies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2009)</a:t>
            </a:r>
          </a:p>
        </p:txBody>
      </p:sp>
      <p:sp>
        <p:nvSpPr>
          <p:cNvPr id="17" name="Right Arrow 3">
            <a:extLst>
              <a:ext uri="{FF2B5EF4-FFF2-40B4-BE49-F238E27FC236}">
                <a16:creationId xmlns:a16="http://schemas.microsoft.com/office/drawing/2014/main" id="{61336C4C-B804-43F1-8B8C-F3A4BA6A484B}"/>
              </a:ext>
            </a:extLst>
          </p:cNvPr>
          <p:cNvSpPr>
            <a:spLocks noChangeArrowheads="1"/>
          </p:cNvSpPr>
          <p:nvPr/>
        </p:nvSpPr>
        <p:spPr bwMode="auto">
          <a:xfrm rot="1546713">
            <a:off x="440460" y="2563086"/>
            <a:ext cx="4010025" cy="2943225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P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MS PGothic" charset="-128"/>
              </a:rPr>
              <a:t>ositive Behavior Interventions and Supports  (PBIS)</a:t>
            </a:r>
          </a:p>
        </p:txBody>
      </p:sp>
    </p:spTree>
    <p:extLst>
      <p:ext uri="{BB962C8B-B14F-4D97-AF65-F5344CB8AC3E}">
        <p14:creationId xmlns:p14="http://schemas.microsoft.com/office/powerpoint/2010/main" val="22161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3T">
  <a:themeElements>
    <a:clrScheme name="Ci3T">
      <a:dk1>
        <a:sysClr val="windowText" lastClr="000000"/>
      </a:dk1>
      <a:lt1>
        <a:sysClr val="window" lastClr="FFFFFF"/>
      </a:lt1>
      <a:dk2>
        <a:srgbClr val="283375"/>
      </a:dk2>
      <a:lt2>
        <a:srgbClr val="B3B3B3"/>
      </a:lt2>
      <a:accent1>
        <a:srgbClr val="37B34A"/>
      </a:accent1>
      <a:accent2>
        <a:srgbClr val="FFF100"/>
      </a:accent2>
      <a:accent3>
        <a:srgbClr val="EC1C24"/>
      </a:accent3>
      <a:accent4>
        <a:srgbClr val="4D4D4D"/>
      </a:accent4>
      <a:accent5>
        <a:srgbClr val="2F4E6D"/>
      </a:accent5>
      <a:accent6>
        <a:srgbClr val="356D3C"/>
      </a:accent6>
      <a:hlink>
        <a:srgbClr val="283375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3E7070AE64E43BAE61DF1DE8B0501" ma:contentTypeVersion="8" ma:contentTypeDescription="Create a new document." ma:contentTypeScope="" ma:versionID="ae9aaac4e94331dabcbf01141de45c38">
  <xsd:schema xmlns:xsd="http://www.w3.org/2001/XMLSchema" xmlns:xs="http://www.w3.org/2001/XMLSchema" xmlns:p="http://schemas.microsoft.com/office/2006/metadata/properties" xmlns:ns2="4318368a-e051-4120-b782-b8f83150f24c" targetNamespace="http://schemas.microsoft.com/office/2006/metadata/properties" ma:root="true" ma:fieldsID="c310cde51b0e44963f1cd18973e893a1" ns2:_="">
    <xsd:import namespace="4318368a-e051-4120-b782-b8f83150f2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8368a-e051-4120-b782-b8f83150f2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7E3DE2-D39C-46E6-939A-D9211D21ED10}">
  <ds:schemaRefs>
    <ds:schemaRef ds:uri="http://purl.org/dc/dcmitype/"/>
    <ds:schemaRef ds:uri="http://purl.org/dc/elements/1.1/"/>
    <ds:schemaRef ds:uri="http://www.w3.org/XML/1998/namespace"/>
    <ds:schemaRef ds:uri="4318368a-e051-4120-b782-b8f83150f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90CCF68-E765-4305-8B5F-196C682D8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BD4EFA-1A71-4E6A-9578-D8707003D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8368a-e051-4120-b782-b8f83150f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2846</TotalTime>
  <Words>1766</Words>
  <Application>Microsoft Office PowerPoint</Application>
  <PresentationFormat>Widescreen</PresentationFormat>
  <Paragraphs>304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Century Gothic</vt:lpstr>
      <vt:lpstr>Courier New</vt:lpstr>
      <vt:lpstr>Symbol</vt:lpstr>
      <vt:lpstr>System Font Regular</vt:lpstr>
      <vt:lpstr>Times New Roman</vt:lpstr>
      <vt:lpstr>Verdana</vt:lpstr>
      <vt:lpstr>Wingdings</vt:lpstr>
      <vt:lpstr>12_Office Theme</vt:lpstr>
      <vt:lpstr>17_Office Theme</vt:lpstr>
      <vt:lpstr>Ci3T</vt:lpstr>
      <vt:lpstr>19_Office Theme</vt:lpstr>
      <vt:lpstr>5_Office Theme</vt:lpstr>
      <vt:lpstr>18_Office Theme</vt:lpstr>
      <vt:lpstr>Tiered Systems ... Comprehensive, Integrated, Three-tiered (Ci3T) Model of Prevention </vt:lpstr>
      <vt:lpstr>PowerPoint Presentation</vt:lpstr>
      <vt:lpstr>PowerPoint Presentation</vt:lpstr>
      <vt:lpstr>Agenda</vt:lpstr>
      <vt:lpstr>Thank you… </vt:lpstr>
      <vt:lpstr>PowerPoint Presentation</vt:lpstr>
      <vt:lpstr>PowerPoint Presentation</vt:lpstr>
      <vt:lpstr>PowerPoint Presentation</vt:lpstr>
      <vt:lpstr>PowerPoint Presentation</vt:lpstr>
      <vt:lpstr>A look at Procedures for Teaching at Tier 1</vt:lpstr>
      <vt:lpstr>PowerPoint Presentation</vt:lpstr>
      <vt:lpstr>PowerPoint Presentation</vt:lpstr>
      <vt:lpstr>The Five Social and Emotional Learning Core Competencies</vt:lpstr>
      <vt:lpstr>Outcomes Associated with Social Skills Training</vt:lpstr>
      <vt:lpstr>Social Component:  Examples of Schoolwide Programs </vt:lpstr>
      <vt:lpstr>Top 10 School-related Social Skills</vt:lpstr>
      <vt:lpstr>PowerPoint Presentation</vt:lpstr>
      <vt:lpstr>PowerPoint Presentation</vt:lpstr>
      <vt:lpstr>The Journey … Ci3T Training &amp; Implementation</vt:lpstr>
      <vt:lpstr>PowerPoint Presentation</vt:lpstr>
      <vt:lpstr>PowerPoint Presentation</vt:lpstr>
      <vt:lpstr>PowerPoint Presentation</vt:lpstr>
      <vt:lpstr>Setting up for Success at Home</vt:lpstr>
      <vt:lpstr>PowerPoint Presentation</vt:lpstr>
      <vt:lpstr>PowerPoint Presentation</vt:lpstr>
      <vt:lpstr>Essential Components of  Primary Prevention Efforts</vt:lpstr>
      <vt:lpstr>PowerPoint Presentation</vt:lpstr>
      <vt:lpstr>PowerPoint Presentation</vt:lpstr>
      <vt:lpstr>Implementation Science  Adapted from Fixsen &amp; Blasé, 2005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Buckman, Mark</dc:creator>
  <cp:lastModifiedBy>Lane, Kathleen</cp:lastModifiedBy>
  <cp:revision>113</cp:revision>
  <cp:lastPrinted>2020-08-27T16:59:42Z</cp:lastPrinted>
  <dcterms:created xsi:type="dcterms:W3CDTF">2020-01-15T18:04:26Z</dcterms:created>
  <dcterms:modified xsi:type="dcterms:W3CDTF">2021-03-26T18:41:36Z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0x010100A343E7070AE64E43BAE61DF1DE8B0501</vt:lpwstr>
  </property>
</Properties>
</file>