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m4a" ContentType="audio/mp4"/>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73"/>
  </p:notesMasterIdLst>
  <p:handoutMasterIdLst>
    <p:handoutMasterId r:id="rId74"/>
  </p:handoutMasterIdLst>
  <p:sldIdLst>
    <p:sldId id="257" r:id="rId6"/>
    <p:sldId id="258" r:id="rId7"/>
    <p:sldId id="259" r:id="rId8"/>
    <p:sldId id="322" r:id="rId9"/>
    <p:sldId id="1493" r:id="rId10"/>
    <p:sldId id="1494" r:id="rId11"/>
    <p:sldId id="1495" r:id="rId12"/>
    <p:sldId id="280" r:id="rId13"/>
    <p:sldId id="264" r:id="rId14"/>
    <p:sldId id="326" r:id="rId15"/>
    <p:sldId id="1305" r:id="rId16"/>
    <p:sldId id="1306" r:id="rId17"/>
    <p:sldId id="329" r:id="rId18"/>
    <p:sldId id="330" r:id="rId19"/>
    <p:sldId id="1497" r:id="rId20"/>
    <p:sldId id="1237" r:id="rId21"/>
    <p:sldId id="260" r:id="rId22"/>
    <p:sldId id="265" r:id="rId23"/>
    <p:sldId id="266" r:id="rId24"/>
    <p:sldId id="267" r:id="rId25"/>
    <p:sldId id="1498" r:id="rId26"/>
    <p:sldId id="268" r:id="rId27"/>
    <p:sldId id="269" r:id="rId28"/>
    <p:sldId id="1492" r:id="rId29"/>
    <p:sldId id="261" r:id="rId30"/>
    <p:sldId id="270" r:id="rId31"/>
    <p:sldId id="272" r:id="rId32"/>
    <p:sldId id="1458" r:id="rId33"/>
    <p:sldId id="1238" r:id="rId34"/>
    <p:sldId id="1459" r:id="rId35"/>
    <p:sldId id="1460" r:id="rId36"/>
    <p:sldId id="1461" r:id="rId37"/>
    <p:sldId id="1462" r:id="rId38"/>
    <p:sldId id="281" r:id="rId39"/>
    <p:sldId id="1239" r:id="rId40"/>
    <p:sldId id="1465" r:id="rId41"/>
    <p:sldId id="1464" r:id="rId42"/>
    <p:sldId id="1466" r:id="rId43"/>
    <p:sldId id="1467" r:id="rId44"/>
    <p:sldId id="1468" r:id="rId45"/>
    <p:sldId id="1251" r:id="rId46"/>
    <p:sldId id="1478" r:id="rId47"/>
    <p:sldId id="282" r:id="rId48"/>
    <p:sldId id="1469" r:id="rId49"/>
    <p:sldId id="1470" r:id="rId50"/>
    <p:sldId id="1471" r:id="rId51"/>
    <p:sldId id="1472" r:id="rId52"/>
    <p:sldId id="1476" r:id="rId53"/>
    <p:sldId id="1477" r:id="rId54"/>
    <p:sldId id="1473" r:id="rId55"/>
    <p:sldId id="1491" r:id="rId56"/>
    <p:sldId id="1479" r:id="rId57"/>
    <p:sldId id="1480" r:id="rId58"/>
    <p:sldId id="1481" r:id="rId59"/>
    <p:sldId id="1485" r:id="rId60"/>
    <p:sldId id="1482" r:id="rId61"/>
    <p:sldId id="1486" r:id="rId62"/>
    <p:sldId id="1483" r:id="rId63"/>
    <p:sldId id="1487" r:id="rId64"/>
    <p:sldId id="1484" r:id="rId65"/>
    <p:sldId id="1488" r:id="rId66"/>
    <p:sldId id="1490" r:id="rId67"/>
    <p:sldId id="262" r:id="rId68"/>
    <p:sldId id="1321" r:id="rId69"/>
    <p:sldId id="1322" r:id="rId70"/>
    <p:sldId id="1326" r:id="rId71"/>
    <p:sldId id="1327"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CCFF"/>
    <a:srgbClr val="414141"/>
    <a:srgbClr val="EBF5EC"/>
    <a:srgbClr val="D0E8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DB96A5-95C2-439D-9FB4-84332DC97D26}" v="188" dt="2021-03-11T20:01:19.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8"/>
    <p:restoredTop sz="94624"/>
  </p:normalViewPr>
  <p:slideViewPr>
    <p:cSldViewPr snapToGrid="0" snapToObjects="1">
      <p:cViewPr varScale="1">
        <p:scale>
          <a:sx n="105" d="100"/>
          <a:sy n="105" d="100"/>
        </p:scale>
        <p:origin x="558" y="96"/>
      </p:cViewPr>
      <p:guideLst/>
    </p:cSldViewPr>
  </p:slideViewPr>
  <p:notesTextViewPr>
    <p:cViewPr>
      <p:scale>
        <a:sx n="1" d="1"/>
        <a:sy n="1" d="1"/>
      </p:scale>
      <p:origin x="0" y="0"/>
    </p:cViewPr>
  </p:notesTextViewPr>
  <p:notesViewPr>
    <p:cSldViewPr snapToGrid="0" snapToObjects="1">
      <p:cViewPr varScale="1">
        <p:scale>
          <a:sx n="111" d="100"/>
          <a:sy n="111" d="100"/>
        </p:scale>
        <p:origin x="4352"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handoutMaster" Target="handoutMasters/handoutMaster1.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C9DB96A5-95C2-439D-9FB4-84332DC97D26}"/>
    <pc:docChg chg="undo custSel addSld delSld modSld">
      <pc:chgData name="Lane, Kathleen" userId="d8586a00-d571-4eeb-bfc3-f42bf250439e" providerId="ADAL" clId="{C9DB96A5-95C2-439D-9FB4-84332DC97D26}" dt="2021-03-11T20:01:19.883" v="187" actId="1076"/>
      <pc:docMkLst>
        <pc:docMk/>
      </pc:docMkLst>
      <pc:sldChg chg="addSp modSp mod">
        <pc:chgData name="Lane, Kathleen" userId="d8586a00-d571-4eeb-bfc3-f42bf250439e" providerId="ADAL" clId="{C9DB96A5-95C2-439D-9FB4-84332DC97D26}" dt="2021-03-11T19:53:28.634" v="16" actId="1076"/>
        <pc:sldMkLst>
          <pc:docMk/>
          <pc:sldMk cId="1341636697" sldId="265"/>
        </pc:sldMkLst>
        <pc:spChg chg="add mod">
          <ac:chgData name="Lane, Kathleen" userId="d8586a00-d571-4eeb-bfc3-f42bf250439e" providerId="ADAL" clId="{C9DB96A5-95C2-439D-9FB4-84332DC97D26}" dt="2021-03-11T19:53:28.634" v="16" actId="1076"/>
          <ac:spMkLst>
            <pc:docMk/>
            <pc:sldMk cId="1341636697" sldId="265"/>
            <ac:spMk id="3" creationId="{8CC11DC1-436D-445C-A902-15580C5642C0}"/>
          </ac:spMkLst>
        </pc:spChg>
      </pc:sldChg>
      <pc:sldChg chg="delSp mod">
        <pc:chgData name="Lane, Kathleen" userId="d8586a00-d571-4eeb-bfc3-f42bf250439e" providerId="ADAL" clId="{C9DB96A5-95C2-439D-9FB4-84332DC97D26}" dt="2021-03-11T19:56:14.702" v="28" actId="478"/>
        <pc:sldMkLst>
          <pc:docMk/>
          <pc:sldMk cId="463797337" sldId="1462"/>
        </pc:sldMkLst>
        <pc:spChg chg="del">
          <ac:chgData name="Lane, Kathleen" userId="d8586a00-d571-4eeb-bfc3-f42bf250439e" providerId="ADAL" clId="{C9DB96A5-95C2-439D-9FB4-84332DC97D26}" dt="2021-03-11T19:56:14.702" v="28" actId="478"/>
          <ac:spMkLst>
            <pc:docMk/>
            <pc:sldMk cId="463797337" sldId="1462"/>
            <ac:spMk id="5" creationId="{645789D6-5A1F-409D-A5C8-D12D4CF60414}"/>
          </ac:spMkLst>
        </pc:spChg>
      </pc:sldChg>
      <pc:sldChg chg="delSp mod">
        <pc:chgData name="Lane, Kathleen" userId="d8586a00-d571-4eeb-bfc3-f42bf250439e" providerId="ADAL" clId="{C9DB96A5-95C2-439D-9FB4-84332DC97D26}" dt="2021-03-11T20:00:08.509" v="184" actId="478"/>
        <pc:sldMkLst>
          <pc:docMk/>
          <pc:sldMk cId="142753089" sldId="1469"/>
        </pc:sldMkLst>
        <pc:spChg chg="del">
          <ac:chgData name="Lane, Kathleen" userId="d8586a00-d571-4eeb-bfc3-f42bf250439e" providerId="ADAL" clId="{C9DB96A5-95C2-439D-9FB4-84332DC97D26}" dt="2021-03-11T20:00:08.509" v="184" actId="478"/>
          <ac:spMkLst>
            <pc:docMk/>
            <pc:sldMk cId="142753089" sldId="1469"/>
            <ac:spMk id="4" creationId="{9473235A-4B66-43A2-BA54-0ADF35F4BF98}"/>
          </ac:spMkLst>
        </pc:spChg>
      </pc:sldChg>
      <pc:sldChg chg="addSp delSp modSp mod">
        <pc:chgData name="Lane, Kathleen" userId="d8586a00-d571-4eeb-bfc3-f42bf250439e" providerId="ADAL" clId="{C9DB96A5-95C2-439D-9FB4-84332DC97D26}" dt="2021-03-11T19:59:38.877" v="183" actId="478"/>
        <pc:sldMkLst>
          <pc:docMk/>
          <pc:sldMk cId="1474360678" sldId="1478"/>
        </pc:sldMkLst>
        <pc:spChg chg="mod">
          <ac:chgData name="Lane, Kathleen" userId="d8586a00-d571-4eeb-bfc3-f42bf250439e" providerId="ADAL" clId="{C9DB96A5-95C2-439D-9FB4-84332DC97D26}" dt="2021-03-11T19:58:37.244" v="68" actId="20577"/>
          <ac:spMkLst>
            <pc:docMk/>
            <pc:sldMk cId="1474360678" sldId="1478"/>
            <ac:spMk id="6" creationId="{F2EAA027-93B8-497E-866C-93877EF49BD3}"/>
          </ac:spMkLst>
        </pc:spChg>
        <pc:spChg chg="mod">
          <ac:chgData name="Lane, Kathleen" userId="d8586a00-d571-4eeb-bfc3-f42bf250439e" providerId="ADAL" clId="{C9DB96A5-95C2-439D-9FB4-84332DC97D26}" dt="2021-03-11T19:58:48.644" v="95" actId="20577"/>
          <ac:spMkLst>
            <pc:docMk/>
            <pc:sldMk cId="1474360678" sldId="1478"/>
            <ac:spMk id="7" creationId="{08946BB1-FED5-4632-B1DA-8202A05A5E03}"/>
          </ac:spMkLst>
        </pc:spChg>
        <pc:spChg chg="mod">
          <ac:chgData name="Lane, Kathleen" userId="d8586a00-d571-4eeb-bfc3-f42bf250439e" providerId="ADAL" clId="{C9DB96A5-95C2-439D-9FB4-84332DC97D26}" dt="2021-03-11T19:59:14.543" v="182" actId="20577"/>
          <ac:spMkLst>
            <pc:docMk/>
            <pc:sldMk cId="1474360678" sldId="1478"/>
            <ac:spMk id="8" creationId="{96DD18B2-5F8F-4D61-B143-B063C8EBD174}"/>
          </ac:spMkLst>
        </pc:spChg>
        <pc:spChg chg="add del">
          <ac:chgData name="Lane, Kathleen" userId="d8586a00-d571-4eeb-bfc3-f42bf250439e" providerId="ADAL" clId="{C9DB96A5-95C2-439D-9FB4-84332DC97D26}" dt="2021-03-11T19:59:38.877" v="183" actId="478"/>
          <ac:spMkLst>
            <pc:docMk/>
            <pc:sldMk cId="1474360678" sldId="1478"/>
            <ac:spMk id="9" creationId="{CFF551B7-5952-4F59-88C3-07D5D89E2972}"/>
          </ac:spMkLst>
        </pc:spChg>
      </pc:sldChg>
      <pc:sldChg chg="addSp delSp modSp mod">
        <pc:chgData name="Lane, Kathleen" userId="d8586a00-d571-4eeb-bfc3-f42bf250439e" providerId="ADAL" clId="{C9DB96A5-95C2-439D-9FB4-84332DC97D26}" dt="2021-03-11T20:01:19.883" v="187" actId="1076"/>
        <pc:sldMkLst>
          <pc:docMk/>
          <pc:sldMk cId="4193298558" sldId="1498"/>
        </pc:sldMkLst>
        <pc:spChg chg="add del mod">
          <ac:chgData name="Lane, Kathleen" userId="d8586a00-d571-4eeb-bfc3-f42bf250439e" providerId="ADAL" clId="{C9DB96A5-95C2-439D-9FB4-84332DC97D26}" dt="2021-03-11T19:55:26.953" v="26"/>
          <ac:spMkLst>
            <pc:docMk/>
            <pc:sldMk cId="4193298558" sldId="1498"/>
            <ac:spMk id="27" creationId="{D9AB3319-BD54-43EB-9BE6-D6F976C76696}"/>
          </ac:spMkLst>
        </pc:spChg>
        <pc:spChg chg="add mod">
          <ac:chgData name="Lane, Kathleen" userId="d8586a00-d571-4eeb-bfc3-f42bf250439e" providerId="ADAL" clId="{C9DB96A5-95C2-439D-9FB4-84332DC97D26}" dt="2021-03-11T20:01:13.671" v="186" actId="1076"/>
          <ac:spMkLst>
            <pc:docMk/>
            <pc:sldMk cId="4193298558" sldId="1498"/>
            <ac:spMk id="28" creationId="{01648C59-CEFE-4C9D-B552-536C543F2527}"/>
          </ac:spMkLst>
        </pc:spChg>
        <pc:grpChg chg="mod">
          <ac:chgData name="Lane, Kathleen" userId="d8586a00-d571-4eeb-bfc3-f42bf250439e" providerId="ADAL" clId="{C9DB96A5-95C2-439D-9FB4-84332DC97D26}" dt="2021-03-11T20:01:19.883" v="187" actId="1076"/>
          <ac:grpSpMkLst>
            <pc:docMk/>
            <pc:sldMk cId="4193298558" sldId="1498"/>
            <ac:grpSpMk id="32" creationId="{9C39B81F-0A98-460D-8C1A-44DB954D708D}"/>
          </ac:grpSpMkLst>
        </pc:grpChg>
      </pc:sldChg>
      <pc:sldChg chg="add del">
        <pc:chgData name="Lane, Kathleen" userId="d8586a00-d571-4eeb-bfc3-f42bf250439e" providerId="ADAL" clId="{C9DB96A5-95C2-439D-9FB4-84332DC97D26}" dt="2021-03-11T19:53:45.463" v="18"/>
        <pc:sldMkLst>
          <pc:docMk/>
          <pc:sldMk cId="2935336325" sldId="1499"/>
        </pc:sldMkLst>
      </pc:sldChg>
    </pc:docChg>
  </pc:docChgLst>
  <pc:docChgLst>
    <pc:chgData name="Buckman, Mark" userId="143108ed-1948-4344-b71d-df851b3c54dd" providerId="ADAL" clId="{F8175F98-85FC-45F4-8509-3A516515B11E}"/>
    <pc:docChg chg="undo redo custSel addSld delSld modSld sldOrd modMainMaster">
      <pc:chgData name="Buckman, Mark" userId="143108ed-1948-4344-b71d-df851b3c54dd" providerId="ADAL" clId="{F8175F98-85FC-45F4-8509-3A516515B11E}" dt="2021-02-17T00:22:38.635" v="5389" actId="47"/>
      <pc:docMkLst>
        <pc:docMk/>
      </pc:docMkLst>
      <pc:sldChg chg="modSp mod">
        <pc:chgData name="Buckman, Mark" userId="143108ed-1948-4344-b71d-df851b3c54dd" providerId="ADAL" clId="{F8175F98-85FC-45F4-8509-3A516515B11E}" dt="2021-02-16T22:27:07.890" v="2512" actId="20577"/>
        <pc:sldMkLst>
          <pc:docMk/>
          <pc:sldMk cId="2174858933" sldId="258"/>
        </pc:sldMkLst>
        <pc:spChg chg="mod">
          <ac:chgData name="Buckman, Mark" userId="143108ed-1948-4344-b71d-df851b3c54dd" providerId="ADAL" clId="{F8175F98-85FC-45F4-8509-3A516515B11E}" dt="2021-02-16T22:27:07.890" v="2512" actId="20577"/>
          <ac:spMkLst>
            <pc:docMk/>
            <pc:sldMk cId="2174858933" sldId="258"/>
            <ac:spMk id="3" creationId="{95CFF727-F8E2-4276-91D5-63A315E67B10}"/>
          </ac:spMkLst>
        </pc:spChg>
      </pc:sldChg>
      <pc:sldChg chg="modSp mod">
        <pc:chgData name="Buckman, Mark" userId="143108ed-1948-4344-b71d-df851b3c54dd" providerId="ADAL" clId="{F8175F98-85FC-45F4-8509-3A516515B11E}" dt="2021-02-17T00:21:45.749" v="5384" actId="20577"/>
        <pc:sldMkLst>
          <pc:docMk/>
          <pc:sldMk cId="2483928722" sldId="262"/>
        </pc:sldMkLst>
        <pc:spChg chg="mod">
          <ac:chgData name="Buckman, Mark" userId="143108ed-1948-4344-b71d-df851b3c54dd" providerId="ADAL" clId="{F8175F98-85FC-45F4-8509-3A516515B11E}" dt="2021-02-17T00:21:45.749" v="5384" actId="20577"/>
          <ac:spMkLst>
            <pc:docMk/>
            <pc:sldMk cId="2483928722" sldId="262"/>
            <ac:spMk id="3" creationId="{27012E45-9AF9-409E-97AA-D2A28A15EF1F}"/>
          </ac:spMkLst>
        </pc:spChg>
      </pc:sldChg>
      <pc:sldChg chg="add setBg modAnim">
        <pc:chgData name="Buckman, Mark" userId="143108ed-1948-4344-b71d-df851b3c54dd" providerId="ADAL" clId="{F8175F98-85FC-45F4-8509-3A516515B11E}" dt="2021-02-17T00:00:33.151" v="4900"/>
        <pc:sldMkLst>
          <pc:docMk/>
          <pc:sldMk cId="21763641" sldId="264"/>
        </pc:sldMkLst>
      </pc:sldChg>
      <pc:sldChg chg="del">
        <pc:chgData name="Buckman, Mark" userId="143108ed-1948-4344-b71d-df851b3c54dd" providerId="ADAL" clId="{F8175F98-85FC-45F4-8509-3A516515B11E}" dt="2021-02-15T14:50:25.693" v="173" actId="47"/>
        <pc:sldMkLst>
          <pc:docMk/>
          <pc:sldMk cId="2357586372" sldId="264"/>
        </pc:sldMkLst>
      </pc:sldChg>
      <pc:sldChg chg="delSp modSp mod">
        <pc:chgData name="Buckman, Mark" userId="143108ed-1948-4344-b71d-df851b3c54dd" providerId="ADAL" clId="{F8175F98-85FC-45F4-8509-3A516515B11E}" dt="2021-02-17T00:08:49.645" v="5186" actId="478"/>
        <pc:sldMkLst>
          <pc:docMk/>
          <pc:sldMk cId="3796268852" sldId="266"/>
        </pc:sldMkLst>
        <pc:spChg chg="mod">
          <ac:chgData name="Buckman, Mark" userId="143108ed-1948-4344-b71d-df851b3c54dd" providerId="ADAL" clId="{F8175F98-85FC-45F4-8509-3A516515B11E}" dt="2021-02-17T00:02:42.354" v="4911" actId="242"/>
          <ac:spMkLst>
            <pc:docMk/>
            <pc:sldMk cId="3796268852" sldId="266"/>
            <ac:spMk id="3" creationId="{507EA46E-07EF-4D42-9330-4031C4EBF3E9}"/>
          </ac:spMkLst>
        </pc:spChg>
        <pc:picChg chg="del">
          <ac:chgData name="Buckman, Mark" userId="143108ed-1948-4344-b71d-df851b3c54dd" providerId="ADAL" clId="{F8175F98-85FC-45F4-8509-3A516515B11E}" dt="2021-02-17T00:08:49.645" v="5186" actId="478"/>
          <ac:picMkLst>
            <pc:docMk/>
            <pc:sldMk cId="3796268852" sldId="266"/>
            <ac:picMk id="4" creationId="{48F30FF0-309B-4994-A100-4566312DFC0A}"/>
          </ac:picMkLst>
        </pc:picChg>
      </pc:sldChg>
      <pc:sldChg chg="delSp modSp mod modTransition modAnim">
        <pc:chgData name="Buckman, Mark" userId="143108ed-1948-4344-b71d-df851b3c54dd" providerId="ADAL" clId="{F8175F98-85FC-45F4-8509-3A516515B11E}" dt="2021-02-17T00:08:51.534" v="5187" actId="478"/>
        <pc:sldMkLst>
          <pc:docMk/>
          <pc:sldMk cId="74129817" sldId="267"/>
        </pc:sldMkLst>
        <pc:spChg chg="mod">
          <ac:chgData name="Buckman, Mark" userId="143108ed-1948-4344-b71d-df851b3c54dd" providerId="ADAL" clId="{F8175F98-85FC-45F4-8509-3A516515B11E}" dt="2021-02-17T00:04:55.892" v="5031" actId="20577"/>
          <ac:spMkLst>
            <pc:docMk/>
            <pc:sldMk cId="74129817" sldId="267"/>
            <ac:spMk id="3" creationId="{2CC08323-CFE9-4EDE-AE59-9E7B9B26C268}"/>
          </ac:spMkLst>
        </pc:spChg>
        <pc:picChg chg="del">
          <ac:chgData name="Buckman, Mark" userId="143108ed-1948-4344-b71d-df851b3c54dd" providerId="ADAL" clId="{F8175F98-85FC-45F4-8509-3A516515B11E}" dt="2021-02-17T00:08:51.534" v="5187" actId="478"/>
          <ac:picMkLst>
            <pc:docMk/>
            <pc:sldMk cId="74129817" sldId="267"/>
            <ac:picMk id="4" creationId="{AA36C255-3EE9-4206-8CB4-9DC94A906EF1}"/>
          </ac:picMkLst>
        </pc:picChg>
      </pc:sldChg>
      <pc:sldChg chg="delSp modSp mod">
        <pc:chgData name="Buckman, Mark" userId="143108ed-1948-4344-b71d-df851b3c54dd" providerId="ADAL" clId="{F8175F98-85FC-45F4-8509-3A516515B11E}" dt="2021-02-17T00:08:58.013" v="5189" actId="478"/>
        <pc:sldMkLst>
          <pc:docMk/>
          <pc:sldMk cId="1639060102" sldId="268"/>
        </pc:sldMkLst>
        <pc:spChg chg="mod">
          <ac:chgData name="Buckman, Mark" userId="143108ed-1948-4344-b71d-df851b3c54dd" providerId="ADAL" clId="{F8175F98-85FC-45F4-8509-3A516515B11E}" dt="2021-02-17T00:02:45.141" v="4912" actId="242"/>
          <ac:spMkLst>
            <pc:docMk/>
            <pc:sldMk cId="1639060102" sldId="268"/>
            <ac:spMk id="3" creationId="{0831DB23-86E1-407C-8C7B-55E4AEF4582C}"/>
          </ac:spMkLst>
        </pc:spChg>
        <pc:picChg chg="del">
          <ac:chgData name="Buckman, Mark" userId="143108ed-1948-4344-b71d-df851b3c54dd" providerId="ADAL" clId="{F8175F98-85FC-45F4-8509-3A516515B11E}" dt="2021-02-17T00:08:58.013" v="5189" actId="478"/>
          <ac:picMkLst>
            <pc:docMk/>
            <pc:sldMk cId="1639060102" sldId="268"/>
            <ac:picMk id="4" creationId="{17F01D3E-9F9A-4A3C-8F1C-C13F8578187F}"/>
          </ac:picMkLst>
        </pc:picChg>
      </pc:sldChg>
      <pc:sldChg chg="delSp modSp mod">
        <pc:chgData name="Buckman, Mark" userId="143108ed-1948-4344-b71d-df851b3c54dd" providerId="ADAL" clId="{F8175F98-85FC-45F4-8509-3A516515B11E}" dt="2021-02-17T00:09:00.546" v="5190" actId="478"/>
        <pc:sldMkLst>
          <pc:docMk/>
          <pc:sldMk cId="3735930191" sldId="269"/>
        </pc:sldMkLst>
        <pc:spChg chg="mod">
          <ac:chgData name="Buckman, Mark" userId="143108ed-1948-4344-b71d-df851b3c54dd" providerId="ADAL" clId="{F8175F98-85FC-45F4-8509-3A516515B11E}" dt="2021-02-17T00:02:48.165" v="4913" actId="242"/>
          <ac:spMkLst>
            <pc:docMk/>
            <pc:sldMk cId="3735930191" sldId="269"/>
            <ac:spMk id="3" creationId="{0831DB23-86E1-407C-8C7B-55E4AEF4582C}"/>
          </ac:spMkLst>
        </pc:spChg>
        <pc:picChg chg="del">
          <ac:chgData name="Buckman, Mark" userId="143108ed-1948-4344-b71d-df851b3c54dd" providerId="ADAL" clId="{F8175F98-85FC-45F4-8509-3A516515B11E}" dt="2021-02-17T00:09:00.546" v="5190" actId="478"/>
          <ac:picMkLst>
            <pc:docMk/>
            <pc:sldMk cId="3735930191" sldId="269"/>
            <ac:picMk id="4" creationId="{17F01D3E-9F9A-4A3C-8F1C-C13F8578187F}"/>
          </ac:picMkLst>
        </pc:picChg>
      </pc:sldChg>
      <pc:sldChg chg="addSp delSp modSp mod modAnim">
        <pc:chgData name="Buckman, Mark" userId="143108ed-1948-4344-b71d-df851b3c54dd" providerId="ADAL" clId="{F8175F98-85FC-45F4-8509-3A516515B11E}" dt="2021-02-16T22:32:08.288" v="2609"/>
        <pc:sldMkLst>
          <pc:docMk/>
          <pc:sldMk cId="3119188197" sldId="270"/>
        </pc:sldMkLst>
        <pc:spChg chg="add mod">
          <ac:chgData name="Buckman, Mark" userId="143108ed-1948-4344-b71d-df851b3c54dd" providerId="ADAL" clId="{F8175F98-85FC-45F4-8509-3A516515B11E}" dt="2021-02-16T22:31:22.280" v="2599" actId="164"/>
          <ac:spMkLst>
            <pc:docMk/>
            <pc:sldMk cId="3119188197" sldId="270"/>
            <ac:spMk id="39" creationId="{0CE944DE-A8BD-4C91-B1C7-3CD026B9BC32}"/>
          </ac:spMkLst>
        </pc:spChg>
        <pc:spChg chg="add mod">
          <ac:chgData name="Buckman, Mark" userId="143108ed-1948-4344-b71d-df851b3c54dd" providerId="ADAL" clId="{F8175F98-85FC-45F4-8509-3A516515B11E}" dt="2021-02-16T22:31:22.280" v="2599" actId="164"/>
          <ac:spMkLst>
            <pc:docMk/>
            <pc:sldMk cId="3119188197" sldId="270"/>
            <ac:spMk id="40" creationId="{3EA8ACF1-040F-41FE-BDA6-1025B516574A}"/>
          </ac:spMkLst>
        </pc:spChg>
        <pc:spChg chg="add mod">
          <ac:chgData name="Buckman, Mark" userId="143108ed-1948-4344-b71d-df851b3c54dd" providerId="ADAL" clId="{F8175F98-85FC-45F4-8509-3A516515B11E}" dt="2021-02-16T22:31:22.280" v="2599" actId="164"/>
          <ac:spMkLst>
            <pc:docMk/>
            <pc:sldMk cId="3119188197" sldId="270"/>
            <ac:spMk id="41" creationId="{72EF83FA-F0FF-401B-ADDC-FC7084DC7265}"/>
          </ac:spMkLst>
        </pc:spChg>
        <pc:grpChg chg="add mod">
          <ac:chgData name="Buckman, Mark" userId="143108ed-1948-4344-b71d-df851b3c54dd" providerId="ADAL" clId="{F8175F98-85FC-45F4-8509-3A516515B11E}" dt="2021-02-16T22:29:59.652" v="2578" actId="12789"/>
          <ac:grpSpMkLst>
            <pc:docMk/>
            <pc:sldMk cId="3119188197" sldId="270"/>
            <ac:grpSpMk id="2" creationId="{FFC2EDA3-6F12-4A43-B2B5-B7E793FC706D}"/>
          </ac:grpSpMkLst>
        </pc:grpChg>
        <pc:grpChg chg="del mod">
          <ac:chgData name="Buckman, Mark" userId="143108ed-1948-4344-b71d-df851b3c54dd" providerId="ADAL" clId="{F8175F98-85FC-45F4-8509-3A516515B11E}" dt="2021-02-16T22:29:01.611" v="2562" actId="165"/>
          <ac:grpSpMkLst>
            <pc:docMk/>
            <pc:sldMk cId="3119188197" sldId="270"/>
            <ac:grpSpMk id="15" creationId="{90D34522-25A7-4BDE-83BC-8BD60F320112}"/>
          </ac:grpSpMkLst>
        </pc:grpChg>
        <pc:grpChg chg="add del">
          <ac:chgData name="Buckman, Mark" userId="143108ed-1948-4344-b71d-df851b3c54dd" providerId="ADAL" clId="{F8175F98-85FC-45F4-8509-3A516515B11E}" dt="2021-02-16T22:29:44.208" v="2575" actId="478"/>
          <ac:grpSpMkLst>
            <pc:docMk/>
            <pc:sldMk cId="3119188197" sldId="270"/>
            <ac:grpSpMk id="16" creationId="{90FF36AC-8445-4ACB-AE4A-776B72A99417}"/>
          </ac:grpSpMkLst>
        </pc:grpChg>
        <pc:grpChg chg="del mod">
          <ac:chgData name="Buckman, Mark" userId="143108ed-1948-4344-b71d-df851b3c54dd" providerId="ADAL" clId="{F8175F98-85FC-45F4-8509-3A516515B11E}" dt="2021-02-16T22:28:58.566" v="2561" actId="165"/>
          <ac:grpSpMkLst>
            <pc:docMk/>
            <pc:sldMk cId="3119188197" sldId="270"/>
            <ac:grpSpMk id="26" creationId="{E3129C0C-0806-4D72-BA0C-A59F1464FAC5}"/>
          </ac:grpSpMkLst>
        </pc:grpChg>
        <pc:grpChg chg="add mod">
          <ac:chgData name="Buckman, Mark" userId="143108ed-1948-4344-b71d-df851b3c54dd" providerId="ADAL" clId="{F8175F98-85FC-45F4-8509-3A516515B11E}" dt="2021-02-16T22:29:59.652" v="2578" actId="12789"/>
          <ac:grpSpMkLst>
            <pc:docMk/>
            <pc:sldMk cId="3119188197" sldId="270"/>
            <ac:grpSpMk id="28" creationId="{3521CB30-9355-4073-BDAB-48E8D898409B}"/>
          </ac:grpSpMkLst>
        </pc:grpChg>
        <pc:grpChg chg="add del mod">
          <ac:chgData name="Buckman, Mark" userId="143108ed-1948-4344-b71d-df851b3c54dd" providerId="ADAL" clId="{F8175F98-85FC-45F4-8509-3A516515B11E}" dt="2021-02-16T22:31:09.750" v="2597" actId="165"/>
          <ac:grpSpMkLst>
            <pc:docMk/>
            <pc:sldMk cId="3119188197" sldId="270"/>
            <ac:grpSpMk id="38" creationId="{B83A1305-00DF-43CD-A8C9-9F7C274CCC1C}"/>
          </ac:grpSpMkLst>
        </pc:grpChg>
        <pc:grpChg chg="add mod">
          <ac:chgData name="Buckman, Mark" userId="143108ed-1948-4344-b71d-df851b3c54dd" providerId="ADAL" clId="{F8175F98-85FC-45F4-8509-3A516515B11E}" dt="2021-02-16T22:31:22.280" v="2599" actId="164"/>
          <ac:grpSpMkLst>
            <pc:docMk/>
            <pc:sldMk cId="3119188197" sldId="270"/>
            <ac:grpSpMk id="42" creationId="{8B5F2661-6686-4A3E-AD38-B503BB92CDB3}"/>
          </ac:grpSpMkLst>
        </pc:grpChg>
        <pc:graphicFrameChg chg="mod modGraphic">
          <ac:chgData name="Buckman, Mark" userId="143108ed-1948-4344-b71d-df851b3c54dd" providerId="ADAL" clId="{F8175F98-85FC-45F4-8509-3A516515B11E}" dt="2021-02-16T22:30:54.788" v="2594" actId="6549"/>
          <ac:graphicFrameMkLst>
            <pc:docMk/>
            <pc:sldMk cId="3119188197" sldId="270"/>
            <ac:graphicFrameMk id="3" creationId="{5588F540-B108-4086-8A76-510FDB507D86}"/>
          </ac:graphicFrameMkLst>
        </pc:graphicFrameChg>
        <pc:picChg chg="mod topLvl">
          <ac:chgData name="Buckman, Mark" userId="143108ed-1948-4344-b71d-df851b3c54dd" providerId="ADAL" clId="{F8175F98-85FC-45F4-8509-3A516515B11E}" dt="2021-02-16T22:31:22.280" v="2599" actId="164"/>
          <ac:picMkLst>
            <pc:docMk/>
            <pc:sldMk cId="3119188197" sldId="270"/>
            <ac:picMk id="4" creationId="{DE81F68D-50FB-4075-9ED9-B2FD8972A3B9}"/>
          </ac:picMkLst>
        </pc:picChg>
        <pc:picChg chg="mod topLvl">
          <ac:chgData name="Buckman, Mark" userId="143108ed-1948-4344-b71d-df851b3c54dd" providerId="ADAL" clId="{F8175F98-85FC-45F4-8509-3A516515B11E}" dt="2021-02-16T22:31:22.280" v="2599" actId="164"/>
          <ac:picMkLst>
            <pc:docMk/>
            <pc:sldMk cId="3119188197" sldId="270"/>
            <ac:picMk id="5" creationId="{A54E8069-B83B-40E0-8FE2-0F245EC057FA}"/>
          </ac:picMkLst>
        </pc:picChg>
        <pc:picChg chg="mod topLvl">
          <ac:chgData name="Buckman, Mark" userId="143108ed-1948-4344-b71d-df851b3c54dd" providerId="ADAL" clId="{F8175F98-85FC-45F4-8509-3A516515B11E}" dt="2021-02-16T22:29:59.652" v="2578" actId="12789"/>
          <ac:picMkLst>
            <pc:docMk/>
            <pc:sldMk cId="3119188197" sldId="270"/>
            <ac:picMk id="6" creationId="{B4625C9D-90F8-4B05-AE27-EF8A3C08DF7B}"/>
          </ac:picMkLst>
        </pc:picChg>
        <pc:picChg chg="mod topLvl">
          <ac:chgData name="Buckman, Mark" userId="143108ed-1948-4344-b71d-df851b3c54dd" providerId="ADAL" clId="{F8175F98-85FC-45F4-8509-3A516515B11E}" dt="2021-02-16T22:29:59.652" v="2578" actId="12789"/>
          <ac:picMkLst>
            <pc:docMk/>
            <pc:sldMk cId="3119188197" sldId="270"/>
            <ac:picMk id="7" creationId="{D2646B3B-9D66-4E75-B373-3EFF2503D89B}"/>
          </ac:picMkLst>
        </pc:picChg>
        <pc:picChg chg="mod topLvl">
          <ac:chgData name="Buckman, Mark" userId="143108ed-1948-4344-b71d-df851b3c54dd" providerId="ADAL" clId="{F8175F98-85FC-45F4-8509-3A516515B11E}" dt="2021-02-16T22:29:59.652" v="2578" actId="12789"/>
          <ac:picMkLst>
            <pc:docMk/>
            <pc:sldMk cId="3119188197" sldId="270"/>
            <ac:picMk id="8" creationId="{4F4C12B1-4842-4B87-B60D-0129E10964F2}"/>
          </ac:picMkLst>
        </pc:picChg>
        <pc:picChg chg="mod topLvl">
          <ac:chgData name="Buckman, Mark" userId="143108ed-1948-4344-b71d-df851b3c54dd" providerId="ADAL" clId="{F8175F98-85FC-45F4-8509-3A516515B11E}" dt="2021-02-16T22:29:59.652" v="2578" actId="12789"/>
          <ac:picMkLst>
            <pc:docMk/>
            <pc:sldMk cId="3119188197" sldId="270"/>
            <ac:picMk id="9" creationId="{7B997FB9-B76A-40B7-897C-C9C30464B4AC}"/>
          </ac:picMkLst>
        </pc:picChg>
        <pc:picChg chg="mod topLvl">
          <ac:chgData name="Buckman, Mark" userId="143108ed-1948-4344-b71d-df851b3c54dd" providerId="ADAL" clId="{F8175F98-85FC-45F4-8509-3A516515B11E}" dt="2021-02-16T22:29:59.652" v="2578" actId="12789"/>
          <ac:picMkLst>
            <pc:docMk/>
            <pc:sldMk cId="3119188197" sldId="270"/>
            <ac:picMk id="10" creationId="{F897C20D-2FED-426E-BF0A-8B6E4A1D1745}"/>
          </ac:picMkLst>
        </pc:picChg>
        <pc:picChg chg="mod topLvl">
          <ac:chgData name="Buckman, Mark" userId="143108ed-1948-4344-b71d-df851b3c54dd" providerId="ADAL" clId="{F8175F98-85FC-45F4-8509-3A516515B11E}" dt="2021-02-16T22:29:59.652" v="2578" actId="12789"/>
          <ac:picMkLst>
            <pc:docMk/>
            <pc:sldMk cId="3119188197" sldId="270"/>
            <ac:picMk id="11" creationId="{E1DD3ECA-D2A2-4D4B-811F-82A437184A74}"/>
          </ac:picMkLst>
        </pc:picChg>
        <pc:picChg chg="mod topLvl">
          <ac:chgData name="Buckman, Mark" userId="143108ed-1948-4344-b71d-df851b3c54dd" providerId="ADAL" clId="{F8175F98-85FC-45F4-8509-3A516515B11E}" dt="2021-02-16T22:29:59.652" v="2578" actId="12789"/>
          <ac:picMkLst>
            <pc:docMk/>
            <pc:sldMk cId="3119188197" sldId="270"/>
            <ac:picMk id="12" creationId="{58496584-9BD1-4022-9892-25B14B319C82}"/>
          </ac:picMkLst>
        </pc:picChg>
        <pc:picChg chg="mod topLvl">
          <ac:chgData name="Buckman, Mark" userId="143108ed-1948-4344-b71d-df851b3c54dd" providerId="ADAL" clId="{F8175F98-85FC-45F4-8509-3A516515B11E}" dt="2021-02-16T22:29:59.652" v="2578" actId="12789"/>
          <ac:picMkLst>
            <pc:docMk/>
            <pc:sldMk cId="3119188197" sldId="270"/>
            <ac:picMk id="13" creationId="{C7D2AC6E-D19F-4C7D-87D6-44E378B027F3}"/>
          </ac:picMkLst>
        </pc:picChg>
        <pc:picChg chg="mod topLvl">
          <ac:chgData name="Buckman, Mark" userId="143108ed-1948-4344-b71d-df851b3c54dd" providerId="ADAL" clId="{F8175F98-85FC-45F4-8509-3A516515B11E}" dt="2021-02-16T22:29:59.652" v="2578" actId="12789"/>
          <ac:picMkLst>
            <pc:docMk/>
            <pc:sldMk cId="3119188197" sldId="270"/>
            <ac:picMk id="14" creationId="{C4485AD8-3FDF-4A60-9668-C7FBD8F8B135}"/>
          </ac:picMkLst>
        </pc:picChg>
        <pc:picChg chg="mod">
          <ac:chgData name="Buckman, Mark" userId="143108ed-1948-4344-b71d-df851b3c54dd" providerId="ADAL" clId="{F8175F98-85FC-45F4-8509-3A516515B11E}" dt="2021-02-16T22:29:59.652" v="2578" actId="12789"/>
          <ac:picMkLst>
            <pc:docMk/>
            <pc:sldMk cId="3119188197" sldId="270"/>
            <ac:picMk id="29" creationId="{89DE1581-7DDE-4B41-92BD-7AAAF271E73C}"/>
          </ac:picMkLst>
        </pc:picChg>
        <pc:picChg chg="mod">
          <ac:chgData name="Buckman, Mark" userId="143108ed-1948-4344-b71d-df851b3c54dd" providerId="ADAL" clId="{F8175F98-85FC-45F4-8509-3A516515B11E}" dt="2021-02-16T22:29:59.652" v="2578" actId="12789"/>
          <ac:picMkLst>
            <pc:docMk/>
            <pc:sldMk cId="3119188197" sldId="270"/>
            <ac:picMk id="30" creationId="{42812341-8B98-4BE6-A756-05E266633B8E}"/>
          </ac:picMkLst>
        </pc:picChg>
        <pc:picChg chg="mod">
          <ac:chgData name="Buckman, Mark" userId="143108ed-1948-4344-b71d-df851b3c54dd" providerId="ADAL" clId="{F8175F98-85FC-45F4-8509-3A516515B11E}" dt="2021-02-16T22:29:59.652" v="2578" actId="12789"/>
          <ac:picMkLst>
            <pc:docMk/>
            <pc:sldMk cId="3119188197" sldId="270"/>
            <ac:picMk id="31" creationId="{EDF264F6-BA05-441E-B508-FD0CB0F76AAC}"/>
          </ac:picMkLst>
        </pc:picChg>
        <pc:picChg chg="mod">
          <ac:chgData name="Buckman, Mark" userId="143108ed-1948-4344-b71d-df851b3c54dd" providerId="ADAL" clId="{F8175F98-85FC-45F4-8509-3A516515B11E}" dt="2021-02-16T22:29:59.652" v="2578" actId="12789"/>
          <ac:picMkLst>
            <pc:docMk/>
            <pc:sldMk cId="3119188197" sldId="270"/>
            <ac:picMk id="32" creationId="{AC6C392E-AB69-4537-9C63-9E3D9CD8470C}"/>
          </ac:picMkLst>
        </pc:picChg>
        <pc:picChg chg="mod">
          <ac:chgData name="Buckman, Mark" userId="143108ed-1948-4344-b71d-df851b3c54dd" providerId="ADAL" clId="{F8175F98-85FC-45F4-8509-3A516515B11E}" dt="2021-02-16T22:29:59.652" v="2578" actId="12789"/>
          <ac:picMkLst>
            <pc:docMk/>
            <pc:sldMk cId="3119188197" sldId="270"/>
            <ac:picMk id="33" creationId="{9C675C93-757E-4C87-866C-CF9FFC91F8FD}"/>
          </ac:picMkLst>
        </pc:picChg>
        <pc:picChg chg="mod">
          <ac:chgData name="Buckman, Mark" userId="143108ed-1948-4344-b71d-df851b3c54dd" providerId="ADAL" clId="{F8175F98-85FC-45F4-8509-3A516515B11E}" dt="2021-02-16T22:29:59.652" v="2578" actId="12789"/>
          <ac:picMkLst>
            <pc:docMk/>
            <pc:sldMk cId="3119188197" sldId="270"/>
            <ac:picMk id="34" creationId="{B2158B64-D4EF-4A2C-8C79-B51E8CC6E6B2}"/>
          </ac:picMkLst>
        </pc:picChg>
        <pc:picChg chg="mod">
          <ac:chgData name="Buckman, Mark" userId="143108ed-1948-4344-b71d-df851b3c54dd" providerId="ADAL" clId="{F8175F98-85FC-45F4-8509-3A516515B11E}" dt="2021-02-16T22:29:59.652" v="2578" actId="12789"/>
          <ac:picMkLst>
            <pc:docMk/>
            <pc:sldMk cId="3119188197" sldId="270"/>
            <ac:picMk id="35" creationId="{1320F39D-1D7C-4B6C-82F5-F512812BB4DE}"/>
          </ac:picMkLst>
        </pc:picChg>
        <pc:picChg chg="mod">
          <ac:chgData name="Buckman, Mark" userId="143108ed-1948-4344-b71d-df851b3c54dd" providerId="ADAL" clId="{F8175F98-85FC-45F4-8509-3A516515B11E}" dt="2021-02-16T22:29:59.652" v="2578" actId="12789"/>
          <ac:picMkLst>
            <pc:docMk/>
            <pc:sldMk cId="3119188197" sldId="270"/>
            <ac:picMk id="36" creationId="{210ABABB-386E-4E19-ABC6-F7087CB5FB0E}"/>
          </ac:picMkLst>
        </pc:picChg>
        <pc:picChg chg="mod">
          <ac:chgData name="Buckman, Mark" userId="143108ed-1948-4344-b71d-df851b3c54dd" providerId="ADAL" clId="{F8175F98-85FC-45F4-8509-3A516515B11E}" dt="2021-02-16T22:29:59.652" v="2578" actId="12789"/>
          <ac:picMkLst>
            <pc:docMk/>
            <pc:sldMk cId="3119188197" sldId="270"/>
            <ac:picMk id="37" creationId="{D95300C9-A679-46BD-B8C3-184D819BC77F}"/>
          </ac:picMkLst>
        </pc:picChg>
      </pc:sldChg>
      <pc:sldChg chg="addSp modSp mod modAnim">
        <pc:chgData name="Buckman, Mark" userId="143108ed-1948-4344-b71d-df851b3c54dd" providerId="ADAL" clId="{F8175F98-85FC-45F4-8509-3A516515B11E}" dt="2021-02-17T00:19:06.735" v="5367"/>
        <pc:sldMkLst>
          <pc:docMk/>
          <pc:sldMk cId="2548306521" sldId="272"/>
        </pc:sldMkLst>
        <pc:spChg chg="add mod">
          <ac:chgData name="Buckman, Mark" userId="143108ed-1948-4344-b71d-df851b3c54dd" providerId="ADAL" clId="{F8175F98-85FC-45F4-8509-3A516515B11E}" dt="2021-02-17T00:18:38.183" v="5363" actId="11530"/>
          <ac:spMkLst>
            <pc:docMk/>
            <pc:sldMk cId="2548306521" sldId="272"/>
            <ac:spMk id="3" creationId="{93C6110F-B491-4A33-83D0-225D3DC94F46}"/>
          </ac:spMkLst>
        </pc:spChg>
        <pc:spChg chg="add mod">
          <ac:chgData name="Buckman, Mark" userId="143108ed-1948-4344-b71d-df851b3c54dd" providerId="ADAL" clId="{F8175F98-85FC-45F4-8509-3A516515B11E}" dt="2021-02-17T00:18:38.183" v="5363" actId="11530"/>
          <ac:spMkLst>
            <pc:docMk/>
            <pc:sldMk cId="2548306521" sldId="272"/>
            <ac:spMk id="4" creationId="{ADAFFACA-307F-4D4E-A943-BBC3482A7B5C}"/>
          </ac:spMkLst>
        </pc:spChg>
        <pc:spChg chg="add mod">
          <ac:chgData name="Buckman, Mark" userId="143108ed-1948-4344-b71d-df851b3c54dd" providerId="ADAL" clId="{F8175F98-85FC-45F4-8509-3A516515B11E}" dt="2021-02-17T00:18:38.183" v="5363" actId="11530"/>
          <ac:spMkLst>
            <pc:docMk/>
            <pc:sldMk cId="2548306521" sldId="272"/>
            <ac:spMk id="5" creationId="{8A415482-7EC6-4EA9-9885-113C0B948F84}"/>
          </ac:spMkLst>
        </pc:spChg>
        <pc:spChg chg="add mod">
          <ac:chgData name="Buckman, Mark" userId="143108ed-1948-4344-b71d-df851b3c54dd" providerId="ADAL" clId="{F8175F98-85FC-45F4-8509-3A516515B11E}" dt="2021-02-17T00:18:38.183" v="5363" actId="11530"/>
          <ac:spMkLst>
            <pc:docMk/>
            <pc:sldMk cId="2548306521" sldId="272"/>
            <ac:spMk id="6" creationId="{02588C86-D367-4985-94FC-AEE82FA49B80}"/>
          </ac:spMkLst>
        </pc:spChg>
        <pc:picChg chg="mod">
          <ac:chgData name="Buckman, Mark" userId="143108ed-1948-4344-b71d-df851b3c54dd" providerId="ADAL" clId="{F8175F98-85FC-45F4-8509-3A516515B11E}" dt="2021-02-17T00:18:08.693" v="5360" actId="1076"/>
          <ac:picMkLst>
            <pc:docMk/>
            <pc:sldMk cId="2548306521" sldId="272"/>
            <ac:picMk id="2" creationId="{0A3F0EE6-1989-4444-B18B-75FBF86037B4}"/>
          </ac:picMkLst>
        </pc:picChg>
      </pc:sldChg>
      <pc:sldChg chg="add del setBg">
        <pc:chgData name="Buckman, Mark" userId="143108ed-1948-4344-b71d-df851b3c54dd" providerId="ADAL" clId="{F8175F98-85FC-45F4-8509-3A516515B11E}" dt="2021-02-16T23:57:44.465" v="4886"/>
        <pc:sldMkLst>
          <pc:docMk/>
          <pc:sldMk cId="637392943" sldId="280"/>
        </pc:sldMkLst>
      </pc:sldChg>
      <pc:sldChg chg="add">
        <pc:chgData name="Buckman, Mark" userId="143108ed-1948-4344-b71d-df851b3c54dd" providerId="ADAL" clId="{F8175F98-85FC-45F4-8509-3A516515B11E}" dt="2021-02-16T23:57:32.572" v="4883"/>
        <pc:sldMkLst>
          <pc:docMk/>
          <pc:sldMk cId="576069568" sldId="322"/>
        </pc:sldMkLst>
      </pc:sldChg>
      <pc:sldChg chg="add">
        <pc:chgData name="Buckman, Mark" userId="143108ed-1948-4344-b71d-df851b3c54dd" providerId="ADAL" clId="{F8175F98-85FC-45F4-8509-3A516515B11E}" dt="2021-02-16T23:58:13.328" v="4888"/>
        <pc:sldMkLst>
          <pc:docMk/>
          <pc:sldMk cId="3926885716" sldId="326"/>
        </pc:sldMkLst>
      </pc:sldChg>
      <pc:sldChg chg="add">
        <pc:chgData name="Buckman, Mark" userId="143108ed-1948-4344-b71d-df851b3c54dd" providerId="ADAL" clId="{F8175F98-85FC-45F4-8509-3A516515B11E}" dt="2021-02-16T23:58:34.422" v="4889"/>
        <pc:sldMkLst>
          <pc:docMk/>
          <pc:sldMk cId="1408390845" sldId="329"/>
        </pc:sldMkLst>
      </pc:sldChg>
      <pc:sldChg chg="add">
        <pc:chgData name="Buckman, Mark" userId="143108ed-1948-4344-b71d-df851b3c54dd" providerId="ADAL" clId="{F8175F98-85FC-45F4-8509-3A516515B11E}" dt="2021-02-16T23:58:34.422" v="4889"/>
        <pc:sldMkLst>
          <pc:docMk/>
          <pc:sldMk cId="3582243318" sldId="330"/>
        </pc:sldMkLst>
      </pc:sldChg>
      <pc:sldChg chg="add">
        <pc:chgData name="Buckman, Mark" userId="143108ed-1948-4344-b71d-df851b3c54dd" providerId="ADAL" clId="{F8175F98-85FC-45F4-8509-3A516515B11E}" dt="2021-02-16T23:58:34.422" v="4889"/>
        <pc:sldMkLst>
          <pc:docMk/>
          <pc:sldMk cId="258375800" sldId="1237"/>
        </pc:sldMkLst>
      </pc:sldChg>
      <pc:sldChg chg="modSp mod">
        <pc:chgData name="Buckman, Mark" userId="143108ed-1948-4344-b71d-df851b3c54dd" providerId="ADAL" clId="{F8175F98-85FC-45F4-8509-3A516515B11E}" dt="2021-02-16T22:27:29.860" v="2548" actId="20577"/>
        <pc:sldMkLst>
          <pc:docMk/>
          <pc:sldMk cId="1083013809" sldId="1238"/>
        </pc:sldMkLst>
        <pc:spChg chg="mod">
          <ac:chgData name="Buckman, Mark" userId="143108ed-1948-4344-b71d-df851b3c54dd" providerId="ADAL" clId="{F8175F98-85FC-45F4-8509-3A516515B11E}" dt="2021-02-16T22:27:29.860" v="2548" actId="20577"/>
          <ac:spMkLst>
            <pc:docMk/>
            <pc:sldMk cId="1083013809" sldId="1238"/>
            <ac:spMk id="3" creationId="{C195CDE2-3476-CB4C-A0FB-F3012E1A33A9}"/>
          </ac:spMkLst>
        </pc:spChg>
      </pc:sldChg>
      <pc:sldChg chg="add del">
        <pc:chgData name="Buckman, Mark" userId="143108ed-1948-4344-b71d-df851b3c54dd" providerId="ADAL" clId="{F8175F98-85FC-45F4-8509-3A516515B11E}" dt="2021-02-16T23:58:52.984" v="4891" actId="47"/>
        <pc:sldMkLst>
          <pc:docMk/>
          <pc:sldMk cId="704874430" sldId="1305"/>
        </pc:sldMkLst>
      </pc:sldChg>
      <pc:sldChg chg="add del modTransition">
        <pc:chgData name="Buckman, Mark" userId="143108ed-1948-4344-b71d-df851b3c54dd" providerId="ADAL" clId="{F8175F98-85FC-45F4-8509-3A516515B11E}" dt="2021-02-17T00:00:57.768" v="4902"/>
        <pc:sldMkLst>
          <pc:docMk/>
          <pc:sldMk cId="2150643316" sldId="1306"/>
        </pc:sldMkLst>
      </pc:sldChg>
      <pc:sldChg chg="del">
        <pc:chgData name="Buckman, Mark" userId="143108ed-1948-4344-b71d-df851b3c54dd" providerId="ADAL" clId="{F8175F98-85FC-45F4-8509-3A516515B11E}" dt="2021-02-16T22:27:20.297" v="2513" actId="47"/>
        <pc:sldMkLst>
          <pc:docMk/>
          <pc:sldMk cId="1021945359" sldId="1308"/>
        </pc:sldMkLst>
      </pc:sldChg>
      <pc:sldChg chg="add">
        <pc:chgData name="Buckman, Mark" userId="143108ed-1948-4344-b71d-df851b3c54dd" providerId="ADAL" clId="{F8175F98-85FC-45F4-8509-3A516515B11E}" dt="2021-02-17T00:22:23.837" v="5387"/>
        <pc:sldMkLst>
          <pc:docMk/>
          <pc:sldMk cId="3310641228" sldId="1321"/>
        </pc:sldMkLst>
      </pc:sldChg>
      <pc:sldChg chg="add">
        <pc:chgData name="Buckman, Mark" userId="143108ed-1948-4344-b71d-df851b3c54dd" providerId="ADAL" clId="{F8175F98-85FC-45F4-8509-3A516515B11E}" dt="2021-02-17T00:22:23.837" v="5387"/>
        <pc:sldMkLst>
          <pc:docMk/>
          <pc:sldMk cId="1461704405" sldId="1322"/>
        </pc:sldMkLst>
      </pc:sldChg>
      <pc:sldChg chg="add">
        <pc:chgData name="Buckman, Mark" userId="143108ed-1948-4344-b71d-df851b3c54dd" providerId="ADAL" clId="{F8175F98-85FC-45F4-8509-3A516515B11E}" dt="2021-02-17T00:22:01.255" v="5386"/>
        <pc:sldMkLst>
          <pc:docMk/>
          <pc:sldMk cId="2510912977" sldId="1326"/>
        </pc:sldMkLst>
      </pc:sldChg>
      <pc:sldChg chg="add">
        <pc:chgData name="Buckman, Mark" userId="143108ed-1948-4344-b71d-df851b3c54dd" providerId="ADAL" clId="{F8175F98-85FC-45F4-8509-3A516515B11E}" dt="2021-02-17T00:22:36.326" v="5388"/>
        <pc:sldMkLst>
          <pc:docMk/>
          <pc:sldMk cId="955510569" sldId="1327"/>
        </pc:sldMkLst>
      </pc:sldChg>
      <pc:sldChg chg="modSp mod">
        <pc:chgData name="Buckman, Mark" userId="143108ed-1948-4344-b71d-df851b3c54dd" providerId="ADAL" clId="{F8175F98-85FC-45F4-8509-3A516515B11E}" dt="2021-02-16T22:54:49.652" v="2650" actId="20577"/>
        <pc:sldMkLst>
          <pc:docMk/>
          <pc:sldMk cId="463797337" sldId="1462"/>
        </pc:sldMkLst>
        <pc:spChg chg="mod">
          <ac:chgData name="Buckman, Mark" userId="143108ed-1948-4344-b71d-df851b3c54dd" providerId="ADAL" clId="{F8175F98-85FC-45F4-8509-3A516515B11E}" dt="2021-02-16T22:54:49.652" v="2650" actId="20577"/>
          <ac:spMkLst>
            <pc:docMk/>
            <pc:sldMk cId="463797337" sldId="1462"/>
            <ac:spMk id="5" creationId="{645789D6-5A1F-409D-A5C8-D12D4CF60414}"/>
          </ac:spMkLst>
        </pc:spChg>
      </pc:sldChg>
      <pc:sldChg chg="del">
        <pc:chgData name="Buckman, Mark" userId="143108ed-1948-4344-b71d-df851b3c54dd" providerId="ADAL" clId="{F8175F98-85FC-45F4-8509-3A516515B11E}" dt="2021-02-15T14:50:25.693" v="173" actId="47"/>
        <pc:sldMkLst>
          <pc:docMk/>
          <pc:sldMk cId="2212222670" sldId="1463"/>
        </pc:sldMkLst>
      </pc:sldChg>
      <pc:sldChg chg="addSp delSp modSp mod ord">
        <pc:chgData name="Buckman, Mark" userId="143108ed-1948-4344-b71d-df851b3c54dd" providerId="ADAL" clId="{F8175F98-85FC-45F4-8509-3A516515B11E}" dt="2021-02-16T22:24:39.692" v="2248"/>
        <pc:sldMkLst>
          <pc:docMk/>
          <pc:sldMk cId="142753089" sldId="1469"/>
        </pc:sldMkLst>
        <pc:spChg chg="mod">
          <ac:chgData name="Buckman, Mark" userId="143108ed-1948-4344-b71d-df851b3c54dd" providerId="ADAL" clId="{F8175F98-85FC-45F4-8509-3A516515B11E}" dt="2021-02-16T22:23:04.834" v="1836" actId="20577"/>
          <ac:spMkLst>
            <pc:docMk/>
            <pc:sldMk cId="142753089" sldId="1469"/>
            <ac:spMk id="3" creationId="{C195CDE2-3476-CB4C-A0FB-F3012E1A33A9}"/>
          </ac:spMkLst>
        </pc:spChg>
        <pc:spChg chg="add mod">
          <ac:chgData name="Buckman, Mark" userId="143108ed-1948-4344-b71d-df851b3c54dd" providerId="ADAL" clId="{F8175F98-85FC-45F4-8509-3A516515B11E}" dt="2021-02-16T22:24:24.499" v="2246" actId="20577"/>
          <ac:spMkLst>
            <pc:docMk/>
            <pc:sldMk cId="142753089" sldId="1469"/>
            <ac:spMk id="4" creationId="{9473235A-4B66-43A2-BA54-0ADF35F4BF98}"/>
          </ac:spMkLst>
        </pc:spChg>
        <pc:graphicFrameChg chg="add del mod">
          <ac:chgData name="Buckman, Mark" userId="143108ed-1948-4344-b71d-df851b3c54dd" providerId="ADAL" clId="{F8175F98-85FC-45F4-8509-3A516515B11E}" dt="2021-02-15T14:28:45.380" v="2"/>
          <ac:graphicFrameMkLst>
            <pc:docMk/>
            <pc:sldMk cId="142753089" sldId="1469"/>
            <ac:graphicFrameMk id="4" creationId="{19D9D4DE-CEB7-471F-ADD1-CFB0EAF47DEF}"/>
          </ac:graphicFrameMkLst>
        </pc:graphicFrameChg>
      </pc:sldChg>
      <pc:sldChg chg="addSp delSp modSp new mod ord modClrScheme chgLayout">
        <pc:chgData name="Buckman, Mark" userId="143108ed-1948-4344-b71d-df851b3c54dd" providerId="ADAL" clId="{F8175F98-85FC-45F4-8509-3A516515B11E}" dt="2021-02-17T00:20:27.265" v="5377" actId="207"/>
        <pc:sldMkLst>
          <pc:docMk/>
          <pc:sldMk cId="708301013" sldId="1470"/>
        </pc:sldMkLst>
        <pc:spChg chg="add del mod ord">
          <ac:chgData name="Buckman, Mark" userId="143108ed-1948-4344-b71d-df851b3c54dd" providerId="ADAL" clId="{F8175F98-85FC-45F4-8509-3A516515B11E}" dt="2021-02-15T14:30:53.568" v="19" actId="700"/>
          <ac:spMkLst>
            <pc:docMk/>
            <pc:sldMk cId="708301013" sldId="1470"/>
            <ac:spMk id="3" creationId="{9B73DCC6-28DB-48C6-BAC3-6BFDC644F027}"/>
          </ac:spMkLst>
        </pc:spChg>
        <pc:spChg chg="add mod ord">
          <ac:chgData name="Buckman, Mark" userId="143108ed-1948-4344-b71d-df851b3c54dd" providerId="ADAL" clId="{F8175F98-85FC-45F4-8509-3A516515B11E}" dt="2021-02-15T14:31:03.121" v="23" actId="20577"/>
          <ac:spMkLst>
            <pc:docMk/>
            <pc:sldMk cId="708301013" sldId="1470"/>
            <ac:spMk id="4" creationId="{CF6A7E71-76F5-4D7C-A5D3-DD20627F3C32}"/>
          </ac:spMkLst>
        </pc:spChg>
        <pc:spChg chg="add del mod ord">
          <ac:chgData name="Buckman, Mark" userId="143108ed-1948-4344-b71d-df851b3c54dd" providerId="ADAL" clId="{F8175F98-85FC-45F4-8509-3A516515B11E}" dt="2021-02-15T14:30:56.611" v="20" actId="478"/>
          <ac:spMkLst>
            <pc:docMk/>
            <pc:sldMk cId="708301013" sldId="1470"/>
            <ac:spMk id="5" creationId="{D53D7F49-5167-49FA-B497-B7C5E1E14F97}"/>
          </ac:spMkLst>
        </pc:spChg>
        <pc:graphicFrameChg chg="add mod modGraphic">
          <ac:chgData name="Buckman, Mark" userId="143108ed-1948-4344-b71d-df851b3c54dd" providerId="ADAL" clId="{F8175F98-85FC-45F4-8509-3A516515B11E}" dt="2021-02-17T00:20:27.265" v="5377" actId="207"/>
          <ac:graphicFrameMkLst>
            <pc:docMk/>
            <pc:sldMk cId="708301013" sldId="1470"/>
            <ac:graphicFrameMk id="2" creationId="{16AF0630-F8CD-45ED-ABD3-9F21425FCC97}"/>
          </ac:graphicFrameMkLst>
        </pc:graphicFrameChg>
      </pc:sldChg>
      <pc:sldChg chg="modSp new mod ord">
        <pc:chgData name="Buckman, Mark" userId="143108ed-1948-4344-b71d-df851b3c54dd" providerId="ADAL" clId="{F8175F98-85FC-45F4-8509-3A516515B11E}" dt="2021-02-16T22:24:39.692" v="2248"/>
        <pc:sldMkLst>
          <pc:docMk/>
          <pc:sldMk cId="1468381254" sldId="1471"/>
        </pc:sldMkLst>
        <pc:spChg chg="mod">
          <ac:chgData name="Buckman, Mark" userId="143108ed-1948-4344-b71d-df851b3c54dd" providerId="ADAL" clId="{F8175F98-85FC-45F4-8509-3A516515B11E}" dt="2021-02-15T14:31:25.174" v="25"/>
          <ac:spMkLst>
            <pc:docMk/>
            <pc:sldMk cId="1468381254" sldId="1471"/>
            <ac:spMk id="2" creationId="{B88A836C-9A9E-4C91-A3CD-D3E0192C3628}"/>
          </ac:spMkLst>
        </pc:spChg>
        <pc:spChg chg="mod">
          <ac:chgData name="Buckman, Mark" userId="143108ed-1948-4344-b71d-df851b3c54dd" providerId="ADAL" clId="{F8175F98-85FC-45F4-8509-3A516515B11E}" dt="2021-02-15T14:31:33.089" v="28" actId="20577"/>
          <ac:spMkLst>
            <pc:docMk/>
            <pc:sldMk cId="1468381254" sldId="1471"/>
            <ac:spMk id="3" creationId="{C3501067-0787-46CA-9194-537EF74934D8}"/>
          </ac:spMkLst>
        </pc:spChg>
      </pc:sldChg>
      <pc:sldChg chg="addSp delSp modSp new mod ord">
        <pc:chgData name="Buckman, Mark" userId="143108ed-1948-4344-b71d-df851b3c54dd" providerId="ADAL" clId="{F8175F98-85FC-45F4-8509-3A516515B11E}" dt="2021-02-17T00:20:43.461" v="5383" actId="207"/>
        <pc:sldMkLst>
          <pc:docMk/>
          <pc:sldMk cId="3691877024" sldId="1472"/>
        </pc:sldMkLst>
        <pc:graphicFrameChg chg="add del mod">
          <ac:chgData name="Buckman, Mark" userId="143108ed-1948-4344-b71d-df851b3c54dd" providerId="ADAL" clId="{F8175F98-85FC-45F4-8509-3A516515B11E}" dt="2021-02-15T14:32:09.785" v="34" actId="478"/>
          <ac:graphicFrameMkLst>
            <pc:docMk/>
            <pc:sldMk cId="3691877024" sldId="1472"/>
            <ac:graphicFrameMk id="2" creationId="{963C4C77-DE45-405E-8E22-DB27DEBDD311}"/>
          </ac:graphicFrameMkLst>
        </pc:graphicFrameChg>
        <pc:graphicFrameChg chg="add mod modGraphic">
          <ac:chgData name="Buckman, Mark" userId="143108ed-1948-4344-b71d-df851b3c54dd" providerId="ADAL" clId="{F8175F98-85FC-45F4-8509-3A516515B11E}" dt="2021-02-17T00:20:43.461" v="5383" actId="207"/>
          <ac:graphicFrameMkLst>
            <pc:docMk/>
            <pc:sldMk cId="3691877024" sldId="1472"/>
            <ac:graphicFrameMk id="3" creationId="{00CAB2DD-943C-4C72-805D-C67C374BC4CE}"/>
          </ac:graphicFrameMkLst>
        </pc:graphicFrameChg>
      </pc:sldChg>
      <pc:sldChg chg="addSp modSp new mod">
        <pc:chgData name="Buckman, Mark" userId="143108ed-1948-4344-b71d-df851b3c54dd" providerId="ADAL" clId="{F8175F98-85FC-45F4-8509-3A516515B11E}" dt="2021-02-15T14:49:22.193" v="172" actId="208"/>
        <pc:sldMkLst>
          <pc:docMk/>
          <pc:sldMk cId="3757185429" sldId="1473"/>
        </pc:sldMkLst>
        <pc:picChg chg="add mod">
          <ac:chgData name="Buckman, Mark" userId="143108ed-1948-4344-b71d-df851b3c54dd" providerId="ADAL" clId="{F8175F98-85FC-45F4-8509-3A516515B11E}" dt="2021-02-15T14:49:22.193" v="172" actId="208"/>
          <ac:picMkLst>
            <pc:docMk/>
            <pc:sldMk cId="3757185429" sldId="1473"/>
            <ac:picMk id="2" creationId="{CDF80113-1163-41C0-8885-E5B5107C029E}"/>
          </ac:picMkLst>
        </pc:picChg>
      </pc:sldChg>
      <pc:sldChg chg="new del">
        <pc:chgData name="Buckman, Mark" userId="143108ed-1948-4344-b71d-df851b3c54dd" providerId="ADAL" clId="{F8175F98-85FC-45F4-8509-3A516515B11E}" dt="2021-02-16T22:56:30.440" v="2697" actId="47"/>
        <pc:sldMkLst>
          <pc:docMk/>
          <pc:sldMk cId="1525265090" sldId="1474"/>
        </pc:sldMkLst>
      </pc:sldChg>
      <pc:sldChg chg="addSp delSp modSp add del">
        <pc:chgData name="Buckman, Mark" userId="143108ed-1948-4344-b71d-df851b3c54dd" providerId="ADAL" clId="{F8175F98-85FC-45F4-8509-3A516515B11E}" dt="2021-02-16T22:55:29.913" v="2651" actId="47"/>
        <pc:sldMkLst>
          <pc:docMk/>
          <pc:sldMk cId="2199966547" sldId="1475"/>
        </pc:sldMkLst>
        <pc:picChg chg="add del mod">
          <ac:chgData name="Buckman, Mark" userId="143108ed-1948-4344-b71d-df851b3c54dd" providerId="ADAL" clId="{F8175F98-85FC-45F4-8509-3A516515B11E}" dt="2021-02-15T14:51:16.375" v="177"/>
          <ac:picMkLst>
            <pc:docMk/>
            <pc:sldMk cId="2199966547" sldId="1475"/>
            <ac:picMk id="2" creationId="{5F7B6D19-AFB8-45A5-B81B-315F954F1D5E}"/>
          </ac:picMkLst>
        </pc:picChg>
      </pc:sldChg>
      <pc:sldChg chg="addSp delSp modSp add mod ord">
        <pc:chgData name="Buckman, Mark" userId="143108ed-1948-4344-b71d-df851b3c54dd" providerId="ADAL" clId="{F8175F98-85FC-45F4-8509-3A516515B11E}" dt="2021-02-16T22:24:39.692" v="2248"/>
        <pc:sldMkLst>
          <pc:docMk/>
          <pc:sldMk cId="2564401375" sldId="1476"/>
        </pc:sldMkLst>
        <pc:spChg chg="add del mod">
          <ac:chgData name="Buckman, Mark" userId="143108ed-1948-4344-b71d-df851b3c54dd" providerId="ADAL" clId="{F8175F98-85FC-45F4-8509-3A516515B11E}" dt="2021-02-16T22:21:43.024" v="1809" actId="478"/>
          <ac:spMkLst>
            <pc:docMk/>
            <pc:sldMk cId="2564401375" sldId="1476"/>
            <ac:spMk id="4" creationId="{91A21DA7-D900-435F-836E-59AEE0CB8CBE}"/>
          </ac:spMkLst>
        </pc:spChg>
        <pc:graphicFrameChg chg="mod modGraphic">
          <ac:chgData name="Buckman, Mark" userId="143108ed-1948-4344-b71d-df851b3c54dd" providerId="ADAL" clId="{F8175F98-85FC-45F4-8509-3A516515B11E}" dt="2021-02-16T22:22:05.763" v="1822" actId="20577"/>
          <ac:graphicFrameMkLst>
            <pc:docMk/>
            <pc:sldMk cId="2564401375" sldId="1476"/>
            <ac:graphicFrameMk id="3" creationId="{00000000-0000-0000-0000-000000000000}"/>
          </ac:graphicFrameMkLst>
        </pc:graphicFrameChg>
      </pc:sldChg>
      <pc:sldChg chg="delSp modSp add mod">
        <pc:chgData name="Buckman, Mark" userId="143108ed-1948-4344-b71d-df851b3c54dd" providerId="ADAL" clId="{F8175F98-85FC-45F4-8509-3A516515B11E}" dt="2021-02-16T22:25:03.953" v="2308" actId="20577"/>
        <pc:sldMkLst>
          <pc:docMk/>
          <pc:sldMk cId="1903671943" sldId="1477"/>
        </pc:sldMkLst>
        <pc:spChg chg="mod">
          <ac:chgData name="Buckman, Mark" userId="143108ed-1948-4344-b71d-df851b3c54dd" providerId="ADAL" clId="{F8175F98-85FC-45F4-8509-3A516515B11E}" dt="2021-02-16T22:25:03.953" v="2308" actId="20577"/>
          <ac:spMkLst>
            <pc:docMk/>
            <pc:sldMk cId="1903671943" sldId="1477"/>
            <ac:spMk id="2" creationId="{6DF682D1-8093-DA4D-901A-ED74CD73FE9A}"/>
          </ac:spMkLst>
        </pc:spChg>
        <pc:spChg chg="del">
          <ac:chgData name="Buckman, Mark" userId="143108ed-1948-4344-b71d-df851b3c54dd" providerId="ADAL" clId="{F8175F98-85FC-45F4-8509-3A516515B11E}" dt="2021-02-16T22:24:50.082" v="2250" actId="478"/>
          <ac:spMkLst>
            <pc:docMk/>
            <pc:sldMk cId="1903671943" sldId="1477"/>
            <ac:spMk id="4" creationId="{9473235A-4B66-43A2-BA54-0ADF35F4BF98}"/>
          </ac:spMkLst>
        </pc:spChg>
      </pc:sldChg>
      <pc:sldChg chg="addSp delSp modSp new mod modAnim">
        <pc:chgData name="Buckman, Mark" userId="143108ed-1948-4344-b71d-df851b3c54dd" providerId="ADAL" clId="{F8175F98-85FC-45F4-8509-3A516515B11E}" dt="2021-02-16T23:01:37.920" v="2950" actId="1076"/>
        <pc:sldMkLst>
          <pc:docMk/>
          <pc:sldMk cId="1474360678" sldId="1478"/>
        </pc:sldMkLst>
        <pc:spChg chg="mod">
          <ac:chgData name="Buckman, Mark" userId="143108ed-1948-4344-b71d-df851b3c54dd" providerId="ADAL" clId="{F8175F98-85FC-45F4-8509-3A516515B11E}" dt="2021-02-16T22:56:27.621" v="2696" actId="20577"/>
          <ac:spMkLst>
            <pc:docMk/>
            <pc:sldMk cId="1474360678" sldId="1478"/>
            <ac:spMk id="2" creationId="{B860E978-BAA6-47AB-B771-2C94497FC281}"/>
          </ac:spMkLst>
        </pc:spChg>
        <pc:spChg chg="mod topLvl">
          <ac:chgData name="Buckman, Mark" userId="143108ed-1948-4344-b71d-df851b3c54dd" providerId="ADAL" clId="{F8175F98-85FC-45F4-8509-3A516515B11E}" dt="2021-02-16T23:00:45.053" v="2870" actId="165"/>
          <ac:spMkLst>
            <pc:docMk/>
            <pc:sldMk cId="1474360678" sldId="1478"/>
            <ac:spMk id="5" creationId="{A055F131-F8D0-4A21-9246-D75A03DDEC08}"/>
          </ac:spMkLst>
        </pc:spChg>
        <pc:spChg chg="mod topLvl">
          <ac:chgData name="Buckman, Mark" userId="143108ed-1948-4344-b71d-df851b3c54dd" providerId="ADAL" clId="{F8175F98-85FC-45F4-8509-3A516515B11E}" dt="2021-02-16T23:00:45.053" v="2870" actId="165"/>
          <ac:spMkLst>
            <pc:docMk/>
            <pc:sldMk cId="1474360678" sldId="1478"/>
            <ac:spMk id="6" creationId="{F2EAA027-93B8-497E-866C-93877EF49BD3}"/>
          </ac:spMkLst>
        </pc:spChg>
        <pc:spChg chg="mod topLvl">
          <ac:chgData name="Buckman, Mark" userId="143108ed-1948-4344-b71d-df851b3c54dd" providerId="ADAL" clId="{F8175F98-85FC-45F4-8509-3A516515B11E}" dt="2021-02-16T23:00:45.053" v="2870" actId="165"/>
          <ac:spMkLst>
            <pc:docMk/>
            <pc:sldMk cId="1474360678" sldId="1478"/>
            <ac:spMk id="7" creationId="{08946BB1-FED5-4632-B1DA-8202A05A5E03}"/>
          </ac:spMkLst>
        </pc:spChg>
        <pc:spChg chg="mod topLvl">
          <ac:chgData name="Buckman, Mark" userId="143108ed-1948-4344-b71d-df851b3c54dd" providerId="ADAL" clId="{F8175F98-85FC-45F4-8509-3A516515B11E}" dt="2021-02-16T23:00:45.053" v="2870" actId="165"/>
          <ac:spMkLst>
            <pc:docMk/>
            <pc:sldMk cId="1474360678" sldId="1478"/>
            <ac:spMk id="8" creationId="{96DD18B2-5F8F-4D61-B143-B063C8EBD174}"/>
          </ac:spMkLst>
        </pc:spChg>
        <pc:spChg chg="add mod">
          <ac:chgData name="Buckman, Mark" userId="143108ed-1948-4344-b71d-df851b3c54dd" providerId="ADAL" clId="{F8175F98-85FC-45F4-8509-3A516515B11E}" dt="2021-02-16T23:01:37.920" v="2950" actId="1076"/>
          <ac:spMkLst>
            <pc:docMk/>
            <pc:sldMk cId="1474360678" sldId="1478"/>
            <ac:spMk id="9" creationId="{CFF551B7-5952-4F59-88C3-07D5D89E2972}"/>
          </ac:spMkLst>
        </pc:spChg>
        <pc:grpChg chg="del mod">
          <ac:chgData name="Buckman, Mark" userId="143108ed-1948-4344-b71d-df851b3c54dd" providerId="ADAL" clId="{F8175F98-85FC-45F4-8509-3A516515B11E}" dt="2021-02-16T23:00:45.053" v="2870" actId="165"/>
          <ac:grpSpMkLst>
            <pc:docMk/>
            <pc:sldMk cId="1474360678" sldId="1478"/>
            <ac:grpSpMk id="4" creationId="{5139475F-430D-4D8E-972D-DE93724894DF}"/>
          </ac:grpSpMkLst>
        </pc:grpChg>
        <pc:graphicFrameChg chg="add del mod modGraphic">
          <ac:chgData name="Buckman, Mark" userId="143108ed-1948-4344-b71d-df851b3c54dd" providerId="ADAL" clId="{F8175F98-85FC-45F4-8509-3A516515B11E}" dt="2021-02-16T22:58:47.012" v="2854" actId="18245"/>
          <ac:graphicFrameMkLst>
            <pc:docMk/>
            <pc:sldMk cId="1474360678" sldId="1478"/>
            <ac:graphicFrameMk id="3" creationId="{DED25E97-E209-4A85-8E9A-7238B2257D47}"/>
          </ac:graphicFrameMkLst>
        </pc:graphicFrameChg>
      </pc:sldChg>
      <pc:sldChg chg="modSp add mod">
        <pc:chgData name="Buckman, Mark" userId="143108ed-1948-4344-b71d-df851b3c54dd" providerId="ADAL" clId="{F8175F98-85FC-45F4-8509-3A516515B11E}" dt="2021-02-16T23:02:45.415" v="2953" actId="20577"/>
        <pc:sldMkLst>
          <pc:docMk/>
          <pc:sldMk cId="4070034342" sldId="1479"/>
        </pc:sldMkLst>
        <pc:spChg chg="mod">
          <ac:chgData name="Buckman, Mark" userId="143108ed-1948-4344-b71d-df851b3c54dd" providerId="ADAL" clId="{F8175F98-85FC-45F4-8509-3A516515B11E}" dt="2021-02-16T23:02:45.415" v="2953" actId="20577"/>
          <ac:spMkLst>
            <pc:docMk/>
            <pc:sldMk cId="4070034342" sldId="1479"/>
            <ac:spMk id="3" creationId="{27012E45-9AF9-409E-97AA-D2A28A15EF1F}"/>
          </ac:spMkLst>
        </pc:spChg>
      </pc:sldChg>
      <pc:sldChg chg="addSp delSp modSp new mod setBg modClrScheme chgLayout modNotesTx">
        <pc:chgData name="Buckman, Mark" userId="143108ed-1948-4344-b71d-df851b3c54dd" providerId="ADAL" clId="{F8175F98-85FC-45F4-8509-3A516515B11E}" dt="2021-02-16T23:12:39.078" v="3239" actId="1076"/>
        <pc:sldMkLst>
          <pc:docMk/>
          <pc:sldMk cId="2953707562" sldId="1480"/>
        </pc:sldMkLst>
        <pc:spChg chg="mod ord">
          <ac:chgData name="Buckman, Mark" userId="143108ed-1948-4344-b71d-df851b3c54dd" providerId="ADAL" clId="{F8175F98-85FC-45F4-8509-3A516515B11E}" dt="2021-02-16T23:05:06.687" v="3001" actId="700"/>
          <ac:spMkLst>
            <pc:docMk/>
            <pc:sldMk cId="2953707562" sldId="1480"/>
            <ac:spMk id="2" creationId="{45F3BEC0-0442-4523-82E1-09918121CA98}"/>
          </ac:spMkLst>
        </pc:spChg>
        <pc:spChg chg="add del mod ord">
          <ac:chgData name="Buckman, Mark" userId="143108ed-1948-4344-b71d-df851b3c54dd" providerId="ADAL" clId="{F8175F98-85FC-45F4-8509-3A516515B11E}" dt="2021-02-16T23:05:01.100" v="3000" actId="700"/>
          <ac:spMkLst>
            <pc:docMk/>
            <pc:sldMk cId="2953707562" sldId="1480"/>
            <ac:spMk id="5" creationId="{7E02D4FB-2A91-4724-BC4C-9556489A5B21}"/>
          </ac:spMkLst>
        </pc:spChg>
        <pc:spChg chg="add del mod ord">
          <ac:chgData name="Buckman, Mark" userId="143108ed-1948-4344-b71d-df851b3c54dd" providerId="ADAL" clId="{F8175F98-85FC-45F4-8509-3A516515B11E}" dt="2021-02-16T23:05:01.100" v="3000" actId="700"/>
          <ac:spMkLst>
            <pc:docMk/>
            <pc:sldMk cId="2953707562" sldId="1480"/>
            <ac:spMk id="6" creationId="{CA118799-BF8D-4CB2-B7D1-D6FF54A6D97A}"/>
          </ac:spMkLst>
        </pc:spChg>
        <pc:spChg chg="add mod ord">
          <ac:chgData name="Buckman, Mark" userId="143108ed-1948-4344-b71d-df851b3c54dd" providerId="ADAL" clId="{F8175F98-85FC-45F4-8509-3A516515B11E}" dt="2021-02-16T23:05:36.794" v="3116" actId="313"/>
          <ac:spMkLst>
            <pc:docMk/>
            <pc:sldMk cId="2953707562" sldId="1480"/>
            <ac:spMk id="8" creationId="{48CD9841-4F03-4C47-B030-9C19444867C6}"/>
          </ac:spMkLst>
        </pc:spChg>
        <pc:spChg chg="add mod">
          <ac:chgData name="Buckman, Mark" userId="143108ed-1948-4344-b71d-df851b3c54dd" providerId="ADAL" clId="{F8175F98-85FC-45F4-8509-3A516515B11E}" dt="2021-02-16T23:12:39.078" v="3239" actId="1076"/>
          <ac:spMkLst>
            <pc:docMk/>
            <pc:sldMk cId="2953707562" sldId="1480"/>
            <ac:spMk id="10" creationId="{96716168-81CE-4CA1-85AD-7700656A95FB}"/>
          </ac:spMkLst>
        </pc:spChg>
        <pc:spChg chg="add del">
          <ac:chgData name="Buckman, Mark" userId="143108ed-1948-4344-b71d-df851b3c54dd" providerId="ADAL" clId="{F8175F98-85FC-45F4-8509-3A516515B11E}" dt="2021-02-16T23:04:56.811" v="2997" actId="26606"/>
          <ac:spMkLst>
            <pc:docMk/>
            <pc:sldMk cId="2953707562" sldId="1480"/>
            <ac:spMk id="12" creationId="{201CC55D-ED54-4C5C-95E6-10947BD1103B}"/>
          </ac:spMkLst>
        </pc:spChg>
        <pc:spChg chg="add del">
          <ac:chgData name="Buckman, Mark" userId="143108ed-1948-4344-b71d-df851b3c54dd" providerId="ADAL" clId="{F8175F98-85FC-45F4-8509-3A516515B11E}" dt="2021-02-16T23:04:56.811" v="2997" actId="26606"/>
          <ac:spMkLst>
            <pc:docMk/>
            <pc:sldMk cId="2953707562" sldId="1480"/>
            <ac:spMk id="18" creationId="{3873B707-463F-40B0-8227-E8CC6C67EB25}"/>
          </ac:spMkLst>
        </pc:spChg>
        <pc:spChg chg="add del">
          <ac:chgData name="Buckman, Mark" userId="143108ed-1948-4344-b71d-df851b3c54dd" providerId="ADAL" clId="{F8175F98-85FC-45F4-8509-3A516515B11E}" dt="2021-02-16T23:04:56.811" v="2997" actId="26606"/>
          <ac:spMkLst>
            <pc:docMk/>
            <pc:sldMk cId="2953707562" sldId="1480"/>
            <ac:spMk id="20" creationId="{C13237C8-E62C-4F0D-A318-BD6FB6C2D138}"/>
          </ac:spMkLst>
        </pc:spChg>
        <pc:spChg chg="add del">
          <ac:chgData name="Buckman, Mark" userId="143108ed-1948-4344-b71d-df851b3c54dd" providerId="ADAL" clId="{F8175F98-85FC-45F4-8509-3A516515B11E}" dt="2021-02-16T23:04:56.811" v="2997" actId="26606"/>
          <ac:spMkLst>
            <pc:docMk/>
            <pc:sldMk cId="2953707562" sldId="1480"/>
            <ac:spMk id="22" creationId="{19C9EAEA-39D0-4B0E-A0EB-51E7B26740B1}"/>
          </ac:spMkLst>
        </pc:spChg>
        <pc:grpChg chg="add del">
          <ac:chgData name="Buckman, Mark" userId="143108ed-1948-4344-b71d-df851b3c54dd" providerId="ADAL" clId="{F8175F98-85FC-45F4-8509-3A516515B11E}" dt="2021-02-16T23:04:56.811" v="2997" actId="26606"/>
          <ac:grpSpMkLst>
            <pc:docMk/>
            <pc:sldMk cId="2953707562" sldId="1480"/>
            <ac:grpSpMk id="14" creationId="{1DE889C7-FAD6-4397-98E2-05D503484459}"/>
          </ac:grpSpMkLst>
        </pc:grpChg>
        <pc:graphicFrameChg chg="add del mod">
          <ac:chgData name="Buckman, Mark" userId="143108ed-1948-4344-b71d-df851b3c54dd" providerId="ADAL" clId="{F8175F98-85FC-45F4-8509-3A516515B11E}" dt="2021-02-16T23:04:29.066" v="2990"/>
          <ac:graphicFrameMkLst>
            <pc:docMk/>
            <pc:sldMk cId="2953707562" sldId="1480"/>
            <ac:graphicFrameMk id="4" creationId="{F49054BD-3A6A-46FD-A9A8-BAC5644F431B}"/>
          </ac:graphicFrameMkLst>
        </pc:graphicFrameChg>
        <pc:picChg chg="add del mod">
          <ac:chgData name="Buckman, Mark" userId="143108ed-1948-4344-b71d-df851b3c54dd" providerId="ADAL" clId="{F8175F98-85FC-45F4-8509-3A516515B11E}" dt="2021-02-16T23:05:45.009" v="3117" actId="1076"/>
          <ac:picMkLst>
            <pc:docMk/>
            <pc:sldMk cId="2953707562" sldId="1480"/>
            <ac:picMk id="3" creationId="{A07C2C24-9460-4827-95C1-CD89FE967A0A}"/>
          </ac:picMkLst>
        </pc:picChg>
        <pc:picChg chg="add del mod">
          <ac:chgData name="Buckman, Mark" userId="143108ed-1948-4344-b71d-df851b3c54dd" providerId="ADAL" clId="{F8175F98-85FC-45F4-8509-3A516515B11E}" dt="2021-02-16T23:05:00.253" v="2998"/>
          <ac:picMkLst>
            <pc:docMk/>
            <pc:sldMk cId="2953707562" sldId="1480"/>
            <ac:picMk id="7" creationId="{C40B7681-3925-4464-A37D-1C8D6C9380EF}"/>
          </ac:picMkLst>
        </pc:picChg>
        <pc:picChg chg="add del mod">
          <ac:chgData name="Buckman, Mark" userId="143108ed-1948-4344-b71d-df851b3c54dd" providerId="ADAL" clId="{F8175F98-85FC-45F4-8509-3A516515B11E}" dt="2021-02-16T23:11:47.884" v="3231" actId="478"/>
          <ac:picMkLst>
            <pc:docMk/>
            <pc:sldMk cId="2953707562" sldId="1480"/>
            <ac:picMk id="9" creationId="{361C7F00-C50A-4E87-89B9-80F191015F11}"/>
          </ac:picMkLst>
        </pc:picChg>
      </pc:sldChg>
      <pc:sldChg chg="modSp new mod">
        <pc:chgData name="Buckman, Mark" userId="143108ed-1948-4344-b71d-df851b3c54dd" providerId="ADAL" clId="{F8175F98-85FC-45F4-8509-3A516515B11E}" dt="2021-02-16T23:47:13.286" v="4147" actId="403"/>
        <pc:sldMkLst>
          <pc:docMk/>
          <pc:sldMk cId="2138205360" sldId="1481"/>
        </pc:sldMkLst>
        <pc:spChg chg="mod">
          <ac:chgData name="Buckman, Mark" userId="143108ed-1948-4344-b71d-df851b3c54dd" providerId="ADAL" clId="{F8175F98-85FC-45F4-8509-3A516515B11E}" dt="2021-02-16T23:15:15.758" v="3263" actId="20577"/>
          <ac:spMkLst>
            <pc:docMk/>
            <pc:sldMk cId="2138205360" sldId="1481"/>
            <ac:spMk id="2" creationId="{17F3EDB2-84AD-425B-9566-A6B42B6A3A24}"/>
          </ac:spMkLst>
        </pc:spChg>
        <pc:spChg chg="mod">
          <ac:chgData name="Buckman, Mark" userId="143108ed-1948-4344-b71d-df851b3c54dd" providerId="ADAL" clId="{F8175F98-85FC-45F4-8509-3A516515B11E}" dt="2021-02-16T23:47:13.286" v="4147" actId="403"/>
          <ac:spMkLst>
            <pc:docMk/>
            <pc:sldMk cId="2138205360" sldId="1481"/>
            <ac:spMk id="3" creationId="{C38C083D-11DC-487E-9572-BF3AD72449AF}"/>
          </ac:spMkLst>
        </pc:spChg>
      </pc:sldChg>
      <pc:sldChg chg="modSp add mod">
        <pc:chgData name="Buckman, Mark" userId="143108ed-1948-4344-b71d-df851b3c54dd" providerId="ADAL" clId="{F8175F98-85FC-45F4-8509-3A516515B11E}" dt="2021-02-16T23:42:59.988" v="4062" actId="14"/>
        <pc:sldMkLst>
          <pc:docMk/>
          <pc:sldMk cId="3055163925" sldId="1482"/>
        </pc:sldMkLst>
        <pc:spChg chg="mod">
          <ac:chgData name="Buckman, Mark" userId="143108ed-1948-4344-b71d-df851b3c54dd" providerId="ADAL" clId="{F8175F98-85FC-45F4-8509-3A516515B11E}" dt="2021-02-16T23:15:29.230" v="3290" actId="20577"/>
          <ac:spMkLst>
            <pc:docMk/>
            <pc:sldMk cId="3055163925" sldId="1482"/>
            <ac:spMk id="2" creationId="{17F3EDB2-84AD-425B-9566-A6B42B6A3A24}"/>
          </ac:spMkLst>
        </pc:spChg>
        <pc:spChg chg="mod">
          <ac:chgData name="Buckman, Mark" userId="143108ed-1948-4344-b71d-df851b3c54dd" providerId="ADAL" clId="{F8175F98-85FC-45F4-8509-3A516515B11E}" dt="2021-02-16T23:42:59.988" v="4062" actId="14"/>
          <ac:spMkLst>
            <pc:docMk/>
            <pc:sldMk cId="3055163925" sldId="1482"/>
            <ac:spMk id="3" creationId="{C38C083D-11DC-487E-9572-BF3AD72449AF}"/>
          </ac:spMkLst>
        </pc:spChg>
      </pc:sldChg>
      <pc:sldChg chg="modSp add mod">
        <pc:chgData name="Buckman, Mark" userId="143108ed-1948-4344-b71d-df851b3c54dd" providerId="ADAL" clId="{F8175F98-85FC-45F4-8509-3A516515B11E}" dt="2021-02-16T23:46:36.145" v="4140" actId="20577"/>
        <pc:sldMkLst>
          <pc:docMk/>
          <pc:sldMk cId="2774234410" sldId="1483"/>
        </pc:sldMkLst>
        <pc:spChg chg="mod">
          <ac:chgData name="Buckman, Mark" userId="143108ed-1948-4344-b71d-df851b3c54dd" providerId="ADAL" clId="{F8175F98-85FC-45F4-8509-3A516515B11E}" dt="2021-02-16T23:15:42.192" v="3324" actId="20577"/>
          <ac:spMkLst>
            <pc:docMk/>
            <pc:sldMk cId="2774234410" sldId="1483"/>
            <ac:spMk id="2" creationId="{17F3EDB2-84AD-425B-9566-A6B42B6A3A24}"/>
          </ac:spMkLst>
        </pc:spChg>
        <pc:spChg chg="mod">
          <ac:chgData name="Buckman, Mark" userId="143108ed-1948-4344-b71d-df851b3c54dd" providerId="ADAL" clId="{F8175F98-85FC-45F4-8509-3A516515B11E}" dt="2021-02-16T23:46:36.145" v="4140" actId="20577"/>
          <ac:spMkLst>
            <pc:docMk/>
            <pc:sldMk cId="2774234410" sldId="1483"/>
            <ac:spMk id="3" creationId="{C38C083D-11DC-487E-9572-BF3AD72449AF}"/>
          </ac:spMkLst>
        </pc:spChg>
      </pc:sldChg>
      <pc:sldChg chg="modSp add mod">
        <pc:chgData name="Buckman, Mark" userId="143108ed-1948-4344-b71d-df851b3c54dd" providerId="ADAL" clId="{F8175F98-85FC-45F4-8509-3A516515B11E}" dt="2021-02-16T23:46:50.870" v="4145" actId="27636"/>
        <pc:sldMkLst>
          <pc:docMk/>
          <pc:sldMk cId="3255326266" sldId="1484"/>
        </pc:sldMkLst>
        <pc:spChg chg="mod">
          <ac:chgData name="Buckman, Mark" userId="143108ed-1948-4344-b71d-df851b3c54dd" providerId="ADAL" clId="{F8175F98-85FC-45F4-8509-3A516515B11E}" dt="2021-02-16T23:15:56.318" v="3358" actId="20577"/>
          <ac:spMkLst>
            <pc:docMk/>
            <pc:sldMk cId="3255326266" sldId="1484"/>
            <ac:spMk id="2" creationId="{17F3EDB2-84AD-425B-9566-A6B42B6A3A24}"/>
          </ac:spMkLst>
        </pc:spChg>
        <pc:spChg chg="mod">
          <ac:chgData name="Buckman, Mark" userId="143108ed-1948-4344-b71d-df851b3c54dd" providerId="ADAL" clId="{F8175F98-85FC-45F4-8509-3A516515B11E}" dt="2021-02-16T23:46:50.870" v="4145" actId="27636"/>
          <ac:spMkLst>
            <pc:docMk/>
            <pc:sldMk cId="3255326266" sldId="1484"/>
            <ac:spMk id="3" creationId="{C38C083D-11DC-487E-9572-BF3AD72449AF}"/>
          </ac:spMkLst>
        </pc:spChg>
      </pc:sldChg>
      <pc:sldChg chg="addSp delSp modSp add mod">
        <pc:chgData name="Buckman, Mark" userId="143108ed-1948-4344-b71d-df851b3c54dd" providerId="ADAL" clId="{F8175F98-85FC-45F4-8509-3A516515B11E}" dt="2021-02-16T23:22:02.114" v="3426" actId="1076"/>
        <pc:sldMkLst>
          <pc:docMk/>
          <pc:sldMk cId="3040378240" sldId="1485"/>
        </pc:sldMkLst>
        <pc:spChg chg="del">
          <ac:chgData name="Buckman, Mark" userId="143108ed-1948-4344-b71d-df851b3c54dd" providerId="ADAL" clId="{F8175F98-85FC-45F4-8509-3A516515B11E}" dt="2021-02-16T23:21:41.999" v="3421" actId="478"/>
          <ac:spMkLst>
            <pc:docMk/>
            <pc:sldMk cId="3040378240" sldId="1485"/>
            <ac:spMk id="3" creationId="{C38C083D-11DC-487E-9572-BF3AD72449AF}"/>
          </ac:spMkLst>
        </pc:spChg>
        <pc:spChg chg="add mod">
          <ac:chgData name="Buckman, Mark" userId="143108ed-1948-4344-b71d-df851b3c54dd" providerId="ADAL" clId="{F8175F98-85FC-45F4-8509-3A516515B11E}" dt="2021-02-16T23:22:02.114" v="3426" actId="1076"/>
          <ac:spMkLst>
            <pc:docMk/>
            <pc:sldMk cId="3040378240" sldId="1485"/>
            <ac:spMk id="4" creationId="{4C903FF5-5771-47C3-B60B-578E7A7A59B8}"/>
          </ac:spMkLst>
        </pc:spChg>
      </pc:sldChg>
      <pc:sldChg chg="addSp delSp modSp add mod">
        <pc:chgData name="Buckman, Mark" userId="143108ed-1948-4344-b71d-df851b3c54dd" providerId="ADAL" clId="{F8175F98-85FC-45F4-8509-3A516515B11E}" dt="2021-02-16T23:22:13.957" v="3427" actId="1076"/>
        <pc:sldMkLst>
          <pc:docMk/>
          <pc:sldMk cId="1508022453" sldId="1486"/>
        </pc:sldMkLst>
        <pc:spChg chg="del">
          <ac:chgData name="Buckman, Mark" userId="143108ed-1948-4344-b71d-df851b3c54dd" providerId="ADAL" clId="{F8175F98-85FC-45F4-8509-3A516515B11E}" dt="2021-02-16T23:21:13.776" v="3418" actId="478"/>
          <ac:spMkLst>
            <pc:docMk/>
            <pc:sldMk cId="1508022453" sldId="1486"/>
            <ac:spMk id="3" creationId="{C38C083D-11DC-487E-9572-BF3AD72449AF}"/>
          </ac:spMkLst>
        </pc:spChg>
        <pc:spChg chg="add mod">
          <ac:chgData name="Buckman, Mark" userId="143108ed-1948-4344-b71d-df851b3c54dd" providerId="ADAL" clId="{F8175F98-85FC-45F4-8509-3A516515B11E}" dt="2021-02-16T23:22:13.957" v="3427" actId="1076"/>
          <ac:spMkLst>
            <pc:docMk/>
            <pc:sldMk cId="1508022453" sldId="1486"/>
            <ac:spMk id="4" creationId="{4FF38815-E7C5-4A9E-B044-AE2255465B86}"/>
          </ac:spMkLst>
        </pc:spChg>
      </pc:sldChg>
      <pc:sldChg chg="addSp delSp modSp add mod">
        <pc:chgData name="Buckman, Mark" userId="143108ed-1948-4344-b71d-df851b3c54dd" providerId="ADAL" clId="{F8175F98-85FC-45F4-8509-3A516515B11E}" dt="2021-02-16T23:22:18.673" v="3428" actId="1076"/>
        <pc:sldMkLst>
          <pc:docMk/>
          <pc:sldMk cId="3294609472" sldId="1487"/>
        </pc:sldMkLst>
        <pc:spChg chg="del">
          <ac:chgData name="Buckman, Mark" userId="143108ed-1948-4344-b71d-df851b3c54dd" providerId="ADAL" clId="{F8175F98-85FC-45F4-8509-3A516515B11E}" dt="2021-02-16T23:20:49.087" v="3405" actId="478"/>
          <ac:spMkLst>
            <pc:docMk/>
            <pc:sldMk cId="3294609472" sldId="1487"/>
            <ac:spMk id="3" creationId="{C38C083D-11DC-487E-9572-BF3AD72449AF}"/>
          </ac:spMkLst>
        </pc:spChg>
        <pc:spChg chg="add mod">
          <ac:chgData name="Buckman, Mark" userId="143108ed-1948-4344-b71d-df851b3c54dd" providerId="ADAL" clId="{F8175F98-85FC-45F4-8509-3A516515B11E}" dt="2021-02-16T23:22:18.673" v="3428" actId="1076"/>
          <ac:spMkLst>
            <pc:docMk/>
            <pc:sldMk cId="3294609472" sldId="1487"/>
            <ac:spMk id="4" creationId="{386AAFE7-D602-4D44-AD2B-59004D2BB51D}"/>
          </ac:spMkLst>
        </pc:spChg>
      </pc:sldChg>
      <pc:sldChg chg="addSp delSp modSp add mod">
        <pc:chgData name="Buckman, Mark" userId="143108ed-1948-4344-b71d-df851b3c54dd" providerId="ADAL" clId="{F8175F98-85FC-45F4-8509-3A516515B11E}" dt="2021-02-16T23:22:21.921" v="3429" actId="1076"/>
        <pc:sldMkLst>
          <pc:docMk/>
          <pc:sldMk cId="755964144" sldId="1488"/>
        </pc:sldMkLst>
        <pc:spChg chg="del">
          <ac:chgData name="Buckman, Mark" userId="143108ed-1948-4344-b71d-df851b3c54dd" providerId="ADAL" clId="{F8175F98-85FC-45F4-8509-3A516515B11E}" dt="2021-02-16T23:16:13.582" v="3363" actId="478"/>
          <ac:spMkLst>
            <pc:docMk/>
            <pc:sldMk cId="755964144" sldId="1488"/>
            <ac:spMk id="3" creationId="{C38C083D-11DC-487E-9572-BF3AD72449AF}"/>
          </ac:spMkLst>
        </pc:spChg>
        <pc:spChg chg="add mod">
          <ac:chgData name="Buckman, Mark" userId="143108ed-1948-4344-b71d-df851b3c54dd" providerId="ADAL" clId="{F8175F98-85FC-45F4-8509-3A516515B11E}" dt="2021-02-16T23:22:21.921" v="3429" actId="1076"/>
          <ac:spMkLst>
            <pc:docMk/>
            <pc:sldMk cId="755964144" sldId="1488"/>
            <ac:spMk id="4" creationId="{EA8DE569-D99E-41A1-9F84-D1711E73E835}"/>
          </ac:spMkLst>
        </pc:spChg>
      </pc:sldChg>
      <pc:sldChg chg="addSp modSp add del mod">
        <pc:chgData name="Buckman, Mark" userId="143108ed-1948-4344-b71d-df851b3c54dd" providerId="ADAL" clId="{F8175F98-85FC-45F4-8509-3A516515B11E}" dt="2021-02-16T23:49:41.545" v="4162" actId="47"/>
        <pc:sldMkLst>
          <pc:docMk/>
          <pc:sldMk cId="1222509459" sldId="1489"/>
        </pc:sldMkLst>
        <pc:spChg chg="add mod">
          <ac:chgData name="Buckman, Mark" userId="143108ed-1948-4344-b71d-df851b3c54dd" providerId="ADAL" clId="{F8175F98-85FC-45F4-8509-3A516515B11E}" dt="2021-02-16T23:48:37.888" v="4160" actId="20577"/>
          <ac:spMkLst>
            <pc:docMk/>
            <pc:sldMk cId="1222509459" sldId="1489"/>
            <ac:spMk id="14" creationId="{CB7F36B0-70BB-448C-983A-4E133C2E4FA8}"/>
          </ac:spMkLst>
        </pc:spChg>
        <pc:picChg chg="mod">
          <ac:chgData name="Buckman, Mark" userId="143108ed-1948-4344-b71d-df851b3c54dd" providerId="ADAL" clId="{F8175F98-85FC-45F4-8509-3A516515B11E}" dt="2021-02-16T23:48:15.916" v="4151" actId="12788"/>
          <ac:picMkLst>
            <pc:docMk/>
            <pc:sldMk cId="1222509459" sldId="1489"/>
            <ac:picMk id="2080" creationId="{00000000-0000-0000-0000-000000000000}"/>
          </ac:picMkLst>
        </pc:picChg>
        <pc:picChg chg="mod">
          <ac:chgData name="Buckman, Mark" userId="143108ed-1948-4344-b71d-df851b3c54dd" providerId="ADAL" clId="{F8175F98-85FC-45F4-8509-3A516515B11E}" dt="2021-02-16T23:48:15.916" v="4151" actId="12788"/>
          <ac:picMkLst>
            <pc:docMk/>
            <pc:sldMk cId="1222509459" sldId="1489"/>
            <ac:picMk id="2081" creationId="{00000000-0000-0000-0000-000000000000}"/>
          </ac:picMkLst>
        </pc:picChg>
        <pc:picChg chg="mod">
          <ac:chgData name="Buckman, Mark" userId="143108ed-1948-4344-b71d-df851b3c54dd" providerId="ADAL" clId="{F8175F98-85FC-45F4-8509-3A516515B11E}" dt="2021-02-16T23:48:15.916" v="4151" actId="12788"/>
          <ac:picMkLst>
            <pc:docMk/>
            <pc:sldMk cId="1222509459" sldId="1489"/>
            <ac:picMk id="2084" creationId="{00000000-0000-0000-0000-000000000000}"/>
          </ac:picMkLst>
        </pc:picChg>
        <pc:picChg chg="mod">
          <ac:chgData name="Buckman, Mark" userId="143108ed-1948-4344-b71d-df851b3c54dd" providerId="ADAL" clId="{F8175F98-85FC-45F4-8509-3A516515B11E}" dt="2021-02-16T23:48:15.916" v="4151" actId="12788"/>
          <ac:picMkLst>
            <pc:docMk/>
            <pc:sldMk cId="1222509459" sldId="1489"/>
            <ac:picMk id="2086" creationId="{00000000-0000-0000-0000-000000000000}"/>
          </ac:picMkLst>
        </pc:picChg>
        <pc:picChg chg="mod">
          <ac:chgData name="Buckman, Mark" userId="143108ed-1948-4344-b71d-df851b3c54dd" providerId="ADAL" clId="{F8175F98-85FC-45F4-8509-3A516515B11E}" dt="2021-02-16T23:48:15.916" v="4151" actId="12788"/>
          <ac:picMkLst>
            <pc:docMk/>
            <pc:sldMk cId="1222509459" sldId="1489"/>
            <ac:picMk id="2087" creationId="{00000000-0000-0000-0000-000000000000}"/>
          </ac:picMkLst>
        </pc:picChg>
        <pc:picChg chg="mod">
          <ac:chgData name="Buckman, Mark" userId="143108ed-1948-4344-b71d-df851b3c54dd" providerId="ADAL" clId="{F8175F98-85FC-45F4-8509-3A516515B11E}" dt="2021-02-16T23:48:15.916" v="4151" actId="12788"/>
          <ac:picMkLst>
            <pc:docMk/>
            <pc:sldMk cId="1222509459" sldId="1489"/>
            <ac:picMk id="2088" creationId="{00000000-0000-0000-0000-000000000000}"/>
          </ac:picMkLst>
        </pc:picChg>
        <pc:picChg chg="mod">
          <ac:chgData name="Buckman, Mark" userId="143108ed-1948-4344-b71d-df851b3c54dd" providerId="ADAL" clId="{F8175F98-85FC-45F4-8509-3A516515B11E}" dt="2021-02-16T23:48:15.916" v="4151" actId="12788"/>
          <ac:picMkLst>
            <pc:docMk/>
            <pc:sldMk cId="1222509459" sldId="1489"/>
            <ac:picMk id="2089" creationId="{00000000-0000-0000-0000-000000000000}"/>
          </ac:picMkLst>
        </pc:picChg>
        <pc:picChg chg="mod">
          <ac:chgData name="Buckman, Mark" userId="143108ed-1948-4344-b71d-df851b3c54dd" providerId="ADAL" clId="{F8175F98-85FC-45F4-8509-3A516515B11E}" dt="2021-02-16T23:48:15.916" v="4151" actId="12788"/>
          <ac:picMkLst>
            <pc:docMk/>
            <pc:sldMk cId="1222509459" sldId="1489"/>
            <ac:picMk id="2091" creationId="{00000000-0000-0000-0000-000000000000}"/>
          </ac:picMkLst>
        </pc:picChg>
        <pc:picChg chg="mod">
          <ac:chgData name="Buckman, Mark" userId="143108ed-1948-4344-b71d-df851b3c54dd" providerId="ADAL" clId="{F8175F98-85FC-45F4-8509-3A516515B11E}" dt="2021-02-16T23:48:15.916" v="4151" actId="12788"/>
          <ac:picMkLst>
            <pc:docMk/>
            <pc:sldMk cId="1222509459" sldId="1489"/>
            <ac:picMk id="2092" creationId="{00000000-0000-0000-0000-000000000000}"/>
          </ac:picMkLst>
        </pc:picChg>
        <pc:picChg chg="mod">
          <ac:chgData name="Buckman, Mark" userId="143108ed-1948-4344-b71d-df851b3c54dd" providerId="ADAL" clId="{F8175F98-85FC-45F4-8509-3A516515B11E}" dt="2021-02-16T23:48:15.916" v="4151" actId="12788"/>
          <ac:picMkLst>
            <pc:docMk/>
            <pc:sldMk cId="1222509459" sldId="1489"/>
            <ac:picMk id="2093" creationId="{00000000-0000-0000-0000-000000000000}"/>
          </ac:picMkLst>
        </pc:picChg>
        <pc:picChg chg="mod">
          <ac:chgData name="Buckman, Mark" userId="143108ed-1948-4344-b71d-df851b3c54dd" providerId="ADAL" clId="{F8175F98-85FC-45F4-8509-3A516515B11E}" dt="2021-02-16T23:48:15.916" v="4151" actId="12788"/>
          <ac:picMkLst>
            <pc:docMk/>
            <pc:sldMk cId="1222509459" sldId="1489"/>
            <ac:picMk id="2094" creationId="{00000000-0000-0000-0000-000000000000}"/>
          </ac:picMkLst>
        </pc:picChg>
        <pc:picChg chg="mod">
          <ac:chgData name="Buckman, Mark" userId="143108ed-1948-4344-b71d-df851b3c54dd" providerId="ADAL" clId="{F8175F98-85FC-45F4-8509-3A516515B11E}" dt="2021-02-16T23:48:15.916" v="4151" actId="12788"/>
          <ac:picMkLst>
            <pc:docMk/>
            <pc:sldMk cId="1222509459" sldId="1489"/>
            <ac:picMk id="52225" creationId="{00000000-0000-0000-0000-000000000000}"/>
          </ac:picMkLst>
        </pc:picChg>
      </pc:sldChg>
      <pc:sldChg chg="delSp modSp add mod">
        <pc:chgData name="Buckman, Mark" userId="143108ed-1948-4344-b71d-df851b3c54dd" providerId="ADAL" clId="{F8175F98-85FC-45F4-8509-3A516515B11E}" dt="2021-02-16T23:50:45.931" v="4205" actId="207"/>
        <pc:sldMkLst>
          <pc:docMk/>
          <pc:sldMk cId="2619340918" sldId="1490"/>
        </pc:sldMkLst>
        <pc:spChg chg="mod">
          <ac:chgData name="Buckman, Mark" userId="143108ed-1948-4344-b71d-df851b3c54dd" providerId="ADAL" clId="{F8175F98-85FC-45F4-8509-3A516515B11E}" dt="2021-02-16T23:50:03.281" v="4197" actId="2711"/>
          <ac:spMkLst>
            <pc:docMk/>
            <pc:sldMk cId="2619340918" sldId="1490"/>
            <ac:spMk id="14" creationId="{2E433A19-8A0B-4E49-B21E-3470991572A0}"/>
          </ac:spMkLst>
        </pc:spChg>
        <pc:spChg chg="mod">
          <ac:chgData name="Buckman, Mark" userId="143108ed-1948-4344-b71d-df851b3c54dd" providerId="ADAL" clId="{F8175F98-85FC-45F4-8509-3A516515B11E}" dt="2021-02-16T23:50:45.931" v="4205" actId="207"/>
          <ac:spMkLst>
            <pc:docMk/>
            <pc:sldMk cId="2619340918" sldId="1490"/>
            <ac:spMk id="15" creationId="{56F642AF-095B-4ACB-8E23-4D0A4D8CB585}"/>
          </ac:spMkLst>
        </pc:spChg>
        <pc:spChg chg="del">
          <ac:chgData name="Buckman, Mark" userId="143108ed-1948-4344-b71d-df851b3c54dd" providerId="ADAL" clId="{F8175F98-85FC-45F4-8509-3A516515B11E}" dt="2021-02-16T23:49:48.370" v="4164" actId="478"/>
          <ac:spMkLst>
            <pc:docMk/>
            <pc:sldMk cId="2619340918" sldId="1490"/>
            <ac:spMk id="19" creationId="{7F392B08-928B-4082-A0E6-A198C5CB5755}"/>
          </ac:spMkLst>
        </pc:spChg>
        <pc:picChg chg="del">
          <ac:chgData name="Buckman, Mark" userId="143108ed-1948-4344-b71d-df851b3c54dd" providerId="ADAL" clId="{F8175F98-85FC-45F4-8509-3A516515B11E}" dt="2021-02-16T23:49:44.305" v="4163" actId="478"/>
          <ac:picMkLst>
            <pc:docMk/>
            <pc:sldMk cId="2619340918" sldId="1490"/>
            <ac:picMk id="18" creationId="{0CDF0E87-1C29-48C4-9871-46FD0DA0D673}"/>
          </ac:picMkLst>
        </pc:picChg>
      </pc:sldChg>
      <pc:sldChg chg="modSp add mod">
        <pc:chgData name="Buckman, Mark" userId="143108ed-1948-4344-b71d-df851b3c54dd" providerId="ADAL" clId="{F8175F98-85FC-45F4-8509-3A516515B11E}" dt="2021-02-16T23:54:05.825" v="4307" actId="20577"/>
        <pc:sldMkLst>
          <pc:docMk/>
          <pc:sldMk cId="252108554" sldId="1491"/>
        </pc:sldMkLst>
        <pc:spChg chg="mod">
          <ac:chgData name="Buckman, Mark" userId="143108ed-1948-4344-b71d-df851b3c54dd" providerId="ADAL" clId="{F8175F98-85FC-45F4-8509-3A516515B11E}" dt="2021-02-16T23:54:05.825" v="4307" actId="20577"/>
          <ac:spMkLst>
            <pc:docMk/>
            <pc:sldMk cId="252108554" sldId="1491"/>
            <ac:spMk id="14" creationId="{2E433A19-8A0B-4E49-B21E-3470991572A0}"/>
          </ac:spMkLst>
        </pc:spChg>
        <pc:spChg chg="mod">
          <ac:chgData name="Buckman, Mark" userId="143108ed-1948-4344-b71d-df851b3c54dd" providerId="ADAL" clId="{F8175F98-85FC-45F4-8509-3A516515B11E}" dt="2021-02-16T23:52:58.657" v="4288" actId="20577"/>
          <ac:spMkLst>
            <pc:docMk/>
            <pc:sldMk cId="252108554" sldId="1491"/>
            <ac:spMk id="15" creationId="{56F642AF-095B-4ACB-8E23-4D0A4D8CB585}"/>
          </ac:spMkLst>
        </pc:spChg>
      </pc:sldChg>
      <pc:sldChg chg="modSp add mod">
        <pc:chgData name="Buckman, Mark" userId="143108ed-1948-4344-b71d-df851b3c54dd" providerId="ADAL" clId="{F8175F98-85FC-45F4-8509-3A516515B11E}" dt="2021-02-17T00:16:07.891" v="5331" actId="207"/>
        <pc:sldMkLst>
          <pc:docMk/>
          <pc:sldMk cId="777660476" sldId="1492"/>
        </pc:sldMkLst>
        <pc:spChg chg="mod">
          <ac:chgData name="Buckman, Mark" userId="143108ed-1948-4344-b71d-df851b3c54dd" providerId="ADAL" clId="{F8175F98-85FC-45F4-8509-3A516515B11E}" dt="2021-02-17T00:16:07.891" v="5331" actId="207"/>
          <ac:spMkLst>
            <pc:docMk/>
            <pc:sldMk cId="777660476" sldId="1492"/>
            <ac:spMk id="14" creationId="{2E433A19-8A0B-4E49-B21E-3470991572A0}"/>
          </ac:spMkLst>
        </pc:spChg>
        <pc:spChg chg="mod">
          <ac:chgData name="Buckman, Mark" userId="143108ed-1948-4344-b71d-df851b3c54dd" providerId="ADAL" clId="{F8175F98-85FC-45F4-8509-3A516515B11E}" dt="2021-02-16T23:56:35.410" v="4882" actId="20577"/>
          <ac:spMkLst>
            <pc:docMk/>
            <pc:sldMk cId="777660476" sldId="1492"/>
            <ac:spMk id="15" creationId="{56F642AF-095B-4ACB-8E23-4D0A4D8CB585}"/>
          </ac:spMkLst>
        </pc:spChg>
      </pc:sldChg>
      <pc:sldChg chg="add">
        <pc:chgData name="Buckman, Mark" userId="143108ed-1948-4344-b71d-df851b3c54dd" providerId="ADAL" clId="{F8175F98-85FC-45F4-8509-3A516515B11E}" dt="2021-02-16T23:57:32.572" v="4883"/>
        <pc:sldMkLst>
          <pc:docMk/>
          <pc:sldMk cId="3049872658" sldId="1493"/>
        </pc:sldMkLst>
      </pc:sldChg>
      <pc:sldChg chg="add">
        <pc:chgData name="Buckman, Mark" userId="143108ed-1948-4344-b71d-df851b3c54dd" providerId="ADAL" clId="{F8175F98-85FC-45F4-8509-3A516515B11E}" dt="2021-02-16T23:57:32.572" v="4883"/>
        <pc:sldMkLst>
          <pc:docMk/>
          <pc:sldMk cId="2690085390" sldId="1494"/>
        </pc:sldMkLst>
      </pc:sldChg>
      <pc:sldChg chg="add">
        <pc:chgData name="Buckman, Mark" userId="143108ed-1948-4344-b71d-df851b3c54dd" providerId="ADAL" clId="{F8175F98-85FC-45F4-8509-3A516515B11E}" dt="2021-02-16T23:57:32.572" v="4883"/>
        <pc:sldMkLst>
          <pc:docMk/>
          <pc:sldMk cId="267048643" sldId="1495"/>
        </pc:sldMkLst>
      </pc:sldChg>
      <pc:sldChg chg="add del">
        <pc:chgData name="Buckman, Mark" userId="143108ed-1948-4344-b71d-df851b3c54dd" providerId="ADAL" clId="{F8175F98-85FC-45F4-8509-3A516515B11E}" dt="2021-02-17T00:00:39.531" v="4901" actId="47"/>
        <pc:sldMkLst>
          <pc:docMk/>
          <pc:sldMk cId="1337161713" sldId="1496"/>
        </pc:sldMkLst>
      </pc:sldChg>
      <pc:sldChg chg="add modTransition">
        <pc:chgData name="Buckman, Mark" userId="143108ed-1948-4344-b71d-df851b3c54dd" providerId="ADAL" clId="{F8175F98-85FC-45F4-8509-3A516515B11E}" dt="2021-02-17T00:01:28.579" v="4904"/>
        <pc:sldMkLst>
          <pc:docMk/>
          <pc:sldMk cId="4015297507" sldId="1497"/>
        </pc:sldMkLst>
      </pc:sldChg>
      <pc:sldChg chg="addSp delSp modSp add mod">
        <pc:chgData name="Buckman, Mark" userId="143108ed-1948-4344-b71d-df851b3c54dd" providerId="ADAL" clId="{F8175F98-85FC-45F4-8509-3A516515B11E}" dt="2021-02-17T00:15:04.316" v="5326" actId="1076"/>
        <pc:sldMkLst>
          <pc:docMk/>
          <pc:sldMk cId="4193298558" sldId="1498"/>
        </pc:sldMkLst>
        <pc:spChg chg="del mod">
          <ac:chgData name="Buckman, Mark" userId="143108ed-1948-4344-b71d-df851b3c54dd" providerId="ADAL" clId="{F8175F98-85FC-45F4-8509-3A516515B11E}" dt="2021-02-17T00:07:43.246" v="5178" actId="478"/>
          <ac:spMkLst>
            <pc:docMk/>
            <pc:sldMk cId="4193298558" sldId="1498"/>
            <ac:spMk id="3" creationId="{0831DB23-86E1-407C-8C7B-55E4AEF4582C}"/>
          </ac:spMkLst>
        </pc:spChg>
        <pc:spChg chg="add del mod">
          <ac:chgData name="Buckman, Mark" userId="143108ed-1948-4344-b71d-df851b3c54dd" providerId="ADAL" clId="{F8175F98-85FC-45F4-8509-3A516515B11E}" dt="2021-02-17T00:07:45.501" v="5179" actId="478"/>
          <ac:spMkLst>
            <pc:docMk/>
            <pc:sldMk cId="4193298558" sldId="1498"/>
            <ac:spMk id="7" creationId="{23611A04-9F2F-4672-B267-6978D2C9D018}"/>
          </ac:spMkLst>
        </pc:spChg>
        <pc:spChg chg="mod">
          <ac:chgData name="Buckman, Mark" userId="143108ed-1948-4344-b71d-df851b3c54dd" providerId="ADAL" clId="{F8175F98-85FC-45F4-8509-3A516515B11E}" dt="2021-02-17T00:09:24.722" v="5200" actId="403"/>
          <ac:spMkLst>
            <pc:docMk/>
            <pc:sldMk cId="4193298558" sldId="1498"/>
            <ac:spMk id="9" creationId="{FE02AB9C-01A1-428D-B8F2-9484BFA5EA47}"/>
          </ac:spMkLst>
        </pc:spChg>
        <pc:spChg chg="mod">
          <ac:chgData name="Buckman, Mark" userId="143108ed-1948-4344-b71d-df851b3c54dd" providerId="ADAL" clId="{F8175F98-85FC-45F4-8509-3A516515B11E}" dt="2021-02-17T00:13:58.720" v="5309" actId="1076"/>
          <ac:spMkLst>
            <pc:docMk/>
            <pc:sldMk cId="4193298558" sldId="1498"/>
            <ac:spMk id="10" creationId="{15D69B3E-7AB3-4CF4-B7E5-F87DB5ED707E}"/>
          </ac:spMkLst>
        </pc:spChg>
        <pc:spChg chg="del mod">
          <ac:chgData name="Buckman, Mark" userId="143108ed-1948-4344-b71d-df851b3c54dd" providerId="ADAL" clId="{F8175F98-85FC-45F4-8509-3A516515B11E}" dt="2021-02-17T00:13:31.281" v="5298" actId="478"/>
          <ac:spMkLst>
            <pc:docMk/>
            <pc:sldMk cId="4193298558" sldId="1498"/>
            <ac:spMk id="11" creationId="{F3208926-81B8-4219-880C-413150E68D60}"/>
          </ac:spMkLst>
        </pc:spChg>
        <pc:spChg chg="del mod">
          <ac:chgData name="Buckman, Mark" userId="143108ed-1948-4344-b71d-df851b3c54dd" providerId="ADAL" clId="{F8175F98-85FC-45F4-8509-3A516515B11E}" dt="2021-02-17T00:14:08.271" v="5313" actId="478"/>
          <ac:spMkLst>
            <pc:docMk/>
            <pc:sldMk cId="4193298558" sldId="1498"/>
            <ac:spMk id="12" creationId="{CF7D0BAF-6487-48F9-9EC3-9121B5FE2B67}"/>
          </ac:spMkLst>
        </pc:spChg>
        <pc:spChg chg="del mod">
          <ac:chgData name="Buckman, Mark" userId="143108ed-1948-4344-b71d-df851b3c54dd" providerId="ADAL" clId="{F8175F98-85FC-45F4-8509-3A516515B11E}" dt="2021-02-17T00:13:48.833" v="5305" actId="478"/>
          <ac:spMkLst>
            <pc:docMk/>
            <pc:sldMk cId="4193298558" sldId="1498"/>
            <ac:spMk id="13" creationId="{7D690F2E-1FE4-4F18-87E2-5AAD43989A8A}"/>
          </ac:spMkLst>
        </pc:spChg>
        <pc:spChg chg="del mod">
          <ac:chgData name="Buckman, Mark" userId="143108ed-1948-4344-b71d-df851b3c54dd" providerId="ADAL" clId="{F8175F98-85FC-45F4-8509-3A516515B11E}" dt="2021-02-17T00:13:43.088" v="5302" actId="478"/>
          <ac:spMkLst>
            <pc:docMk/>
            <pc:sldMk cId="4193298558" sldId="1498"/>
            <ac:spMk id="14" creationId="{14A67528-5B5A-409A-9512-135219D9EC00}"/>
          </ac:spMkLst>
        </pc:spChg>
        <pc:spChg chg="del mod">
          <ac:chgData name="Buckman, Mark" userId="143108ed-1948-4344-b71d-df851b3c54dd" providerId="ADAL" clId="{F8175F98-85FC-45F4-8509-3A516515B11E}" dt="2021-02-17T00:13:29.953" v="5297" actId="478"/>
          <ac:spMkLst>
            <pc:docMk/>
            <pc:sldMk cId="4193298558" sldId="1498"/>
            <ac:spMk id="15" creationId="{FC5FF24D-5EE4-4642-8836-D0711FE9B502}"/>
          </ac:spMkLst>
        </pc:spChg>
        <pc:spChg chg="mod">
          <ac:chgData name="Buckman, Mark" userId="143108ed-1948-4344-b71d-df851b3c54dd" providerId="ADAL" clId="{F8175F98-85FC-45F4-8509-3A516515B11E}" dt="2021-02-17T00:14:39.924" v="5320" actId="255"/>
          <ac:spMkLst>
            <pc:docMk/>
            <pc:sldMk cId="4193298558" sldId="1498"/>
            <ac:spMk id="16" creationId="{2A6A4252-97F6-4BA6-9BAB-72FAA94D338E}"/>
          </ac:spMkLst>
        </pc:spChg>
        <pc:spChg chg="del mod">
          <ac:chgData name="Buckman, Mark" userId="143108ed-1948-4344-b71d-df851b3c54dd" providerId="ADAL" clId="{F8175F98-85FC-45F4-8509-3A516515B11E}" dt="2021-02-17T00:13:16.848" v="5291" actId="478"/>
          <ac:spMkLst>
            <pc:docMk/>
            <pc:sldMk cId="4193298558" sldId="1498"/>
            <ac:spMk id="17" creationId="{E999A482-6F51-45AE-87F6-90B39C1C4758}"/>
          </ac:spMkLst>
        </pc:spChg>
        <pc:spChg chg="del mod">
          <ac:chgData name="Buckman, Mark" userId="143108ed-1948-4344-b71d-df851b3c54dd" providerId="ADAL" clId="{F8175F98-85FC-45F4-8509-3A516515B11E}" dt="2021-02-17T00:14:19.360" v="5315" actId="478"/>
          <ac:spMkLst>
            <pc:docMk/>
            <pc:sldMk cId="4193298558" sldId="1498"/>
            <ac:spMk id="18" creationId="{AADDB08A-3515-4E3F-900E-1D3589C96830}"/>
          </ac:spMkLst>
        </pc:spChg>
        <pc:spChg chg="mod">
          <ac:chgData name="Buckman, Mark" userId="143108ed-1948-4344-b71d-df851b3c54dd" providerId="ADAL" clId="{F8175F98-85FC-45F4-8509-3A516515B11E}" dt="2021-02-17T00:14:39.924" v="5320" actId="255"/>
          <ac:spMkLst>
            <pc:docMk/>
            <pc:sldMk cId="4193298558" sldId="1498"/>
            <ac:spMk id="19" creationId="{4F0DE465-554E-42DE-B100-080FC3835451}"/>
          </ac:spMkLst>
        </pc:spChg>
        <pc:spChg chg="mod">
          <ac:chgData name="Buckman, Mark" userId="143108ed-1948-4344-b71d-df851b3c54dd" providerId="ADAL" clId="{F8175F98-85FC-45F4-8509-3A516515B11E}" dt="2021-02-17T00:13:57.061" v="5308" actId="1076"/>
          <ac:spMkLst>
            <pc:docMk/>
            <pc:sldMk cId="4193298558" sldId="1498"/>
            <ac:spMk id="20" creationId="{6B25491A-64B6-4DE5-8E99-8E18AA6C2617}"/>
          </ac:spMkLst>
        </pc:spChg>
        <pc:spChg chg="mod">
          <ac:chgData name="Buckman, Mark" userId="143108ed-1948-4344-b71d-df851b3c54dd" providerId="ADAL" clId="{F8175F98-85FC-45F4-8509-3A516515B11E}" dt="2021-02-17T00:13:42.042" v="5301" actId="1076"/>
          <ac:spMkLst>
            <pc:docMk/>
            <pc:sldMk cId="4193298558" sldId="1498"/>
            <ac:spMk id="21" creationId="{BC91860B-43C7-4EB9-8CCC-73302F26EDEC}"/>
          </ac:spMkLst>
        </pc:spChg>
        <pc:spChg chg="mod">
          <ac:chgData name="Buckman, Mark" userId="143108ed-1948-4344-b71d-df851b3c54dd" providerId="ADAL" clId="{F8175F98-85FC-45F4-8509-3A516515B11E}" dt="2021-02-17T00:14:29.831" v="5318" actId="1076"/>
          <ac:spMkLst>
            <pc:docMk/>
            <pc:sldMk cId="4193298558" sldId="1498"/>
            <ac:spMk id="22" creationId="{AD16E0BB-FCEF-41D1-846E-74CC6C66099E}"/>
          </ac:spMkLst>
        </pc:spChg>
        <pc:spChg chg="mod">
          <ac:chgData name="Buckman, Mark" userId="143108ed-1948-4344-b71d-df851b3c54dd" providerId="ADAL" clId="{F8175F98-85FC-45F4-8509-3A516515B11E}" dt="2021-02-17T00:14:39.924" v="5320" actId="255"/>
          <ac:spMkLst>
            <pc:docMk/>
            <pc:sldMk cId="4193298558" sldId="1498"/>
            <ac:spMk id="23" creationId="{9066BE9D-63E4-46EC-9043-E58BC98A6361}"/>
          </ac:spMkLst>
        </pc:spChg>
        <pc:spChg chg="mod">
          <ac:chgData name="Buckman, Mark" userId="143108ed-1948-4344-b71d-df851b3c54dd" providerId="ADAL" clId="{F8175F98-85FC-45F4-8509-3A516515B11E}" dt="2021-02-17T00:14:13.430" v="5314" actId="1076"/>
          <ac:spMkLst>
            <pc:docMk/>
            <pc:sldMk cId="4193298558" sldId="1498"/>
            <ac:spMk id="24" creationId="{7A55192C-1C7A-4497-A115-0727BA1FA8B8}"/>
          </ac:spMkLst>
        </pc:spChg>
        <pc:spChg chg="mod">
          <ac:chgData name="Buckman, Mark" userId="143108ed-1948-4344-b71d-df851b3c54dd" providerId="ADAL" clId="{F8175F98-85FC-45F4-8509-3A516515B11E}" dt="2021-02-17T00:14:39.924" v="5320" actId="255"/>
          <ac:spMkLst>
            <pc:docMk/>
            <pc:sldMk cId="4193298558" sldId="1498"/>
            <ac:spMk id="25" creationId="{FD5B66E3-611D-4D37-9B4E-5F43152CA76D}"/>
          </ac:spMkLst>
        </pc:spChg>
        <pc:spChg chg="mod">
          <ac:chgData name="Buckman, Mark" userId="143108ed-1948-4344-b71d-df851b3c54dd" providerId="ADAL" clId="{F8175F98-85FC-45F4-8509-3A516515B11E}" dt="2021-02-17T00:14:29.831" v="5318" actId="1076"/>
          <ac:spMkLst>
            <pc:docMk/>
            <pc:sldMk cId="4193298558" sldId="1498"/>
            <ac:spMk id="26" creationId="{EF3BD49C-B08B-4CFC-9847-AFCE18CF61FA}"/>
          </ac:spMkLst>
        </pc:spChg>
        <pc:spChg chg="add del mod">
          <ac:chgData name="Buckman, Mark" userId="143108ed-1948-4344-b71d-df851b3c54dd" providerId="ADAL" clId="{F8175F98-85FC-45F4-8509-3A516515B11E}" dt="2021-02-17T00:13:23.137" v="5294" actId="478"/>
          <ac:spMkLst>
            <pc:docMk/>
            <pc:sldMk cId="4193298558" sldId="1498"/>
            <ac:spMk id="27" creationId="{A7D604C1-9C57-4BB2-910F-60E59FD69F04}"/>
          </ac:spMkLst>
        </pc:spChg>
        <pc:spChg chg="add del mod">
          <ac:chgData name="Buckman, Mark" userId="143108ed-1948-4344-b71d-df851b3c54dd" providerId="ADAL" clId="{F8175F98-85FC-45F4-8509-3A516515B11E}" dt="2021-02-17T00:13:50.784" v="5306" actId="478"/>
          <ac:spMkLst>
            <pc:docMk/>
            <pc:sldMk cId="4193298558" sldId="1498"/>
            <ac:spMk id="28" creationId="{ECCFACC2-FB30-4BCD-8F3E-0F5C4BA077CC}"/>
          </ac:spMkLst>
        </pc:spChg>
        <pc:spChg chg="add mod ord">
          <ac:chgData name="Buckman, Mark" userId="143108ed-1948-4344-b71d-df851b3c54dd" providerId="ADAL" clId="{F8175F98-85FC-45F4-8509-3A516515B11E}" dt="2021-02-17T00:15:01.918" v="5325" actId="164"/>
          <ac:spMkLst>
            <pc:docMk/>
            <pc:sldMk cId="4193298558" sldId="1498"/>
            <ac:spMk id="29" creationId="{B4EFF8B9-D9F4-4FED-83AB-1D12805920EC}"/>
          </ac:spMkLst>
        </pc:spChg>
        <pc:spChg chg="add mod">
          <ac:chgData name="Buckman, Mark" userId="143108ed-1948-4344-b71d-df851b3c54dd" providerId="ADAL" clId="{F8175F98-85FC-45F4-8509-3A516515B11E}" dt="2021-02-17T00:14:52.228" v="5321" actId="164"/>
          <ac:spMkLst>
            <pc:docMk/>
            <pc:sldMk cId="4193298558" sldId="1498"/>
            <ac:spMk id="30" creationId="{1753A467-78BC-499B-83D1-C737999183E2}"/>
          </ac:spMkLst>
        </pc:spChg>
        <pc:grpChg chg="add del mod">
          <ac:chgData name="Buckman, Mark" userId="143108ed-1948-4344-b71d-df851b3c54dd" providerId="ADAL" clId="{F8175F98-85FC-45F4-8509-3A516515B11E}" dt="2021-02-17T00:14:52.228" v="5321" actId="164"/>
          <ac:grpSpMkLst>
            <pc:docMk/>
            <pc:sldMk cId="4193298558" sldId="1498"/>
            <ac:grpSpMk id="8" creationId="{AAB554B2-D73E-4D8E-B316-4D6CB6403528}"/>
          </ac:grpSpMkLst>
        </pc:grpChg>
        <pc:grpChg chg="add mod">
          <ac:chgData name="Buckman, Mark" userId="143108ed-1948-4344-b71d-df851b3c54dd" providerId="ADAL" clId="{F8175F98-85FC-45F4-8509-3A516515B11E}" dt="2021-02-17T00:15:01.918" v="5325" actId="164"/>
          <ac:grpSpMkLst>
            <pc:docMk/>
            <pc:sldMk cId="4193298558" sldId="1498"/>
            <ac:grpSpMk id="31" creationId="{7EEB812E-135E-4231-B65B-475686F20809}"/>
          </ac:grpSpMkLst>
        </pc:grpChg>
        <pc:grpChg chg="add mod">
          <ac:chgData name="Buckman, Mark" userId="143108ed-1948-4344-b71d-df851b3c54dd" providerId="ADAL" clId="{F8175F98-85FC-45F4-8509-3A516515B11E}" dt="2021-02-17T00:15:04.316" v="5326" actId="1076"/>
          <ac:grpSpMkLst>
            <pc:docMk/>
            <pc:sldMk cId="4193298558" sldId="1498"/>
            <ac:grpSpMk id="32" creationId="{9C39B81F-0A98-460D-8C1A-44DB954D708D}"/>
          </ac:grpSpMkLst>
        </pc:grpChg>
        <pc:graphicFrameChg chg="add del mod modGraphic">
          <ac:chgData name="Buckman, Mark" userId="143108ed-1948-4344-b71d-df851b3c54dd" providerId="ADAL" clId="{F8175F98-85FC-45F4-8509-3A516515B11E}" dt="2021-02-17T00:09:16.619" v="5191" actId="18245"/>
          <ac:graphicFrameMkLst>
            <pc:docMk/>
            <pc:sldMk cId="4193298558" sldId="1498"/>
            <ac:graphicFrameMk id="5" creationId="{C83059C6-380F-4D23-9666-B78A1F181CB2}"/>
          </ac:graphicFrameMkLst>
        </pc:graphicFrameChg>
        <pc:picChg chg="del">
          <ac:chgData name="Buckman, Mark" userId="143108ed-1948-4344-b71d-df851b3c54dd" providerId="ADAL" clId="{F8175F98-85FC-45F4-8509-3A516515B11E}" dt="2021-02-17T00:08:53.790" v="5188" actId="478"/>
          <ac:picMkLst>
            <pc:docMk/>
            <pc:sldMk cId="4193298558" sldId="1498"/>
            <ac:picMk id="4" creationId="{17F01D3E-9F9A-4A3C-8F1C-C13F8578187F}"/>
          </ac:picMkLst>
        </pc:picChg>
      </pc:sldChg>
      <pc:sldChg chg="new del">
        <pc:chgData name="Buckman, Mark" userId="143108ed-1948-4344-b71d-df851b3c54dd" providerId="ADAL" clId="{F8175F98-85FC-45F4-8509-3A516515B11E}" dt="2021-02-17T00:22:38.635" v="5389" actId="47"/>
        <pc:sldMkLst>
          <pc:docMk/>
          <pc:sldMk cId="1615467062" sldId="1499"/>
        </pc:sldMkLst>
      </pc:sldChg>
      <pc:sldChg chg="delSp add del mod">
        <pc:chgData name="Buckman, Mark" userId="143108ed-1948-4344-b71d-df851b3c54dd" providerId="ADAL" clId="{F8175F98-85FC-45F4-8509-3A516515B11E}" dt="2021-02-17T00:15:31.356" v="5327" actId="47"/>
        <pc:sldMkLst>
          <pc:docMk/>
          <pc:sldMk cId="4041878362" sldId="1499"/>
        </pc:sldMkLst>
        <pc:picChg chg="del">
          <ac:chgData name="Buckman, Mark" userId="143108ed-1948-4344-b71d-df851b3c54dd" providerId="ADAL" clId="{F8175F98-85FC-45F4-8509-3A516515B11E}" dt="2021-02-17T00:08:45.566" v="5185" actId="478"/>
          <ac:picMkLst>
            <pc:docMk/>
            <pc:sldMk cId="4041878362" sldId="1499"/>
            <ac:picMk id="4" creationId="{17F01D3E-9F9A-4A3C-8F1C-C13F8578187F}"/>
          </ac:picMkLst>
        </pc:picChg>
      </pc:sldChg>
      <pc:sldMasterChg chg="modSldLayout">
        <pc:chgData name="Buckman, Mark" userId="143108ed-1948-4344-b71d-df851b3c54dd" providerId="ADAL" clId="{F8175F98-85FC-45F4-8509-3A516515B11E}" dt="2021-02-16T22:56:07.736" v="2652"/>
        <pc:sldMasterMkLst>
          <pc:docMk/>
          <pc:sldMasterMk cId="3300153613" sldId="2147483660"/>
        </pc:sldMasterMkLst>
        <pc:sldLayoutChg chg="addSp modSp">
          <pc:chgData name="Buckman, Mark" userId="143108ed-1948-4344-b71d-df851b3c54dd" providerId="ADAL" clId="{F8175F98-85FC-45F4-8509-3A516515B11E}" dt="2021-02-16T22:56:07.736" v="2652"/>
          <pc:sldLayoutMkLst>
            <pc:docMk/>
            <pc:sldMasterMk cId="3300153613" sldId="2147483660"/>
            <pc:sldLayoutMk cId="2552282004" sldId="2147483666"/>
          </pc:sldLayoutMkLst>
          <pc:picChg chg="add mod">
            <ac:chgData name="Buckman, Mark" userId="143108ed-1948-4344-b71d-df851b3c54dd" providerId="ADAL" clId="{F8175F98-85FC-45F4-8509-3A516515B11E}" dt="2021-02-16T22:56:07.736" v="2652"/>
            <ac:picMkLst>
              <pc:docMk/>
              <pc:sldMasterMk cId="3300153613" sldId="2147483660"/>
              <pc:sldLayoutMk cId="2552282004" sldId="2147483666"/>
              <ac:picMk id="6" creationId="{0E8E86F3-7852-4A8D-AE83-0153C9ACCEC7}"/>
            </ac:picMkLst>
          </pc:picChg>
        </pc:sldLayoutChg>
      </pc:sldMasterChg>
    </pc:docChg>
  </pc:docChgLst>
  <pc:docChgLst>
    <pc:chgData name="Wendy Oakes" userId="fcc6ae8e-f314-450b-b37c-a6e4d06c7e48" providerId="ADAL" clId="{A30C07F0-18FE-4DD4-8602-823797DBDBBE}"/>
    <pc:docChg chg="custSel modSld">
      <pc:chgData name="Wendy Oakes" userId="fcc6ae8e-f314-450b-b37c-a6e4d06c7e48" providerId="ADAL" clId="{A30C07F0-18FE-4DD4-8602-823797DBDBBE}" dt="2021-03-11T20:08:08.665" v="249"/>
      <pc:docMkLst>
        <pc:docMk/>
      </pc:docMkLst>
      <pc:sldChg chg="modSp">
        <pc:chgData name="Wendy Oakes" userId="fcc6ae8e-f314-450b-b37c-a6e4d06c7e48" providerId="ADAL" clId="{A30C07F0-18FE-4DD4-8602-823797DBDBBE}" dt="2021-03-11T20:08:08.665" v="249"/>
        <pc:sldMkLst>
          <pc:docMk/>
          <pc:sldMk cId="3119188197" sldId="270"/>
        </pc:sldMkLst>
        <pc:spChg chg="mod">
          <ac:chgData name="Wendy Oakes" userId="fcc6ae8e-f314-450b-b37c-a6e4d06c7e48" providerId="ADAL" clId="{A30C07F0-18FE-4DD4-8602-823797DBDBBE}" dt="2021-03-11T20:08:08.665" v="249"/>
          <ac:spMkLst>
            <pc:docMk/>
            <pc:sldMk cId="3119188197" sldId="270"/>
            <ac:spMk id="27" creationId="{E2D5BD33-4AB7-4AF5-B616-66E9A81B1162}"/>
          </ac:spMkLst>
        </pc:spChg>
      </pc:sldChg>
      <pc:sldChg chg="modSp">
        <pc:chgData name="Wendy Oakes" userId="fcc6ae8e-f314-450b-b37c-a6e4d06c7e48" providerId="ADAL" clId="{A30C07F0-18FE-4DD4-8602-823797DBDBBE}" dt="2021-03-11T19:48:42.002" v="79" actId="20577"/>
        <pc:sldMkLst>
          <pc:docMk/>
          <pc:sldMk cId="1613150344" sldId="1459"/>
        </pc:sldMkLst>
        <pc:spChg chg="mod">
          <ac:chgData name="Wendy Oakes" userId="fcc6ae8e-f314-450b-b37c-a6e4d06c7e48" providerId="ADAL" clId="{A30C07F0-18FE-4DD4-8602-823797DBDBBE}" dt="2021-03-11T19:48:42.002" v="79" actId="20577"/>
          <ac:spMkLst>
            <pc:docMk/>
            <pc:sldMk cId="1613150344" sldId="1459"/>
            <ac:spMk id="4" creationId="{A53BAF90-9087-4EAE-9137-86131F1EFCB7}"/>
          </ac:spMkLst>
        </pc:spChg>
      </pc:sldChg>
      <pc:sldChg chg="modSp">
        <pc:chgData name="Wendy Oakes" userId="fcc6ae8e-f314-450b-b37c-a6e4d06c7e48" providerId="ADAL" clId="{A30C07F0-18FE-4DD4-8602-823797DBDBBE}" dt="2021-03-11T19:48:59.867" v="81" actId="20577"/>
        <pc:sldMkLst>
          <pc:docMk/>
          <pc:sldMk cId="880013096" sldId="1460"/>
        </pc:sldMkLst>
        <pc:spChg chg="mod">
          <ac:chgData name="Wendy Oakes" userId="fcc6ae8e-f314-450b-b37c-a6e4d06c7e48" providerId="ADAL" clId="{A30C07F0-18FE-4DD4-8602-823797DBDBBE}" dt="2021-03-11T19:48:59.867" v="81" actId="20577"/>
          <ac:spMkLst>
            <pc:docMk/>
            <pc:sldMk cId="880013096" sldId="1460"/>
            <ac:spMk id="8" creationId="{FFF12B4B-D33F-4DAD-A0FC-F5033AC0E293}"/>
          </ac:spMkLst>
        </pc:spChg>
      </pc:sldChg>
      <pc:sldChg chg="modSp">
        <pc:chgData name="Wendy Oakes" userId="fcc6ae8e-f314-450b-b37c-a6e4d06c7e48" providerId="ADAL" clId="{A30C07F0-18FE-4DD4-8602-823797DBDBBE}" dt="2021-03-11T19:49:06.778" v="82"/>
        <pc:sldMkLst>
          <pc:docMk/>
          <pc:sldMk cId="2766533907" sldId="1461"/>
        </pc:sldMkLst>
        <pc:spChg chg="mod">
          <ac:chgData name="Wendy Oakes" userId="fcc6ae8e-f314-450b-b37c-a6e4d06c7e48" providerId="ADAL" clId="{A30C07F0-18FE-4DD4-8602-823797DBDBBE}" dt="2021-03-11T19:49:06.778" v="82"/>
          <ac:spMkLst>
            <pc:docMk/>
            <pc:sldMk cId="2766533907" sldId="1461"/>
            <ac:spMk id="4" creationId="{A5447DB5-A7B5-42CF-A6D6-CACB32172FAF}"/>
          </ac:spMkLst>
        </pc:spChg>
      </pc:sldChg>
      <pc:sldChg chg="addSp delSp modSp">
        <pc:chgData name="Wendy Oakes" userId="fcc6ae8e-f314-450b-b37c-a6e4d06c7e48" providerId="ADAL" clId="{A30C07F0-18FE-4DD4-8602-823797DBDBBE}" dt="2021-03-11T20:06:25.427" v="248" actId="20577"/>
        <pc:sldMkLst>
          <pc:docMk/>
          <pc:sldMk cId="463797337" sldId="1462"/>
        </pc:sldMkLst>
        <pc:spChg chg="mod">
          <ac:chgData name="Wendy Oakes" userId="fcc6ae8e-f314-450b-b37c-a6e4d06c7e48" providerId="ADAL" clId="{A30C07F0-18FE-4DD4-8602-823797DBDBBE}" dt="2021-03-11T20:06:25.427" v="248" actId="20577"/>
          <ac:spMkLst>
            <pc:docMk/>
            <pc:sldMk cId="463797337" sldId="1462"/>
            <ac:spMk id="4" creationId="{D939CA63-E7A5-4F17-B206-BF719B7B9C51}"/>
          </ac:spMkLst>
        </pc:spChg>
        <pc:spChg chg="del">
          <ac:chgData name="Wendy Oakes" userId="fcc6ae8e-f314-450b-b37c-a6e4d06c7e48" providerId="ADAL" clId="{A30C07F0-18FE-4DD4-8602-823797DBDBBE}" dt="2021-03-11T19:56:32.355" v="87" actId="478"/>
          <ac:spMkLst>
            <pc:docMk/>
            <pc:sldMk cId="463797337" sldId="1462"/>
            <ac:spMk id="5" creationId="{645789D6-5A1F-409D-A5C8-D12D4CF60414}"/>
          </ac:spMkLst>
        </pc:spChg>
        <pc:spChg chg="add mod">
          <ac:chgData name="Wendy Oakes" userId="fcc6ae8e-f314-450b-b37c-a6e4d06c7e48" providerId="ADAL" clId="{A30C07F0-18FE-4DD4-8602-823797DBDBBE}" dt="2021-03-11T20:02:09.918" v="143" actId="1076"/>
          <ac:spMkLst>
            <pc:docMk/>
            <pc:sldMk cId="463797337" sldId="1462"/>
            <ac:spMk id="12" creationId="{B79FDB3C-A367-4CBB-8D5C-6312EE6637ED}"/>
          </ac:spMkLst>
        </pc:spChg>
        <pc:graphicFrameChg chg="add del mod">
          <ac:chgData name="Wendy Oakes" userId="fcc6ae8e-f314-450b-b37c-a6e4d06c7e48" providerId="ADAL" clId="{A30C07F0-18FE-4DD4-8602-823797DBDBBE}" dt="2021-03-11T19:56:35.181" v="88" actId="478"/>
          <ac:graphicFrameMkLst>
            <pc:docMk/>
            <pc:sldMk cId="463797337" sldId="1462"/>
            <ac:graphicFrameMk id="6" creationId="{7A5C1235-C01F-4841-BEC5-4E7FD0CEFE37}"/>
          </ac:graphicFrameMkLst>
        </pc:graphicFrameChg>
        <pc:picChg chg="add del mod">
          <ac:chgData name="Wendy Oakes" userId="fcc6ae8e-f314-450b-b37c-a6e4d06c7e48" providerId="ADAL" clId="{A30C07F0-18FE-4DD4-8602-823797DBDBBE}" dt="2021-03-11T20:00:54.338" v="99" actId="478"/>
          <ac:picMkLst>
            <pc:docMk/>
            <pc:sldMk cId="463797337" sldId="1462"/>
            <ac:picMk id="7" creationId="{35BD19D1-B9C2-4925-89D6-8CAB5CE65EDB}"/>
          </ac:picMkLst>
        </pc:picChg>
        <pc:picChg chg="add mod modCrop">
          <ac:chgData name="Wendy Oakes" userId="fcc6ae8e-f314-450b-b37c-a6e4d06c7e48" providerId="ADAL" clId="{A30C07F0-18FE-4DD4-8602-823797DBDBBE}" dt="2021-03-11T20:01:13.634" v="103" actId="14100"/>
          <ac:picMkLst>
            <pc:docMk/>
            <pc:sldMk cId="463797337" sldId="1462"/>
            <ac:picMk id="9" creationId="{B3943BFD-3212-47F5-8DE7-D6EF91EE8D67}"/>
          </ac:picMkLst>
        </pc:picChg>
        <pc:picChg chg="add del mod">
          <ac:chgData name="Wendy Oakes" userId="fcc6ae8e-f314-450b-b37c-a6e4d06c7e48" providerId="ADAL" clId="{A30C07F0-18FE-4DD4-8602-823797DBDBBE}" dt="2021-03-11T20:00:04.642" v="95" actId="478"/>
          <ac:picMkLst>
            <pc:docMk/>
            <pc:sldMk cId="463797337" sldId="1462"/>
            <ac:picMk id="11" creationId="{F3B1E144-5BA2-486E-9EDF-4FC5A5BD6F67}"/>
          </ac:picMkLst>
        </pc:picChg>
      </pc:sldChg>
      <pc:sldChg chg="modSp">
        <pc:chgData name="Wendy Oakes" userId="fcc6ae8e-f314-450b-b37c-a6e4d06c7e48" providerId="ADAL" clId="{A30C07F0-18FE-4DD4-8602-823797DBDBBE}" dt="2021-03-11T19:51:59.666" v="85" actId="20577"/>
        <pc:sldMkLst>
          <pc:docMk/>
          <pc:sldMk cId="2619340918" sldId="1490"/>
        </pc:sldMkLst>
        <pc:spChg chg="mod">
          <ac:chgData name="Wendy Oakes" userId="fcc6ae8e-f314-450b-b37c-a6e4d06c7e48" providerId="ADAL" clId="{A30C07F0-18FE-4DD4-8602-823797DBDBBE}" dt="2021-03-11T19:51:59.666" v="85" actId="20577"/>
          <ac:spMkLst>
            <pc:docMk/>
            <pc:sldMk cId="2619340918" sldId="1490"/>
            <ac:spMk id="15" creationId="{56F642AF-095B-4ACB-8E23-4D0A4D8CB585}"/>
          </ac:spMkLst>
        </pc:spChg>
      </pc:sldChg>
    </pc:docChg>
  </pc:docChgLst>
  <pc:docChgLst>
    <pc:chgData name="Buckman, Mark" userId="143108ed-1948-4344-b71d-df851b3c54dd" providerId="ADAL" clId="{29698D39-6A23-4977-BF99-9CF4268D94CF}"/>
    <pc:docChg chg="undo custSel addSld delSld modSld sldOrd">
      <pc:chgData name="Buckman, Mark" userId="143108ed-1948-4344-b71d-df851b3c54dd" providerId="ADAL" clId="{29698D39-6A23-4977-BF99-9CF4268D94CF}" dt="2021-02-11T16:34:30.047" v="1259" actId="20577"/>
      <pc:docMkLst>
        <pc:docMk/>
      </pc:docMkLst>
      <pc:sldChg chg="modSp mod">
        <pc:chgData name="Buckman, Mark" userId="143108ed-1948-4344-b71d-df851b3c54dd" providerId="ADAL" clId="{29698D39-6A23-4977-BF99-9CF4268D94CF}" dt="2021-02-11T15:24:19.070" v="234" actId="113"/>
        <pc:sldMkLst>
          <pc:docMk/>
          <pc:sldMk cId="25972479" sldId="257"/>
        </pc:sldMkLst>
        <pc:spChg chg="mod">
          <ac:chgData name="Buckman, Mark" userId="143108ed-1948-4344-b71d-df851b3c54dd" providerId="ADAL" clId="{29698D39-6A23-4977-BF99-9CF4268D94CF}" dt="2021-02-11T15:24:19.070" v="234" actId="113"/>
          <ac:spMkLst>
            <pc:docMk/>
            <pc:sldMk cId="25972479" sldId="257"/>
            <ac:spMk id="4" creationId="{3A74C436-694B-AD4B-AFE2-7598E61AD5C6}"/>
          </ac:spMkLst>
        </pc:spChg>
        <pc:spChg chg="mod">
          <ac:chgData name="Buckman, Mark" userId="143108ed-1948-4344-b71d-df851b3c54dd" providerId="ADAL" clId="{29698D39-6A23-4977-BF99-9CF4268D94CF}" dt="2021-02-11T15:23:45.662" v="228" actId="20577"/>
          <ac:spMkLst>
            <pc:docMk/>
            <pc:sldMk cId="25972479" sldId="257"/>
            <ac:spMk id="5" creationId="{6F14E7DB-DE9B-8E48-A42B-E922B410B0C7}"/>
          </ac:spMkLst>
        </pc:spChg>
      </pc:sldChg>
      <pc:sldChg chg="modSp new mod">
        <pc:chgData name="Buckman, Mark" userId="143108ed-1948-4344-b71d-df851b3c54dd" providerId="ADAL" clId="{29698D39-6A23-4977-BF99-9CF4268D94CF}" dt="2021-02-11T15:30:24.418" v="701" actId="20577"/>
        <pc:sldMkLst>
          <pc:docMk/>
          <pc:sldMk cId="2174858933" sldId="258"/>
        </pc:sldMkLst>
        <pc:spChg chg="mod">
          <ac:chgData name="Buckman, Mark" userId="143108ed-1948-4344-b71d-df851b3c54dd" providerId="ADAL" clId="{29698D39-6A23-4977-BF99-9CF4268D94CF}" dt="2021-02-11T15:25:37.101" v="241" actId="20577"/>
          <ac:spMkLst>
            <pc:docMk/>
            <pc:sldMk cId="2174858933" sldId="258"/>
            <ac:spMk id="2" creationId="{5EB9A1EF-542F-425B-B7E7-01C711C6C07C}"/>
          </ac:spMkLst>
        </pc:spChg>
        <pc:spChg chg="mod">
          <ac:chgData name="Buckman, Mark" userId="143108ed-1948-4344-b71d-df851b3c54dd" providerId="ADAL" clId="{29698D39-6A23-4977-BF99-9CF4268D94CF}" dt="2021-02-11T15:30:24.418" v="701" actId="20577"/>
          <ac:spMkLst>
            <pc:docMk/>
            <pc:sldMk cId="2174858933" sldId="258"/>
            <ac:spMk id="3" creationId="{95CFF727-F8E2-4276-91D5-63A315E67B10}"/>
          </ac:spMkLst>
        </pc:spChg>
      </pc:sldChg>
      <pc:sldChg chg="modSp new mod">
        <pc:chgData name="Buckman, Mark" userId="143108ed-1948-4344-b71d-df851b3c54dd" providerId="ADAL" clId="{29698D39-6A23-4977-BF99-9CF4268D94CF}" dt="2021-02-11T15:27:05.774" v="495" actId="20577"/>
        <pc:sldMkLst>
          <pc:docMk/>
          <pc:sldMk cId="3854155218" sldId="259"/>
        </pc:sldMkLst>
        <pc:spChg chg="mod">
          <ac:chgData name="Buckman, Mark" userId="143108ed-1948-4344-b71d-df851b3c54dd" providerId="ADAL" clId="{29698D39-6A23-4977-BF99-9CF4268D94CF}" dt="2021-02-11T15:27:05.774" v="495" actId="20577"/>
          <ac:spMkLst>
            <pc:docMk/>
            <pc:sldMk cId="3854155218" sldId="259"/>
            <ac:spMk id="2" creationId="{7C9FC558-BDA1-42EE-9D28-93D90630F94E}"/>
          </ac:spMkLst>
        </pc:spChg>
      </pc:sldChg>
      <pc:sldChg chg="modSp add mod">
        <pc:chgData name="Buckman, Mark" userId="143108ed-1948-4344-b71d-df851b3c54dd" providerId="ADAL" clId="{29698D39-6A23-4977-BF99-9CF4268D94CF}" dt="2021-02-11T15:27:23.710" v="545" actId="20577"/>
        <pc:sldMkLst>
          <pc:docMk/>
          <pc:sldMk cId="3326551032" sldId="260"/>
        </pc:sldMkLst>
        <pc:spChg chg="mod">
          <ac:chgData name="Buckman, Mark" userId="143108ed-1948-4344-b71d-df851b3c54dd" providerId="ADAL" clId="{29698D39-6A23-4977-BF99-9CF4268D94CF}" dt="2021-02-11T15:27:18.750" v="522" actId="20577"/>
          <ac:spMkLst>
            <pc:docMk/>
            <pc:sldMk cId="3326551032" sldId="260"/>
            <ac:spMk id="2" creationId="{7C9FC558-BDA1-42EE-9D28-93D90630F94E}"/>
          </ac:spMkLst>
        </pc:spChg>
        <pc:spChg chg="mod">
          <ac:chgData name="Buckman, Mark" userId="143108ed-1948-4344-b71d-df851b3c54dd" providerId="ADAL" clId="{29698D39-6A23-4977-BF99-9CF4268D94CF}" dt="2021-02-11T15:27:23.710" v="545" actId="20577"/>
          <ac:spMkLst>
            <pc:docMk/>
            <pc:sldMk cId="3326551032" sldId="260"/>
            <ac:spMk id="3" creationId="{27012E45-9AF9-409E-97AA-D2A28A15EF1F}"/>
          </ac:spMkLst>
        </pc:spChg>
      </pc:sldChg>
      <pc:sldChg chg="modSp add mod">
        <pc:chgData name="Buckman, Mark" userId="143108ed-1948-4344-b71d-df851b3c54dd" providerId="ADAL" clId="{29698D39-6A23-4977-BF99-9CF4268D94CF}" dt="2021-02-11T15:30:47.668" v="731" actId="20577"/>
        <pc:sldMkLst>
          <pc:docMk/>
          <pc:sldMk cId="2208905093" sldId="261"/>
        </pc:sldMkLst>
        <pc:spChg chg="mod">
          <ac:chgData name="Buckman, Mark" userId="143108ed-1948-4344-b71d-df851b3c54dd" providerId="ADAL" clId="{29698D39-6A23-4977-BF99-9CF4268D94CF}" dt="2021-02-11T15:27:28.494" v="552" actId="20577"/>
          <ac:spMkLst>
            <pc:docMk/>
            <pc:sldMk cId="2208905093" sldId="261"/>
            <ac:spMk id="2" creationId="{7C9FC558-BDA1-42EE-9D28-93D90630F94E}"/>
          </ac:spMkLst>
        </pc:spChg>
        <pc:spChg chg="mod">
          <ac:chgData name="Buckman, Mark" userId="143108ed-1948-4344-b71d-df851b3c54dd" providerId="ADAL" clId="{29698D39-6A23-4977-BF99-9CF4268D94CF}" dt="2021-02-11T15:30:47.668" v="731" actId="20577"/>
          <ac:spMkLst>
            <pc:docMk/>
            <pc:sldMk cId="2208905093" sldId="261"/>
            <ac:spMk id="3" creationId="{27012E45-9AF9-409E-97AA-D2A28A15EF1F}"/>
          </ac:spMkLst>
        </pc:spChg>
      </pc:sldChg>
      <pc:sldChg chg="modSp add mod">
        <pc:chgData name="Buckman, Mark" userId="143108ed-1948-4344-b71d-df851b3c54dd" providerId="ADAL" clId="{29698D39-6A23-4977-BF99-9CF4268D94CF}" dt="2021-02-11T15:28:19.183" v="661" actId="20577"/>
        <pc:sldMkLst>
          <pc:docMk/>
          <pc:sldMk cId="2483928722" sldId="262"/>
        </pc:sldMkLst>
        <pc:spChg chg="mod">
          <ac:chgData name="Buckman, Mark" userId="143108ed-1948-4344-b71d-df851b3c54dd" providerId="ADAL" clId="{29698D39-6A23-4977-BF99-9CF4268D94CF}" dt="2021-02-11T15:28:13.518" v="640" actId="20577"/>
          <ac:spMkLst>
            <pc:docMk/>
            <pc:sldMk cId="2483928722" sldId="262"/>
            <ac:spMk id="2" creationId="{7C9FC558-BDA1-42EE-9D28-93D90630F94E}"/>
          </ac:spMkLst>
        </pc:spChg>
        <pc:spChg chg="mod">
          <ac:chgData name="Buckman, Mark" userId="143108ed-1948-4344-b71d-df851b3c54dd" providerId="ADAL" clId="{29698D39-6A23-4977-BF99-9CF4268D94CF}" dt="2021-02-11T15:28:19.183" v="661" actId="20577"/>
          <ac:spMkLst>
            <pc:docMk/>
            <pc:sldMk cId="2483928722" sldId="262"/>
            <ac:spMk id="3" creationId="{27012E45-9AF9-409E-97AA-D2A28A15EF1F}"/>
          </ac:spMkLst>
        </pc:spChg>
      </pc:sldChg>
      <pc:sldChg chg="add del">
        <pc:chgData name="Buckman, Mark" userId="143108ed-1948-4344-b71d-df851b3c54dd" providerId="ADAL" clId="{29698D39-6A23-4977-BF99-9CF4268D94CF}" dt="2021-02-11T15:28:21.172" v="662" actId="47"/>
        <pc:sldMkLst>
          <pc:docMk/>
          <pc:sldMk cId="470181808" sldId="263"/>
        </pc:sldMkLst>
      </pc:sldChg>
      <pc:sldChg chg="modSp add mod">
        <pc:chgData name="Buckman, Mark" userId="143108ed-1948-4344-b71d-df851b3c54dd" providerId="ADAL" clId="{29698D39-6A23-4977-BF99-9CF4268D94CF}" dt="2021-02-11T15:28:00.687" v="617" actId="20577"/>
        <pc:sldMkLst>
          <pc:docMk/>
          <pc:sldMk cId="2357586372" sldId="264"/>
        </pc:sldMkLst>
        <pc:spChg chg="mod">
          <ac:chgData name="Buckman, Mark" userId="143108ed-1948-4344-b71d-df851b3c54dd" providerId="ADAL" clId="{29698D39-6A23-4977-BF99-9CF4268D94CF}" dt="2021-02-11T15:28:00.687" v="617" actId="20577"/>
          <ac:spMkLst>
            <pc:docMk/>
            <pc:sldMk cId="2357586372" sldId="264"/>
            <ac:spMk id="3" creationId="{27012E45-9AF9-409E-97AA-D2A28A15EF1F}"/>
          </ac:spMkLst>
        </pc:spChg>
      </pc:sldChg>
      <pc:sldChg chg="addSp delSp modSp new del mod modAnim">
        <pc:chgData name="Buckman, Mark" userId="143108ed-1948-4344-b71d-df851b3c54dd" providerId="ADAL" clId="{29698D39-6A23-4977-BF99-9CF4268D94CF}" dt="2021-02-11T15:40:24.798" v="827" actId="2696"/>
        <pc:sldMkLst>
          <pc:docMk/>
          <pc:sldMk cId="633028360" sldId="265"/>
        </pc:sldMkLst>
        <pc:spChg chg="mod">
          <ac:chgData name="Buckman, Mark" userId="143108ed-1948-4344-b71d-df851b3c54dd" providerId="ADAL" clId="{29698D39-6A23-4977-BF99-9CF4268D94CF}" dt="2021-02-11T15:32:14.815" v="743" actId="18245"/>
          <ac:spMkLst>
            <pc:docMk/>
            <pc:sldMk cId="633028360" sldId="265"/>
            <ac:spMk id="4" creationId="{D1C54607-745F-45E8-AFDB-BC80FA31D38C}"/>
          </ac:spMkLst>
        </pc:spChg>
        <pc:spChg chg="mod">
          <ac:chgData name="Buckman, Mark" userId="143108ed-1948-4344-b71d-df851b3c54dd" providerId="ADAL" clId="{29698D39-6A23-4977-BF99-9CF4268D94CF}" dt="2021-02-11T15:32:14.815" v="743" actId="18245"/>
          <ac:spMkLst>
            <pc:docMk/>
            <pc:sldMk cId="633028360" sldId="265"/>
            <ac:spMk id="5" creationId="{9657ADFF-8107-4337-8B7E-9B0AF450B6B4}"/>
          </ac:spMkLst>
        </pc:spChg>
        <pc:spChg chg="mod">
          <ac:chgData name="Buckman, Mark" userId="143108ed-1948-4344-b71d-df851b3c54dd" providerId="ADAL" clId="{29698D39-6A23-4977-BF99-9CF4268D94CF}" dt="2021-02-11T15:32:14.815" v="743" actId="18245"/>
          <ac:spMkLst>
            <pc:docMk/>
            <pc:sldMk cId="633028360" sldId="265"/>
            <ac:spMk id="6" creationId="{D77B19BF-C6C2-4AAF-BE58-8E6401BADF4A}"/>
          </ac:spMkLst>
        </pc:spChg>
        <pc:spChg chg="mod">
          <ac:chgData name="Buckman, Mark" userId="143108ed-1948-4344-b71d-df851b3c54dd" providerId="ADAL" clId="{29698D39-6A23-4977-BF99-9CF4268D94CF}" dt="2021-02-11T15:32:04.337" v="742" actId="14100"/>
          <ac:spMkLst>
            <pc:docMk/>
            <pc:sldMk cId="633028360" sldId="265"/>
            <ac:spMk id="7" creationId="{1A2183BD-038D-414F-A177-AF87043B4230}"/>
          </ac:spMkLst>
        </pc:spChg>
        <pc:spChg chg="add del mod">
          <ac:chgData name="Buckman, Mark" userId="143108ed-1948-4344-b71d-df851b3c54dd" providerId="ADAL" clId="{29698D39-6A23-4977-BF99-9CF4268D94CF}" dt="2021-02-11T15:32:18.571" v="746"/>
          <ac:spMkLst>
            <pc:docMk/>
            <pc:sldMk cId="633028360" sldId="265"/>
            <ac:spMk id="8" creationId="{0641BD09-9CFC-414B-BA60-0B4EE9C6A704}"/>
          </ac:spMkLst>
        </pc:spChg>
        <pc:grpChg chg="mod">
          <ac:chgData name="Buckman, Mark" userId="143108ed-1948-4344-b71d-df851b3c54dd" providerId="ADAL" clId="{29698D39-6A23-4977-BF99-9CF4268D94CF}" dt="2021-02-11T15:32:14.815" v="743" actId="18245"/>
          <ac:grpSpMkLst>
            <pc:docMk/>
            <pc:sldMk cId="633028360" sldId="265"/>
            <ac:grpSpMk id="3" creationId="{A37EF869-84F6-493E-9A11-B1126019D087}"/>
          </ac:grpSpMkLst>
        </pc:grpChg>
        <pc:graphicFrameChg chg="add del mod">
          <ac:chgData name="Buckman, Mark" userId="143108ed-1948-4344-b71d-df851b3c54dd" providerId="ADAL" clId="{29698D39-6A23-4977-BF99-9CF4268D94CF}" dt="2021-02-11T15:32:26.790" v="748" actId="14100"/>
          <ac:graphicFrameMkLst>
            <pc:docMk/>
            <pc:sldMk cId="633028360" sldId="265"/>
            <ac:graphicFrameMk id="2" creationId="{A0E9AF9B-6358-4795-98F1-BD52ADB5B9B1}"/>
          </ac:graphicFrameMkLst>
        </pc:graphicFrameChg>
      </pc:sldChg>
      <pc:sldChg chg="add">
        <pc:chgData name="Buckman, Mark" userId="143108ed-1948-4344-b71d-df851b3c54dd" providerId="ADAL" clId="{29698D39-6A23-4977-BF99-9CF4268D94CF}" dt="2021-02-11T15:40:27.347" v="828"/>
        <pc:sldMkLst>
          <pc:docMk/>
          <pc:sldMk cId="1341636697" sldId="265"/>
        </pc:sldMkLst>
      </pc:sldChg>
      <pc:sldChg chg="addSp modSp new del mod">
        <pc:chgData name="Buckman, Mark" userId="143108ed-1948-4344-b71d-df851b3c54dd" providerId="ADAL" clId="{29698D39-6A23-4977-BF99-9CF4268D94CF}" dt="2021-02-11T15:40:19.532" v="825" actId="2696"/>
        <pc:sldMkLst>
          <pc:docMk/>
          <pc:sldMk cId="2381739655" sldId="266"/>
        </pc:sldMkLst>
        <pc:spChg chg="mod">
          <ac:chgData name="Buckman, Mark" userId="143108ed-1948-4344-b71d-df851b3c54dd" providerId="ADAL" clId="{29698D39-6A23-4977-BF99-9CF4268D94CF}" dt="2021-02-11T15:32:58.070" v="750"/>
          <ac:spMkLst>
            <pc:docMk/>
            <pc:sldMk cId="2381739655" sldId="266"/>
            <ac:spMk id="2" creationId="{D66C0553-7282-4662-ABF2-4E36AEE5F197}"/>
          </ac:spMkLst>
        </pc:spChg>
        <pc:spChg chg="mod">
          <ac:chgData name="Buckman, Mark" userId="143108ed-1948-4344-b71d-df851b3c54dd" providerId="ADAL" clId="{29698D39-6A23-4977-BF99-9CF4268D94CF}" dt="2021-02-11T15:33:04.880" v="754" actId="20577"/>
          <ac:spMkLst>
            <pc:docMk/>
            <pc:sldMk cId="2381739655" sldId="266"/>
            <ac:spMk id="3" creationId="{507EA46E-07EF-4D42-9330-4031C4EBF3E9}"/>
          </ac:spMkLst>
        </pc:spChg>
        <pc:picChg chg="add mod">
          <ac:chgData name="Buckman, Mark" userId="143108ed-1948-4344-b71d-df851b3c54dd" providerId="ADAL" clId="{29698D39-6A23-4977-BF99-9CF4268D94CF}" dt="2021-02-11T15:33:22.694" v="756" actId="1076"/>
          <ac:picMkLst>
            <pc:docMk/>
            <pc:sldMk cId="2381739655" sldId="266"/>
            <ac:picMk id="4" creationId="{48F30FF0-309B-4994-A100-4566312DFC0A}"/>
          </ac:picMkLst>
        </pc:picChg>
      </pc:sldChg>
      <pc:sldChg chg="add">
        <pc:chgData name="Buckman, Mark" userId="143108ed-1948-4344-b71d-df851b3c54dd" providerId="ADAL" clId="{29698D39-6A23-4977-BF99-9CF4268D94CF}" dt="2021-02-11T15:40:22.522" v="826"/>
        <pc:sldMkLst>
          <pc:docMk/>
          <pc:sldMk cId="3796268852" sldId="266"/>
        </pc:sldMkLst>
      </pc:sldChg>
      <pc:sldChg chg="add">
        <pc:chgData name="Buckman, Mark" userId="143108ed-1948-4344-b71d-df851b3c54dd" providerId="ADAL" clId="{29698D39-6A23-4977-BF99-9CF4268D94CF}" dt="2021-02-11T15:40:22.522" v="826"/>
        <pc:sldMkLst>
          <pc:docMk/>
          <pc:sldMk cId="74129817" sldId="267"/>
        </pc:sldMkLst>
      </pc:sldChg>
      <pc:sldChg chg="addSp modSp new del mod">
        <pc:chgData name="Buckman, Mark" userId="143108ed-1948-4344-b71d-df851b3c54dd" providerId="ADAL" clId="{29698D39-6A23-4977-BF99-9CF4268D94CF}" dt="2021-02-11T15:40:19.532" v="825" actId="2696"/>
        <pc:sldMkLst>
          <pc:docMk/>
          <pc:sldMk cId="2233731384" sldId="267"/>
        </pc:sldMkLst>
        <pc:spChg chg="mod">
          <ac:chgData name="Buckman, Mark" userId="143108ed-1948-4344-b71d-df851b3c54dd" providerId="ADAL" clId="{29698D39-6A23-4977-BF99-9CF4268D94CF}" dt="2021-02-11T15:36:16.172" v="775" actId="14100"/>
          <ac:spMkLst>
            <pc:docMk/>
            <pc:sldMk cId="2233731384" sldId="267"/>
            <ac:spMk id="2" creationId="{FE5A1D06-AFF2-445B-B6DF-9A6FFDD4EABA}"/>
          </ac:spMkLst>
        </pc:spChg>
        <pc:spChg chg="mod">
          <ac:chgData name="Buckman, Mark" userId="143108ed-1948-4344-b71d-df851b3c54dd" providerId="ADAL" clId="{29698D39-6A23-4977-BF99-9CF4268D94CF}" dt="2021-02-11T15:38:15.168" v="818" actId="255"/>
          <ac:spMkLst>
            <pc:docMk/>
            <pc:sldMk cId="2233731384" sldId="267"/>
            <ac:spMk id="3" creationId="{2CC08323-CFE9-4EDE-AE59-9E7B9B26C268}"/>
          </ac:spMkLst>
        </pc:spChg>
        <pc:picChg chg="add mod">
          <ac:chgData name="Buckman, Mark" userId="143108ed-1948-4344-b71d-df851b3c54dd" providerId="ADAL" clId="{29698D39-6A23-4977-BF99-9CF4268D94CF}" dt="2021-02-11T15:36:12.725" v="774"/>
          <ac:picMkLst>
            <pc:docMk/>
            <pc:sldMk cId="2233731384" sldId="267"/>
            <ac:picMk id="4" creationId="{AA36C255-3EE9-4206-8CB4-9DC94A906EF1}"/>
          </ac:picMkLst>
        </pc:picChg>
      </pc:sldChg>
      <pc:sldChg chg="addSp modSp new del mod">
        <pc:chgData name="Buckman, Mark" userId="143108ed-1948-4344-b71d-df851b3c54dd" providerId="ADAL" clId="{29698D39-6A23-4977-BF99-9CF4268D94CF}" dt="2021-02-11T15:40:19.532" v="825" actId="2696"/>
        <pc:sldMkLst>
          <pc:docMk/>
          <pc:sldMk cId="604091789" sldId="268"/>
        </pc:sldMkLst>
        <pc:spChg chg="mod">
          <ac:chgData name="Buckman, Mark" userId="143108ed-1948-4344-b71d-df851b3c54dd" providerId="ADAL" clId="{29698D39-6A23-4977-BF99-9CF4268D94CF}" dt="2021-02-11T15:36:04.778" v="773" actId="14100"/>
          <ac:spMkLst>
            <pc:docMk/>
            <pc:sldMk cId="604091789" sldId="268"/>
            <ac:spMk id="2" creationId="{C1AE60B3-6E33-43F2-9D80-839430066792}"/>
          </ac:spMkLst>
        </pc:spChg>
        <pc:spChg chg="mod">
          <ac:chgData name="Buckman, Mark" userId="143108ed-1948-4344-b71d-df851b3c54dd" providerId="ADAL" clId="{29698D39-6A23-4977-BF99-9CF4268D94CF}" dt="2021-02-11T15:35:50.031" v="771" actId="20577"/>
          <ac:spMkLst>
            <pc:docMk/>
            <pc:sldMk cId="604091789" sldId="268"/>
            <ac:spMk id="3" creationId="{0831DB23-86E1-407C-8C7B-55E4AEF4582C}"/>
          </ac:spMkLst>
        </pc:spChg>
        <pc:picChg chg="add mod">
          <ac:chgData name="Buckman, Mark" userId="143108ed-1948-4344-b71d-df851b3c54dd" providerId="ADAL" clId="{29698D39-6A23-4977-BF99-9CF4268D94CF}" dt="2021-02-11T15:35:58.744" v="772"/>
          <ac:picMkLst>
            <pc:docMk/>
            <pc:sldMk cId="604091789" sldId="268"/>
            <ac:picMk id="4" creationId="{17F01D3E-9F9A-4A3C-8F1C-C13F8578187F}"/>
          </ac:picMkLst>
        </pc:picChg>
      </pc:sldChg>
      <pc:sldChg chg="add">
        <pc:chgData name="Buckman, Mark" userId="143108ed-1948-4344-b71d-df851b3c54dd" providerId="ADAL" clId="{29698D39-6A23-4977-BF99-9CF4268D94CF}" dt="2021-02-11T15:40:22.522" v="826"/>
        <pc:sldMkLst>
          <pc:docMk/>
          <pc:sldMk cId="1639060102" sldId="268"/>
        </pc:sldMkLst>
      </pc:sldChg>
      <pc:sldChg chg="addSp modSp add del mod">
        <pc:chgData name="Buckman, Mark" userId="143108ed-1948-4344-b71d-df851b3c54dd" providerId="ADAL" clId="{29698D39-6A23-4977-BF99-9CF4268D94CF}" dt="2021-02-11T15:40:19.532" v="825" actId="2696"/>
        <pc:sldMkLst>
          <pc:docMk/>
          <pc:sldMk cId="694052506" sldId="269"/>
        </pc:sldMkLst>
        <pc:spChg chg="mod">
          <ac:chgData name="Buckman, Mark" userId="143108ed-1948-4344-b71d-df851b3c54dd" providerId="ADAL" clId="{29698D39-6A23-4977-BF99-9CF4268D94CF}" dt="2021-02-11T15:39:38.552" v="820"/>
          <ac:spMkLst>
            <pc:docMk/>
            <pc:sldMk cId="694052506" sldId="269"/>
            <ac:spMk id="2" creationId="{C1AE60B3-6E33-43F2-9D80-839430066792}"/>
          </ac:spMkLst>
        </pc:spChg>
        <pc:spChg chg="mod">
          <ac:chgData name="Buckman, Mark" userId="143108ed-1948-4344-b71d-df851b3c54dd" providerId="ADAL" clId="{29698D39-6A23-4977-BF99-9CF4268D94CF}" dt="2021-02-11T15:39:44.529" v="822" actId="20577"/>
          <ac:spMkLst>
            <pc:docMk/>
            <pc:sldMk cId="694052506" sldId="269"/>
            <ac:spMk id="3" creationId="{0831DB23-86E1-407C-8C7B-55E4AEF4582C}"/>
          </ac:spMkLst>
        </pc:spChg>
        <pc:spChg chg="add mod">
          <ac:chgData name="Buckman, Mark" userId="143108ed-1948-4344-b71d-df851b3c54dd" providerId="ADAL" clId="{29698D39-6A23-4977-BF99-9CF4268D94CF}" dt="2021-02-11T15:39:54.186" v="824" actId="1076"/>
          <ac:spMkLst>
            <pc:docMk/>
            <pc:sldMk cId="694052506" sldId="269"/>
            <ac:spMk id="5" creationId="{F77A63FB-5DD9-47A8-8828-3ADA50C5CDCC}"/>
          </ac:spMkLst>
        </pc:spChg>
      </pc:sldChg>
      <pc:sldChg chg="add">
        <pc:chgData name="Buckman, Mark" userId="143108ed-1948-4344-b71d-df851b3c54dd" providerId="ADAL" clId="{29698D39-6A23-4977-BF99-9CF4268D94CF}" dt="2021-02-11T15:40:22.522" v="826"/>
        <pc:sldMkLst>
          <pc:docMk/>
          <pc:sldMk cId="3735930191" sldId="269"/>
        </pc:sldMkLst>
      </pc:sldChg>
      <pc:sldChg chg="addSp delSp modSp new mod modAnim">
        <pc:chgData name="Buckman, Mark" userId="143108ed-1948-4344-b71d-df851b3c54dd" providerId="ADAL" clId="{29698D39-6A23-4977-BF99-9CF4268D94CF}" dt="2021-02-11T15:46:51.501" v="922"/>
        <pc:sldMkLst>
          <pc:docMk/>
          <pc:sldMk cId="3119188197" sldId="270"/>
        </pc:sldMkLst>
        <pc:spChg chg="add mod">
          <ac:chgData name="Buckman, Mark" userId="143108ed-1948-4344-b71d-df851b3c54dd" providerId="ADAL" clId="{29698D39-6A23-4977-BF99-9CF4268D94CF}" dt="2021-02-11T15:45:57.071" v="916" actId="20577"/>
          <ac:spMkLst>
            <pc:docMk/>
            <pc:sldMk cId="3119188197" sldId="270"/>
            <ac:spMk id="27" creationId="{E2D5BD33-4AB7-4AF5-B616-66E9A81B1162}"/>
          </ac:spMkLst>
        </pc:spChg>
        <pc:grpChg chg="add mod">
          <ac:chgData name="Buckman, Mark" userId="143108ed-1948-4344-b71d-df851b3c54dd" providerId="ADAL" clId="{29698D39-6A23-4977-BF99-9CF4268D94CF}" dt="2021-02-11T15:45:02.038" v="902" actId="1076"/>
          <ac:grpSpMkLst>
            <pc:docMk/>
            <pc:sldMk cId="3119188197" sldId="270"/>
            <ac:grpSpMk id="15" creationId="{90D34522-25A7-4BDE-83BC-8BD60F320112}"/>
          </ac:grpSpMkLst>
        </pc:grpChg>
        <pc:grpChg chg="add mod">
          <ac:chgData name="Buckman, Mark" userId="143108ed-1948-4344-b71d-df851b3c54dd" providerId="ADAL" clId="{29698D39-6A23-4977-BF99-9CF4268D94CF}" dt="2021-02-11T15:45:02.038" v="902" actId="1076"/>
          <ac:grpSpMkLst>
            <pc:docMk/>
            <pc:sldMk cId="3119188197" sldId="270"/>
            <ac:grpSpMk id="16" creationId="{90FF36AC-8445-4ACB-AE4A-776B72A99417}"/>
          </ac:grpSpMkLst>
        </pc:grpChg>
        <pc:grpChg chg="add mod">
          <ac:chgData name="Buckman, Mark" userId="143108ed-1948-4344-b71d-df851b3c54dd" providerId="ADAL" clId="{29698D39-6A23-4977-BF99-9CF4268D94CF}" dt="2021-02-11T15:45:02.038" v="902" actId="1076"/>
          <ac:grpSpMkLst>
            <pc:docMk/>
            <pc:sldMk cId="3119188197" sldId="270"/>
            <ac:grpSpMk id="26" creationId="{E3129C0C-0806-4D72-BA0C-A59F1464FAC5}"/>
          </ac:grpSpMkLst>
        </pc:grpChg>
        <pc:graphicFrameChg chg="add del mod">
          <ac:chgData name="Buckman, Mark" userId="143108ed-1948-4344-b71d-df851b3c54dd" providerId="ADAL" clId="{29698D39-6A23-4977-BF99-9CF4268D94CF}" dt="2021-02-11T15:41:36.354" v="839"/>
          <ac:graphicFrameMkLst>
            <pc:docMk/>
            <pc:sldMk cId="3119188197" sldId="270"/>
            <ac:graphicFrameMk id="2" creationId="{8A548768-9875-40C2-8EF6-E5BD3E2DD7EC}"/>
          </ac:graphicFrameMkLst>
        </pc:graphicFrameChg>
        <pc:graphicFrameChg chg="add mod modGraphic">
          <ac:chgData name="Buckman, Mark" userId="143108ed-1948-4344-b71d-df851b3c54dd" providerId="ADAL" clId="{29698D39-6A23-4977-BF99-9CF4268D94CF}" dt="2021-02-11T15:45:02.038" v="902" actId="1076"/>
          <ac:graphicFrameMkLst>
            <pc:docMk/>
            <pc:sldMk cId="3119188197" sldId="270"/>
            <ac:graphicFrameMk id="3" creationId="{5588F540-B108-4086-8A76-510FDB507D86}"/>
          </ac:graphicFrameMkLst>
        </pc:graphicFrameChg>
        <pc:picChg chg="add mod">
          <ac:chgData name="Buckman, Mark" userId="143108ed-1948-4344-b71d-df851b3c54dd" providerId="ADAL" clId="{29698D39-6A23-4977-BF99-9CF4268D94CF}" dt="2021-02-11T15:45:02.038" v="902" actId="1076"/>
          <ac:picMkLst>
            <pc:docMk/>
            <pc:sldMk cId="3119188197" sldId="270"/>
            <ac:picMk id="4" creationId="{DE81F68D-50FB-4075-9ED9-B2FD8972A3B9}"/>
          </ac:picMkLst>
        </pc:picChg>
        <pc:picChg chg="add mod">
          <ac:chgData name="Buckman, Mark" userId="143108ed-1948-4344-b71d-df851b3c54dd" providerId="ADAL" clId="{29698D39-6A23-4977-BF99-9CF4268D94CF}" dt="2021-02-11T15:45:02.038" v="902" actId="1076"/>
          <ac:picMkLst>
            <pc:docMk/>
            <pc:sldMk cId="3119188197" sldId="270"/>
            <ac:picMk id="5" creationId="{A54E8069-B83B-40E0-8FE2-0F245EC057FA}"/>
          </ac:picMkLst>
        </pc:picChg>
        <pc:picChg chg="add mod">
          <ac:chgData name="Buckman, Mark" userId="143108ed-1948-4344-b71d-df851b3c54dd" providerId="ADAL" clId="{29698D39-6A23-4977-BF99-9CF4268D94CF}" dt="2021-02-11T15:45:02.038" v="902" actId="1076"/>
          <ac:picMkLst>
            <pc:docMk/>
            <pc:sldMk cId="3119188197" sldId="270"/>
            <ac:picMk id="6" creationId="{B4625C9D-90F8-4B05-AE27-EF8A3C08DF7B}"/>
          </ac:picMkLst>
        </pc:picChg>
        <pc:picChg chg="add mod">
          <ac:chgData name="Buckman, Mark" userId="143108ed-1948-4344-b71d-df851b3c54dd" providerId="ADAL" clId="{29698D39-6A23-4977-BF99-9CF4268D94CF}" dt="2021-02-11T15:45:02.038" v="902" actId="1076"/>
          <ac:picMkLst>
            <pc:docMk/>
            <pc:sldMk cId="3119188197" sldId="270"/>
            <ac:picMk id="7" creationId="{D2646B3B-9D66-4E75-B373-3EFF2503D89B}"/>
          </ac:picMkLst>
        </pc:picChg>
        <pc:picChg chg="add mod">
          <ac:chgData name="Buckman, Mark" userId="143108ed-1948-4344-b71d-df851b3c54dd" providerId="ADAL" clId="{29698D39-6A23-4977-BF99-9CF4268D94CF}" dt="2021-02-11T15:45:02.038" v="902" actId="1076"/>
          <ac:picMkLst>
            <pc:docMk/>
            <pc:sldMk cId="3119188197" sldId="270"/>
            <ac:picMk id="8" creationId="{4F4C12B1-4842-4B87-B60D-0129E10964F2}"/>
          </ac:picMkLst>
        </pc:picChg>
        <pc:picChg chg="add mod">
          <ac:chgData name="Buckman, Mark" userId="143108ed-1948-4344-b71d-df851b3c54dd" providerId="ADAL" clId="{29698D39-6A23-4977-BF99-9CF4268D94CF}" dt="2021-02-11T15:45:02.038" v="902" actId="1076"/>
          <ac:picMkLst>
            <pc:docMk/>
            <pc:sldMk cId="3119188197" sldId="270"/>
            <ac:picMk id="9" creationId="{7B997FB9-B76A-40B7-897C-C9C30464B4AC}"/>
          </ac:picMkLst>
        </pc:picChg>
        <pc:picChg chg="add mod">
          <ac:chgData name="Buckman, Mark" userId="143108ed-1948-4344-b71d-df851b3c54dd" providerId="ADAL" clId="{29698D39-6A23-4977-BF99-9CF4268D94CF}" dt="2021-02-11T15:45:02.038" v="902" actId="1076"/>
          <ac:picMkLst>
            <pc:docMk/>
            <pc:sldMk cId="3119188197" sldId="270"/>
            <ac:picMk id="10" creationId="{F897C20D-2FED-426E-BF0A-8B6E4A1D1745}"/>
          </ac:picMkLst>
        </pc:picChg>
        <pc:picChg chg="add mod">
          <ac:chgData name="Buckman, Mark" userId="143108ed-1948-4344-b71d-df851b3c54dd" providerId="ADAL" clId="{29698D39-6A23-4977-BF99-9CF4268D94CF}" dt="2021-02-11T15:45:02.038" v="902" actId="1076"/>
          <ac:picMkLst>
            <pc:docMk/>
            <pc:sldMk cId="3119188197" sldId="270"/>
            <ac:picMk id="11" creationId="{E1DD3ECA-D2A2-4D4B-811F-82A437184A74}"/>
          </ac:picMkLst>
        </pc:picChg>
        <pc:picChg chg="add mod">
          <ac:chgData name="Buckman, Mark" userId="143108ed-1948-4344-b71d-df851b3c54dd" providerId="ADAL" clId="{29698D39-6A23-4977-BF99-9CF4268D94CF}" dt="2021-02-11T15:45:02.038" v="902" actId="1076"/>
          <ac:picMkLst>
            <pc:docMk/>
            <pc:sldMk cId="3119188197" sldId="270"/>
            <ac:picMk id="12" creationId="{58496584-9BD1-4022-9892-25B14B319C82}"/>
          </ac:picMkLst>
        </pc:picChg>
        <pc:picChg chg="add mod">
          <ac:chgData name="Buckman, Mark" userId="143108ed-1948-4344-b71d-df851b3c54dd" providerId="ADAL" clId="{29698D39-6A23-4977-BF99-9CF4268D94CF}" dt="2021-02-11T15:45:02.038" v="902" actId="1076"/>
          <ac:picMkLst>
            <pc:docMk/>
            <pc:sldMk cId="3119188197" sldId="270"/>
            <ac:picMk id="13" creationId="{C7D2AC6E-D19F-4C7D-87D6-44E378B027F3}"/>
          </ac:picMkLst>
        </pc:picChg>
        <pc:picChg chg="add mod">
          <ac:chgData name="Buckman, Mark" userId="143108ed-1948-4344-b71d-df851b3c54dd" providerId="ADAL" clId="{29698D39-6A23-4977-BF99-9CF4268D94CF}" dt="2021-02-11T15:45:02.038" v="902" actId="1076"/>
          <ac:picMkLst>
            <pc:docMk/>
            <pc:sldMk cId="3119188197" sldId="270"/>
            <ac:picMk id="14" creationId="{C4485AD8-3FDF-4A60-9668-C7FBD8F8B135}"/>
          </ac:picMkLst>
        </pc:picChg>
        <pc:picChg chg="mod">
          <ac:chgData name="Buckman, Mark" userId="143108ed-1948-4344-b71d-df851b3c54dd" providerId="ADAL" clId="{29698D39-6A23-4977-BF99-9CF4268D94CF}" dt="2021-02-11T15:45:02.038" v="902" actId="1076"/>
          <ac:picMkLst>
            <pc:docMk/>
            <pc:sldMk cId="3119188197" sldId="270"/>
            <ac:picMk id="17" creationId="{85EDD979-FCCF-4A2F-AD05-71E8615B157E}"/>
          </ac:picMkLst>
        </pc:picChg>
        <pc:picChg chg="mod">
          <ac:chgData name="Buckman, Mark" userId="143108ed-1948-4344-b71d-df851b3c54dd" providerId="ADAL" clId="{29698D39-6A23-4977-BF99-9CF4268D94CF}" dt="2021-02-11T15:45:02.038" v="902" actId="1076"/>
          <ac:picMkLst>
            <pc:docMk/>
            <pc:sldMk cId="3119188197" sldId="270"/>
            <ac:picMk id="18" creationId="{8C9A1313-3976-4102-A496-57DA48B1FC3A}"/>
          </ac:picMkLst>
        </pc:picChg>
        <pc:picChg chg="mod">
          <ac:chgData name="Buckman, Mark" userId="143108ed-1948-4344-b71d-df851b3c54dd" providerId="ADAL" clId="{29698D39-6A23-4977-BF99-9CF4268D94CF}" dt="2021-02-11T15:45:02.038" v="902" actId="1076"/>
          <ac:picMkLst>
            <pc:docMk/>
            <pc:sldMk cId="3119188197" sldId="270"/>
            <ac:picMk id="19" creationId="{0141880D-02D6-410E-8473-84628BDD9E8B}"/>
          </ac:picMkLst>
        </pc:picChg>
        <pc:picChg chg="mod">
          <ac:chgData name="Buckman, Mark" userId="143108ed-1948-4344-b71d-df851b3c54dd" providerId="ADAL" clId="{29698D39-6A23-4977-BF99-9CF4268D94CF}" dt="2021-02-11T15:45:02.038" v="902" actId="1076"/>
          <ac:picMkLst>
            <pc:docMk/>
            <pc:sldMk cId="3119188197" sldId="270"/>
            <ac:picMk id="20" creationId="{DC40BF73-5244-42BC-90F9-FE229AA8DCDE}"/>
          </ac:picMkLst>
        </pc:picChg>
        <pc:picChg chg="mod">
          <ac:chgData name="Buckman, Mark" userId="143108ed-1948-4344-b71d-df851b3c54dd" providerId="ADAL" clId="{29698D39-6A23-4977-BF99-9CF4268D94CF}" dt="2021-02-11T15:45:02.038" v="902" actId="1076"/>
          <ac:picMkLst>
            <pc:docMk/>
            <pc:sldMk cId="3119188197" sldId="270"/>
            <ac:picMk id="21" creationId="{02014C87-7E84-469D-B9E7-C4B0C7444FE2}"/>
          </ac:picMkLst>
        </pc:picChg>
        <pc:picChg chg="mod">
          <ac:chgData name="Buckman, Mark" userId="143108ed-1948-4344-b71d-df851b3c54dd" providerId="ADAL" clId="{29698D39-6A23-4977-BF99-9CF4268D94CF}" dt="2021-02-11T15:45:02.038" v="902" actId="1076"/>
          <ac:picMkLst>
            <pc:docMk/>
            <pc:sldMk cId="3119188197" sldId="270"/>
            <ac:picMk id="22" creationId="{2515ECD4-89D5-415F-8A9F-7B434D8EC141}"/>
          </ac:picMkLst>
        </pc:picChg>
        <pc:picChg chg="mod">
          <ac:chgData name="Buckman, Mark" userId="143108ed-1948-4344-b71d-df851b3c54dd" providerId="ADAL" clId="{29698D39-6A23-4977-BF99-9CF4268D94CF}" dt="2021-02-11T15:45:02.038" v="902" actId="1076"/>
          <ac:picMkLst>
            <pc:docMk/>
            <pc:sldMk cId="3119188197" sldId="270"/>
            <ac:picMk id="23" creationId="{9029C857-DD69-49D3-BA4C-472C0BCD45A9}"/>
          </ac:picMkLst>
        </pc:picChg>
        <pc:picChg chg="mod">
          <ac:chgData name="Buckman, Mark" userId="143108ed-1948-4344-b71d-df851b3c54dd" providerId="ADAL" clId="{29698D39-6A23-4977-BF99-9CF4268D94CF}" dt="2021-02-11T15:45:02.038" v="902" actId="1076"/>
          <ac:picMkLst>
            <pc:docMk/>
            <pc:sldMk cId="3119188197" sldId="270"/>
            <ac:picMk id="24" creationId="{C937BA7D-1D93-46D8-B803-E0AD0E9AAA79}"/>
          </ac:picMkLst>
        </pc:picChg>
        <pc:picChg chg="mod">
          <ac:chgData name="Buckman, Mark" userId="143108ed-1948-4344-b71d-df851b3c54dd" providerId="ADAL" clId="{29698D39-6A23-4977-BF99-9CF4268D94CF}" dt="2021-02-11T15:45:02.038" v="902" actId="1076"/>
          <ac:picMkLst>
            <pc:docMk/>
            <pc:sldMk cId="3119188197" sldId="270"/>
            <ac:picMk id="25" creationId="{54DB32C5-3902-45CF-801C-75FA68D5D388}"/>
          </ac:picMkLst>
        </pc:picChg>
      </pc:sldChg>
      <pc:sldChg chg="new del">
        <pc:chgData name="Buckman, Mark" userId="143108ed-1948-4344-b71d-df851b3c54dd" providerId="ADAL" clId="{29698D39-6A23-4977-BF99-9CF4268D94CF}" dt="2021-02-11T15:47:20.300" v="927" actId="47"/>
        <pc:sldMkLst>
          <pc:docMk/>
          <pc:sldMk cId="3664369905" sldId="271"/>
        </pc:sldMkLst>
      </pc:sldChg>
      <pc:sldChg chg="addSp delSp modSp new mod ord">
        <pc:chgData name="Buckman, Mark" userId="143108ed-1948-4344-b71d-df851b3c54dd" providerId="ADAL" clId="{29698D39-6A23-4977-BF99-9CF4268D94CF}" dt="2021-02-11T15:47:48.673" v="932" actId="1076"/>
        <pc:sldMkLst>
          <pc:docMk/>
          <pc:sldMk cId="2548306521" sldId="272"/>
        </pc:sldMkLst>
        <pc:picChg chg="add mod">
          <ac:chgData name="Buckman, Mark" userId="143108ed-1948-4344-b71d-df851b3c54dd" providerId="ADAL" clId="{29698D39-6A23-4977-BF99-9CF4268D94CF}" dt="2021-02-11T15:47:48.673" v="932" actId="1076"/>
          <ac:picMkLst>
            <pc:docMk/>
            <pc:sldMk cId="2548306521" sldId="272"/>
            <ac:picMk id="2" creationId="{0A3F0EE6-1989-4444-B18B-75FBF86037B4}"/>
          </ac:picMkLst>
        </pc:picChg>
        <pc:picChg chg="add del mod">
          <ac:chgData name="Buckman, Mark" userId="143108ed-1948-4344-b71d-df851b3c54dd" providerId="ADAL" clId="{29698D39-6A23-4977-BF99-9CF4268D94CF}" dt="2021-02-11T15:47:43.264" v="931" actId="478"/>
          <ac:picMkLst>
            <pc:docMk/>
            <pc:sldMk cId="2548306521" sldId="272"/>
            <ac:picMk id="3" creationId="{A3AB6D83-83EA-4ECF-A7C1-D22620762CB6}"/>
          </ac:picMkLst>
        </pc:picChg>
      </pc:sldChg>
      <pc:sldChg chg="new del">
        <pc:chgData name="Buckman, Mark" userId="143108ed-1948-4344-b71d-df851b3c54dd" providerId="ADAL" clId="{29698D39-6A23-4977-BF99-9CF4268D94CF}" dt="2021-02-11T16:07:53.985" v="945" actId="47"/>
        <pc:sldMkLst>
          <pc:docMk/>
          <pc:sldMk cId="3927976868" sldId="273"/>
        </pc:sldMkLst>
      </pc:sldChg>
      <pc:sldChg chg="add">
        <pc:chgData name="Buckman, Mark" userId="143108ed-1948-4344-b71d-df851b3c54dd" providerId="ADAL" clId="{29698D39-6A23-4977-BF99-9CF4268D94CF}" dt="2021-02-11T16:13:43.262" v="1019"/>
        <pc:sldMkLst>
          <pc:docMk/>
          <pc:sldMk cId="3655489259" sldId="281"/>
        </pc:sldMkLst>
      </pc:sldChg>
      <pc:sldChg chg="add">
        <pc:chgData name="Buckman, Mark" userId="143108ed-1948-4344-b71d-df851b3c54dd" providerId="ADAL" clId="{29698D39-6A23-4977-BF99-9CF4268D94CF}" dt="2021-02-11T16:13:50.203" v="1020"/>
        <pc:sldMkLst>
          <pc:docMk/>
          <pc:sldMk cId="1619802170" sldId="282"/>
        </pc:sldMkLst>
      </pc:sldChg>
      <pc:sldChg chg="add del">
        <pc:chgData name="Buckman, Mark" userId="143108ed-1948-4344-b71d-df851b3c54dd" providerId="ADAL" clId="{29698D39-6A23-4977-BF99-9CF4268D94CF}" dt="2021-02-11T16:07:56.090" v="946" actId="47"/>
        <pc:sldMkLst>
          <pc:docMk/>
          <pc:sldMk cId="2672868010" sldId="582"/>
        </pc:sldMkLst>
      </pc:sldChg>
      <pc:sldChg chg="modSp add del mod">
        <pc:chgData name="Buckman, Mark" userId="143108ed-1948-4344-b71d-df851b3c54dd" providerId="ADAL" clId="{29698D39-6A23-4977-BF99-9CF4268D94CF}" dt="2021-02-11T16:07:53.985" v="945" actId="47"/>
        <pc:sldMkLst>
          <pc:docMk/>
          <pc:sldMk cId="4258977174" sldId="601"/>
        </pc:sldMkLst>
        <pc:spChg chg="mod">
          <ac:chgData name="Buckman, Mark" userId="143108ed-1948-4344-b71d-df851b3c54dd" providerId="ADAL" clId="{29698D39-6A23-4977-BF99-9CF4268D94CF}" dt="2021-02-11T15:55:04.372" v="936" actId="27636"/>
          <ac:spMkLst>
            <pc:docMk/>
            <pc:sldMk cId="4258977174" sldId="601"/>
            <ac:spMk id="4" creationId="{78F7E19E-03C0-4FB2-9D52-CCB88F0D65F2}"/>
          </ac:spMkLst>
        </pc:spChg>
      </pc:sldChg>
      <pc:sldChg chg="add del">
        <pc:chgData name="Buckman, Mark" userId="143108ed-1948-4344-b71d-df851b3c54dd" providerId="ADAL" clId="{29698D39-6A23-4977-BF99-9CF4268D94CF}" dt="2021-02-11T16:07:53.985" v="945" actId="47"/>
        <pc:sldMkLst>
          <pc:docMk/>
          <pc:sldMk cId="3801520729" sldId="772"/>
        </pc:sldMkLst>
      </pc:sldChg>
      <pc:sldChg chg="modSp add del mod">
        <pc:chgData name="Buckman, Mark" userId="143108ed-1948-4344-b71d-df851b3c54dd" providerId="ADAL" clId="{29698D39-6A23-4977-BF99-9CF4268D94CF}" dt="2021-02-11T15:41:25.235" v="836"/>
        <pc:sldMkLst>
          <pc:docMk/>
          <pc:sldMk cId="501167967" sldId="1235"/>
        </pc:sldMkLst>
        <pc:graphicFrameChg chg="mod modGraphic">
          <ac:chgData name="Buckman, Mark" userId="143108ed-1948-4344-b71d-df851b3c54dd" providerId="ADAL" clId="{29698D39-6A23-4977-BF99-9CF4268D94CF}" dt="2021-02-11T15:41:24.882" v="835" actId="14100"/>
          <ac:graphicFrameMkLst>
            <pc:docMk/>
            <pc:sldMk cId="501167967" sldId="1235"/>
            <ac:graphicFrameMk id="4" creationId="{00000000-0000-0000-0000-000000000000}"/>
          </ac:graphicFrameMkLst>
        </pc:graphicFrameChg>
      </pc:sldChg>
      <pc:sldChg chg="modSp add mod">
        <pc:chgData name="Buckman, Mark" userId="143108ed-1948-4344-b71d-df851b3c54dd" providerId="ADAL" clId="{29698D39-6A23-4977-BF99-9CF4268D94CF}" dt="2021-02-11T16:07:37.677" v="944" actId="108"/>
        <pc:sldMkLst>
          <pc:docMk/>
          <pc:sldMk cId="1083013809" sldId="1238"/>
        </pc:sldMkLst>
        <pc:spChg chg="mod">
          <ac:chgData name="Buckman, Mark" userId="143108ed-1948-4344-b71d-df851b3c54dd" providerId="ADAL" clId="{29698D39-6A23-4977-BF99-9CF4268D94CF}" dt="2021-02-11T16:07:37.677" v="944" actId="108"/>
          <ac:spMkLst>
            <pc:docMk/>
            <pc:sldMk cId="1083013809" sldId="1238"/>
            <ac:spMk id="3" creationId="{C195CDE2-3476-CB4C-A0FB-F3012E1A33A9}"/>
          </ac:spMkLst>
        </pc:spChg>
      </pc:sldChg>
      <pc:sldChg chg="modSp add mod">
        <pc:chgData name="Buckman, Mark" userId="143108ed-1948-4344-b71d-df851b3c54dd" providerId="ADAL" clId="{29698D39-6A23-4977-BF99-9CF4268D94CF}" dt="2021-02-11T16:13:14.421" v="1018" actId="108"/>
        <pc:sldMkLst>
          <pc:docMk/>
          <pc:sldMk cId="2459875987" sldId="1239"/>
        </pc:sldMkLst>
        <pc:spChg chg="mod">
          <ac:chgData name="Buckman, Mark" userId="143108ed-1948-4344-b71d-df851b3c54dd" providerId="ADAL" clId="{29698D39-6A23-4977-BF99-9CF4268D94CF}" dt="2021-02-11T16:13:14.421" v="1018" actId="108"/>
          <ac:spMkLst>
            <pc:docMk/>
            <pc:sldMk cId="2459875987" sldId="1239"/>
            <ac:spMk id="3" creationId="{C195CDE2-3476-CB4C-A0FB-F3012E1A33A9}"/>
          </ac:spMkLst>
        </pc:spChg>
      </pc:sldChg>
      <pc:sldChg chg="addSp delSp modSp add del mod">
        <pc:chgData name="Buckman, Mark" userId="143108ed-1948-4344-b71d-df851b3c54dd" providerId="ADAL" clId="{29698D39-6A23-4977-BF99-9CF4268D94CF}" dt="2021-02-11T16:33:54.159" v="1235" actId="2062"/>
        <pc:sldMkLst>
          <pc:docMk/>
          <pc:sldMk cId="740493997" sldId="1251"/>
        </pc:sldMkLst>
        <pc:spChg chg="add del mod">
          <ac:chgData name="Buckman, Mark" userId="143108ed-1948-4344-b71d-df851b3c54dd" providerId="ADAL" clId="{29698D39-6A23-4977-BF99-9CF4268D94CF}" dt="2021-02-11T16:33:26.782" v="1230" actId="478"/>
          <ac:spMkLst>
            <pc:docMk/>
            <pc:sldMk cId="740493997" sldId="1251"/>
            <ac:spMk id="4" creationId="{8B291CB5-4F2E-434F-90C2-9A6DBADB8BCC}"/>
          </ac:spMkLst>
        </pc:spChg>
        <pc:spChg chg="del mod">
          <ac:chgData name="Buckman, Mark" userId="143108ed-1948-4344-b71d-df851b3c54dd" providerId="ADAL" clId="{29698D39-6A23-4977-BF99-9CF4268D94CF}" dt="2021-02-11T16:33:22.146" v="1229" actId="478"/>
          <ac:spMkLst>
            <pc:docMk/>
            <pc:sldMk cId="740493997" sldId="1251"/>
            <ac:spMk id="7" creationId="{00000000-0000-0000-0000-000000000000}"/>
          </ac:spMkLst>
        </pc:spChg>
        <pc:graphicFrameChg chg="mod modGraphic">
          <ac:chgData name="Buckman, Mark" userId="143108ed-1948-4344-b71d-df851b3c54dd" providerId="ADAL" clId="{29698D39-6A23-4977-BF99-9CF4268D94CF}" dt="2021-02-11T16:33:54.159" v="1235" actId="2062"/>
          <ac:graphicFrameMkLst>
            <pc:docMk/>
            <pc:sldMk cId="740493997" sldId="1251"/>
            <ac:graphicFrameMk id="3" creationId="{00000000-0000-0000-0000-000000000000}"/>
          </ac:graphicFrameMkLst>
        </pc:graphicFrameChg>
      </pc:sldChg>
      <pc:sldChg chg="add del">
        <pc:chgData name="Buckman, Mark" userId="143108ed-1948-4344-b71d-df851b3c54dd" providerId="ADAL" clId="{29698D39-6A23-4977-BF99-9CF4268D94CF}" dt="2021-02-11T16:07:53.985" v="945" actId="47"/>
        <pc:sldMkLst>
          <pc:docMk/>
          <pc:sldMk cId="2982650606" sldId="1258"/>
        </pc:sldMkLst>
      </pc:sldChg>
      <pc:sldChg chg="addSp delSp modSp add mod modAnim">
        <pc:chgData name="Buckman, Mark" userId="143108ed-1948-4344-b71d-df851b3c54dd" providerId="ADAL" clId="{29698D39-6A23-4977-BF99-9CF4268D94CF}" dt="2021-02-11T16:05:49.308" v="943" actId="208"/>
        <pc:sldMkLst>
          <pc:docMk/>
          <pc:sldMk cId="1021945359" sldId="1308"/>
        </pc:sldMkLst>
        <pc:picChg chg="mod">
          <ac:chgData name="Buckman, Mark" userId="143108ed-1948-4344-b71d-df851b3c54dd" providerId="ADAL" clId="{29698D39-6A23-4977-BF99-9CF4268D94CF}" dt="2021-02-11T16:05:49.308" v="943" actId="208"/>
          <ac:picMkLst>
            <pc:docMk/>
            <pc:sldMk cId="1021945359" sldId="1308"/>
            <ac:picMk id="8" creationId="{A9DC269D-4A7E-42E4-92BD-404E4C5BB68F}"/>
          </ac:picMkLst>
        </pc:picChg>
        <pc:cxnChg chg="add del">
          <ac:chgData name="Buckman, Mark" userId="143108ed-1948-4344-b71d-df851b3c54dd" providerId="ADAL" clId="{29698D39-6A23-4977-BF99-9CF4268D94CF}" dt="2021-02-11T16:05:17.428" v="939" actId="11529"/>
          <ac:cxnSpMkLst>
            <pc:docMk/>
            <pc:sldMk cId="1021945359" sldId="1308"/>
            <ac:cxnSpMk id="3" creationId="{DDACC787-0EFB-4E15-B403-88091B98F3B7}"/>
          </ac:cxnSpMkLst>
        </pc:cxnChg>
      </pc:sldChg>
      <pc:sldChg chg="add">
        <pc:chgData name="Buckman, Mark" userId="143108ed-1948-4344-b71d-df851b3c54dd" providerId="ADAL" clId="{29698D39-6A23-4977-BF99-9CF4268D94CF}" dt="2021-02-11T15:51:28.167" v="934"/>
        <pc:sldMkLst>
          <pc:docMk/>
          <pc:sldMk cId="590044323" sldId="1458"/>
        </pc:sldMkLst>
      </pc:sldChg>
      <pc:sldChg chg="addSp modSp new mod">
        <pc:chgData name="Buckman, Mark" userId="143108ed-1948-4344-b71d-df851b3c54dd" providerId="ADAL" clId="{29698D39-6A23-4977-BF99-9CF4268D94CF}" dt="2021-02-11T16:09:22.377" v="966" actId="1076"/>
        <pc:sldMkLst>
          <pc:docMk/>
          <pc:sldMk cId="1613150344" sldId="1459"/>
        </pc:sldMkLst>
        <pc:spChg chg="mod">
          <ac:chgData name="Buckman, Mark" userId="143108ed-1948-4344-b71d-df851b3c54dd" providerId="ADAL" clId="{29698D39-6A23-4977-BF99-9CF4268D94CF}" dt="2021-02-11T16:08:11.545" v="948"/>
          <ac:spMkLst>
            <pc:docMk/>
            <pc:sldMk cId="1613150344" sldId="1459"/>
            <ac:spMk id="2" creationId="{667DD26D-0BEF-4E78-86D3-24B3E4630F13}"/>
          </ac:spMkLst>
        </pc:spChg>
        <pc:spChg chg="mod">
          <ac:chgData name="Buckman, Mark" userId="143108ed-1948-4344-b71d-df851b3c54dd" providerId="ADAL" clId="{29698D39-6A23-4977-BF99-9CF4268D94CF}" dt="2021-02-11T16:08:17.091" v="952" actId="20577"/>
          <ac:spMkLst>
            <pc:docMk/>
            <pc:sldMk cId="1613150344" sldId="1459"/>
            <ac:spMk id="3" creationId="{38B106C4-A2B3-4A17-9C71-AFB513D511F6}"/>
          </ac:spMkLst>
        </pc:spChg>
        <pc:spChg chg="add mod">
          <ac:chgData name="Buckman, Mark" userId="143108ed-1948-4344-b71d-df851b3c54dd" providerId="ADAL" clId="{29698D39-6A23-4977-BF99-9CF4268D94CF}" dt="2021-02-11T16:09:22.377" v="966" actId="1076"/>
          <ac:spMkLst>
            <pc:docMk/>
            <pc:sldMk cId="1613150344" sldId="1459"/>
            <ac:spMk id="4" creationId="{A53BAF90-9087-4EAE-9137-86131F1EFCB7}"/>
          </ac:spMkLst>
        </pc:spChg>
      </pc:sldChg>
      <pc:sldChg chg="addSp delSp modSp new mod">
        <pc:chgData name="Buckman, Mark" userId="143108ed-1948-4344-b71d-df851b3c54dd" providerId="ADAL" clId="{29698D39-6A23-4977-BF99-9CF4268D94CF}" dt="2021-02-11T16:11:46.049" v="1006" actId="1076"/>
        <pc:sldMkLst>
          <pc:docMk/>
          <pc:sldMk cId="880013096" sldId="1460"/>
        </pc:sldMkLst>
        <pc:spChg chg="mod">
          <ac:chgData name="Buckman, Mark" userId="143108ed-1948-4344-b71d-df851b3c54dd" providerId="ADAL" clId="{29698D39-6A23-4977-BF99-9CF4268D94CF}" dt="2021-02-11T16:09:45.837" v="971" actId="404"/>
          <ac:spMkLst>
            <pc:docMk/>
            <pc:sldMk cId="880013096" sldId="1460"/>
            <ac:spMk id="2" creationId="{31279747-3912-45F9-AC81-DFB99E131929}"/>
          </ac:spMkLst>
        </pc:spChg>
        <pc:spChg chg="del">
          <ac:chgData name="Buckman, Mark" userId="143108ed-1948-4344-b71d-df851b3c54dd" providerId="ADAL" clId="{29698D39-6A23-4977-BF99-9CF4268D94CF}" dt="2021-02-11T16:09:52.054" v="972" actId="478"/>
          <ac:spMkLst>
            <pc:docMk/>
            <pc:sldMk cId="880013096" sldId="1460"/>
            <ac:spMk id="3" creationId="{56FB6E6C-FDD5-482E-BD16-841A2BD346C1}"/>
          </ac:spMkLst>
        </pc:spChg>
        <pc:spChg chg="add del mod">
          <ac:chgData name="Buckman, Mark" userId="143108ed-1948-4344-b71d-df851b3c54dd" providerId="ADAL" clId="{29698D39-6A23-4977-BF99-9CF4268D94CF}" dt="2021-02-11T16:10:21.510" v="980" actId="478"/>
          <ac:spMkLst>
            <pc:docMk/>
            <pc:sldMk cId="880013096" sldId="1460"/>
            <ac:spMk id="4" creationId="{26A2F05C-1AD2-4DBA-A3D9-D00EB02E8BFC}"/>
          </ac:spMkLst>
        </pc:spChg>
        <pc:spChg chg="add del mod">
          <ac:chgData name="Buckman, Mark" userId="143108ed-1948-4344-b71d-df851b3c54dd" providerId="ADAL" clId="{29698D39-6A23-4977-BF99-9CF4268D94CF}" dt="2021-02-11T16:10:23.764" v="981" actId="478"/>
          <ac:spMkLst>
            <pc:docMk/>
            <pc:sldMk cId="880013096" sldId="1460"/>
            <ac:spMk id="7" creationId="{864FA64D-4C75-435F-9647-797F86DB9380}"/>
          </ac:spMkLst>
        </pc:spChg>
        <pc:spChg chg="add mod">
          <ac:chgData name="Buckman, Mark" userId="143108ed-1948-4344-b71d-df851b3c54dd" providerId="ADAL" clId="{29698D39-6A23-4977-BF99-9CF4268D94CF}" dt="2021-02-11T16:11:46.049" v="1006" actId="1076"/>
          <ac:spMkLst>
            <pc:docMk/>
            <pc:sldMk cId="880013096" sldId="1460"/>
            <ac:spMk id="8" creationId="{FFF12B4B-D33F-4DAD-A0FC-F5033AC0E293}"/>
          </ac:spMkLst>
        </pc:spChg>
        <pc:graphicFrameChg chg="add mod modGraphic">
          <ac:chgData name="Buckman, Mark" userId="143108ed-1948-4344-b71d-df851b3c54dd" providerId="ADAL" clId="{29698D39-6A23-4977-BF99-9CF4268D94CF}" dt="2021-02-11T16:10:58.256" v="992" actId="12269"/>
          <ac:graphicFrameMkLst>
            <pc:docMk/>
            <pc:sldMk cId="880013096" sldId="1460"/>
            <ac:graphicFrameMk id="5" creationId="{2254BE37-95C3-4552-9825-0D06DF65FC35}"/>
          </ac:graphicFrameMkLst>
        </pc:graphicFrameChg>
      </pc:sldChg>
      <pc:sldChg chg="addSp modSp new mod">
        <pc:chgData name="Buckman, Mark" userId="143108ed-1948-4344-b71d-df851b3c54dd" providerId="ADAL" clId="{29698D39-6A23-4977-BF99-9CF4268D94CF}" dt="2021-02-11T16:11:47.587" v="1007"/>
        <pc:sldMkLst>
          <pc:docMk/>
          <pc:sldMk cId="2766533907" sldId="1461"/>
        </pc:sldMkLst>
        <pc:spChg chg="mod">
          <ac:chgData name="Buckman, Mark" userId="143108ed-1948-4344-b71d-df851b3c54dd" providerId="ADAL" clId="{29698D39-6A23-4977-BF99-9CF4268D94CF}" dt="2021-02-11T16:11:15.003" v="994"/>
          <ac:spMkLst>
            <pc:docMk/>
            <pc:sldMk cId="2766533907" sldId="1461"/>
            <ac:spMk id="2" creationId="{4988C93C-EB0F-4635-AFDC-E5A7C5C88732}"/>
          </ac:spMkLst>
        </pc:spChg>
        <pc:spChg chg="mod">
          <ac:chgData name="Buckman, Mark" userId="143108ed-1948-4344-b71d-df851b3c54dd" providerId="ADAL" clId="{29698D39-6A23-4977-BF99-9CF4268D94CF}" dt="2021-02-11T16:11:34.517" v="1004" actId="20577"/>
          <ac:spMkLst>
            <pc:docMk/>
            <pc:sldMk cId="2766533907" sldId="1461"/>
            <ac:spMk id="3" creationId="{E34D4496-AFE1-4479-B0B4-BC38F8039B7C}"/>
          </ac:spMkLst>
        </pc:spChg>
        <pc:spChg chg="add mod">
          <ac:chgData name="Buckman, Mark" userId="143108ed-1948-4344-b71d-df851b3c54dd" providerId="ADAL" clId="{29698D39-6A23-4977-BF99-9CF4268D94CF}" dt="2021-02-11T16:11:47.587" v="1007"/>
          <ac:spMkLst>
            <pc:docMk/>
            <pc:sldMk cId="2766533907" sldId="1461"/>
            <ac:spMk id="4" creationId="{A5447DB5-A7B5-42CF-A6D6-CACB32172FAF}"/>
          </ac:spMkLst>
        </pc:spChg>
      </pc:sldChg>
      <pc:sldChg chg="addSp modSp new mod modAnim">
        <pc:chgData name="Buckman, Mark" userId="143108ed-1948-4344-b71d-df851b3c54dd" providerId="ADAL" clId="{29698D39-6A23-4977-BF99-9CF4268D94CF}" dt="2021-02-11T16:15:19.752" v="1073" actId="20577"/>
        <pc:sldMkLst>
          <pc:docMk/>
          <pc:sldMk cId="463797337" sldId="1462"/>
        </pc:sldMkLst>
        <pc:spChg chg="mod">
          <ac:chgData name="Buckman, Mark" userId="143108ed-1948-4344-b71d-df851b3c54dd" providerId="ADAL" clId="{29698D39-6A23-4977-BF99-9CF4268D94CF}" dt="2021-02-11T16:12:04.652" v="1009"/>
          <ac:spMkLst>
            <pc:docMk/>
            <pc:sldMk cId="463797337" sldId="1462"/>
            <ac:spMk id="2" creationId="{38484249-9DFF-4120-8EF8-67780C571052}"/>
          </ac:spMkLst>
        </pc:spChg>
        <pc:spChg chg="add mod">
          <ac:chgData name="Buckman, Mark" userId="143108ed-1948-4344-b71d-df851b3c54dd" providerId="ADAL" clId="{29698D39-6A23-4977-BF99-9CF4268D94CF}" dt="2021-02-11T16:12:23.181" v="1014" actId="14100"/>
          <ac:spMkLst>
            <pc:docMk/>
            <pc:sldMk cId="463797337" sldId="1462"/>
            <ac:spMk id="4" creationId="{D939CA63-E7A5-4F17-B206-BF719B7B9C51}"/>
          </ac:spMkLst>
        </pc:spChg>
        <pc:spChg chg="add mod">
          <ac:chgData name="Buckman, Mark" userId="143108ed-1948-4344-b71d-df851b3c54dd" providerId="ADAL" clId="{29698D39-6A23-4977-BF99-9CF4268D94CF}" dt="2021-02-11T16:15:19.752" v="1073" actId="20577"/>
          <ac:spMkLst>
            <pc:docMk/>
            <pc:sldMk cId="463797337" sldId="1462"/>
            <ac:spMk id="5" creationId="{645789D6-5A1F-409D-A5C8-D12D4CF60414}"/>
          </ac:spMkLst>
        </pc:spChg>
        <pc:picChg chg="add mod">
          <ac:chgData name="Buckman, Mark" userId="143108ed-1948-4344-b71d-df851b3c54dd" providerId="ADAL" clId="{29698D39-6A23-4977-BF99-9CF4268D94CF}" dt="2021-02-11T16:12:11.850" v="1011" actId="1076"/>
          <ac:picMkLst>
            <pc:docMk/>
            <pc:sldMk cId="463797337" sldId="1462"/>
            <ac:picMk id="3" creationId="{57699332-F0FD-444C-9019-EC5471741C9F}"/>
          </ac:picMkLst>
        </pc:picChg>
      </pc:sldChg>
      <pc:sldChg chg="modSp add mod">
        <pc:chgData name="Buckman, Mark" userId="143108ed-1948-4344-b71d-df851b3c54dd" providerId="ADAL" clId="{29698D39-6A23-4977-BF99-9CF4268D94CF}" dt="2021-02-11T16:14:26.253" v="1057" actId="20577"/>
        <pc:sldMkLst>
          <pc:docMk/>
          <pc:sldMk cId="2212222670" sldId="1463"/>
        </pc:sldMkLst>
        <pc:spChg chg="mod">
          <ac:chgData name="Buckman, Mark" userId="143108ed-1948-4344-b71d-df851b3c54dd" providerId="ADAL" clId="{29698D39-6A23-4977-BF99-9CF4268D94CF}" dt="2021-02-11T16:14:18.950" v="1044" actId="20577"/>
          <ac:spMkLst>
            <pc:docMk/>
            <pc:sldMk cId="2212222670" sldId="1463"/>
            <ac:spMk id="2" creationId="{6DF682D1-8093-DA4D-901A-ED74CD73FE9A}"/>
          </ac:spMkLst>
        </pc:spChg>
        <pc:spChg chg="mod">
          <ac:chgData name="Buckman, Mark" userId="143108ed-1948-4344-b71d-df851b3c54dd" providerId="ADAL" clId="{29698D39-6A23-4977-BF99-9CF4268D94CF}" dt="2021-02-11T16:14:26.253" v="1057" actId="20577"/>
          <ac:spMkLst>
            <pc:docMk/>
            <pc:sldMk cId="2212222670" sldId="1463"/>
            <ac:spMk id="3" creationId="{C195CDE2-3476-CB4C-A0FB-F3012E1A33A9}"/>
          </ac:spMkLst>
        </pc:spChg>
      </pc:sldChg>
      <pc:sldChg chg="modSp new mod">
        <pc:chgData name="Buckman, Mark" userId="143108ed-1948-4344-b71d-df851b3c54dd" providerId="ADAL" clId="{29698D39-6A23-4977-BF99-9CF4268D94CF}" dt="2021-02-11T16:26:14.077" v="1088" actId="20577"/>
        <pc:sldMkLst>
          <pc:docMk/>
          <pc:sldMk cId="756124482" sldId="1464"/>
        </pc:sldMkLst>
        <pc:spChg chg="mod">
          <ac:chgData name="Buckman, Mark" userId="143108ed-1948-4344-b71d-df851b3c54dd" providerId="ADAL" clId="{29698D39-6A23-4977-BF99-9CF4268D94CF}" dt="2021-02-11T16:26:07.493" v="1084"/>
          <ac:spMkLst>
            <pc:docMk/>
            <pc:sldMk cId="756124482" sldId="1464"/>
            <ac:spMk id="2" creationId="{86948F1D-3F07-4AFE-9A57-2FBA2A2C5A81}"/>
          </ac:spMkLst>
        </pc:spChg>
        <pc:spChg chg="mod">
          <ac:chgData name="Buckman, Mark" userId="143108ed-1948-4344-b71d-df851b3c54dd" providerId="ADAL" clId="{29698D39-6A23-4977-BF99-9CF4268D94CF}" dt="2021-02-11T16:26:14.077" v="1088" actId="20577"/>
          <ac:spMkLst>
            <pc:docMk/>
            <pc:sldMk cId="756124482" sldId="1464"/>
            <ac:spMk id="3" creationId="{B3370B06-558B-4B75-96D6-B8EC746AE0D4}"/>
          </ac:spMkLst>
        </pc:spChg>
      </pc:sldChg>
      <pc:sldChg chg="addSp modSp new mod">
        <pc:chgData name="Buckman, Mark" userId="143108ed-1948-4344-b71d-df851b3c54dd" providerId="ADAL" clId="{29698D39-6A23-4977-BF99-9CF4268D94CF}" dt="2021-02-11T16:25:49.398" v="1083" actId="1076"/>
        <pc:sldMkLst>
          <pc:docMk/>
          <pc:sldMk cId="447076601" sldId="1465"/>
        </pc:sldMkLst>
        <pc:picChg chg="add mod">
          <ac:chgData name="Buckman, Mark" userId="143108ed-1948-4344-b71d-df851b3c54dd" providerId="ADAL" clId="{29698D39-6A23-4977-BF99-9CF4268D94CF}" dt="2021-02-11T16:25:22.766" v="1076"/>
          <ac:picMkLst>
            <pc:docMk/>
            <pc:sldMk cId="447076601" sldId="1465"/>
            <ac:picMk id="2" creationId="{79A63660-2D1A-4399-880F-69E9BBC5A2DB}"/>
          </ac:picMkLst>
        </pc:picChg>
        <pc:picChg chg="add mod">
          <ac:chgData name="Buckman, Mark" userId="143108ed-1948-4344-b71d-df851b3c54dd" providerId="ADAL" clId="{29698D39-6A23-4977-BF99-9CF4268D94CF}" dt="2021-02-11T16:25:39.267" v="1080" actId="1076"/>
          <ac:picMkLst>
            <pc:docMk/>
            <pc:sldMk cId="447076601" sldId="1465"/>
            <ac:picMk id="3" creationId="{D2B77192-2277-43CE-9BCF-C16742AC6533}"/>
          </ac:picMkLst>
        </pc:picChg>
        <pc:picChg chg="add mod">
          <ac:chgData name="Buckman, Mark" userId="143108ed-1948-4344-b71d-df851b3c54dd" providerId="ADAL" clId="{29698D39-6A23-4977-BF99-9CF4268D94CF}" dt="2021-02-11T16:25:39.267" v="1080" actId="1076"/>
          <ac:picMkLst>
            <pc:docMk/>
            <pc:sldMk cId="447076601" sldId="1465"/>
            <ac:picMk id="4" creationId="{8B6E06DB-C24D-40C0-9BEE-A84E69F2B752}"/>
          </ac:picMkLst>
        </pc:picChg>
        <pc:picChg chg="add mod">
          <ac:chgData name="Buckman, Mark" userId="143108ed-1948-4344-b71d-df851b3c54dd" providerId="ADAL" clId="{29698D39-6A23-4977-BF99-9CF4268D94CF}" dt="2021-02-11T16:25:39.267" v="1080" actId="1076"/>
          <ac:picMkLst>
            <pc:docMk/>
            <pc:sldMk cId="447076601" sldId="1465"/>
            <ac:picMk id="5" creationId="{52FD734F-0C14-43CC-BD4B-3127DF112F52}"/>
          </ac:picMkLst>
        </pc:picChg>
        <pc:picChg chg="add mod">
          <ac:chgData name="Buckman, Mark" userId="143108ed-1948-4344-b71d-df851b3c54dd" providerId="ADAL" clId="{29698D39-6A23-4977-BF99-9CF4268D94CF}" dt="2021-02-11T16:25:49.398" v="1083" actId="1076"/>
          <ac:picMkLst>
            <pc:docMk/>
            <pc:sldMk cId="447076601" sldId="1465"/>
            <ac:picMk id="6" creationId="{CD47E29F-ABF8-4B79-B2BD-29CC59627ED6}"/>
          </ac:picMkLst>
        </pc:picChg>
      </pc:sldChg>
      <pc:sldChg chg="modSp add mod">
        <pc:chgData name="Buckman, Mark" userId="143108ed-1948-4344-b71d-df851b3c54dd" providerId="ADAL" clId="{29698D39-6A23-4977-BF99-9CF4268D94CF}" dt="2021-02-11T16:26:25.878" v="1091"/>
        <pc:sldMkLst>
          <pc:docMk/>
          <pc:sldMk cId="2637853016" sldId="1466"/>
        </pc:sldMkLst>
        <pc:spChg chg="mod">
          <ac:chgData name="Buckman, Mark" userId="143108ed-1948-4344-b71d-df851b3c54dd" providerId="ADAL" clId="{29698D39-6A23-4977-BF99-9CF4268D94CF}" dt="2021-02-11T16:26:22.643" v="1090"/>
          <ac:spMkLst>
            <pc:docMk/>
            <pc:sldMk cId="2637853016" sldId="1466"/>
            <ac:spMk id="2" creationId="{86948F1D-3F07-4AFE-9A57-2FBA2A2C5A81}"/>
          </ac:spMkLst>
        </pc:spChg>
        <pc:spChg chg="mod">
          <ac:chgData name="Buckman, Mark" userId="143108ed-1948-4344-b71d-df851b3c54dd" providerId="ADAL" clId="{29698D39-6A23-4977-BF99-9CF4268D94CF}" dt="2021-02-11T16:26:25.878" v="1091"/>
          <ac:spMkLst>
            <pc:docMk/>
            <pc:sldMk cId="2637853016" sldId="1466"/>
            <ac:spMk id="3" creationId="{B3370B06-558B-4B75-96D6-B8EC746AE0D4}"/>
          </ac:spMkLst>
        </pc:spChg>
      </pc:sldChg>
      <pc:sldChg chg="addSp delSp modSp add mod">
        <pc:chgData name="Buckman, Mark" userId="143108ed-1948-4344-b71d-df851b3c54dd" providerId="ADAL" clId="{29698D39-6A23-4977-BF99-9CF4268D94CF}" dt="2021-02-11T16:27:33.019" v="1115" actId="14100"/>
        <pc:sldMkLst>
          <pc:docMk/>
          <pc:sldMk cId="1231011101" sldId="1467"/>
        </pc:sldMkLst>
        <pc:spChg chg="mod">
          <ac:chgData name="Buckman, Mark" userId="143108ed-1948-4344-b71d-df851b3c54dd" providerId="ADAL" clId="{29698D39-6A23-4977-BF99-9CF4268D94CF}" dt="2021-02-11T16:26:34.990" v="1095"/>
          <ac:spMkLst>
            <pc:docMk/>
            <pc:sldMk cId="1231011101" sldId="1467"/>
            <ac:spMk id="2" creationId="{86948F1D-3F07-4AFE-9A57-2FBA2A2C5A81}"/>
          </ac:spMkLst>
        </pc:spChg>
        <pc:spChg chg="mod">
          <ac:chgData name="Buckman, Mark" userId="143108ed-1948-4344-b71d-df851b3c54dd" providerId="ADAL" clId="{29698D39-6A23-4977-BF99-9CF4268D94CF}" dt="2021-02-11T16:27:05.043" v="1102" actId="27636"/>
          <ac:spMkLst>
            <pc:docMk/>
            <pc:sldMk cId="1231011101" sldId="1467"/>
            <ac:spMk id="3" creationId="{B3370B06-558B-4B75-96D6-B8EC746AE0D4}"/>
          </ac:spMkLst>
        </pc:spChg>
        <pc:spChg chg="add del mod">
          <ac:chgData name="Buckman, Mark" userId="143108ed-1948-4344-b71d-df851b3c54dd" providerId="ADAL" clId="{29698D39-6A23-4977-BF99-9CF4268D94CF}" dt="2021-02-11T16:27:23.984" v="1108"/>
          <ac:spMkLst>
            <pc:docMk/>
            <pc:sldMk cId="1231011101" sldId="1467"/>
            <ac:spMk id="5" creationId="{E81D0C8F-A025-4F09-BDB9-3AD3022AC866}"/>
          </ac:spMkLst>
        </pc:spChg>
        <pc:spChg chg="add del mod">
          <ac:chgData name="Buckman, Mark" userId="143108ed-1948-4344-b71d-df851b3c54dd" providerId="ADAL" clId="{29698D39-6A23-4977-BF99-9CF4268D94CF}" dt="2021-02-11T16:27:26.664" v="1112"/>
          <ac:spMkLst>
            <pc:docMk/>
            <pc:sldMk cId="1231011101" sldId="1467"/>
            <ac:spMk id="6" creationId="{8E9FBACE-6485-460D-98B7-B36F6B9D2869}"/>
          </ac:spMkLst>
        </pc:spChg>
        <pc:spChg chg="add mod">
          <ac:chgData name="Buckman, Mark" userId="143108ed-1948-4344-b71d-df851b3c54dd" providerId="ADAL" clId="{29698D39-6A23-4977-BF99-9CF4268D94CF}" dt="2021-02-11T16:27:33.019" v="1115" actId="14100"/>
          <ac:spMkLst>
            <pc:docMk/>
            <pc:sldMk cId="1231011101" sldId="1467"/>
            <ac:spMk id="7" creationId="{33165D7E-B124-43FC-B628-FAEE261AF3AF}"/>
          </ac:spMkLst>
        </pc:spChg>
        <pc:picChg chg="add mod">
          <ac:chgData name="Buckman, Mark" userId="143108ed-1948-4344-b71d-df851b3c54dd" providerId="ADAL" clId="{29698D39-6A23-4977-BF99-9CF4268D94CF}" dt="2021-02-11T16:27:13.040" v="1104" actId="1076"/>
          <ac:picMkLst>
            <pc:docMk/>
            <pc:sldMk cId="1231011101" sldId="1467"/>
            <ac:picMk id="4" creationId="{B6901EC0-0F95-4FC9-A075-3581BD1B53FF}"/>
          </ac:picMkLst>
        </pc:picChg>
      </pc:sldChg>
      <pc:sldChg chg="addSp delSp modSp add mod">
        <pc:chgData name="Buckman, Mark" userId="143108ed-1948-4344-b71d-df851b3c54dd" providerId="ADAL" clId="{29698D39-6A23-4977-BF99-9CF4268D94CF}" dt="2021-02-11T16:29:16.589" v="1137" actId="1076"/>
        <pc:sldMkLst>
          <pc:docMk/>
          <pc:sldMk cId="1430186367" sldId="1468"/>
        </pc:sldMkLst>
        <pc:spChg chg="mod">
          <ac:chgData name="Buckman, Mark" userId="143108ed-1948-4344-b71d-df851b3c54dd" providerId="ADAL" clId="{29698D39-6A23-4977-BF99-9CF4268D94CF}" dt="2021-02-11T16:28:32.083" v="1124"/>
          <ac:spMkLst>
            <pc:docMk/>
            <pc:sldMk cId="1430186367" sldId="1468"/>
            <ac:spMk id="2" creationId="{86948F1D-3F07-4AFE-9A57-2FBA2A2C5A81}"/>
          </ac:spMkLst>
        </pc:spChg>
        <pc:spChg chg="del">
          <ac:chgData name="Buckman, Mark" userId="143108ed-1948-4344-b71d-df851b3c54dd" providerId="ADAL" clId="{29698D39-6A23-4977-BF99-9CF4268D94CF}" dt="2021-02-11T16:28:13.617" v="1117" actId="478"/>
          <ac:spMkLst>
            <pc:docMk/>
            <pc:sldMk cId="1430186367" sldId="1468"/>
            <ac:spMk id="3" creationId="{B3370B06-558B-4B75-96D6-B8EC746AE0D4}"/>
          </ac:spMkLst>
        </pc:spChg>
        <pc:spChg chg="add del mod">
          <ac:chgData name="Buckman, Mark" userId="143108ed-1948-4344-b71d-df851b3c54dd" providerId="ADAL" clId="{29698D39-6A23-4977-BF99-9CF4268D94CF}" dt="2021-02-11T16:28:21.869" v="1120" actId="478"/>
          <ac:spMkLst>
            <pc:docMk/>
            <pc:sldMk cId="1430186367" sldId="1468"/>
            <ac:spMk id="6" creationId="{578DB8F7-6A14-46D3-9257-CF849B411C57}"/>
          </ac:spMkLst>
        </pc:spChg>
        <pc:spChg chg="del">
          <ac:chgData name="Buckman, Mark" userId="143108ed-1948-4344-b71d-df851b3c54dd" providerId="ADAL" clId="{29698D39-6A23-4977-BF99-9CF4268D94CF}" dt="2021-02-11T16:28:14.523" v="1118" actId="478"/>
          <ac:spMkLst>
            <pc:docMk/>
            <pc:sldMk cId="1430186367" sldId="1468"/>
            <ac:spMk id="7" creationId="{33165D7E-B124-43FC-B628-FAEE261AF3AF}"/>
          </ac:spMkLst>
        </pc:spChg>
        <pc:spChg chg="add del mod">
          <ac:chgData name="Buckman, Mark" userId="143108ed-1948-4344-b71d-df851b3c54dd" providerId="ADAL" clId="{29698D39-6A23-4977-BF99-9CF4268D94CF}" dt="2021-02-11T16:28:24.748" v="1122"/>
          <ac:spMkLst>
            <pc:docMk/>
            <pc:sldMk cId="1430186367" sldId="1468"/>
            <ac:spMk id="10" creationId="{0BC1CF21-81E0-4B15-877B-CD89F2AE5AA6}"/>
          </ac:spMkLst>
        </pc:spChg>
        <pc:spChg chg="add del mod">
          <ac:chgData name="Buckman, Mark" userId="143108ed-1948-4344-b71d-df851b3c54dd" providerId="ADAL" clId="{29698D39-6A23-4977-BF99-9CF4268D94CF}" dt="2021-02-11T16:28:24.748" v="1122"/>
          <ac:spMkLst>
            <pc:docMk/>
            <pc:sldMk cId="1430186367" sldId="1468"/>
            <ac:spMk id="11" creationId="{FEF965C3-8C57-422B-90D1-BC46992E18B5}"/>
          </ac:spMkLst>
        </pc:spChg>
        <pc:spChg chg="add mod">
          <ac:chgData name="Buckman, Mark" userId="143108ed-1948-4344-b71d-df851b3c54dd" providerId="ADAL" clId="{29698D39-6A23-4977-BF99-9CF4268D94CF}" dt="2021-02-11T16:29:14.375" v="1136" actId="1076"/>
          <ac:spMkLst>
            <pc:docMk/>
            <pc:sldMk cId="1430186367" sldId="1468"/>
            <ac:spMk id="14" creationId="{E77AA0E3-C3FC-4C2A-94CA-EAC4A883F32A}"/>
          </ac:spMkLst>
        </pc:spChg>
        <pc:spChg chg="add mod">
          <ac:chgData name="Buckman, Mark" userId="143108ed-1948-4344-b71d-df851b3c54dd" providerId="ADAL" clId="{29698D39-6A23-4977-BF99-9CF4268D94CF}" dt="2021-02-11T16:29:16.589" v="1137" actId="1076"/>
          <ac:spMkLst>
            <pc:docMk/>
            <pc:sldMk cId="1430186367" sldId="1468"/>
            <ac:spMk id="15" creationId="{7207A01D-08E5-4323-840B-935F9C6B5D5B}"/>
          </ac:spMkLst>
        </pc:spChg>
        <pc:grpChg chg="add mod">
          <ac:chgData name="Buckman, Mark" userId="143108ed-1948-4344-b71d-df851b3c54dd" providerId="ADAL" clId="{29698D39-6A23-4977-BF99-9CF4268D94CF}" dt="2021-02-11T16:28:52.426" v="1129" actId="12788"/>
          <ac:grpSpMkLst>
            <pc:docMk/>
            <pc:sldMk cId="1430186367" sldId="1468"/>
            <ac:grpSpMk id="16" creationId="{613A01B5-DC4C-4BE7-9764-15CD577E9E7A}"/>
          </ac:grpSpMkLst>
        </pc:grpChg>
        <pc:picChg chg="del">
          <ac:chgData name="Buckman, Mark" userId="143108ed-1948-4344-b71d-df851b3c54dd" providerId="ADAL" clId="{29698D39-6A23-4977-BF99-9CF4268D94CF}" dt="2021-02-11T16:28:15.580" v="1119" actId="478"/>
          <ac:picMkLst>
            <pc:docMk/>
            <pc:sldMk cId="1430186367" sldId="1468"/>
            <ac:picMk id="4" creationId="{B6901EC0-0F95-4FC9-A075-3581BD1B53FF}"/>
          </ac:picMkLst>
        </pc:picChg>
        <pc:picChg chg="add del mod">
          <ac:chgData name="Buckman, Mark" userId="143108ed-1948-4344-b71d-df851b3c54dd" providerId="ADAL" clId="{29698D39-6A23-4977-BF99-9CF4268D94CF}" dt="2021-02-11T16:28:24.748" v="1122"/>
          <ac:picMkLst>
            <pc:docMk/>
            <pc:sldMk cId="1430186367" sldId="1468"/>
            <ac:picMk id="8" creationId="{2C7799BB-3085-4C67-902F-98123DAA34F6}"/>
          </ac:picMkLst>
        </pc:picChg>
        <pc:picChg chg="add del mod">
          <ac:chgData name="Buckman, Mark" userId="143108ed-1948-4344-b71d-df851b3c54dd" providerId="ADAL" clId="{29698D39-6A23-4977-BF99-9CF4268D94CF}" dt="2021-02-11T16:28:24.748" v="1122"/>
          <ac:picMkLst>
            <pc:docMk/>
            <pc:sldMk cId="1430186367" sldId="1468"/>
            <ac:picMk id="9" creationId="{ACAD502F-CC43-4D2A-98EA-4524DB0E61E2}"/>
          </ac:picMkLst>
        </pc:picChg>
        <pc:picChg chg="add mod">
          <ac:chgData name="Buckman, Mark" userId="143108ed-1948-4344-b71d-df851b3c54dd" providerId="ADAL" clId="{29698D39-6A23-4977-BF99-9CF4268D94CF}" dt="2021-02-11T16:28:52.426" v="1129" actId="12788"/>
          <ac:picMkLst>
            <pc:docMk/>
            <pc:sldMk cId="1430186367" sldId="1468"/>
            <ac:picMk id="12" creationId="{83E04CD7-BC4B-42AC-A060-7897AF9AAF32}"/>
          </ac:picMkLst>
        </pc:picChg>
        <pc:picChg chg="add mod">
          <ac:chgData name="Buckman, Mark" userId="143108ed-1948-4344-b71d-df851b3c54dd" providerId="ADAL" clId="{29698D39-6A23-4977-BF99-9CF4268D94CF}" dt="2021-02-11T16:28:52.426" v="1129" actId="12788"/>
          <ac:picMkLst>
            <pc:docMk/>
            <pc:sldMk cId="1430186367" sldId="1468"/>
            <ac:picMk id="13" creationId="{72BF47F4-68C3-4036-8B0F-ED24E9B8885F}"/>
          </ac:picMkLst>
        </pc:picChg>
      </pc:sldChg>
      <pc:sldChg chg="modSp add mod">
        <pc:chgData name="Buckman, Mark" userId="143108ed-1948-4344-b71d-df851b3c54dd" providerId="ADAL" clId="{29698D39-6A23-4977-BF99-9CF4268D94CF}" dt="2021-02-11T16:34:30.047" v="1259" actId="20577"/>
        <pc:sldMkLst>
          <pc:docMk/>
          <pc:sldMk cId="142753089" sldId="1469"/>
        </pc:sldMkLst>
        <pc:spChg chg="mod">
          <ac:chgData name="Buckman, Mark" userId="143108ed-1948-4344-b71d-df851b3c54dd" providerId="ADAL" clId="{29698D39-6A23-4977-BF99-9CF4268D94CF}" dt="2021-02-11T16:34:30.047" v="1259" actId="20577"/>
          <ac:spMkLst>
            <pc:docMk/>
            <pc:sldMk cId="142753089" sldId="1469"/>
            <ac:spMk id="2" creationId="{6DF682D1-8093-DA4D-901A-ED74CD73FE9A}"/>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chemeClr val="accent1"/>
            </a:solidFill>
          </c:spPr>
          <c:invertIfNegative val="0"/>
          <c:dLbls>
            <c:dLbl>
              <c:idx val="0"/>
              <c:layout>
                <c:manualLayout>
                  <c:x val="4.5871559633027525E-3"/>
                  <c:y val="-5.05050505050505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59-BB47-952A-C485C4D86C89}"/>
                </c:ext>
              </c:extLst>
            </c:dLbl>
            <c:dLbl>
              <c:idx val="2"/>
              <c:layout>
                <c:manualLayout>
                  <c:x val="-5.6064591888528414E-17"/>
                  <c:y val="-1.76767676767676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59-BB47-952A-C485C4D86C89}"/>
                </c:ext>
              </c:extLst>
            </c:dLbl>
            <c:dLbl>
              <c:idx val="4"/>
              <c:layout>
                <c:manualLayout>
                  <c:x val="-4.5871559633028644E-3"/>
                  <c:y val="-1.51515151515151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59-BB47-952A-C485C4D86C8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0.69252077562326875</c:v>
                </c:pt>
                <c:pt idx="1">
                  <c:v>0.85470000000000002</c:v>
                </c:pt>
                <c:pt idx="2">
                  <c:v>0.77159999999999995</c:v>
                </c:pt>
                <c:pt idx="3">
                  <c:v>0.84160000000000001</c:v>
                </c:pt>
                <c:pt idx="4">
                  <c:v>0.8044</c:v>
                </c:pt>
              </c:numCache>
            </c:numRef>
          </c:val>
          <c:extLst>
            <c:ext xmlns:c16="http://schemas.microsoft.com/office/drawing/2014/chart" uri="{C3380CC4-5D6E-409C-BE32-E72D297353CC}">
              <c16:uniqueId val="{00000003-FB59-BB47-952A-C485C4D86C89}"/>
            </c:ext>
          </c:extLst>
        </c:ser>
        <c:ser>
          <c:idx val="1"/>
          <c:order val="1"/>
          <c:tx>
            <c:strRef>
              <c:f>Sheet1!$C$1</c:f>
              <c:strCache>
                <c:ptCount val="1"/>
                <c:pt idx="0">
                  <c:v>Moderate (4-8)</c:v>
                </c:pt>
              </c:strCache>
            </c:strRef>
          </c:tx>
          <c:spPr>
            <a:solidFill>
              <a:schemeClr val="accent2"/>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0.23822714681440443</c:v>
                </c:pt>
                <c:pt idx="1">
                  <c:v>9.9699999999999997E-2</c:v>
                </c:pt>
                <c:pt idx="2">
                  <c:v>0.1759</c:v>
                </c:pt>
                <c:pt idx="3">
                  <c:v>0.1188</c:v>
                </c:pt>
                <c:pt idx="4">
                  <c:v>0.15770000000000001</c:v>
                </c:pt>
              </c:numCache>
            </c:numRef>
          </c:val>
          <c:extLst>
            <c:ext xmlns:c16="http://schemas.microsoft.com/office/drawing/2014/chart" uri="{C3380CC4-5D6E-409C-BE32-E72D297353CC}">
              <c16:uniqueId val="{00000004-FB59-BB47-952A-C485C4D86C89}"/>
            </c:ext>
          </c:extLst>
        </c:ser>
        <c:ser>
          <c:idx val="2"/>
          <c:order val="2"/>
          <c:tx>
            <c:strRef>
              <c:f>Sheet1!$D$1</c:f>
              <c:strCache>
                <c:ptCount val="1"/>
                <c:pt idx="0">
                  <c:v>High (9-21)</c:v>
                </c:pt>
              </c:strCache>
            </c:strRef>
          </c:tx>
          <c:spPr>
            <a:solidFill>
              <a:schemeClr val="accent3"/>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6.9252077562326875E-2</c:v>
                </c:pt>
                <c:pt idx="1">
                  <c:v>4.5600000000000002E-2</c:v>
                </c:pt>
                <c:pt idx="2">
                  <c:v>5.2499999999999998E-2</c:v>
                </c:pt>
                <c:pt idx="3">
                  <c:v>3.9600000000000003E-2</c:v>
                </c:pt>
                <c:pt idx="4">
                  <c:v>3.7900000000000003E-2</c:v>
                </c:pt>
              </c:numCache>
            </c:numRef>
          </c:val>
          <c:extLst>
            <c:ext xmlns:c16="http://schemas.microsoft.com/office/drawing/2014/chart" uri="{C3380CC4-5D6E-409C-BE32-E72D297353CC}">
              <c16:uniqueId val="{00000005-FB59-BB47-952A-C485C4D86C89}"/>
            </c:ext>
          </c:extLst>
        </c:ser>
        <c:dLbls>
          <c:showLegendKey val="0"/>
          <c:showVal val="0"/>
          <c:showCatName val="0"/>
          <c:showSerName val="0"/>
          <c:showPercent val="0"/>
          <c:showBubbleSize val="0"/>
        </c:dLbls>
        <c:gapWidth val="150"/>
        <c:shape val="pyramid"/>
        <c:axId val="558321136"/>
        <c:axId val="558321528"/>
        <c:axId val="0"/>
      </c:bar3DChart>
      <c:catAx>
        <c:axId val="558321136"/>
        <c:scaling>
          <c:orientation val="minMax"/>
        </c:scaling>
        <c:delete val="0"/>
        <c:axPos val="b"/>
        <c:title>
          <c:tx>
            <c:rich>
              <a:bodyPr/>
              <a:lstStyle/>
              <a:p>
                <a:pPr>
                  <a:defRPr/>
                </a:pPr>
                <a:r>
                  <a:rPr lang="en-US"/>
                  <a:t>Screening Time Point</a:t>
                </a:r>
              </a:p>
            </c:rich>
          </c:tx>
          <c:overlay val="0"/>
        </c:title>
        <c:numFmt formatCode="General" sourceLinked="0"/>
        <c:majorTickMark val="out"/>
        <c:minorTickMark val="none"/>
        <c:tickLblPos val="nextTo"/>
        <c:crossAx val="558321528"/>
        <c:crosses val="autoZero"/>
        <c:auto val="1"/>
        <c:lblAlgn val="ctr"/>
        <c:lblOffset val="100"/>
        <c:noMultiLvlLbl val="0"/>
      </c:catAx>
      <c:valAx>
        <c:axId val="558321528"/>
        <c:scaling>
          <c:orientation val="minMax"/>
        </c:scaling>
        <c:delete val="0"/>
        <c:axPos val="l"/>
        <c:majorGridlines/>
        <c:title>
          <c:tx>
            <c:rich>
              <a:bodyPr rot="-5400000" vert="horz"/>
              <a:lstStyle/>
              <a:p>
                <a:pPr>
                  <a:defRPr/>
                </a:pPr>
                <a:r>
                  <a:rPr lang="en-US"/>
                  <a:t>% of Students Screened</a:t>
                </a:r>
              </a:p>
            </c:rich>
          </c:tx>
          <c:overlay val="0"/>
        </c:title>
        <c:numFmt formatCode="0%" sourceLinked="1"/>
        <c:majorTickMark val="out"/>
        <c:minorTickMark val="none"/>
        <c:tickLblPos val="nextTo"/>
        <c:spPr>
          <a:ln>
            <a:noFill/>
          </a:ln>
        </c:spPr>
        <c:crossAx val="55832113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latin typeface="+mn-lt"/>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chemeClr val="accent1"/>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Sheet1!$B$2:$B$6</c:f>
              <c:numCache>
                <c:formatCode>0.00%</c:formatCode>
                <c:ptCount val="5"/>
                <c:pt idx="0">
                  <c:v>0.5650969529085873</c:v>
                </c:pt>
                <c:pt idx="1">
                  <c:v>0.82340000000000002</c:v>
                </c:pt>
                <c:pt idx="2">
                  <c:v>0.80559999999999998</c:v>
                </c:pt>
                <c:pt idx="3">
                  <c:v>0.76239999999999997</c:v>
                </c:pt>
                <c:pt idx="4">
                  <c:v>0.7823</c:v>
                </c:pt>
              </c:numCache>
            </c:numRef>
          </c:val>
          <c:extLst>
            <c:ext xmlns:c16="http://schemas.microsoft.com/office/drawing/2014/chart" uri="{C3380CC4-5D6E-409C-BE32-E72D297353CC}">
              <c16:uniqueId val="{00000000-92BB-412D-AF40-57AF3EEE07B2}"/>
            </c:ext>
          </c:extLst>
        </c:ser>
        <c:ser>
          <c:idx val="1"/>
          <c:order val="1"/>
          <c:tx>
            <c:strRef>
              <c:f>Sheet1!$C$1</c:f>
              <c:strCache>
                <c:ptCount val="1"/>
                <c:pt idx="0">
                  <c:v>Moderate (2-3)</c:v>
                </c:pt>
              </c:strCache>
            </c:strRef>
          </c:tx>
          <c:spPr>
            <a:solidFill>
              <a:schemeClr val="accent2"/>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Sheet1!$C$2:$C$6</c:f>
              <c:numCache>
                <c:formatCode>0.00%</c:formatCode>
                <c:ptCount val="5"/>
                <c:pt idx="0">
                  <c:v>0.235457063711911</c:v>
                </c:pt>
                <c:pt idx="1">
                  <c:v>0.1225</c:v>
                </c:pt>
                <c:pt idx="2">
                  <c:v>0.1389</c:v>
                </c:pt>
                <c:pt idx="3">
                  <c:v>0.13200000000000001</c:v>
                </c:pt>
                <c:pt idx="4">
                  <c:v>0.14199999999999999</c:v>
                </c:pt>
              </c:numCache>
            </c:numRef>
          </c:val>
          <c:extLst>
            <c:ext xmlns:c16="http://schemas.microsoft.com/office/drawing/2014/chart" uri="{C3380CC4-5D6E-409C-BE32-E72D297353CC}">
              <c16:uniqueId val="{00000001-92BB-412D-AF40-57AF3EEE07B2}"/>
            </c:ext>
          </c:extLst>
        </c:ser>
        <c:ser>
          <c:idx val="2"/>
          <c:order val="2"/>
          <c:tx>
            <c:strRef>
              <c:f>Sheet1!$D$1</c:f>
              <c:strCache>
                <c:ptCount val="1"/>
                <c:pt idx="0">
                  <c:v>High (4-15)</c:v>
                </c:pt>
              </c:strCache>
            </c:strRef>
          </c:tx>
          <c:spPr>
            <a:solidFill>
              <a:schemeClr val="accent3"/>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F14</c:v>
                </c:pt>
                <c:pt idx="1">
                  <c:v>F15</c:v>
                </c:pt>
                <c:pt idx="2">
                  <c:v>F16</c:v>
                </c:pt>
                <c:pt idx="3">
                  <c:v>F17</c:v>
                </c:pt>
                <c:pt idx="4">
                  <c:v>F18</c:v>
                </c:pt>
              </c:strCache>
            </c:strRef>
          </c:cat>
          <c:val>
            <c:numRef>
              <c:f>Sheet1!$D$2:$D$6</c:f>
              <c:numCache>
                <c:formatCode>0.00%</c:formatCode>
                <c:ptCount val="5"/>
                <c:pt idx="0">
                  <c:v>0.1994459833795014</c:v>
                </c:pt>
                <c:pt idx="1">
                  <c:v>5.4100000000000002E-2</c:v>
                </c:pt>
                <c:pt idx="2">
                  <c:v>5.5599999999999997E-2</c:v>
                </c:pt>
                <c:pt idx="3">
                  <c:v>0.1056</c:v>
                </c:pt>
                <c:pt idx="4">
                  <c:v>7.5700000000000003E-2</c:v>
                </c:pt>
              </c:numCache>
            </c:numRef>
          </c:val>
          <c:extLst>
            <c:ext xmlns:c16="http://schemas.microsoft.com/office/drawing/2014/chart" uri="{C3380CC4-5D6E-409C-BE32-E72D297353CC}">
              <c16:uniqueId val="{00000002-92BB-412D-AF40-57AF3EEE07B2}"/>
            </c:ext>
          </c:extLst>
        </c:ser>
        <c:dLbls>
          <c:showLegendKey val="0"/>
          <c:showVal val="0"/>
          <c:showCatName val="0"/>
          <c:showSerName val="0"/>
          <c:showPercent val="0"/>
          <c:showBubbleSize val="0"/>
        </c:dLbls>
        <c:gapWidth val="150"/>
        <c:shape val="pyramid"/>
        <c:axId val="686719752"/>
        <c:axId val="558787392"/>
        <c:axId val="0"/>
      </c:bar3DChart>
      <c:catAx>
        <c:axId val="686719752"/>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558787392"/>
        <c:crosses val="autoZero"/>
        <c:auto val="1"/>
        <c:lblAlgn val="ctr"/>
        <c:lblOffset val="100"/>
        <c:noMultiLvlLbl val="0"/>
      </c:catAx>
      <c:valAx>
        <c:axId val="558787392"/>
        <c:scaling>
          <c:orientation val="minMax"/>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686719752"/>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A303109-55EE-42B9-ACB0-2122C0454110}" type="doc">
      <dgm:prSet loTypeId="urn:microsoft.com/office/officeart/2005/8/layout/radial3" loCatId="relationship" qsTypeId="urn:microsoft.com/office/officeart/2005/8/quickstyle/simple1" qsCatId="simple" csTypeId="urn:microsoft.com/office/officeart/2005/8/colors/accent3_2" csCatId="accent3" phldr="1"/>
      <dgm:spPr/>
      <dgm:t>
        <a:bodyPr/>
        <a:lstStyle/>
        <a:p>
          <a:endParaRPr lang="en-US"/>
        </a:p>
      </dgm:t>
    </dgm:pt>
    <dgm:pt modelId="{19C06E00-5791-413D-86F4-4142553EA031}">
      <dgm:prSet phldrT="[Text]"/>
      <dgm:spPr>
        <a:solidFill>
          <a:srgbClr val="E5CCFF">
            <a:alpha val="50000"/>
          </a:srgbClr>
        </a:solidFill>
      </dgm:spPr>
      <dgm:t>
        <a:bodyPr/>
        <a:lstStyle/>
        <a:p>
          <a:r>
            <a:rPr lang="en-US" dirty="0"/>
            <a:t>Cognitive Restructuring</a:t>
          </a:r>
        </a:p>
      </dgm:t>
    </dgm:pt>
    <dgm:pt modelId="{2994B20B-20B8-46EB-ADCF-96D94E2C36E5}" type="parTrans" cxnId="{659CD90A-2157-4E4D-A65B-680B1153E8A9}">
      <dgm:prSet/>
      <dgm:spPr/>
      <dgm:t>
        <a:bodyPr/>
        <a:lstStyle/>
        <a:p>
          <a:endParaRPr lang="en-US"/>
        </a:p>
      </dgm:t>
    </dgm:pt>
    <dgm:pt modelId="{858872FB-A590-484A-A6CF-48A25AF1C34D}" type="sibTrans" cxnId="{659CD90A-2157-4E4D-A65B-680B1153E8A9}">
      <dgm:prSet/>
      <dgm:spPr/>
      <dgm:t>
        <a:bodyPr/>
        <a:lstStyle/>
        <a:p>
          <a:endParaRPr lang="en-US"/>
        </a:p>
      </dgm:t>
    </dgm:pt>
    <dgm:pt modelId="{6D0FBF0D-A98E-4B4A-AE35-7ABBA50D6E39}">
      <dgm:prSet phldrT="[Text]"/>
      <dgm:spPr>
        <a:solidFill>
          <a:srgbClr val="E5CCFF">
            <a:alpha val="50000"/>
          </a:srgbClr>
        </a:solidFill>
      </dgm:spPr>
      <dgm:t>
        <a:bodyPr/>
        <a:lstStyle/>
        <a:p>
          <a:r>
            <a:rPr lang="en-US" dirty="0"/>
            <a:t>De-catastrophizing</a:t>
          </a:r>
        </a:p>
      </dgm:t>
    </dgm:pt>
    <dgm:pt modelId="{E27F6ED4-D154-4B29-9115-7B8FDFA17BF4}" type="parTrans" cxnId="{B17BFCC7-DA16-4C91-BE7E-5D650699A714}">
      <dgm:prSet/>
      <dgm:spPr/>
      <dgm:t>
        <a:bodyPr/>
        <a:lstStyle/>
        <a:p>
          <a:endParaRPr lang="en-US"/>
        </a:p>
      </dgm:t>
    </dgm:pt>
    <dgm:pt modelId="{B789CB62-07CE-47FE-82B8-22A67F0D6EB9}" type="sibTrans" cxnId="{B17BFCC7-DA16-4C91-BE7E-5D650699A714}">
      <dgm:prSet/>
      <dgm:spPr/>
      <dgm:t>
        <a:bodyPr/>
        <a:lstStyle/>
        <a:p>
          <a:endParaRPr lang="en-US"/>
        </a:p>
      </dgm:t>
    </dgm:pt>
    <dgm:pt modelId="{CEAF65CE-FA38-4FAF-9BB0-89534366FF6A}">
      <dgm:prSet phldrT="[Text]"/>
      <dgm:spPr>
        <a:solidFill>
          <a:srgbClr val="E5CCFF">
            <a:alpha val="50000"/>
          </a:srgbClr>
        </a:solidFill>
      </dgm:spPr>
      <dgm:t>
        <a:bodyPr/>
        <a:lstStyle/>
        <a:p>
          <a:r>
            <a:rPr lang="en-US" dirty="0"/>
            <a:t>Rational analysis</a:t>
          </a:r>
        </a:p>
      </dgm:t>
    </dgm:pt>
    <dgm:pt modelId="{9391193C-6C53-4B97-B014-41CF4D1DD400}" type="parTrans" cxnId="{E6D829D1-0C9F-474A-B35F-1FFB54526F50}">
      <dgm:prSet/>
      <dgm:spPr/>
      <dgm:t>
        <a:bodyPr/>
        <a:lstStyle/>
        <a:p>
          <a:endParaRPr lang="en-US"/>
        </a:p>
      </dgm:t>
    </dgm:pt>
    <dgm:pt modelId="{48FF8EEF-7232-4CEA-BBE4-15B3E7463251}" type="sibTrans" cxnId="{E6D829D1-0C9F-474A-B35F-1FFB54526F50}">
      <dgm:prSet/>
      <dgm:spPr/>
      <dgm:t>
        <a:bodyPr/>
        <a:lstStyle/>
        <a:p>
          <a:endParaRPr lang="en-US"/>
        </a:p>
      </dgm:t>
    </dgm:pt>
    <dgm:pt modelId="{D7E4260A-A3D5-49E6-A2CC-6F32AAD0174D}">
      <dgm:prSet phldrT="[Text]"/>
      <dgm:spPr>
        <a:solidFill>
          <a:srgbClr val="E5CCFF">
            <a:alpha val="50000"/>
          </a:srgbClr>
        </a:solidFill>
      </dgm:spPr>
      <dgm:t>
        <a:bodyPr/>
        <a:lstStyle/>
        <a:p>
          <a:r>
            <a:rPr lang="en-US" dirty="0"/>
            <a:t>Decentering</a:t>
          </a:r>
        </a:p>
      </dgm:t>
    </dgm:pt>
    <dgm:pt modelId="{7DC3CB6F-4E84-41D7-958C-2B9FE5887746}" type="parTrans" cxnId="{FBE05BBB-8718-469E-9FB0-9CD2190B2786}">
      <dgm:prSet/>
      <dgm:spPr/>
      <dgm:t>
        <a:bodyPr/>
        <a:lstStyle/>
        <a:p>
          <a:endParaRPr lang="en-US"/>
        </a:p>
      </dgm:t>
    </dgm:pt>
    <dgm:pt modelId="{678424B4-D2A3-444D-A0AA-9E1ED9EB7931}" type="sibTrans" cxnId="{FBE05BBB-8718-469E-9FB0-9CD2190B2786}">
      <dgm:prSet/>
      <dgm:spPr/>
      <dgm:t>
        <a:bodyPr/>
        <a:lstStyle/>
        <a:p>
          <a:endParaRPr lang="en-US"/>
        </a:p>
      </dgm:t>
    </dgm:pt>
    <dgm:pt modelId="{D4905257-1408-4B4F-AE8B-E253C274201F}">
      <dgm:prSet phldrT="[Text]"/>
      <dgm:spPr>
        <a:solidFill>
          <a:srgbClr val="E5CCFF">
            <a:alpha val="50000"/>
          </a:srgbClr>
        </a:solidFill>
      </dgm:spPr>
      <dgm:t>
        <a:bodyPr/>
        <a:lstStyle/>
        <a:p>
          <a:r>
            <a:rPr lang="en-US" dirty="0"/>
            <a:t>Re-attribution training</a:t>
          </a:r>
        </a:p>
      </dgm:t>
    </dgm:pt>
    <dgm:pt modelId="{79256240-7187-4BA1-94D4-8CD28F211DE0}" type="parTrans" cxnId="{B15ABDF0-57FA-4A15-8CCD-902CA9CD38CA}">
      <dgm:prSet/>
      <dgm:spPr/>
      <dgm:t>
        <a:bodyPr/>
        <a:lstStyle/>
        <a:p>
          <a:endParaRPr lang="en-US"/>
        </a:p>
      </dgm:t>
    </dgm:pt>
    <dgm:pt modelId="{1608FECE-3E1C-4EC4-9462-ED8CFFC144C5}" type="sibTrans" cxnId="{B15ABDF0-57FA-4A15-8CCD-902CA9CD38CA}">
      <dgm:prSet/>
      <dgm:spPr/>
      <dgm:t>
        <a:bodyPr/>
        <a:lstStyle/>
        <a:p>
          <a:endParaRPr lang="en-US"/>
        </a:p>
      </dgm:t>
    </dgm:pt>
    <dgm:pt modelId="{C3C9FDE3-E475-41E4-9BE3-1630C9F87A5B}">
      <dgm:prSet phldrT="[Text]"/>
      <dgm:spPr>
        <a:solidFill>
          <a:srgbClr val="E5CCFF">
            <a:alpha val="50000"/>
          </a:srgbClr>
        </a:solidFill>
      </dgm:spPr>
      <dgm:t>
        <a:bodyPr/>
        <a:lstStyle/>
        <a:p>
          <a:r>
            <a:rPr lang="en-US" dirty="0"/>
            <a:t>Reframing / relabeling</a:t>
          </a:r>
        </a:p>
      </dgm:t>
    </dgm:pt>
    <dgm:pt modelId="{59F2A3D0-EFB7-48D7-8692-196BE44C2DC5}" type="parTrans" cxnId="{3DB9767A-47D1-44A0-BE26-00BF614948EE}">
      <dgm:prSet/>
      <dgm:spPr/>
      <dgm:t>
        <a:bodyPr/>
        <a:lstStyle/>
        <a:p>
          <a:endParaRPr lang="en-US"/>
        </a:p>
      </dgm:t>
    </dgm:pt>
    <dgm:pt modelId="{BDB0904C-7736-48B4-99C1-A841ECF2669A}" type="sibTrans" cxnId="{3DB9767A-47D1-44A0-BE26-00BF614948EE}">
      <dgm:prSet/>
      <dgm:spPr/>
      <dgm:t>
        <a:bodyPr/>
        <a:lstStyle/>
        <a:p>
          <a:endParaRPr lang="en-US"/>
        </a:p>
      </dgm:t>
    </dgm:pt>
    <dgm:pt modelId="{7E0D02A4-F29D-4ABE-A7BC-00B6BD104D86}" type="pres">
      <dgm:prSet presAssocID="{3A303109-55EE-42B9-ACB0-2122C0454110}" presName="composite" presStyleCnt="0">
        <dgm:presLayoutVars>
          <dgm:chMax val="1"/>
          <dgm:dir/>
          <dgm:resizeHandles val="exact"/>
        </dgm:presLayoutVars>
      </dgm:prSet>
      <dgm:spPr/>
    </dgm:pt>
    <dgm:pt modelId="{B8F44A42-D373-4220-A4C5-19BB57051830}" type="pres">
      <dgm:prSet presAssocID="{3A303109-55EE-42B9-ACB0-2122C0454110}" presName="radial" presStyleCnt="0">
        <dgm:presLayoutVars>
          <dgm:animLvl val="ctr"/>
        </dgm:presLayoutVars>
      </dgm:prSet>
      <dgm:spPr/>
    </dgm:pt>
    <dgm:pt modelId="{34AD8C55-FFC6-4205-8FCF-C37FBB4144C0}" type="pres">
      <dgm:prSet presAssocID="{19C06E00-5791-413D-86F4-4142553EA031}" presName="centerShape" presStyleLbl="vennNode1" presStyleIdx="0" presStyleCnt="6" custLinFactNeighborY="-731"/>
      <dgm:spPr/>
    </dgm:pt>
    <dgm:pt modelId="{392F47EE-8642-482E-9E2B-E30DB2A56DC3}" type="pres">
      <dgm:prSet presAssocID="{6D0FBF0D-A98E-4B4A-AE35-7ABBA50D6E39}" presName="node" presStyleLbl="vennNode1" presStyleIdx="1" presStyleCnt="6" custRadScaleRad="101461">
        <dgm:presLayoutVars>
          <dgm:bulletEnabled val="1"/>
        </dgm:presLayoutVars>
      </dgm:prSet>
      <dgm:spPr/>
    </dgm:pt>
    <dgm:pt modelId="{11C3A51C-842B-4F55-8965-0EA2E85A8FBD}" type="pres">
      <dgm:prSet presAssocID="{CEAF65CE-FA38-4FAF-9BB0-89534366FF6A}" presName="node" presStyleLbl="vennNode1" presStyleIdx="2" presStyleCnt="6">
        <dgm:presLayoutVars>
          <dgm:bulletEnabled val="1"/>
        </dgm:presLayoutVars>
      </dgm:prSet>
      <dgm:spPr/>
    </dgm:pt>
    <dgm:pt modelId="{B98A176F-2B5F-4BA5-9E61-DA54BB8F282E}" type="pres">
      <dgm:prSet presAssocID="{D7E4260A-A3D5-49E6-A2CC-6F32AAD0174D}" presName="node" presStyleLbl="vennNode1" presStyleIdx="3" presStyleCnt="6">
        <dgm:presLayoutVars>
          <dgm:bulletEnabled val="1"/>
        </dgm:presLayoutVars>
      </dgm:prSet>
      <dgm:spPr/>
    </dgm:pt>
    <dgm:pt modelId="{BE0808A9-FD29-4C3F-9DCF-E06A8539F09A}" type="pres">
      <dgm:prSet presAssocID="{D4905257-1408-4B4F-AE8B-E253C274201F}" presName="node" presStyleLbl="vennNode1" presStyleIdx="4" presStyleCnt="6">
        <dgm:presLayoutVars>
          <dgm:bulletEnabled val="1"/>
        </dgm:presLayoutVars>
      </dgm:prSet>
      <dgm:spPr/>
    </dgm:pt>
    <dgm:pt modelId="{524A78B6-47E5-4BA6-8084-176E4F0C8757}" type="pres">
      <dgm:prSet presAssocID="{C3C9FDE3-E475-41E4-9BE3-1630C9F87A5B}" presName="node" presStyleLbl="vennNode1" presStyleIdx="5" presStyleCnt="6">
        <dgm:presLayoutVars>
          <dgm:bulletEnabled val="1"/>
        </dgm:presLayoutVars>
      </dgm:prSet>
      <dgm:spPr/>
    </dgm:pt>
  </dgm:ptLst>
  <dgm:cxnLst>
    <dgm:cxn modelId="{659CD90A-2157-4E4D-A65B-680B1153E8A9}" srcId="{3A303109-55EE-42B9-ACB0-2122C0454110}" destId="{19C06E00-5791-413D-86F4-4142553EA031}" srcOrd="0" destOrd="0" parTransId="{2994B20B-20B8-46EB-ADCF-96D94E2C36E5}" sibTransId="{858872FB-A590-484A-A6CF-48A25AF1C34D}"/>
    <dgm:cxn modelId="{10ACF90D-DC48-4090-AA7C-061BC5984EE4}" type="presOf" srcId="{3A303109-55EE-42B9-ACB0-2122C0454110}" destId="{7E0D02A4-F29D-4ABE-A7BC-00B6BD104D86}" srcOrd="0" destOrd="0" presId="urn:microsoft.com/office/officeart/2005/8/layout/radial3"/>
    <dgm:cxn modelId="{B23AA917-BBC5-435F-A7F5-FF58E562F31D}" type="presOf" srcId="{C3C9FDE3-E475-41E4-9BE3-1630C9F87A5B}" destId="{524A78B6-47E5-4BA6-8084-176E4F0C8757}" srcOrd="0" destOrd="0" presId="urn:microsoft.com/office/officeart/2005/8/layout/radial3"/>
    <dgm:cxn modelId="{3DB9767A-47D1-44A0-BE26-00BF614948EE}" srcId="{19C06E00-5791-413D-86F4-4142553EA031}" destId="{C3C9FDE3-E475-41E4-9BE3-1630C9F87A5B}" srcOrd="4" destOrd="0" parTransId="{59F2A3D0-EFB7-48D7-8692-196BE44C2DC5}" sibTransId="{BDB0904C-7736-48B4-99C1-A841ECF2669A}"/>
    <dgm:cxn modelId="{B737558C-A562-4E09-963D-7B8AF5888C86}" type="presOf" srcId="{D7E4260A-A3D5-49E6-A2CC-6F32AAD0174D}" destId="{B98A176F-2B5F-4BA5-9E61-DA54BB8F282E}" srcOrd="0" destOrd="0" presId="urn:microsoft.com/office/officeart/2005/8/layout/radial3"/>
    <dgm:cxn modelId="{3C7CAE92-9A32-40E5-8190-A0123FAB8EE0}" type="presOf" srcId="{19C06E00-5791-413D-86F4-4142553EA031}" destId="{34AD8C55-FFC6-4205-8FCF-C37FBB4144C0}" srcOrd="0" destOrd="0" presId="urn:microsoft.com/office/officeart/2005/8/layout/radial3"/>
    <dgm:cxn modelId="{84595F93-D199-49FD-94CF-1D357E34F381}" type="presOf" srcId="{D4905257-1408-4B4F-AE8B-E253C274201F}" destId="{BE0808A9-FD29-4C3F-9DCF-E06A8539F09A}" srcOrd="0" destOrd="0" presId="urn:microsoft.com/office/officeart/2005/8/layout/radial3"/>
    <dgm:cxn modelId="{81E1CAAF-739D-4658-BD64-48EDBC34F9B7}" type="presOf" srcId="{6D0FBF0D-A98E-4B4A-AE35-7ABBA50D6E39}" destId="{392F47EE-8642-482E-9E2B-E30DB2A56DC3}" srcOrd="0" destOrd="0" presId="urn:microsoft.com/office/officeart/2005/8/layout/radial3"/>
    <dgm:cxn modelId="{FBE05BBB-8718-469E-9FB0-9CD2190B2786}" srcId="{19C06E00-5791-413D-86F4-4142553EA031}" destId="{D7E4260A-A3D5-49E6-A2CC-6F32AAD0174D}" srcOrd="2" destOrd="0" parTransId="{7DC3CB6F-4E84-41D7-958C-2B9FE5887746}" sibTransId="{678424B4-D2A3-444D-A0AA-9E1ED9EB7931}"/>
    <dgm:cxn modelId="{B17BFCC7-DA16-4C91-BE7E-5D650699A714}" srcId="{19C06E00-5791-413D-86F4-4142553EA031}" destId="{6D0FBF0D-A98E-4B4A-AE35-7ABBA50D6E39}" srcOrd="0" destOrd="0" parTransId="{E27F6ED4-D154-4B29-9115-7B8FDFA17BF4}" sibTransId="{B789CB62-07CE-47FE-82B8-22A67F0D6EB9}"/>
    <dgm:cxn modelId="{E6D829D1-0C9F-474A-B35F-1FFB54526F50}" srcId="{19C06E00-5791-413D-86F4-4142553EA031}" destId="{CEAF65CE-FA38-4FAF-9BB0-89534366FF6A}" srcOrd="1" destOrd="0" parTransId="{9391193C-6C53-4B97-B014-41CF4D1DD400}" sibTransId="{48FF8EEF-7232-4CEA-BBE4-15B3E7463251}"/>
    <dgm:cxn modelId="{B15ABDF0-57FA-4A15-8CCD-902CA9CD38CA}" srcId="{19C06E00-5791-413D-86F4-4142553EA031}" destId="{D4905257-1408-4B4F-AE8B-E253C274201F}" srcOrd="3" destOrd="0" parTransId="{79256240-7187-4BA1-94D4-8CD28F211DE0}" sibTransId="{1608FECE-3E1C-4EC4-9462-ED8CFFC144C5}"/>
    <dgm:cxn modelId="{F5515FF9-DA0D-47AB-B844-87F0B0AEE0B7}" type="presOf" srcId="{CEAF65CE-FA38-4FAF-9BB0-89534366FF6A}" destId="{11C3A51C-842B-4F55-8965-0EA2E85A8FBD}" srcOrd="0" destOrd="0" presId="urn:microsoft.com/office/officeart/2005/8/layout/radial3"/>
    <dgm:cxn modelId="{F43F5FF1-2EBE-406E-B999-1165C7C872CD}" type="presParOf" srcId="{7E0D02A4-F29D-4ABE-A7BC-00B6BD104D86}" destId="{B8F44A42-D373-4220-A4C5-19BB57051830}" srcOrd="0" destOrd="0" presId="urn:microsoft.com/office/officeart/2005/8/layout/radial3"/>
    <dgm:cxn modelId="{48B8AB10-6B23-401B-9703-DE95B62554BA}" type="presParOf" srcId="{B8F44A42-D373-4220-A4C5-19BB57051830}" destId="{34AD8C55-FFC6-4205-8FCF-C37FBB4144C0}" srcOrd="0" destOrd="0" presId="urn:microsoft.com/office/officeart/2005/8/layout/radial3"/>
    <dgm:cxn modelId="{9A073EF6-52D9-40E1-8635-86D3E7D0B078}" type="presParOf" srcId="{B8F44A42-D373-4220-A4C5-19BB57051830}" destId="{392F47EE-8642-482E-9E2B-E30DB2A56DC3}" srcOrd="1" destOrd="0" presId="urn:microsoft.com/office/officeart/2005/8/layout/radial3"/>
    <dgm:cxn modelId="{B6E02426-E229-4718-812B-992F1AE91842}" type="presParOf" srcId="{B8F44A42-D373-4220-A4C5-19BB57051830}" destId="{11C3A51C-842B-4F55-8965-0EA2E85A8FBD}" srcOrd="2" destOrd="0" presId="urn:microsoft.com/office/officeart/2005/8/layout/radial3"/>
    <dgm:cxn modelId="{475A1644-BBC9-4C12-A38D-7A04B08F76D4}" type="presParOf" srcId="{B8F44A42-D373-4220-A4C5-19BB57051830}" destId="{B98A176F-2B5F-4BA5-9E61-DA54BB8F282E}" srcOrd="3" destOrd="0" presId="urn:microsoft.com/office/officeart/2005/8/layout/radial3"/>
    <dgm:cxn modelId="{E788A055-D330-465B-B7D0-706119742302}" type="presParOf" srcId="{B8F44A42-D373-4220-A4C5-19BB57051830}" destId="{BE0808A9-FD29-4C3F-9DCF-E06A8539F09A}" srcOrd="4" destOrd="0" presId="urn:microsoft.com/office/officeart/2005/8/layout/radial3"/>
    <dgm:cxn modelId="{0F76E747-567A-428E-9813-427D943B0F00}" type="presParOf" srcId="{B8F44A42-D373-4220-A4C5-19BB57051830}" destId="{524A78B6-47E5-4BA6-8084-176E4F0C8757}"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dirty="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2</a:t>
          </a:r>
          <a:endParaRPr lang="en-US" sz="1800" dirty="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3</a:t>
          </a:r>
          <a:endParaRPr lang="en-US" sz="1800" i="1" dirty="0">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dirty="0">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dirty="0">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dirty="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2</a:t>
          </a:r>
          <a:endParaRPr lang="en-US" sz="1800" dirty="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3</a:t>
          </a:r>
          <a:endParaRPr lang="en-US" sz="1800" i="1" dirty="0">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dirty="0">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dirty="0">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a:xfrm>
          <a:off x="1979137" y="37657"/>
          <a:ext cx="1637277" cy="418451"/>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a:xfrm>
          <a:off x="2116980" y="509209"/>
          <a:ext cx="1896986" cy="644425"/>
        </a:xfrm>
        <a:prstGeom prst="rect">
          <a:avLst/>
        </a:prstGeom>
        <a:noFill/>
        <a:ln>
          <a:noFill/>
        </a:ln>
        <a:effectLst/>
      </dgm:spPr>
      <dgm:t>
        <a:bodyPr/>
        <a:lstStyle/>
        <a:p>
          <a:pPr>
            <a:buNone/>
          </a:pPr>
          <a:r>
            <a:rPr lang="en-US" sz="2400">
              <a:solidFill>
                <a:sysClr val="windowText" lastClr="000000">
                  <a:hueOff val="0"/>
                  <a:satOff val="0"/>
                  <a:lumOff val="0"/>
                  <a:alphaOff val="0"/>
                </a:sysClr>
              </a:solidFill>
              <a:latin typeface="Calibri" panose="020F0502020204030204"/>
              <a:ea typeface="+mn-ea"/>
              <a:cs typeface="+mn-cs"/>
            </a:rPr>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xfrm>
          <a:off x="1003153" y="948501"/>
          <a:ext cx="515540" cy="515540"/>
        </a:xfrm>
        <a:prstGeom prst="ellipse">
          <a:avLst/>
        </a:prstGeom>
        <a:solidFill>
          <a:srgbClr val="FFFF00"/>
        </a:solidFill>
        <a:ln w="19050" cap="flat" cmpd="sng" algn="ctr">
          <a:solidFill>
            <a:sysClr val="window" lastClr="FFFFFF">
              <a:hueOff val="0"/>
              <a:satOff val="0"/>
              <a:lumOff val="0"/>
              <a:alphaOff val="0"/>
            </a:sysClr>
          </a:solidFill>
          <a:prstDash val="solid"/>
          <a:miter lim="800000"/>
        </a:ln>
        <a:effectLst/>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xfrm>
          <a:off x="1921564" y="327623"/>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5D5127DC-F990-4D10-A3ED-83F4E4094D01}" type="pres">
      <dgm:prSet presAssocID="{B93520E0-1D36-4737-B371-33F8E13EF870}" presName="d1" presStyleLbl="callout" presStyleIdx="1" presStyleCnt="4" custScaleX="80232" custScaleY="93939" custLinFactNeighborX="-6384" custLinFactNeighborY="3644"/>
      <dgm:spPr>
        <a:xfrm rot="5400000">
          <a:off x="1133686" y="448209"/>
          <a:ext cx="908535" cy="671629"/>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E2AD58FC-D3A4-4404-B3F3-516FAB1C8940}" type="pres">
      <dgm:prSet presAssocID="{EDE20376-FE05-4A1C-90FA-9C33B62012B4}" presName="circle2" presStyleLbl="lnNode1" presStyleIdx="1" presStyleCnt="2" custLinFactNeighborX="1194" custLinFactNeighborY="-1880"/>
      <dgm:spPr>
        <a:xfrm>
          <a:off x="467995" y="429970"/>
          <a:ext cx="1546622" cy="1546622"/>
        </a:xfrm>
        <a:prstGeom prst="ellipse">
          <a:avLst/>
        </a:prstGeom>
        <a:solidFill>
          <a:srgbClr val="7030A0"/>
        </a:solidFill>
        <a:ln w="19050" cap="flat" cmpd="sng" algn="ctr">
          <a:solidFill>
            <a:sysClr val="window" lastClr="FFFFFF">
              <a:hueOff val="0"/>
              <a:satOff val="0"/>
              <a:lumOff val="0"/>
              <a:alphaOff val="0"/>
            </a:sysClr>
          </a:solidFill>
          <a:prstDash val="solid"/>
          <a:miter lim="800000"/>
        </a:ln>
        <a:effectLst/>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xfrm>
          <a:off x="2060594" y="910145"/>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 modelId="{37C521DE-E66D-4861-A4AE-F1EF4BACE376}" type="pres">
      <dgm:prSet presAssocID="{EDE20376-FE05-4A1C-90FA-9C33B62012B4}" presName="d2" presStyleLbl="callout" presStyleIdx="3" presStyleCnt="4"/>
      <dgm:spPr>
        <a:xfrm rot="5400000">
          <a:off x="1487519" y="1015650"/>
          <a:ext cx="677008" cy="467853"/>
        </a:xfrm>
        <a:prstGeom prst="line">
          <a:avLst/>
        </a:prstGeom>
        <a:solidFill>
          <a:srgbClr val="4472C4">
            <a:hueOff val="0"/>
            <a:satOff val="0"/>
            <a:lumOff val="0"/>
            <a:alphaOff val="0"/>
          </a:srgbClr>
        </a:solidFill>
        <a:ln w="38100" cap="flat" cmpd="sng" algn="ctr">
          <a:solidFill>
            <a:scrgbClr r="0" g="0" b="0"/>
          </a:solidFill>
          <a:prstDash val="solid"/>
          <a:miter lim="800000"/>
        </a:ln>
        <a:effectLst/>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endParaRPr lang="en-US" dirty="0">
            <a:solidFill>
              <a:sysClr val="windowText" lastClr="000000">
                <a:hueOff val="0"/>
                <a:satOff val="0"/>
                <a:lumOff val="0"/>
                <a:alphaOff val="0"/>
              </a:sysClr>
            </a:solidFill>
            <a:latin typeface="Calibri" panose="020F0502020204030204"/>
            <a:ea typeface="+mn-ea"/>
            <a:cs typeface="+mn-cs"/>
          </a:endParaRP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endParaRPr lang="en-US" dirty="0">
            <a:solidFill>
              <a:sysClr val="windowText" lastClr="000000">
                <a:hueOff val="0"/>
                <a:satOff val="0"/>
                <a:lumOff val="0"/>
                <a:alphaOff val="0"/>
              </a:sysClr>
            </a:solidFill>
            <a:latin typeface="Calibri" panose="020F0502020204030204"/>
            <a:ea typeface="+mn-ea"/>
            <a:cs typeface="+mn-cs"/>
          </a:endParaRP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857AB2-5B48-4C2A-951B-7187B32667B0}" type="doc">
      <dgm:prSet loTypeId="urn:microsoft.com/office/officeart/2005/8/layout/venn1" loCatId="relationship" qsTypeId="urn:microsoft.com/office/officeart/2005/8/quickstyle/simple1" qsCatId="simple" csTypeId="urn:microsoft.com/office/officeart/2005/8/colors/accent1_2" csCatId="accent1" phldr="1"/>
      <dgm:spPr/>
    </dgm:pt>
    <dgm:pt modelId="{A8E3F1D0-1DCB-4E49-A492-42D05389A9A7}">
      <dgm:prSet phldrT="[Text]" custT="1"/>
      <dgm:spPr>
        <a:solidFill>
          <a:srgbClr val="CC99FF">
            <a:alpha val="50000"/>
          </a:srgbClr>
        </a:solidFill>
      </dgm:spPr>
      <dgm:t>
        <a:bodyPr/>
        <a:lstStyle/>
        <a:p>
          <a:r>
            <a:rPr lang="en-US" sz="2000" dirty="0"/>
            <a:t>Anxiety</a:t>
          </a:r>
        </a:p>
      </dgm:t>
    </dgm:pt>
    <dgm:pt modelId="{4F089AA3-BC95-4055-A765-4A9BC7839BD1}" type="parTrans" cxnId="{1577FCF3-9F17-4B5C-BA0A-4A4BFC654BC0}">
      <dgm:prSet/>
      <dgm:spPr/>
      <dgm:t>
        <a:bodyPr/>
        <a:lstStyle/>
        <a:p>
          <a:endParaRPr lang="en-US"/>
        </a:p>
      </dgm:t>
    </dgm:pt>
    <dgm:pt modelId="{E5D97981-D781-42D6-A84F-00B9B517AF8A}" type="sibTrans" cxnId="{1577FCF3-9F17-4B5C-BA0A-4A4BFC654BC0}">
      <dgm:prSet/>
      <dgm:spPr/>
      <dgm:t>
        <a:bodyPr/>
        <a:lstStyle/>
        <a:p>
          <a:endParaRPr lang="en-US"/>
        </a:p>
      </dgm:t>
    </dgm:pt>
    <dgm:pt modelId="{A9A13F83-D55C-4787-8F5E-1A64BD184C15}">
      <dgm:prSet phldrT="[Text]" custT="1"/>
      <dgm:spPr>
        <a:solidFill>
          <a:srgbClr val="CC99FF">
            <a:alpha val="50000"/>
          </a:srgbClr>
        </a:solidFill>
      </dgm:spPr>
      <dgm:t>
        <a:bodyPr/>
        <a:lstStyle/>
        <a:p>
          <a:r>
            <a:rPr lang="en-US" sz="2000" dirty="0"/>
            <a:t>Depression</a:t>
          </a:r>
        </a:p>
      </dgm:t>
    </dgm:pt>
    <dgm:pt modelId="{6627D1E9-0409-4B5B-8A13-5FDCAA8CADA4}" type="parTrans" cxnId="{2DCDB049-2E6D-44E4-9505-33267230B891}">
      <dgm:prSet/>
      <dgm:spPr/>
      <dgm:t>
        <a:bodyPr/>
        <a:lstStyle/>
        <a:p>
          <a:endParaRPr lang="en-US"/>
        </a:p>
      </dgm:t>
    </dgm:pt>
    <dgm:pt modelId="{73FDBF6F-8AC8-4D66-B672-25D6E0F02CB7}" type="sibTrans" cxnId="{2DCDB049-2E6D-44E4-9505-33267230B891}">
      <dgm:prSet/>
      <dgm:spPr/>
      <dgm:t>
        <a:bodyPr/>
        <a:lstStyle/>
        <a:p>
          <a:endParaRPr lang="en-US"/>
        </a:p>
      </dgm:t>
    </dgm:pt>
    <dgm:pt modelId="{9F2150B8-A8FC-4465-AB2C-670FBB7BEBB8}">
      <dgm:prSet phldrT="[Text]" custT="1"/>
      <dgm:spPr>
        <a:solidFill>
          <a:srgbClr val="CC99FF">
            <a:alpha val="50000"/>
          </a:srgbClr>
        </a:solidFill>
      </dgm:spPr>
      <dgm:t>
        <a:bodyPr/>
        <a:lstStyle/>
        <a:p>
          <a:r>
            <a:rPr lang="en-US" sz="2000" dirty="0"/>
            <a:t>Social</a:t>
          </a:r>
          <a:br>
            <a:rPr lang="en-US" sz="2000" dirty="0"/>
          </a:br>
          <a:r>
            <a:rPr lang="en-US" sz="2000" dirty="0"/>
            <a:t>Withdrawal</a:t>
          </a:r>
        </a:p>
      </dgm:t>
    </dgm:pt>
    <dgm:pt modelId="{4FBAF662-F92A-4CDE-A355-6A91834B63A4}" type="parTrans" cxnId="{EB2676AF-8190-4E82-9B8B-296F6E337008}">
      <dgm:prSet/>
      <dgm:spPr/>
      <dgm:t>
        <a:bodyPr/>
        <a:lstStyle/>
        <a:p>
          <a:endParaRPr lang="en-US"/>
        </a:p>
      </dgm:t>
    </dgm:pt>
    <dgm:pt modelId="{2A8B0A01-CBB6-4627-8DDC-AE4A73CDA89C}" type="sibTrans" cxnId="{EB2676AF-8190-4E82-9B8B-296F6E337008}">
      <dgm:prSet/>
      <dgm:spPr/>
      <dgm:t>
        <a:bodyPr/>
        <a:lstStyle/>
        <a:p>
          <a:endParaRPr lang="en-US"/>
        </a:p>
      </dgm:t>
    </dgm:pt>
    <dgm:pt modelId="{B0BF4892-D3E6-471E-ACAE-2859A6425664}">
      <dgm:prSet phldrT="[Text]" custT="1"/>
      <dgm:spPr>
        <a:solidFill>
          <a:srgbClr val="CC99FF">
            <a:alpha val="50000"/>
          </a:srgbClr>
        </a:solidFill>
      </dgm:spPr>
      <dgm:t>
        <a:bodyPr/>
        <a:lstStyle/>
        <a:p>
          <a:r>
            <a:rPr lang="en-US" sz="2000" dirty="0"/>
            <a:t>Somatic Complaints</a:t>
          </a:r>
        </a:p>
      </dgm:t>
    </dgm:pt>
    <dgm:pt modelId="{00BFAF38-779E-4FC2-A531-A031AF1992CA}" type="sibTrans" cxnId="{5A9B1616-7B2B-46CC-96E4-C32750B4B5C9}">
      <dgm:prSet/>
      <dgm:spPr/>
      <dgm:t>
        <a:bodyPr/>
        <a:lstStyle/>
        <a:p>
          <a:endParaRPr lang="en-US"/>
        </a:p>
      </dgm:t>
    </dgm:pt>
    <dgm:pt modelId="{E86C9012-9132-4B45-AD18-2F8CB78F624D}" type="parTrans" cxnId="{5A9B1616-7B2B-46CC-96E4-C32750B4B5C9}">
      <dgm:prSet/>
      <dgm:spPr/>
      <dgm:t>
        <a:bodyPr/>
        <a:lstStyle/>
        <a:p>
          <a:endParaRPr lang="en-US"/>
        </a:p>
      </dgm:t>
    </dgm:pt>
    <dgm:pt modelId="{E1FFBF69-85C7-4B17-A086-7C7B426DE9AE}" type="pres">
      <dgm:prSet presAssocID="{A6857AB2-5B48-4C2A-951B-7187B32667B0}" presName="compositeShape" presStyleCnt="0">
        <dgm:presLayoutVars>
          <dgm:chMax val="7"/>
          <dgm:dir/>
          <dgm:resizeHandles val="exact"/>
        </dgm:presLayoutVars>
      </dgm:prSet>
      <dgm:spPr/>
    </dgm:pt>
    <dgm:pt modelId="{FCD741E5-036E-4AD0-BE36-73685230281A}" type="pres">
      <dgm:prSet presAssocID="{A8E3F1D0-1DCB-4E49-A492-42D05389A9A7}" presName="circ1" presStyleLbl="vennNode1" presStyleIdx="0" presStyleCnt="4"/>
      <dgm:spPr/>
    </dgm:pt>
    <dgm:pt modelId="{DE3C833B-A072-47CE-A656-27A965F5914A}" type="pres">
      <dgm:prSet presAssocID="{A8E3F1D0-1DCB-4E49-A492-42D05389A9A7}" presName="circ1Tx" presStyleLbl="revTx" presStyleIdx="0" presStyleCnt="0">
        <dgm:presLayoutVars>
          <dgm:chMax val="0"/>
          <dgm:chPref val="0"/>
          <dgm:bulletEnabled val="1"/>
        </dgm:presLayoutVars>
      </dgm:prSet>
      <dgm:spPr/>
    </dgm:pt>
    <dgm:pt modelId="{40A4120C-C0F8-44FA-A34E-AB4150A35836}" type="pres">
      <dgm:prSet presAssocID="{A9A13F83-D55C-4787-8F5E-1A64BD184C15}" presName="circ2" presStyleLbl="vennNode1" presStyleIdx="1" presStyleCnt="4" custLinFactNeighborX="-2654" custLinFactNeighborY="-271"/>
      <dgm:spPr/>
    </dgm:pt>
    <dgm:pt modelId="{6F4CA67B-BC6E-46DC-AAFA-81099B89DFE4}" type="pres">
      <dgm:prSet presAssocID="{A9A13F83-D55C-4787-8F5E-1A64BD184C15}" presName="circ2Tx" presStyleLbl="revTx" presStyleIdx="0" presStyleCnt="0">
        <dgm:presLayoutVars>
          <dgm:chMax val="0"/>
          <dgm:chPref val="0"/>
          <dgm:bulletEnabled val="1"/>
        </dgm:presLayoutVars>
      </dgm:prSet>
      <dgm:spPr/>
    </dgm:pt>
    <dgm:pt modelId="{6D1A8957-0331-449B-BC48-2D0E66464FEB}" type="pres">
      <dgm:prSet presAssocID="{9F2150B8-A8FC-4465-AB2C-670FBB7BEBB8}" presName="circ3" presStyleLbl="vennNode1" presStyleIdx="2" presStyleCnt="4"/>
      <dgm:spPr/>
    </dgm:pt>
    <dgm:pt modelId="{FF9599F8-1635-478E-ADBA-7DEAC7EF3EAE}" type="pres">
      <dgm:prSet presAssocID="{9F2150B8-A8FC-4465-AB2C-670FBB7BEBB8}" presName="circ3Tx" presStyleLbl="revTx" presStyleIdx="0" presStyleCnt="0">
        <dgm:presLayoutVars>
          <dgm:chMax val="0"/>
          <dgm:chPref val="0"/>
          <dgm:bulletEnabled val="1"/>
        </dgm:presLayoutVars>
      </dgm:prSet>
      <dgm:spPr/>
    </dgm:pt>
    <dgm:pt modelId="{28CDF16F-CA0B-4EE3-B141-5D571C5EA021}" type="pres">
      <dgm:prSet presAssocID="{B0BF4892-D3E6-471E-ACAE-2859A6425664}" presName="circ4" presStyleLbl="vennNode1" presStyleIdx="3" presStyleCnt="4" custLinFactNeighborX="-1331" custLinFactNeighborY="-1994"/>
      <dgm:spPr/>
    </dgm:pt>
    <dgm:pt modelId="{D0BC398F-2627-4623-83E7-3F30DB00731C}" type="pres">
      <dgm:prSet presAssocID="{B0BF4892-D3E6-471E-ACAE-2859A6425664}" presName="circ4Tx" presStyleLbl="revTx" presStyleIdx="0" presStyleCnt="0">
        <dgm:presLayoutVars>
          <dgm:chMax val="0"/>
          <dgm:chPref val="0"/>
          <dgm:bulletEnabled val="1"/>
        </dgm:presLayoutVars>
      </dgm:prSet>
      <dgm:spPr/>
    </dgm:pt>
  </dgm:ptLst>
  <dgm:cxnLst>
    <dgm:cxn modelId="{5A9B1616-7B2B-46CC-96E4-C32750B4B5C9}" srcId="{A6857AB2-5B48-4C2A-951B-7187B32667B0}" destId="{B0BF4892-D3E6-471E-ACAE-2859A6425664}" srcOrd="3" destOrd="0" parTransId="{E86C9012-9132-4B45-AD18-2F8CB78F624D}" sibTransId="{00BFAF38-779E-4FC2-A531-A031AF1992CA}"/>
    <dgm:cxn modelId="{7A941125-F84C-47A8-81CC-E0CDAE85BB93}" type="presOf" srcId="{9F2150B8-A8FC-4465-AB2C-670FBB7BEBB8}" destId="{FF9599F8-1635-478E-ADBA-7DEAC7EF3EAE}" srcOrd="1" destOrd="0" presId="urn:microsoft.com/office/officeart/2005/8/layout/venn1"/>
    <dgm:cxn modelId="{A4CEC133-B0A5-47C7-88FF-7039A17595FC}" type="presOf" srcId="{A9A13F83-D55C-4787-8F5E-1A64BD184C15}" destId="{40A4120C-C0F8-44FA-A34E-AB4150A35836}" srcOrd="0" destOrd="0" presId="urn:microsoft.com/office/officeart/2005/8/layout/venn1"/>
    <dgm:cxn modelId="{3D419648-2C66-44E2-AF72-C0AA6857CE12}" type="presOf" srcId="{B0BF4892-D3E6-471E-ACAE-2859A6425664}" destId="{28CDF16F-CA0B-4EE3-B141-5D571C5EA021}" srcOrd="0" destOrd="0" presId="urn:microsoft.com/office/officeart/2005/8/layout/venn1"/>
    <dgm:cxn modelId="{2DCDB049-2E6D-44E4-9505-33267230B891}" srcId="{A6857AB2-5B48-4C2A-951B-7187B32667B0}" destId="{A9A13F83-D55C-4787-8F5E-1A64BD184C15}" srcOrd="1" destOrd="0" parTransId="{6627D1E9-0409-4B5B-8A13-5FDCAA8CADA4}" sibTransId="{73FDBF6F-8AC8-4D66-B672-25D6E0F02CB7}"/>
    <dgm:cxn modelId="{8C8CD970-5275-4E42-BA41-769DDCA9B145}" type="presOf" srcId="{A8E3F1D0-1DCB-4E49-A492-42D05389A9A7}" destId="{DE3C833B-A072-47CE-A656-27A965F5914A}" srcOrd="1" destOrd="0" presId="urn:microsoft.com/office/officeart/2005/8/layout/venn1"/>
    <dgm:cxn modelId="{751FA4A4-C7F6-47EC-AFE4-B47EEE420EFE}" type="presOf" srcId="{9F2150B8-A8FC-4465-AB2C-670FBB7BEBB8}" destId="{6D1A8957-0331-449B-BC48-2D0E66464FEB}" srcOrd="0" destOrd="0" presId="urn:microsoft.com/office/officeart/2005/8/layout/venn1"/>
    <dgm:cxn modelId="{79687BAA-4D51-41AE-8DE9-86B5EEC2CE4F}" type="presOf" srcId="{A9A13F83-D55C-4787-8F5E-1A64BD184C15}" destId="{6F4CA67B-BC6E-46DC-AAFA-81099B89DFE4}" srcOrd="1" destOrd="0" presId="urn:microsoft.com/office/officeart/2005/8/layout/venn1"/>
    <dgm:cxn modelId="{EB2676AF-8190-4E82-9B8B-296F6E337008}" srcId="{A6857AB2-5B48-4C2A-951B-7187B32667B0}" destId="{9F2150B8-A8FC-4465-AB2C-670FBB7BEBB8}" srcOrd="2" destOrd="0" parTransId="{4FBAF662-F92A-4CDE-A355-6A91834B63A4}" sibTransId="{2A8B0A01-CBB6-4627-8DDC-AE4A73CDA89C}"/>
    <dgm:cxn modelId="{F366FFE5-437C-412B-8B45-E05E3E2207FA}" type="presOf" srcId="{A6857AB2-5B48-4C2A-951B-7187B32667B0}" destId="{E1FFBF69-85C7-4B17-A086-7C7B426DE9AE}" srcOrd="0" destOrd="0" presId="urn:microsoft.com/office/officeart/2005/8/layout/venn1"/>
    <dgm:cxn modelId="{1577FCF3-9F17-4B5C-BA0A-4A4BFC654BC0}" srcId="{A6857AB2-5B48-4C2A-951B-7187B32667B0}" destId="{A8E3F1D0-1DCB-4E49-A492-42D05389A9A7}" srcOrd="0" destOrd="0" parTransId="{4F089AA3-BC95-4055-A765-4A9BC7839BD1}" sibTransId="{E5D97981-D781-42D6-A84F-00B9B517AF8A}"/>
    <dgm:cxn modelId="{6BE743F5-9DED-460C-8AC1-E38BCBA95A06}" type="presOf" srcId="{A8E3F1D0-1DCB-4E49-A492-42D05389A9A7}" destId="{FCD741E5-036E-4AD0-BE36-73685230281A}" srcOrd="0" destOrd="0" presId="urn:microsoft.com/office/officeart/2005/8/layout/venn1"/>
    <dgm:cxn modelId="{E6DCE7FE-ABC7-4E18-8A75-86878CBC4305}" type="presOf" srcId="{B0BF4892-D3E6-471E-ACAE-2859A6425664}" destId="{D0BC398F-2627-4623-83E7-3F30DB00731C}" srcOrd="1" destOrd="0" presId="urn:microsoft.com/office/officeart/2005/8/layout/venn1"/>
    <dgm:cxn modelId="{0E54A472-52FE-4077-A01C-9126B0AFA9BD}" type="presParOf" srcId="{E1FFBF69-85C7-4B17-A086-7C7B426DE9AE}" destId="{FCD741E5-036E-4AD0-BE36-73685230281A}" srcOrd="0" destOrd="0" presId="urn:microsoft.com/office/officeart/2005/8/layout/venn1"/>
    <dgm:cxn modelId="{1DBE0910-CF74-4929-AF0F-3CBC743F02F9}" type="presParOf" srcId="{E1FFBF69-85C7-4B17-A086-7C7B426DE9AE}" destId="{DE3C833B-A072-47CE-A656-27A965F5914A}" srcOrd="1" destOrd="0" presId="urn:microsoft.com/office/officeart/2005/8/layout/venn1"/>
    <dgm:cxn modelId="{9BDB218D-33AD-486F-80AD-3632559C5680}" type="presParOf" srcId="{E1FFBF69-85C7-4B17-A086-7C7B426DE9AE}" destId="{40A4120C-C0F8-44FA-A34E-AB4150A35836}" srcOrd="2" destOrd="0" presId="urn:microsoft.com/office/officeart/2005/8/layout/venn1"/>
    <dgm:cxn modelId="{4BD2E444-D596-4634-99F6-15F65E772E5A}" type="presParOf" srcId="{E1FFBF69-85C7-4B17-A086-7C7B426DE9AE}" destId="{6F4CA67B-BC6E-46DC-AAFA-81099B89DFE4}" srcOrd="3" destOrd="0" presId="urn:microsoft.com/office/officeart/2005/8/layout/venn1"/>
    <dgm:cxn modelId="{B724552E-5B1E-4C31-8D12-47E7BDD2E76F}" type="presParOf" srcId="{E1FFBF69-85C7-4B17-A086-7C7B426DE9AE}" destId="{6D1A8957-0331-449B-BC48-2D0E66464FEB}" srcOrd="4" destOrd="0" presId="urn:microsoft.com/office/officeart/2005/8/layout/venn1"/>
    <dgm:cxn modelId="{EF7C3B2C-C1E3-4C84-9CD5-B3DBBBACC914}" type="presParOf" srcId="{E1FFBF69-85C7-4B17-A086-7C7B426DE9AE}" destId="{FF9599F8-1635-478E-ADBA-7DEAC7EF3EAE}" srcOrd="5" destOrd="0" presId="urn:microsoft.com/office/officeart/2005/8/layout/venn1"/>
    <dgm:cxn modelId="{06D9E172-9CF7-452B-9FA6-64DDF2CBDFCE}" type="presParOf" srcId="{E1FFBF69-85C7-4B17-A086-7C7B426DE9AE}" destId="{28CDF16F-CA0B-4EE3-B141-5D571C5EA021}" srcOrd="6" destOrd="0" presId="urn:microsoft.com/office/officeart/2005/8/layout/venn1"/>
    <dgm:cxn modelId="{3D7B02B1-9A75-4E93-B0B6-FB9064C7A338}" type="presParOf" srcId="{E1FFBF69-85C7-4B17-A086-7C7B426DE9AE}" destId="{D0BC398F-2627-4623-83E7-3F30DB00731C}"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8AEFE3C0-F8FE-4007-BA01-433B65899D42}" type="doc">
      <dgm:prSet loTypeId="urn:microsoft.com/office/officeart/2008/layout/VerticalCurvedList" loCatId="list" qsTypeId="urn:microsoft.com/office/officeart/2005/8/quickstyle/simple5" qsCatId="simple" csTypeId="urn:microsoft.com/office/officeart/2005/8/colors/accent1_5" csCatId="accent1" phldr="1"/>
      <dgm:spPr/>
      <dgm:t>
        <a:bodyPr/>
        <a:lstStyle/>
        <a:p>
          <a:endParaRPr lang="en-US"/>
        </a:p>
      </dgm:t>
    </dgm:pt>
    <dgm:pt modelId="{8E14F614-8EEB-4C97-A8E1-21B9F9C06788}">
      <dgm:prSet phldrT="[Text]"/>
      <dgm:spPr/>
      <dgm:t>
        <a:bodyPr/>
        <a:lstStyle/>
        <a:p>
          <a:r>
            <a:rPr lang="en-US" dirty="0"/>
            <a:t>Identify the context in which anxiety occur.</a:t>
          </a:r>
        </a:p>
      </dgm:t>
    </dgm:pt>
    <dgm:pt modelId="{23AE47C4-8121-46EE-B379-594D87AFB6D0}" type="parTrans" cxnId="{E8A335B4-639A-488E-AC14-27318B7DD4E8}">
      <dgm:prSet/>
      <dgm:spPr/>
      <dgm:t>
        <a:bodyPr/>
        <a:lstStyle/>
        <a:p>
          <a:endParaRPr lang="en-US">
            <a:solidFill>
              <a:sysClr val="windowText" lastClr="000000"/>
            </a:solidFill>
          </a:endParaRPr>
        </a:p>
      </dgm:t>
    </dgm:pt>
    <dgm:pt modelId="{68100F6D-11EC-4502-B39D-5256706D8F4A}" type="sibTrans" cxnId="{E8A335B4-639A-488E-AC14-27318B7DD4E8}">
      <dgm:prSet/>
      <dgm:spPr/>
      <dgm:t>
        <a:bodyPr/>
        <a:lstStyle/>
        <a:p>
          <a:endParaRPr lang="en-US">
            <a:solidFill>
              <a:sysClr val="windowText" lastClr="000000"/>
            </a:solidFill>
          </a:endParaRPr>
        </a:p>
      </dgm:t>
    </dgm:pt>
    <dgm:pt modelId="{66E63B1D-4FCC-4EC9-ADF4-B40D0CC5C1C6}">
      <dgm:prSet/>
      <dgm:spPr/>
      <dgm:t>
        <a:bodyPr/>
        <a:lstStyle/>
        <a:p>
          <a:r>
            <a:rPr lang="en-US" dirty="0"/>
            <a:t>Provide options for relaxation training based on student strengths and interest.</a:t>
          </a:r>
        </a:p>
      </dgm:t>
    </dgm:pt>
    <dgm:pt modelId="{4F3A7A3A-07D7-4096-9177-E4A891C88066}" type="parTrans" cxnId="{FFFF6201-713F-4E56-9583-AB09ACE791B5}">
      <dgm:prSet/>
      <dgm:spPr/>
      <dgm:t>
        <a:bodyPr/>
        <a:lstStyle/>
        <a:p>
          <a:endParaRPr lang="en-US">
            <a:solidFill>
              <a:sysClr val="windowText" lastClr="000000"/>
            </a:solidFill>
          </a:endParaRPr>
        </a:p>
      </dgm:t>
    </dgm:pt>
    <dgm:pt modelId="{D701B023-BAF7-4B2B-A47E-70035FD6E7B7}" type="sibTrans" cxnId="{FFFF6201-713F-4E56-9583-AB09ACE791B5}">
      <dgm:prSet/>
      <dgm:spPr/>
      <dgm:t>
        <a:bodyPr/>
        <a:lstStyle/>
        <a:p>
          <a:endParaRPr lang="en-US">
            <a:solidFill>
              <a:sysClr val="windowText" lastClr="000000"/>
            </a:solidFill>
          </a:endParaRPr>
        </a:p>
      </dgm:t>
    </dgm:pt>
    <dgm:pt modelId="{06FEA6A7-F496-4923-BD5E-3016073039F5}">
      <dgm:prSet/>
      <dgm:spPr/>
      <dgm:t>
        <a:bodyPr/>
        <a:lstStyle/>
        <a:p>
          <a:r>
            <a:rPr lang="en-US" dirty="0"/>
            <a:t>Teach procedures through modeling, practice, and feedback.</a:t>
          </a:r>
        </a:p>
      </dgm:t>
    </dgm:pt>
    <dgm:pt modelId="{DED574BE-0E34-4D4E-8E91-E187EE8E56BD}" type="parTrans" cxnId="{3026D37D-8FEA-49E6-B2AC-EAD35A100C29}">
      <dgm:prSet/>
      <dgm:spPr/>
      <dgm:t>
        <a:bodyPr/>
        <a:lstStyle/>
        <a:p>
          <a:endParaRPr lang="en-US">
            <a:solidFill>
              <a:sysClr val="windowText" lastClr="000000"/>
            </a:solidFill>
          </a:endParaRPr>
        </a:p>
      </dgm:t>
    </dgm:pt>
    <dgm:pt modelId="{AB19370F-49F5-4E4C-94ED-A4F54A5FE26D}" type="sibTrans" cxnId="{3026D37D-8FEA-49E6-B2AC-EAD35A100C29}">
      <dgm:prSet/>
      <dgm:spPr/>
      <dgm:t>
        <a:bodyPr/>
        <a:lstStyle/>
        <a:p>
          <a:endParaRPr lang="en-US">
            <a:solidFill>
              <a:sysClr val="windowText" lastClr="000000"/>
            </a:solidFill>
          </a:endParaRPr>
        </a:p>
      </dgm:t>
    </dgm:pt>
    <dgm:pt modelId="{5D83702D-FD48-4213-93E1-3EFFC6C991C3}" type="pres">
      <dgm:prSet presAssocID="{8AEFE3C0-F8FE-4007-BA01-433B65899D42}" presName="Name0" presStyleCnt="0">
        <dgm:presLayoutVars>
          <dgm:chMax val="7"/>
          <dgm:chPref val="7"/>
          <dgm:dir/>
        </dgm:presLayoutVars>
      </dgm:prSet>
      <dgm:spPr/>
    </dgm:pt>
    <dgm:pt modelId="{BA760530-9174-48E1-A46F-47415568C6B4}" type="pres">
      <dgm:prSet presAssocID="{8AEFE3C0-F8FE-4007-BA01-433B65899D42}" presName="Name1" presStyleCnt="0"/>
      <dgm:spPr/>
    </dgm:pt>
    <dgm:pt modelId="{9061B849-ECBC-4B76-91E0-303DB8A92B2E}" type="pres">
      <dgm:prSet presAssocID="{8AEFE3C0-F8FE-4007-BA01-433B65899D42}" presName="cycle" presStyleCnt="0"/>
      <dgm:spPr/>
    </dgm:pt>
    <dgm:pt modelId="{82E9BE13-EE5C-4BCC-AE20-6485D16D688C}" type="pres">
      <dgm:prSet presAssocID="{8AEFE3C0-F8FE-4007-BA01-433B65899D42}" presName="srcNode" presStyleLbl="node1" presStyleIdx="0" presStyleCnt="3"/>
      <dgm:spPr/>
    </dgm:pt>
    <dgm:pt modelId="{EE2D8BC7-7D73-4B47-BB78-610C4C5DFFF3}" type="pres">
      <dgm:prSet presAssocID="{8AEFE3C0-F8FE-4007-BA01-433B65899D42}" presName="conn" presStyleLbl="parChTrans1D2" presStyleIdx="0" presStyleCnt="1"/>
      <dgm:spPr/>
    </dgm:pt>
    <dgm:pt modelId="{F7DAEE8F-6161-428D-B6C3-5A399CEFBA92}" type="pres">
      <dgm:prSet presAssocID="{8AEFE3C0-F8FE-4007-BA01-433B65899D42}" presName="extraNode" presStyleLbl="node1" presStyleIdx="0" presStyleCnt="3"/>
      <dgm:spPr/>
    </dgm:pt>
    <dgm:pt modelId="{F4E9F881-8E59-42AA-80B4-901AFB14A32A}" type="pres">
      <dgm:prSet presAssocID="{8AEFE3C0-F8FE-4007-BA01-433B65899D42}" presName="dstNode" presStyleLbl="node1" presStyleIdx="0" presStyleCnt="3"/>
      <dgm:spPr/>
    </dgm:pt>
    <dgm:pt modelId="{514D3A90-DA87-4258-8D55-E391B0D3C9C6}" type="pres">
      <dgm:prSet presAssocID="{8E14F614-8EEB-4C97-A8E1-21B9F9C06788}" presName="text_1" presStyleLbl="node1" presStyleIdx="0" presStyleCnt="3">
        <dgm:presLayoutVars>
          <dgm:bulletEnabled val="1"/>
        </dgm:presLayoutVars>
      </dgm:prSet>
      <dgm:spPr/>
    </dgm:pt>
    <dgm:pt modelId="{ADFBD6B3-DDB2-4E5F-A4A7-AD52A50D796A}" type="pres">
      <dgm:prSet presAssocID="{8E14F614-8EEB-4C97-A8E1-21B9F9C06788}" presName="accent_1" presStyleCnt="0"/>
      <dgm:spPr/>
    </dgm:pt>
    <dgm:pt modelId="{90F3F285-EFFA-4EA9-A2B4-3D60274F99A0}" type="pres">
      <dgm:prSet presAssocID="{8E14F614-8EEB-4C97-A8E1-21B9F9C06788}" presName="accentRepeatNode" presStyleLbl="solidFgAcc1" presStyleIdx="0" presStyleCnt="3"/>
      <dgm:spPr/>
    </dgm:pt>
    <dgm:pt modelId="{6A21D8B5-5F9F-4ED0-8A1E-924C12D63E99}" type="pres">
      <dgm:prSet presAssocID="{66E63B1D-4FCC-4EC9-ADF4-B40D0CC5C1C6}" presName="text_2" presStyleLbl="node1" presStyleIdx="1" presStyleCnt="3">
        <dgm:presLayoutVars>
          <dgm:bulletEnabled val="1"/>
        </dgm:presLayoutVars>
      </dgm:prSet>
      <dgm:spPr/>
    </dgm:pt>
    <dgm:pt modelId="{EB916FF0-A10D-4BE5-8206-AE0210005A91}" type="pres">
      <dgm:prSet presAssocID="{66E63B1D-4FCC-4EC9-ADF4-B40D0CC5C1C6}" presName="accent_2" presStyleCnt="0"/>
      <dgm:spPr/>
    </dgm:pt>
    <dgm:pt modelId="{45A7362A-A703-4F5A-8F7F-6BB7914A35D1}" type="pres">
      <dgm:prSet presAssocID="{66E63B1D-4FCC-4EC9-ADF4-B40D0CC5C1C6}" presName="accentRepeatNode" presStyleLbl="solidFgAcc1" presStyleIdx="1" presStyleCnt="3"/>
      <dgm:spPr/>
    </dgm:pt>
    <dgm:pt modelId="{448E268A-D905-4FFA-A101-45D9D81B0140}" type="pres">
      <dgm:prSet presAssocID="{06FEA6A7-F496-4923-BD5E-3016073039F5}" presName="text_3" presStyleLbl="node1" presStyleIdx="2" presStyleCnt="3">
        <dgm:presLayoutVars>
          <dgm:bulletEnabled val="1"/>
        </dgm:presLayoutVars>
      </dgm:prSet>
      <dgm:spPr/>
    </dgm:pt>
    <dgm:pt modelId="{168CDC23-E1B2-4BCC-9259-03729A5E2737}" type="pres">
      <dgm:prSet presAssocID="{06FEA6A7-F496-4923-BD5E-3016073039F5}" presName="accent_3" presStyleCnt="0"/>
      <dgm:spPr/>
    </dgm:pt>
    <dgm:pt modelId="{6A04248D-4A3B-4FB5-B268-83088A901BB1}" type="pres">
      <dgm:prSet presAssocID="{06FEA6A7-F496-4923-BD5E-3016073039F5}" presName="accentRepeatNode" presStyleLbl="solidFgAcc1" presStyleIdx="2" presStyleCnt="3"/>
      <dgm:spPr/>
    </dgm:pt>
  </dgm:ptLst>
  <dgm:cxnLst>
    <dgm:cxn modelId="{FFFF6201-713F-4E56-9583-AB09ACE791B5}" srcId="{8AEFE3C0-F8FE-4007-BA01-433B65899D42}" destId="{66E63B1D-4FCC-4EC9-ADF4-B40D0CC5C1C6}" srcOrd="1" destOrd="0" parTransId="{4F3A7A3A-07D7-4096-9177-E4A891C88066}" sibTransId="{D701B023-BAF7-4B2B-A47E-70035FD6E7B7}"/>
    <dgm:cxn modelId="{17A67A29-4BA0-4DD9-B5D4-B188865A883C}" type="presOf" srcId="{06FEA6A7-F496-4923-BD5E-3016073039F5}" destId="{448E268A-D905-4FFA-A101-45D9D81B0140}" srcOrd="0" destOrd="0" presId="urn:microsoft.com/office/officeart/2008/layout/VerticalCurvedList"/>
    <dgm:cxn modelId="{1AA0E13E-3245-4E7C-A85F-32D2F818E07F}" type="presOf" srcId="{8AEFE3C0-F8FE-4007-BA01-433B65899D42}" destId="{5D83702D-FD48-4213-93E1-3EFFC6C991C3}" srcOrd="0" destOrd="0" presId="urn:microsoft.com/office/officeart/2008/layout/VerticalCurvedList"/>
    <dgm:cxn modelId="{05F8905F-F50E-4971-B725-2E64CA55BC2B}" type="presOf" srcId="{8E14F614-8EEB-4C97-A8E1-21B9F9C06788}" destId="{514D3A90-DA87-4258-8D55-E391B0D3C9C6}" srcOrd="0" destOrd="0" presId="urn:microsoft.com/office/officeart/2008/layout/VerticalCurvedList"/>
    <dgm:cxn modelId="{65450E7B-16EB-43B5-A6F0-97EBB73762E4}" type="presOf" srcId="{68100F6D-11EC-4502-B39D-5256706D8F4A}" destId="{EE2D8BC7-7D73-4B47-BB78-610C4C5DFFF3}" srcOrd="0" destOrd="0" presId="urn:microsoft.com/office/officeart/2008/layout/VerticalCurvedList"/>
    <dgm:cxn modelId="{3026D37D-8FEA-49E6-B2AC-EAD35A100C29}" srcId="{8AEFE3C0-F8FE-4007-BA01-433B65899D42}" destId="{06FEA6A7-F496-4923-BD5E-3016073039F5}" srcOrd="2" destOrd="0" parTransId="{DED574BE-0E34-4D4E-8E91-E187EE8E56BD}" sibTransId="{AB19370F-49F5-4E4C-94ED-A4F54A5FE26D}"/>
    <dgm:cxn modelId="{E8A335B4-639A-488E-AC14-27318B7DD4E8}" srcId="{8AEFE3C0-F8FE-4007-BA01-433B65899D42}" destId="{8E14F614-8EEB-4C97-A8E1-21B9F9C06788}" srcOrd="0" destOrd="0" parTransId="{23AE47C4-8121-46EE-B379-594D87AFB6D0}" sibTransId="{68100F6D-11EC-4502-B39D-5256706D8F4A}"/>
    <dgm:cxn modelId="{703B41F8-6721-4EC4-B567-E7ED62285B55}" type="presOf" srcId="{66E63B1D-4FCC-4EC9-ADF4-B40D0CC5C1C6}" destId="{6A21D8B5-5F9F-4ED0-8A1E-924C12D63E99}" srcOrd="0" destOrd="0" presId="urn:microsoft.com/office/officeart/2008/layout/VerticalCurvedList"/>
    <dgm:cxn modelId="{16724E50-91EB-448D-AAD4-AE523CF7DC0F}" type="presParOf" srcId="{5D83702D-FD48-4213-93E1-3EFFC6C991C3}" destId="{BA760530-9174-48E1-A46F-47415568C6B4}" srcOrd="0" destOrd="0" presId="urn:microsoft.com/office/officeart/2008/layout/VerticalCurvedList"/>
    <dgm:cxn modelId="{6137A041-F125-4412-8E4A-8B430D7CC331}" type="presParOf" srcId="{BA760530-9174-48E1-A46F-47415568C6B4}" destId="{9061B849-ECBC-4B76-91E0-303DB8A92B2E}" srcOrd="0" destOrd="0" presId="urn:microsoft.com/office/officeart/2008/layout/VerticalCurvedList"/>
    <dgm:cxn modelId="{F9EE5598-ADB4-4A73-81BA-D7E477723EF0}" type="presParOf" srcId="{9061B849-ECBC-4B76-91E0-303DB8A92B2E}" destId="{82E9BE13-EE5C-4BCC-AE20-6485D16D688C}" srcOrd="0" destOrd="0" presId="urn:microsoft.com/office/officeart/2008/layout/VerticalCurvedList"/>
    <dgm:cxn modelId="{75C18547-68C4-4AD3-B6E2-8A678DF42D36}" type="presParOf" srcId="{9061B849-ECBC-4B76-91E0-303DB8A92B2E}" destId="{EE2D8BC7-7D73-4B47-BB78-610C4C5DFFF3}" srcOrd="1" destOrd="0" presId="urn:microsoft.com/office/officeart/2008/layout/VerticalCurvedList"/>
    <dgm:cxn modelId="{28B91D1B-FFFB-440A-90B8-2456035E85C2}" type="presParOf" srcId="{9061B849-ECBC-4B76-91E0-303DB8A92B2E}" destId="{F7DAEE8F-6161-428D-B6C3-5A399CEFBA92}" srcOrd="2" destOrd="0" presId="urn:microsoft.com/office/officeart/2008/layout/VerticalCurvedList"/>
    <dgm:cxn modelId="{77C65885-A262-4F0E-9373-52F0507EF018}" type="presParOf" srcId="{9061B849-ECBC-4B76-91E0-303DB8A92B2E}" destId="{F4E9F881-8E59-42AA-80B4-901AFB14A32A}" srcOrd="3" destOrd="0" presId="urn:microsoft.com/office/officeart/2008/layout/VerticalCurvedList"/>
    <dgm:cxn modelId="{85940DF5-C9E2-40AD-BCFF-5A833113A416}" type="presParOf" srcId="{BA760530-9174-48E1-A46F-47415568C6B4}" destId="{514D3A90-DA87-4258-8D55-E391B0D3C9C6}" srcOrd="1" destOrd="0" presId="urn:microsoft.com/office/officeart/2008/layout/VerticalCurvedList"/>
    <dgm:cxn modelId="{2AB55AE2-18ED-48B5-9DA5-7BFB8F2D47AE}" type="presParOf" srcId="{BA760530-9174-48E1-A46F-47415568C6B4}" destId="{ADFBD6B3-DDB2-4E5F-A4A7-AD52A50D796A}" srcOrd="2" destOrd="0" presId="urn:microsoft.com/office/officeart/2008/layout/VerticalCurvedList"/>
    <dgm:cxn modelId="{E80F33F6-3EC6-4528-B107-BE73672B0B09}" type="presParOf" srcId="{ADFBD6B3-DDB2-4E5F-A4A7-AD52A50D796A}" destId="{90F3F285-EFFA-4EA9-A2B4-3D60274F99A0}" srcOrd="0" destOrd="0" presId="urn:microsoft.com/office/officeart/2008/layout/VerticalCurvedList"/>
    <dgm:cxn modelId="{4936BA6C-B92D-4FFB-94CD-A7F77BD7BE5C}" type="presParOf" srcId="{BA760530-9174-48E1-A46F-47415568C6B4}" destId="{6A21D8B5-5F9F-4ED0-8A1E-924C12D63E99}" srcOrd="3" destOrd="0" presId="urn:microsoft.com/office/officeart/2008/layout/VerticalCurvedList"/>
    <dgm:cxn modelId="{F8B4585E-B88C-4EC3-BEBE-349EB4D43B6E}" type="presParOf" srcId="{BA760530-9174-48E1-A46F-47415568C6B4}" destId="{EB916FF0-A10D-4BE5-8206-AE0210005A91}" srcOrd="4" destOrd="0" presId="urn:microsoft.com/office/officeart/2008/layout/VerticalCurvedList"/>
    <dgm:cxn modelId="{153E7FAC-652E-4B6A-8A00-5AB294A75B88}" type="presParOf" srcId="{EB916FF0-A10D-4BE5-8206-AE0210005A91}" destId="{45A7362A-A703-4F5A-8F7F-6BB7914A35D1}" srcOrd="0" destOrd="0" presId="urn:microsoft.com/office/officeart/2008/layout/VerticalCurvedList"/>
    <dgm:cxn modelId="{3CC81528-255E-4C66-85E3-B43AEFC85B25}" type="presParOf" srcId="{BA760530-9174-48E1-A46F-47415568C6B4}" destId="{448E268A-D905-4FFA-A101-45D9D81B0140}" srcOrd="5" destOrd="0" presId="urn:microsoft.com/office/officeart/2008/layout/VerticalCurvedList"/>
    <dgm:cxn modelId="{957D9060-1CC0-478F-B341-1A6AC07E1232}" type="presParOf" srcId="{BA760530-9174-48E1-A46F-47415568C6B4}" destId="{168CDC23-E1B2-4BCC-9259-03729A5E2737}" srcOrd="6" destOrd="0" presId="urn:microsoft.com/office/officeart/2008/layout/VerticalCurvedList"/>
    <dgm:cxn modelId="{951B4D26-06C1-462E-9DDF-88878E3C51F4}" type="presParOf" srcId="{168CDC23-E1B2-4BCC-9259-03729A5E2737}" destId="{6A04248D-4A3B-4FB5-B268-83088A901BB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AEFE3C0-F8FE-4007-BA01-433B65899D42}" type="doc">
      <dgm:prSet loTypeId="urn:microsoft.com/office/officeart/2008/layout/VerticalCurvedList" loCatId="list" qsTypeId="urn:microsoft.com/office/officeart/2005/8/quickstyle/simple5" qsCatId="simple" csTypeId="urn:microsoft.com/office/officeart/2005/8/colors/accent3_4" csCatId="accent3" phldr="1"/>
      <dgm:spPr/>
      <dgm:t>
        <a:bodyPr/>
        <a:lstStyle/>
        <a:p>
          <a:endParaRPr lang="en-US"/>
        </a:p>
      </dgm:t>
    </dgm:pt>
    <dgm:pt modelId="{8E14F614-8EEB-4C97-A8E1-21B9F9C06788}">
      <dgm:prSet phldrT="[Text]"/>
      <dgm:spPr>
        <a:solidFill>
          <a:srgbClr val="E5CCFF"/>
        </a:solidFill>
        <a:ln>
          <a:solidFill>
            <a:srgbClr val="E5CCFF"/>
          </a:solidFill>
        </a:ln>
      </dgm:spPr>
      <dgm:t>
        <a:bodyPr/>
        <a:lstStyle/>
        <a:p>
          <a:r>
            <a:rPr lang="en-US" dirty="0">
              <a:solidFill>
                <a:schemeClr val="tx1"/>
              </a:solidFill>
            </a:rPr>
            <a:t>Identify erroneous beliefs or anxious thinking.</a:t>
          </a:r>
        </a:p>
      </dgm:t>
    </dgm:pt>
    <dgm:pt modelId="{23AE47C4-8121-46EE-B379-594D87AFB6D0}" type="parTrans" cxnId="{E8A335B4-639A-488E-AC14-27318B7DD4E8}">
      <dgm:prSet/>
      <dgm:spPr/>
      <dgm:t>
        <a:bodyPr/>
        <a:lstStyle/>
        <a:p>
          <a:endParaRPr lang="en-US">
            <a:solidFill>
              <a:schemeClr val="tx1"/>
            </a:solidFill>
          </a:endParaRPr>
        </a:p>
      </dgm:t>
    </dgm:pt>
    <dgm:pt modelId="{68100F6D-11EC-4502-B39D-5256706D8F4A}" type="sibTrans" cxnId="{E8A335B4-639A-488E-AC14-27318B7DD4E8}">
      <dgm:prSet/>
      <dgm:spPr>
        <a:ln>
          <a:solidFill>
            <a:srgbClr val="E5CCFF"/>
          </a:solidFill>
        </a:ln>
      </dgm:spPr>
      <dgm:t>
        <a:bodyPr/>
        <a:lstStyle/>
        <a:p>
          <a:endParaRPr lang="en-US">
            <a:solidFill>
              <a:schemeClr val="tx1"/>
            </a:solidFill>
          </a:endParaRPr>
        </a:p>
      </dgm:t>
    </dgm:pt>
    <dgm:pt modelId="{66E63B1D-4FCC-4EC9-ADF4-B40D0CC5C1C6}">
      <dgm:prSet/>
      <dgm:spPr>
        <a:solidFill>
          <a:srgbClr val="E5CCFF"/>
        </a:solidFill>
        <a:ln>
          <a:solidFill>
            <a:srgbClr val="E5CCFF"/>
          </a:solidFill>
        </a:ln>
      </dgm:spPr>
      <dgm:t>
        <a:bodyPr/>
        <a:lstStyle/>
        <a:p>
          <a:r>
            <a:rPr lang="en-US">
              <a:solidFill>
                <a:schemeClr val="tx1"/>
              </a:solidFill>
            </a:rPr>
            <a:t>Challenge the reality of these beliefs or thoughts.</a:t>
          </a:r>
          <a:endParaRPr lang="en-US" dirty="0">
            <a:solidFill>
              <a:schemeClr val="tx1"/>
            </a:solidFill>
          </a:endParaRPr>
        </a:p>
      </dgm:t>
    </dgm:pt>
    <dgm:pt modelId="{4F3A7A3A-07D7-4096-9177-E4A891C88066}" type="parTrans" cxnId="{FFFF6201-713F-4E56-9583-AB09ACE791B5}">
      <dgm:prSet/>
      <dgm:spPr/>
      <dgm:t>
        <a:bodyPr/>
        <a:lstStyle/>
        <a:p>
          <a:endParaRPr lang="en-US">
            <a:solidFill>
              <a:schemeClr val="tx1"/>
            </a:solidFill>
          </a:endParaRPr>
        </a:p>
      </dgm:t>
    </dgm:pt>
    <dgm:pt modelId="{D701B023-BAF7-4B2B-A47E-70035FD6E7B7}" type="sibTrans" cxnId="{FFFF6201-713F-4E56-9583-AB09ACE791B5}">
      <dgm:prSet/>
      <dgm:spPr/>
      <dgm:t>
        <a:bodyPr/>
        <a:lstStyle/>
        <a:p>
          <a:endParaRPr lang="en-US">
            <a:solidFill>
              <a:schemeClr val="tx1"/>
            </a:solidFill>
          </a:endParaRPr>
        </a:p>
      </dgm:t>
    </dgm:pt>
    <dgm:pt modelId="{06FEA6A7-F496-4923-BD5E-3016073039F5}">
      <dgm:prSet/>
      <dgm:spPr>
        <a:solidFill>
          <a:srgbClr val="E5CCFF"/>
        </a:solidFill>
        <a:ln>
          <a:solidFill>
            <a:srgbClr val="E5CCFF"/>
          </a:solidFill>
        </a:ln>
      </dgm:spPr>
      <dgm:t>
        <a:bodyPr/>
        <a:lstStyle/>
        <a:p>
          <a:r>
            <a:rPr lang="en-US">
              <a:solidFill>
                <a:schemeClr val="tx1"/>
              </a:solidFill>
            </a:rPr>
            <a:t>Change the thinking to something more rational or probable.</a:t>
          </a:r>
          <a:endParaRPr lang="en-US" dirty="0">
            <a:solidFill>
              <a:schemeClr val="tx1"/>
            </a:solidFill>
          </a:endParaRPr>
        </a:p>
      </dgm:t>
    </dgm:pt>
    <dgm:pt modelId="{DED574BE-0E34-4D4E-8E91-E187EE8E56BD}" type="parTrans" cxnId="{3026D37D-8FEA-49E6-B2AC-EAD35A100C29}">
      <dgm:prSet/>
      <dgm:spPr/>
      <dgm:t>
        <a:bodyPr/>
        <a:lstStyle/>
        <a:p>
          <a:endParaRPr lang="en-US">
            <a:solidFill>
              <a:schemeClr val="tx1"/>
            </a:solidFill>
          </a:endParaRPr>
        </a:p>
      </dgm:t>
    </dgm:pt>
    <dgm:pt modelId="{AB19370F-49F5-4E4C-94ED-A4F54A5FE26D}" type="sibTrans" cxnId="{3026D37D-8FEA-49E6-B2AC-EAD35A100C29}">
      <dgm:prSet/>
      <dgm:spPr/>
      <dgm:t>
        <a:bodyPr/>
        <a:lstStyle/>
        <a:p>
          <a:endParaRPr lang="en-US">
            <a:solidFill>
              <a:schemeClr val="tx1"/>
            </a:solidFill>
          </a:endParaRPr>
        </a:p>
      </dgm:t>
    </dgm:pt>
    <dgm:pt modelId="{5D83702D-FD48-4213-93E1-3EFFC6C991C3}" type="pres">
      <dgm:prSet presAssocID="{8AEFE3C0-F8FE-4007-BA01-433B65899D42}" presName="Name0" presStyleCnt="0">
        <dgm:presLayoutVars>
          <dgm:chMax val="7"/>
          <dgm:chPref val="7"/>
          <dgm:dir/>
        </dgm:presLayoutVars>
      </dgm:prSet>
      <dgm:spPr/>
    </dgm:pt>
    <dgm:pt modelId="{BA760530-9174-48E1-A46F-47415568C6B4}" type="pres">
      <dgm:prSet presAssocID="{8AEFE3C0-F8FE-4007-BA01-433B65899D42}" presName="Name1" presStyleCnt="0"/>
      <dgm:spPr/>
    </dgm:pt>
    <dgm:pt modelId="{9061B849-ECBC-4B76-91E0-303DB8A92B2E}" type="pres">
      <dgm:prSet presAssocID="{8AEFE3C0-F8FE-4007-BA01-433B65899D42}" presName="cycle" presStyleCnt="0"/>
      <dgm:spPr/>
    </dgm:pt>
    <dgm:pt modelId="{82E9BE13-EE5C-4BCC-AE20-6485D16D688C}" type="pres">
      <dgm:prSet presAssocID="{8AEFE3C0-F8FE-4007-BA01-433B65899D42}" presName="srcNode" presStyleLbl="node1" presStyleIdx="0" presStyleCnt="3"/>
      <dgm:spPr/>
    </dgm:pt>
    <dgm:pt modelId="{EE2D8BC7-7D73-4B47-BB78-610C4C5DFFF3}" type="pres">
      <dgm:prSet presAssocID="{8AEFE3C0-F8FE-4007-BA01-433B65899D42}" presName="conn" presStyleLbl="parChTrans1D2" presStyleIdx="0" presStyleCnt="1"/>
      <dgm:spPr/>
    </dgm:pt>
    <dgm:pt modelId="{F7DAEE8F-6161-428D-B6C3-5A399CEFBA92}" type="pres">
      <dgm:prSet presAssocID="{8AEFE3C0-F8FE-4007-BA01-433B65899D42}" presName="extraNode" presStyleLbl="node1" presStyleIdx="0" presStyleCnt="3"/>
      <dgm:spPr/>
    </dgm:pt>
    <dgm:pt modelId="{F4E9F881-8E59-42AA-80B4-901AFB14A32A}" type="pres">
      <dgm:prSet presAssocID="{8AEFE3C0-F8FE-4007-BA01-433B65899D42}" presName="dstNode" presStyleLbl="node1" presStyleIdx="0" presStyleCnt="3"/>
      <dgm:spPr/>
    </dgm:pt>
    <dgm:pt modelId="{514D3A90-DA87-4258-8D55-E391B0D3C9C6}" type="pres">
      <dgm:prSet presAssocID="{8E14F614-8EEB-4C97-A8E1-21B9F9C06788}" presName="text_1" presStyleLbl="node1" presStyleIdx="0" presStyleCnt="3">
        <dgm:presLayoutVars>
          <dgm:bulletEnabled val="1"/>
        </dgm:presLayoutVars>
      </dgm:prSet>
      <dgm:spPr/>
    </dgm:pt>
    <dgm:pt modelId="{ADFBD6B3-DDB2-4E5F-A4A7-AD52A50D796A}" type="pres">
      <dgm:prSet presAssocID="{8E14F614-8EEB-4C97-A8E1-21B9F9C06788}" presName="accent_1" presStyleCnt="0"/>
      <dgm:spPr/>
    </dgm:pt>
    <dgm:pt modelId="{90F3F285-EFFA-4EA9-A2B4-3D60274F99A0}" type="pres">
      <dgm:prSet presAssocID="{8E14F614-8EEB-4C97-A8E1-21B9F9C06788}" presName="accentRepeatNode" presStyleLbl="solidFgAcc1" presStyleIdx="0" presStyleCnt="3"/>
      <dgm:spPr>
        <a:ln>
          <a:solidFill>
            <a:srgbClr val="E5CCFF"/>
          </a:solidFill>
        </a:ln>
      </dgm:spPr>
    </dgm:pt>
    <dgm:pt modelId="{6A21D8B5-5F9F-4ED0-8A1E-924C12D63E99}" type="pres">
      <dgm:prSet presAssocID="{66E63B1D-4FCC-4EC9-ADF4-B40D0CC5C1C6}" presName="text_2" presStyleLbl="node1" presStyleIdx="1" presStyleCnt="3">
        <dgm:presLayoutVars>
          <dgm:bulletEnabled val="1"/>
        </dgm:presLayoutVars>
      </dgm:prSet>
      <dgm:spPr/>
    </dgm:pt>
    <dgm:pt modelId="{EB916FF0-A10D-4BE5-8206-AE0210005A91}" type="pres">
      <dgm:prSet presAssocID="{66E63B1D-4FCC-4EC9-ADF4-B40D0CC5C1C6}" presName="accent_2" presStyleCnt="0"/>
      <dgm:spPr/>
    </dgm:pt>
    <dgm:pt modelId="{45A7362A-A703-4F5A-8F7F-6BB7914A35D1}" type="pres">
      <dgm:prSet presAssocID="{66E63B1D-4FCC-4EC9-ADF4-B40D0CC5C1C6}" presName="accentRepeatNode" presStyleLbl="solidFgAcc1" presStyleIdx="1" presStyleCnt="3"/>
      <dgm:spPr>
        <a:ln>
          <a:solidFill>
            <a:srgbClr val="E5CCFF"/>
          </a:solidFill>
        </a:ln>
      </dgm:spPr>
    </dgm:pt>
    <dgm:pt modelId="{448E268A-D905-4FFA-A101-45D9D81B0140}" type="pres">
      <dgm:prSet presAssocID="{06FEA6A7-F496-4923-BD5E-3016073039F5}" presName="text_3" presStyleLbl="node1" presStyleIdx="2" presStyleCnt="3">
        <dgm:presLayoutVars>
          <dgm:bulletEnabled val="1"/>
        </dgm:presLayoutVars>
      </dgm:prSet>
      <dgm:spPr/>
    </dgm:pt>
    <dgm:pt modelId="{168CDC23-E1B2-4BCC-9259-03729A5E2737}" type="pres">
      <dgm:prSet presAssocID="{06FEA6A7-F496-4923-BD5E-3016073039F5}" presName="accent_3" presStyleCnt="0"/>
      <dgm:spPr/>
    </dgm:pt>
    <dgm:pt modelId="{6A04248D-4A3B-4FB5-B268-83088A901BB1}" type="pres">
      <dgm:prSet presAssocID="{06FEA6A7-F496-4923-BD5E-3016073039F5}" presName="accentRepeatNode" presStyleLbl="solidFgAcc1" presStyleIdx="2" presStyleCnt="3"/>
      <dgm:spPr>
        <a:ln>
          <a:solidFill>
            <a:srgbClr val="E5CCFF"/>
          </a:solidFill>
        </a:ln>
      </dgm:spPr>
    </dgm:pt>
  </dgm:ptLst>
  <dgm:cxnLst>
    <dgm:cxn modelId="{FFFF6201-713F-4E56-9583-AB09ACE791B5}" srcId="{8AEFE3C0-F8FE-4007-BA01-433B65899D42}" destId="{66E63B1D-4FCC-4EC9-ADF4-B40D0CC5C1C6}" srcOrd="1" destOrd="0" parTransId="{4F3A7A3A-07D7-4096-9177-E4A891C88066}" sibTransId="{D701B023-BAF7-4B2B-A47E-70035FD6E7B7}"/>
    <dgm:cxn modelId="{17A67A29-4BA0-4DD9-B5D4-B188865A883C}" type="presOf" srcId="{06FEA6A7-F496-4923-BD5E-3016073039F5}" destId="{448E268A-D905-4FFA-A101-45D9D81B0140}" srcOrd="0" destOrd="0" presId="urn:microsoft.com/office/officeart/2008/layout/VerticalCurvedList"/>
    <dgm:cxn modelId="{1AA0E13E-3245-4E7C-A85F-32D2F818E07F}" type="presOf" srcId="{8AEFE3C0-F8FE-4007-BA01-433B65899D42}" destId="{5D83702D-FD48-4213-93E1-3EFFC6C991C3}" srcOrd="0" destOrd="0" presId="urn:microsoft.com/office/officeart/2008/layout/VerticalCurvedList"/>
    <dgm:cxn modelId="{05F8905F-F50E-4971-B725-2E64CA55BC2B}" type="presOf" srcId="{8E14F614-8EEB-4C97-A8E1-21B9F9C06788}" destId="{514D3A90-DA87-4258-8D55-E391B0D3C9C6}" srcOrd="0" destOrd="0" presId="urn:microsoft.com/office/officeart/2008/layout/VerticalCurvedList"/>
    <dgm:cxn modelId="{65450E7B-16EB-43B5-A6F0-97EBB73762E4}" type="presOf" srcId="{68100F6D-11EC-4502-B39D-5256706D8F4A}" destId="{EE2D8BC7-7D73-4B47-BB78-610C4C5DFFF3}" srcOrd="0" destOrd="0" presId="urn:microsoft.com/office/officeart/2008/layout/VerticalCurvedList"/>
    <dgm:cxn modelId="{3026D37D-8FEA-49E6-B2AC-EAD35A100C29}" srcId="{8AEFE3C0-F8FE-4007-BA01-433B65899D42}" destId="{06FEA6A7-F496-4923-BD5E-3016073039F5}" srcOrd="2" destOrd="0" parTransId="{DED574BE-0E34-4D4E-8E91-E187EE8E56BD}" sibTransId="{AB19370F-49F5-4E4C-94ED-A4F54A5FE26D}"/>
    <dgm:cxn modelId="{E8A335B4-639A-488E-AC14-27318B7DD4E8}" srcId="{8AEFE3C0-F8FE-4007-BA01-433B65899D42}" destId="{8E14F614-8EEB-4C97-A8E1-21B9F9C06788}" srcOrd="0" destOrd="0" parTransId="{23AE47C4-8121-46EE-B379-594D87AFB6D0}" sibTransId="{68100F6D-11EC-4502-B39D-5256706D8F4A}"/>
    <dgm:cxn modelId="{703B41F8-6721-4EC4-B567-E7ED62285B55}" type="presOf" srcId="{66E63B1D-4FCC-4EC9-ADF4-B40D0CC5C1C6}" destId="{6A21D8B5-5F9F-4ED0-8A1E-924C12D63E99}" srcOrd="0" destOrd="0" presId="urn:microsoft.com/office/officeart/2008/layout/VerticalCurvedList"/>
    <dgm:cxn modelId="{16724E50-91EB-448D-AAD4-AE523CF7DC0F}" type="presParOf" srcId="{5D83702D-FD48-4213-93E1-3EFFC6C991C3}" destId="{BA760530-9174-48E1-A46F-47415568C6B4}" srcOrd="0" destOrd="0" presId="urn:microsoft.com/office/officeart/2008/layout/VerticalCurvedList"/>
    <dgm:cxn modelId="{6137A041-F125-4412-8E4A-8B430D7CC331}" type="presParOf" srcId="{BA760530-9174-48E1-A46F-47415568C6B4}" destId="{9061B849-ECBC-4B76-91E0-303DB8A92B2E}" srcOrd="0" destOrd="0" presId="urn:microsoft.com/office/officeart/2008/layout/VerticalCurvedList"/>
    <dgm:cxn modelId="{F9EE5598-ADB4-4A73-81BA-D7E477723EF0}" type="presParOf" srcId="{9061B849-ECBC-4B76-91E0-303DB8A92B2E}" destId="{82E9BE13-EE5C-4BCC-AE20-6485D16D688C}" srcOrd="0" destOrd="0" presId="urn:microsoft.com/office/officeart/2008/layout/VerticalCurvedList"/>
    <dgm:cxn modelId="{75C18547-68C4-4AD3-B6E2-8A678DF42D36}" type="presParOf" srcId="{9061B849-ECBC-4B76-91E0-303DB8A92B2E}" destId="{EE2D8BC7-7D73-4B47-BB78-610C4C5DFFF3}" srcOrd="1" destOrd="0" presId="urn:microsoft.com/office/officeart/2008/layout/VerticalCurvedList"/>
    <dgm:cxn modelId="{28B91D1B-FFFB-440A-90B8-2456035E85C2}" type="presParOf" srcId="{9061B849-ECBC-4B76-91E0-303DB8A92B2E}" destId="{F7DAEE8F-6161-428D-B6C3-5A399CEFBA92}" srcOrd="2" destOrd="0" presId="urn:microsoft.com/office/officeart/2008/layout/VerticalCurvedList"/>
    <dgm:cxn modelId="{77C65885-A262-4F0E-9373-52F0507EF018}" type="presParOf" srcId="{9061B849-ECBC-4B76-91E0-303DB8A92B2E}" destId="{F4E9F881-8E59-42AA-80B4-901AFB14A32A}" srcOrd="3" destOrd="0" presId="urn:microsoft.com/office/officeart/2008/layout/VerticalCurvedList"/>
    <dgm:cxn modelId="{85940DF5-C9E2-40AD-BCFF-5A833113A416}" type="presParOf" srcId="{BA760530-9174-48E1-A46F-47415568C6B4}" destId="{514D3A90-DA87-4258-8D55-E391B0D3C9C6}" srcOrd="1" destOrd="0" presId="urn:microsoft.com/office/officeart/2008/layout/VerticalCurvedList"/>
    <dgm:cxn modelId="{2AB55AE2-18ED-48B5-9DA5-7BFB8F2D47AE}" type="presParOf" srcId="{BA760530-9174-48E1-A46F-47415568C6B4}" destId="{ADFBD6B3-DDB2-4E5F-A4A7-AD52A50D796A}" srcOrd="2" destOrd="0" presId="urn:microsoft.com/office/officeart/2008/layout/VerticalCurvedList"/>
    <dgm:cxn modelId="{E80F33F6-3EC6-4528-B107-BE73672B0B09}" type="presParOf" srcId="{ADFBD6B3-DDB2-4E5F-A4A7-AD52A50D796A}" destId="{90F3F285-EFFA-4EA9-A2B4-3D60274F99A0}" srcOrd="0" destOrd="0" presId="urn:microsoft.com/office/officeart/2008/layout/VerticalCurvedList"/>
    <dgm:cxn modelId="{4936BA6C-B92D-4FFB-94CD-A7F77BD7BE5C}" type="presParOf" srcId="{BA760530-9174-48E1-A46F-47415568C6B4}" destId="{6A21D8B5-5F9F-4ED0-8A1E-924C12D63E99}" srcOrd="3" destOrd="0" presId="urn:microsoft.com/office/officeart/2008/layout/VerticalCurvedList"/>
    <dgm:cxn modelId="{F8B4585E-B88C-4EC3-BEBE-349EB4D43B6E}" type="presParOf" srcId="{BA760530-9174-48E1-A46F-47415568C6B4}" destId="{EB916FF0-A10D-4BE5-8206-AE0210005A91}" srcOrd="4" destOrd="0" presId="urn:microsoft.com/office/officeart/2008/layout/VerticalCurvedList"/>
    <dgm:cxn modelId="{153E7FAC-652E-4B6A-8A00-5AB294A75B88}" type="presParOf" srcId="{EB916FF0-A10D-4BE5-8206-AE0210005A91}" destId="{45A7362A-A703-4F5A-8F7F-6BB7914A35D1}" srcOrd="0" destOrd="0" presId="urn:microsoft.com/office/officeart/2008/layout/VerticalCurvedList"/>
    <dgm:cxn modelId="{3CC81528-255E-4C66-85E3-B43AEFC85B25}" type="presParOf" srcId="{BA760530-9174-48E1-A46F-47415568C6B4}" destId="{448E268A-D905-4FFA-A101-45D9D81B0140}" srcOrd="5" destOrd="0" presId="urn:microsoft.com/office/officeart/2008/layout/VerticalCurvedList"/>
    <dgm:cxn modelId="{957D9060-1CC0-478F-B341-1A6AC07E1232}" type="presParOf" srcId="{BA760530-9174-48E1-A46F-47415568C6B4}" destId="{168CDC23-E1B2-4BCC-9259-03729A5E2737}" srcOrd="6" destOrd="0" presId="urn:microsoft.com/office/officeart/2008/layout/VerticalCurvedList"/>
    <dgm:cxn modelId="{951B4D26-06C1-462E-9DDF-88878E3C51F4}" type="presParOf" srcId="{168CDC23-E1B2-4BCC-9259-03729A5E2737}" destId="{6A04248D-4A3B-4FB5-B268-83088A901BB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D8C55-FFC6-4205-8FCF-C37FBB4144C0}">
      <dsp:nvSpPr>
        <dsp:cNvPr id="0" name=""/>
        <dsp:cNvSpPr/>
      </dsp:nvSpPr>
      <dsp:spPr>
        <a:xfrm>
          <a:off x="3335235" y="1639717"/>
          <a:ext cx="3886692" cy="3886692"/>
        </a:xfrm>
        <a:prstGeom prst="ellipse">
          <a:avLst/>
        </a:prstGeom>
        <a:solidFill>
          <a:srgbClr val="E5CC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Cognitive Restructuring</a:t>
          </a:r>
        </a:p>
      </dsp:txBody>
      <dsp:txXfrm>
        <a:off x="3904428" y="2208910"/>
        <a:ext cx="2748306" cy="2748306"/>
      </dsp:txXfrm>
    </dsp:sp>
    <dsp:sp modelId="{392F47EE-8642-482E-9E2B-E30DB2A56DC3}">
      <dsp:nvSpPr>
        <dsp:cNvPr id="0" name=""/>
        <dsp:cNvSpPr/>
      </dsp:nvSpPr>
      <dsp:spPr>
        <a:xfrm>
          <a:off x="4306908" y="82973"/>
          <a:ext cx="1943346" cy="1943346"/>
        </a:xfrm>
        <a:prstGeom prst="ellipse">
          <a:avLst/>
        </a:prstGeom>
        <a:solidFill>
          <a:srgbClr val="E5CC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De-catastrophizing</a:t>
          </a:r>
        </a:p>
      </dsp:txBody>
      <dsp:txXfrm>
        <a:off x="4591504" y="367569"/>
        <a:ext cx="1374154" cy="1374154"/>
      </dsp:txXfrm>
    </dsp:sp>
    <dsp:sp modelId="{11C3A51C-842B-4F55-8965-0EA2E85A8FBD}">
      <dsp:nvSpPr>
        <dsp:cNvPr id="0" name=""/>
        <dsp:cNvSpPr/>
      </dsp:nvSpPr>
      <dsp:spPr>
        <a:xfrm>
          <a:off x="6711601" y="1867024"/>
          <a:ext cx="1943346" cy="1943346"/>
        </a:xfrm>
        <a:prstGeom prst="ellipse">
          <a:avLst/>
        </a:prstGeom>
        <a:solidFill>
          <a:srgbClr val="E5CC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Rational analysis</a:t>
          </a:r>
        </a:p>
      </dsp:txBody>
      <dsp:txXfrm>
        <a:off x="6996197" y="2151620"/>
        <a:ext cx="1374154" cy="1374154"/>
      </dsp:txXfrm>
    </dsp:sp>
    <dsp:sp modelId="{B98A176F-2B5F-4BA5-9E61-DA54BB8F282E}">
      <dsp:nvSpPr>
        <dsp:cNvPr id="0" name=""/>
        <dsp:cNvSpPr/>
      </dsp:nvSpPr>
      <dsp:spPr>
        <a:xfrm>
          <a:off x="5793090" y="4693910"/>
          <a:ext cx="1943346" cy="1943346"/>
        </a:xfrm>
        <a:prstGeom prst="ellipse">
          <a:avLst/>
        </a:prstGeom>
        <a:solidFill>
          <a:srgbClr val="E5CC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Decentering</a:t>
          </a:r>
        </a:p>
      </dsp:txBody>
      <dsp:txXfrm>
        <a:off x="6077686" y="4978506"/>
        <a:ext cx="1374154" cy="1374154"/>
      </dsp:txXfrm>
    </dsp:sp>
    <dsp:sp modelId="{BE0808A9-FD29-4C3F-9DCF-E06A8539F09A}">
      <dsp:nvSpPr>
        <dsp:cNvPr id="0" name=""/>
        <dsp:cNvSpPr/>
      </dsp:nvSpPr>
      <dsp:spPr>
        <a:xfrm>
          <a:off x="2820727" y="4693910"/>
          <a:ext cx="1943346" cy="1943346"/>
        </a:xfrm>
        <a:prstGeom prst="ellipse">
          <a:avLst/>
        </a:prstGeom>
        <a:solidFill>
          <a:srgbClr val="E5CC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Re-attribution training</a:t>
          </a:r>
        </a:p>
      </dsp:txBody>
      <dsp:txXfrm>
        <a:off x="3105323" y="4978506"/>
        <a:ext cx="1374154" cy="1374154"/>
      </dsp:txXfrm>
    </dsp:sp>
    <dsp:sp modelId="{524A78B6-47E5-4BA6-8084-176E4F0C8757}">
      <dsp:nvSpPr>
        <dsp:cNvPr id="0" name=""/>
        <dsp:cNvSpPr/>
      </dsp:nvSpPr>
      <dsp:spPr>
        <a:xfrm>
          <a:off x="1902216" y="1867024"/>
          <a:ext cx="1943346" cy="1943346"/>
        </a:xfrm>
        <a:prstGeom prst="ellipse">
          <a:avLst/>
        </a:prstGeom>
        <a:solidFill>
          <a:srgbClr val="E5CC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Reframing / relabeling</a:t>
          </a:r>
        </a:p>
      </dsp:txBody>
      <dsp:txXfrm>
        <a:off x="2186812" y="2151620"/>
        <a:ext cx="1374154" cy="1374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2</a:t>
          </a:r>
          <a:endParaRPr lang="en-US" sz="1800" kern="1200" dirty="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dirty="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3</a:t>
          </a:r>
          <a:endParaRPr lang="en-US" sz="1800" i="1" kern="1200" dirty="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dirty="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dirty="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2</a:t>
          </a:r>
          <a:endParaRPr lang="en-US" sz="1800" kern="1200" dirty="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dirty="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3</a:t>
          </a:r>
          <a:endParaRPr lang="en-US" sz="1800" i="1" kern="1200" dirty="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dirty="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dirty="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solidFill>
                <a:sysClr val="windowText" lastClr="000000">
                  <a:hueOff val="0"/>
                  <a:satOff val="0"/>
                  <a:lumOff val="0"/>
                  <a:alphaOff val="0"/>
                </a:sysClr>
              </a:solidFill>
              <a:latin typeface="Calibri" panose="020F0502020204030204"/>
              <a:ea typeface="+mn-ea"/>
              <a:cs typeface="+mn-cs"/>
            </a:rPr>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rgbClr val="4472C4">
            <a:hueOff val="0"/>
            <a:satOff val="0"/>
            <a:lumOff val="0"/>
            <a:alphaOff val="0"/>
          </a:srgb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741E5-036E-4AD0-BE36-73685230281A}">
      <dsp:nvSpPr>
        <dsp:cNvPr id="0" name=""/>
        <dsp:cNvSpPr/>
      </dsp:nvSpPr>
      <dsp:spPr>
        <a:xfrm>
          <a:off x="2452835" y="67722"/>
          <a:ext cx="3521587" cy="3521587"/>
        </a:xfrm>
        <a:prstGeom prst="ellipse">
          <a:avLst/>
        </a:prstGeom>
        <a:solidFill>
          <a:srgbClr val="CC99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Anxiety</a:t>
          </a:r>
        </a:p>
      </dsp:txBody>
      <dsp:txXfrm>
        <a:off x="2859172" y="541782"/>
        <a:ext cx="2708913" cy="1117426"/>
      </dsp:txXfrm>
    </dsp:sp>
    <dsp:sp modelId="{40A4120C-C0F8-44FA-A34E-AB4150A35836}">
      <dsp:nvSpPr>
        <dsp:cNvPr id="0" name=""/>
        <dsp:cNvSpPr/>
      </dsp:nvSpPr>
      <dsp:spPr>
        <a:xfrm>
          <a:off x="3916997" y="1615804"/>
          <a:ext cx="3521587" cy="3521587"/>
        </a:xfrm>
        <a:prstGeom prst="ellipse">
          <a:avLst/>
        </a:prstGeom>
        <a:solidFill>
          <a:srgbClr val="CC99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Depression</a:t>
          </a:r>
        </a:p>
      </dsp:txBody>
      <dsp:txXfrm>
        <a:off x="5813236" y="2022141"/>
        <a:ext cx="1354456" cy="2708913"/>
      </dsp:txXfrm>
    </dsp:sp>
    <dsp:sp modelId="{6D1A8957-0331-449B-BC48-2D0E66464FEB}">
      <dsp:nvSpPr>
        <dsp:cNvPr id="0" name=""/>
        <dsp:cNvSpPr/>
      </dsp:nvSpPr>
      <dsp:spPr>
        <a:xfrm>
          <a:off x="2452835" y="3182973"/>
          <a:ext cx="3521587" cy="3521587"/>
        </a:xfrm>
        <a:prstGeom prst="ellipse">
          <a:avLst/>
        </a:prstGeom>
        <a:solidFill>
          <a:srgbClr val="CC99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Social</a:t>
          </a:r>
          <a:br>
            <a:rPr lang="en-US" sz="2000" kern="1200" dirty="0"/>
          </a:br>
          <a:r>
            <a:rPr lang="en-US" sz="2000" kern="1200" dirty="0"/>
            <a:t>Withdrawal</a:t>
          </a:r>
        </a:p>
      </dsp:txBody>
      <dsp:txXfrm>
        <a:off x="2859172" y="5113073"/>
        <a:ext cx="2708913" cy="1117426"/>
      </dsp:txXfrm>
    </dsp:sp>
    <dsp:sp modelId="{28CDF16F-CA0B-4EE3-B141-5D571C5EA021}">
      <dsp:nvSpPr>
        <dsp:cNvPr id="0" name=""/>
        <dsp:cNvSpPr/>
      </dsp:nvSpPr>
      <dsp:spPr>
        <a:xfrm>
          <a:off x="848338" y="1555127"/>
          <a:ext cx="3521587" cy="3521587"/>
        </a:xfrm>
        <a:prstGeom prst="ellipse">
          <a:avLst/>
        </a:prstGeom>
        <a:solidFill>
          <a:srgbClr val="CC99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Somatic Complaints</a:t>
          </a:r>
        </a:p>
      </dsp:txBody>
      <dsp:txXfrm>
        <a:off x="1119229" y="1961464"/>
        <a:ext cx="1354456" cy="27089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D8BC7-7D73-4B47-BB78-610C4C5DFFF3}">
      <dsp:nvSpPr>
        <dsp:cNvPr id="0" name=""/>
        <dsp:cNvSpPr/>
      </dsp:nvSpPr>
      <dsp:spPr>
        <a:xfrm>
          <a:off x="-5224181" y="-800193"/>
          <a:ext cx="6221281" cy="6221281"/>
        </a:xfrm>
        <a:prstGeom prst="blockArc">
          <a:avLst>
            <a:gd name="adj1" fmla="val 18900000"/>
            <a:gd name="adj2" fmla="val 2700000"/>
            <a:gd name="adj3" fmla="val 347"/>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4D3A90-DA87-4258-8D55-E391B0D3C9C6}">
      <dsp:nvSpPr>
        <dsp:cNvPr id="0" name=""/>
        <dsp:cNvSpPr/>
      </dsp:nvSpPr>
      <dsp:spPr>
        <a:xfrm>
          <a:off x="641380" y="462089"/>
          <a:ext cx="9810451" cy="924178"/>
        </a:xfrm>
        <a:prstGeom prst="rect">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3356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Identify the context in which anxiety occur.</a:t>
          </a:r>
        </a:p>
      </dsp:txBody>
      <dsp:txXfrm>
        <a:off x="641380" y="462089"/>
        <a:ext cx="9810451" cy="924178"/>
      </dsp:txXfrm>
    </dsp:sp>
    <dsp:sp modelId="{90F3F285-EFFA-4EA9-A2B4-3D60274F99A0}">
      <dsp:nvSpPr>
        <dsp:cNvPr id="0" name=""/>
        <dsp:cNvSpPr/>
      </dsp:nvSpPr>
      <dsp:spPr>
        <a:xfrm>
          <a:off x="63768" y="346567"/>
          <a:ext cx="1155223" cy="1155223"/>
        </a:xfrm>
        <a:prstGeom prst="ellipse">
          <a:avLst/>
        </a:prstGeom>
        <a:solidFill>
          <a:schemeClr val="lt1">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A21D8B5-5F9F-4ED0-8A1E-924C12D63E99}">
      <dsp:nvSpPr>
        <dsp:cNvPr id="0" name=""/>
        <dsp:cNvSpPr/>
      </dsp:nvSpPr>
      <dsp:spPr>
        <a:xfrm>
          <a:off x="977319" y="1848357"/>
          <a:ext cx="9474512" cy="924178"/>
        </a:xfrm>
        <a:prstGeom prst="rect">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3356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Provide options for relaxation training based on student strengths and interest.</a:t>
          </a:r>
        </a:p>
      </dsp:txBody>
      <dsp:txXfrm>
        <a:off x="977319" y="1848357"/>
        <a:ext cx="9474512" cy="924178"/>
      </dsp:txXfrm>
    </dsp:sp>
    <dsp:sp modelId="{45A7362A-A703-4F5A-8F7F-6BB7914A35D1}">
      <dsp:nvSpPr>
        <dsp:cNvPr id="0" name=""/>
        <dsp:cNvSpPr/>
      </dsp:nvSpPr>
      <dsp:spPr>
        <a:xfrm>
          <a:off x="399707" y="1732835"/>
          <a:ext cx="1155223" cy="1155223"/>
        </a:xfrm>
        <a:prstGeom prst="ellipse">
          <a:avLst/>
        </a:prstGeom>
        <a:solidFill>
          <a:schemeClr val="lt1">
            <a:hueOff val="0"/>
            <a:satOff val="0"/>
            <a:lumOff val="0"/>
            <a:alphaOff val="0"/>
          </a:schemeClr>
        </a:solidFill>
        <a:ln w="6350" cap="flat" cmpd="sng" algn="ctr">
          <a:solidFill>
            <a:schemeClr val="accent1">
              <a:alpha val="90000"/>
              <a:hueOff val="0"/>
              <a:satOff val="0"/>
              <a:lumOff val="0"/>
              <a:alphaOff val="-20000"/>
            </a:schemeClr>
          </a:solidFill>
          <a:prstDash val="solid"/>
          <a:miter lim="800000"/>
        </a:ln>
        <a:effectLst/>
      </dsp:spPr>
      <dsp:style>
        <a:lnRef idx="1">
          <a:scrgbClr r="0" g="0" b="0"/>
        </a:lnRef>
        <a:fillRef idx="1">
          <a:scrgbClr r="0" g="0" b="0"/>
        </a:fillRef>
        <a:effectRef idx="2">
          <a:scrgbClr r="0" g="0" b="0"/>
        </a:effectRef>
        <a:fontRef idx="minor"/>
      </dsp:style>
    </dsp:sp>
    <dsp:sp modelId="{448E268A-D905-4FFA-A101-45D9D81B0140}">
      <dsp:nvSpPr>
        <dsp:cNvPr id="0" name=""/>
        <dsp:cNvSpPr/>
      </dsp:nvSpPr>
      <dsp:spPr>
        <a:xfrm>
          <a:off x="641380" y="3234625"/>
          <a:ext cx="9810451" cy="924178"/>
        </a:xfrm>
        <a:prstGeom prst="rect">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3356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t>Teach procedures through modeling, practice, and feedback.</a:t>
          </a:r>
        </a:p>
      </dsp:txBody>
      <dsp:txXfrm>
        <a:off x="641380" y="3234625"/>
        <a:ext cx="9810451" cy="924178"/>
      </dsp:txXfrm>
    </dsp:sp>
    <dsp:sp modelId="{6A04248D-4A3B-4FB5-B268-83088A901BB1}">
      <dsp:nvSpPr>
        <dsp:cNvPr id="0" name=""/>
        <dsp:cNvSpPr/>
      </dsp:nvSpPr>
      <dsp:spPr>
        <a:xfrm>
          <a:off x="63768" y="3119103"/>
          <a:ext cx="1155223" cy="1155223"/>
        </a:xfrm>
        <a:prstGeom prst="ellipse">
          <a:avLst/>
        </a:prstGeom>
        <a:solidFill>
          <a:schemeClr val="lt1">
            <a:hueOff val="0"/>
            <a:satOff val="0"/>
            <a:lumOff val="0"/>
            <a:alphaOff val="0"/>
          </a:schemeClr>
        </a:solidFill>
        <a:ln w="6350" cap="flat" cmpd="sng" algn="ctr">
          <a:solidFill>
            <a:schemeClr val="accent1">
              <a:alpha val="90000"/>
              <a:hueOff val="0"/>
              <a:satOff val="0"/>
              <a:lumOff val="0"/>
              <a:alphaOff val="-4000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D8BC7-7D73-4B47-BB78-610C4C5DFFF3}">
      <dsp:nvSpPr>
        <dsp:cNvPr id="0" name=""/>
        <dsp:cNvSpPr/>
      </dsp:nvSpPr>
      <dsp:spPr>
        <a:xfrm>
          <a:off x="-5224181" y="-800193"/>
          <a:ext cx="6221281" cy="6221281"/>
        </a:xfrm>
        <a:prstGeom prst="blockArc">
          <a:avLst>
            <a:gd name="adj1" fmla="val 18900000"/>
            <a:gd name="adj2" fmla="val 2700000"/>
            <a:gd name="adj3" fmla="val 347"/>
          </a:avLst>
        </a:prstGeom>
        <a:noFill/>
        <a:ln w="12700" cap="flat" cmpd="sng" algn="ctr">
          <a:solidFill>
            <a:srgbClr val="E5CCFF"/>
          </a:solidFill>
          <a:prstDash val="solid"/>
          <a:miter lim="800000"/>
        </a:ln>
        <a:effectLst/>
      </dsp:spPr>
      <dsp:style>
        <a:lnRef idx="2">
          <a:scrgbClr r="0" g="0" b="0"/>
        </a:lnRef>
        <a:fillRef idx="0">
          <a:scrgbClr r="0" g="0" b="0"/>
        </a:fillRef>
        <a:effectRef idx="0">
          <a:scrgbClr r="0" g="0" b="0"/>
        </a:effectRef>
        <a:fontRef idx="minor"/>
      </dsp:style>
    </dsp:sp>
    <dsp:sp modelId="{514D3A90-DA87-4258-8D55-E391B0D3C9C6}">
      <dsp:nvSpPr>
        <dsp:cNvPr id="0" name=""/>
        <dsp:cNvSpPr/>
      </dsp:nvSpPr>
      <dsp:spPr>
        <a:xfrm>
          <a:off x="641380" y="462089"/>
          <a:ext cx="9810451" cy="924178"/>
        </a:xfrm>
        <a:prstGeom prst="rect">
          <a:avLst/>
        </a:prstGeom>
        <a:solidFill>
          <a:srgbClr val="E5CCFF"/>
        </a:solidFill>
        <a:ln>
          <a:solidFill>
            <a:srgbClr val="E5CCF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3356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tx1"/>
              </a:solidFill>
            </a:rPr>
            <a:t>Identify erroneous beliefs or anxious thinking.</a:t>
          </a:r>
        </a:p>
      </dsp:txBody>
      <dsp:txXfrm>
        <a:off x="641380" y="462089"/>
        <a:ext cx="9810451" cy="924178"/>
      </dsp:txXfrm>
    </dsp:sp>
    <dsp:sp modelId="{90F3F285-EFFA-4EA9-A2B4-3D60274F99A0}">
      <dsp:nvSpPr>
        <dsp:cNvPr id="0" name=""/>
        <dsp:cNvSpPr/>
      </dsp:nvSpPr>
      <dsp:spPr>
        <a:xfrm>
          <a:off x="63768" y="346567"/>
          <a:ext cx="1155223" cy="1155223"/>
        </a:xfrm>
        <a:prstGeom prst="ellipse">
          <a:avLst/>
        </a:prstGeom>
        <a:solidFill>
          <a:schemeClr val="lt1">
            <a:hueOff val="0"/>
            <a:satOff val="0"/>
            <a:lumOff val="0"/>
            <a:alphaOff val="0"/>
          </a:schemeClr>
        </a:solidFill>
        <a:ln w="6350" cap="flat" cmpd="sng" algn="ctr">
          <a:solidFill>
            <a:srgbClr val="E5CCFF"/>
          </a:solidFill>
          <a:prstDash val="solid"/>
          <a:miter lim="800000"/>
        </a:ln>
        <a:effectLst/>
      </dsp:spPr>
      <dsp:style>
        <a:lnRef idx="1">
          <a:scrgbClr r="0" g="0" b="0"/>
        </a:lnRef>
        <a:fillRef idx="1">
          <a:scrgbClr r="0" g="0" b="0"/>
        </a:fillRef>
        <a:effectRef idx="2">
          <a:scrgbClr r="0" g="0" b="0"/>
        </a:effectRef>
        <a:fontRef idx="minor"/>
      </dsp:style>
    </dsp:sp>
    <dsp:sp modelId="{6A21D8B5-5F9F-4ED0-8A1E-924C12D63E99}">
      <dsp:nvSpPr>
        <dsp:cNvPr id="0" name=""/>
        <dsp:cNvSpPr/>
      </dsp:nvSpPr>
      <dsp:spPr>
        <a:xfrm>
          <a:off x="977319" y="1848357"/>
          <a:ext cx="9474512" cy="924178"/>
        </a:xfrm>
        <a:prstGeom prst="rect">
          <a:avLst/>
        </a:prstGeom>
        <a:solidFill>
          <a:srgbClr val="E5CCFF"/>
        </a:solidFill>
        <a:ln>
          <a:solidFill>
            <a:srgbClr val="E5CCF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3356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tx1"/>
              </a:solidFill>
            </a:rPr>
            <a:t>Challenge the reality of these beliefs or thoughts.</a:t>
          </a:r>
          <a:endParaRPr lang="en-US" sz="2900" kern="1200" dirty="0">
            <a:solidFill>
              <a:schemeClr val="tx1"/>
            </a:solidFill>
          </a:endParaRPr>
        </a:p>
      </dsp:txBody>
      <dsp:txXfrm>
        <a:off x="977319" y="1848357"/>
        <a:ext cx="9474512" cy="924178"/>
      </dsp:txXfrm>
    </dsp:sp>
    <dsp:sp modelId="{45A7362A-A703-4F5A-8F7F-6BB7914A35D1}">
      <dsp:nvSpPr>
        <dsp:cNvPr id="0" name=""/>
        <dsp:cNvSpPr/>
      </dsp:nvSpPr>
      <dsp:spPr>
        <a:xfrm>
          <a:off x="399707" y="1732835"/>
          <a:ext cx="1155223" cy="1155223"/>
        </a:xfrm>
        <a:prstGeom prst="ellipse">
          <a:avLst/>
        </a:prstGeom>
        <a:solidFill>
          <a:schemeClr val="lt1">
            <a:hueOff val="0"/>
            <a:satOff val="0"/>
            <a:lumOff val="0"/>
            <a:alphaOff val="0"/>
          </a:schemeClr>
        </a:solidFill>
        <a:ln w="6350" cap="flat" cmpd="sng" algn="ctr">
          <a:solidFill>
            <a:srgbClr val="E5CCFF"/>
          </a:solidFill>
          <a:prstDash val="solid"/>
          <a:miter lim="800000"/>
        </a:ln>
        <a:effectLst/>
      </dsp:spPr>
      <dsp:style>
        <a:lnRef idx="1">
          <a:scrgbClr r="0" g="0" b="0"/>
        </a:lnRef>
        <a:fillRef idx="1">
          <a:scrgbClr r="0" g="0" b="0"/>
        </a:fillRef>
        <a:effectRef idx="2">
          <a:scrgbClr r="0" g="0" b="0"/>
        </a:effectRef>
        <a:fontRef idx="minor"/>
      </dsp:style>
    </dsp:sp>
    <dsp:sp modelId="{448E268A-D905-4FFA-A101-45D9D81B0140}">
      <dsp:nvSpPr>
        <dsp:cNvPr id="0" name=""/>
        <dsp:cNvSpPr/>
      </dsp:nvSpPr>
      <dsp:spPr>
        <a:xfrm>
          <a:off x="641380" y="3234625"/>
          <a:ext cx="9810451" cy="924178"/>
        </a:xfrm>
        <a:prstGeom prst="rect">
          <a:avLst/>
        </a:prstGeom>
        <a:solidFill>
          <a:srgbClr val="E5CCFF"/>
        </a:solidFill>
        <a:ln>
          <a:solidFill>
            <a:srgbClr val="E5CCF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33567"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tx1"/>
              </a:solidFill>
            </a:rPr>
            <a:t>Change the thinking to something more rational or probable.</a:t>
          </a:r>
          <a:endParaRPr lang="en-US" sz="2900" kern="1200" dirty="0">
            <a:solidFill>
              <a:schemeClr val="tx1"/>
            </a:solidFill>
          </a:endParaRPr>
        </a:p>
      </dsp:txBody>
      <dsp:txXfrm>
        <a:off x="641380" y="3234625"/>
        <a:ext cx="9810451" cy="924178"/>
      </dsp:txXfrm>
    </dsp:sp>
    <dsp:sp modelId="{6A04248D-4A3B-4FB5-B268-83088A901BB1}">
      <dsp:nvSpPr>
        <dsp:cNvPr id="0" name=""/>
        <dsp:cNvSpPr/>
      </dsp:nvSpPr>
      <dsp:spPr>
        <a:xfrm>
          <a:off x="63768" y="3119103"/>
          <a:ext cx="1155223" cy="1155223"/>
        </a:xfrm>
        <a:prstGeom prst="ellipse">
          <a:avLst/>
        </a:prstGeom>
        <a:solidFill>
          <a:schemeClr val="lt1">
            <a:hueOff val="0"/>
            <a:satOff val="0"/>
            <a:lumOff val="0"/>
            <a:alphaOff val="0"/>
          </a:schemeClr>
        </a:solidFill>
        <a:ln w="6350" cap="flat" cmpd="sng" algn="ctr">
          <a:solidFill>
            <a:srgbClr val="E5CCFF"/>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3/11/2021</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20E52-839F-42F6-8935-C7088F1BF953}" type="datetimeFigureOut">
              <a:rPr lang="en-US" smtClean="0"/>
              <a:t>3/11/2021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3CE27-FD2D-4620-90BC-B37B9CAC953E}" type="slidenum">
              <a:rPr lang="en-US" smtClean="0"/>
              <a:t>‹#›</a:t>
            </a:fld>
            <a:endParaRPr lang="en-US"/>
          </a:p>
        </p:txBody>
      </p:sp>
    </p:spTree>
    <p:extLst>
      <p:ext uri="{BB962C8B-B14F-4D97-AF65-F5344CB8AC3E}">
        <p14:creationId xmlns:p14="http://schemas.microsoft.com/office/powerpoint/2010/main" val="2416254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BB252C-4602-4093-A354-B7A8448DCE6C}" type="slidenum">
              <a:rPr lang="en-US" smtClean="0"/>
              <a:t>15</a:t>
            </a:fld>
            <a:endParaRPr lang="en-US"/>
          </a:p>
        </p:txBody>
      </p:sp>
    </p:spTree>
    <p:extLst>
      <p:ext uri="{BB962C8B-B14F-4D97-AF65-F5344CB8AC3E}">
        <p14:creationId xmlns:p14="http://schemas.microsoft.com/office/powerpoint/2010/main" val="202895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dirty="0"/>
              <a:t>10-min timer</a:t>
            </a:r>
          </a:p>
        </p:txBody>
      </p:sp>
    </p:spTree>
    <p:extLst>
      <p:ext uri="{BB962C8B-B14F-4D97-AF65-F5344CB8AC3E}">
        <p14:creationId xmlns:p14="http://schemas.microsoft.com/office/powerpoint/2010/main" val="2031456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64</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885876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a:t>In the accordions below we will be uploading a series of brief practice guides that we hope you will find useful. Feel free to share these materials with fellow educators and families. We are sending positive thoughts to all our partners, colleagues, and the students you so tirelessly support.</a:t>
            </a:r>
          </a:p>
          <a:p>
            <a:pPr defTabSz="931774">
              <a:defRPr/>
            </a:pPr>
            <a:endParaRPr lang="en-US"/>
          </a:p>
          <a:p>
            <a:r>
              <a:rPr lang="en-US"/>
              <a:t>Materials to support educators and families as we transition to continuous learning </a:t>
            </a:r>
          </a:p>
          <a:p>
            <a:r>
              <a:rPr lang="en-US"/>
              <a:t>Using your Ci3T structures to facilitate positive, productive environments for students, families, educators, and administrators</a:t>
            </a:r>
          </a:p>
          <a:p>
            <a:pPr defTabSz="931774">
              <a:defRPr/>
            </a:pPr>
            <a:endParaRPr lang="en-US"/>
          </a:p>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65</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285833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66</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796912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defTabSz="966529">
              <a:defRPr/>
            </a:pPr>
            <a:endParaRPr lang="en-US" altLang="en-US" baseline="0" dirty="0"/>
          </a:p>
        </p:txBody>
      </p:sp>
      <p:sp>
        <p:nvSpPr>
          <p:cNvPr id="12292" name="Slide Number Placeholder 3"/>
          <p:cNvSpPr>
            <a:spLocks noGrp="1"/>
          </p:cNvSpPr>
          <p:nvPr>
            <p:ph type="sldNum" sz="quarter" idx="5"/>
          </p:nvPr>
        </p:nvSpPr>
        <p:spPr>
          <a:noFill/>
        </p:spPr>
        <p:txBody>
          <a:bodyPr/>
          <a:lstStyle/>
          <a:p>
            <a:fld id="{E7DBD5FC-3AD5-4568-BE77-620F009B9686}" type="slidenum">
              <a:rPr lang="en-US" altLang="en-US" smtClean="0"/>
              <a:pPr/>
              <a:t>16</a:t>
            </a:fld>
            <a:endParaRPr lang="en-US" altLang="en-US"/>
          </a:p>
        </p:txBody>
      </p:sp>
    </p:spTree>
    <p:extLst>
      <p:ext uri="{BB962C8B-B14F-4D97-AF65-F5344CB8AC3E}">
        <p14:creationId xmlns:p14="http://schemas.microsoft.com/office/powerpoint/2010/main" val="282169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dirty="0"/>
              <a:t>10-min timer</a:t>
            </a:r>
          </a:p>
        </p:txBody>
      </p:sp>
    </p:spTree>
    <p:extLst>
      <p:ext uri="{BB962C8B-B14F-4D97-AF65-F5344CB8AC3E}">
        <p14:creationId xmlns:p14="http://schemas.microsoft.com/office/powerpoint/2010/main" val="231413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28</a:t>
            </a:fld>
            <a:endParaRPr lang="en-US"/>
          </a:p>
        </p:txBody>
      </p:sp>
    </p:spTree>
    <p:extLst>
      <p:ext uri="{BB962C8B-B14F-4D97-AF65-F5344CB8AC3E}">
        <p14:creationId xmlns:p14="http://schemas.microsoft.com/office/powerpoint/2010/main" val="2478305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noTextEdit="1"/>
          </p:cNvSpPr>
          <p:nvPr>
            <p:ph type="sldImg"/>
          </p:nvPr>
        </p:nvSpPr>
        <p:spPr bwMode="auto">
          <a:xfrm>
            <a:off x="420688" y="704850"/>
            <a:ext cx="6173787" cy="3473450"/>
          </a:xfrm>
          <a:noFill/>
          <a:ln>
            <a:solidFill>
              <a:srgbClr val="000000"/>
            </a:solidFill>
            <a:miter lim="800000"/>
            <a:headEnd/>
            <a:tailEnd/>
          </a:ln>
        </p:spPr>
      </p:sp>
      <p:sp>
        <p:nvSpPr>
          <p:cNvPr id="161794" name="Notes Placeholder 2"/>
          <p:cNvSpPr>
            <a:spLocks noGrp="1"/>
          </p:cNvSpPr>
          <p:nvPr>
            <p:ph type="body" idx="1"/>
          </p:nvPr>
        </p:nvSpPr>
        <p:spPr bwMode="auto">
          <a:noFill/>
        </p:spPr>
        <p:txBody>
          <a:bodyPr wrap="square" lIns="93023" tIns="45695" rIns="93023" bIns="45695" numCol="1" anchor="t" anchorCtr="0" compatLnSpc="1">
            <a:prstTxWarp prst="textNoShape">
              <a:avLst/>
            </a:prstTxWarp>
          </a:bodyPr>
          <a:lstStyle/>
          <a:p>
            <a:pPr>
              <a:spcBef>
                <a:spcPct val="0"/>
              </a:spcBef>
            </a:pPr>
            <a:r>
              <a:rPr lang="en-US" dirty="0"/>
              <a:t>Sample</a:t>
            </a:r>
          </a:p>
        </p:txBody>
      </p:sp>
    </p:spTree>
    <p:extLst>
      <p:ext uri="{BB962C8B-B14F-4D97-AF65-F5344CB8AC3E}">
        <p14:creationId xmlns:p14="http://schemas.microsoft.com/office/powerpoint/2010/main" val="2137863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B3CE27-FD2D-4620-90BC-B37B9CAC953E}" type="slidenum">
              <a:rPr lang="en-US" smtClean="0"/>
              <a:t>44</a:t>
            </a:fld>
            <a:endParaRPr lang="en-US"/>
          </a:p>
        </p:txBody>
      </p:sp>
    </p:spTree>
    <p:extLst>
      <p:ext uri="{BB962C8B-B14F-4D97-AF65-F5344CB8AC3E}">
        <p14:creationId xmlns:p14="http://schemas.microsoft.com/office/powerpoint/2010/main" val="3231158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noTextEdit="1"/>
          </p:cNvSpPr>
          <p:nvPr>
            <p:ph type="sldImg"/>
          </p:nvPr>
        </p:nvSpPr>
        <p:spPr bwMode="auto">
          <a:xfrm>
            <a:off x="420688" y="704850"/>
            <a:ext cx="6173787" cy="3473450"/>
          </a:xfrm>
          <a:noFill/>
          <a:ln>
            <a:solidFill>
              <a:srgbClr val="000000"/>
            </a:solidFill>
            <a:miter lim="800000"/>
            <a:headEnd/>
            <a:tailEnd/>
          </a:ln>
        </p:spPr>
      </p:sp>
      <p:sp>
        <p:nvSpPr>
          <p:cNvPr id="161794" name="Notes Placeholder 2"/>
          <p:cNvSpPr>
            <a:spLocks noGrp="1"/>
          </p:cNvSpPr>
          <p:nvPr>
            <p:ph type="body" idx="1"/>
          </p:nvPr>
        </p:nvSpPr>
        <p:spPr bwMode="auto">
          <a:noFill/>
        </p:spPr>
        <p:txBody>
          <a:bodyPr wrap="square" lIns="93023" tIns="45695" rIns="93023" bIns="45695" numCol="1" anchor="t" anchorCtr="0" compatLnSpc="1">
            <a:prstTxWarp prst="textNoShape">
              <a:avLst/>
            </a:prstTxWarp>
          </a:bodyPr>
          <a:lstStyle/>
          <a:p>
            <a:pPr>
              <a:spcBef>
                <a:spcPct val="0"/>
              </a:spcBef>
            </a:pPr>
            <a:r>
              <a:rPr lang="en-US" dirty="0"/>
              <a:t>Sample</a:t>
            </a:r>
          </a:p>
        </p:txBody>
      </p:sp>
    </p:spTree>
    <p:extLst>
      <p:ext uri="{BB962C8B-B14F-4D97-AF65-F5344CB8AC3E}">
        <p14:creationId xmlns:p14="http://schemas.microsoft.com/office/powerpoint/2010/main" val="3370205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dirty="0"/>
              <a:t>10-min timer</a:t>
            </a:r>
          </a:p>
        </p:txBody>
      </p:sp>
    </p:spTree>
    <p:extLst>
      <p:ext uri="{BB962C8B-B14F-4D97-AF65-F5344CB8AC3E}">
        <p14:creationId xmlns:p14="http://schemas.microsoft.com/office/powerpoint/2010/main" val="1086824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https://www.pearsonassessments.com/store/usassessments/en/Store/Professional-Assessments/Behavior/Comprehensive/BASC-3-Intervention-Guide-%26-Materials/p/100001522.html</a:t>
            </a:r>
          </a:p>
        </p:txBody>
      </p:sp>
      <p:sp>
        <p:nvSpPr>
          <p:cNvPr id="4" name="Slide Number Placeholder 3"/>
          <p:cNvSpPr>
            <a:spLocks noGrp="1"/>
          </p:cNvSpPr>
          <p:nvPr>
            <p:ph type="sldNum" sz="quarter" idx="5"/>
          </p:nvPr>
        </p:nvSpPr>
        <p:spPr/>
        <p:txBody>
          <a:bodyPr/>
          <a:lstStyle/>
          <a:p>
            <a:fld id="{F4B3CE27-FD2D-4620-90BC-B37B9CAC953E}" type="slidenum">
              <a:rPr lang="en-US" smtClean="0"/>
              <a:t>53</a:t>
            </a:fld>
            <a:endParaRPr lang="en-US"/>
          </a:p>
        </p:txBody>
      </p:sp>
    </p:spTree>
    <p:extLst>
      <p:ext uri="{BB962C8B-B14F-4D97-AF65-F5344CB8AC3E}">
        <p14:creationId xmlns:p14="http://schemas.microsoft.com/office/powerpoint/2010/main" val="3648816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22.png"/><Relationship Id="rId3" Type="http://schemas.openxmlformats.org/officeDocument/2006/relationships/image" Target="../media/image24.sv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emf"/><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4</a:t>
            </a:r>
            <a:r>
              <a:rPr kumimoji="0" lang="en-US" sz="1200" b="0" i="0" u="none" strike="noStrike" kern="0" cap="none" spc="0" normalizeH="0" baseline="30000" noProof="0" dirty="0">
                <a:ln>
                  <a:noFill/>
                </a:ln>
                <a:solidFill>
                  <a:prstClr val="black"/>
                </a:solidFill>
                <a:effectLst/>
                <a:uLnTx/>
                <a:uFillTx/>
                <a:latin typeface="Calibri" panose="020F0502020204030204"/>
              </a:rPr>
              <a:t>th</a:t>
            </a:r>
            <a:r>
              <a:rPr kumimoji="0" lang="en-US" sz="1200" b="0" i="0" u="none" strike="noStrike" kern="0" cap="none" spc="0" normalizeH="0" baseline="0" noProof="0" dirty="0">
                <a:ln>
                  <a:noFill/>
                </a:ln>
                <a:solidFill>
                  <a:prstClr val="black"/>
                </a:solidFill>
                <a:effectLst/>
                <a:uLnTx/>
                <a:uFillTx/>
                <a:latin typeface="Calibri" panose="020F0502020204030204"/>
              </a:rPr>
              <a:t> Monday – 3</a:t>
            </a:r>
            <a:r>
              <a:rPr kumimoji="0" lang="en-US" sz="1200" b="0" i="0" u="none" strike="noStrike" kern="0" cap="none" spc="0" normalizeH="0" baseline="30000" noProof="0" dirty="0">
                <a:ln>
                  <a:noFill/>
                </a:ln>
                <a:solidFill>
                  <a:prstClr val="black"/>
                </a:solidFill>
                <a:effectLst/>
                <a:uLnTx/>
                <a:uFillTx/>
                <a:latin typeface="Calibri" panose="020F0502020204030204"/>
              </a:rPr>
              <a:t>rd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Monday – 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dirty="0">
                <a:solidFill>
                  <a:prstClr val="black"/>
                </a:solidFill>
                <a:latin typeface="Calibri" panose="020F0502020204030204"/>
              </a:rPr>
              <a:t>Ci3T </a:t>
            </a:r>
            <a:r>
              <a:rPr lang="en-US" sz="4800" b="1" cap="small" dirty="0">
                <a:ln w="3175">
                  <a:solidFill>
                    <a:prstClr val="black"/>
                  </a:solidFill>
                </a:ln>
                <a:solidFill>
                  <a:srgbClr val="4472C4"/>
                </a:solidFill>
                <a:latin typeface="Calibri" panose="020F0502020204030204"/>
              </a:rPr>
              <a:t>IMPLEMENTATION</a:t>
            </a:r>
            <a:br>
              <a:rPr lang="en-US" sz="4800" dirty="0">
                <a:solidFill>
                  <a:prstClr val="black"/>
                </a:solidFill>
                <a:latin typeface="Calibri" panose="020F0502020204030204"/>
              </a:rPr>
            </a:br>
            <a:r>
              <a:rPr lang="en-US" sz="4800" dirty="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dirty="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Photos, illustrations, videos, music, and more </a:t>
            </a:r>
            <a:r>
              <a:rPr lang="en-US" sz="1600" dirty="0">
                <a:hlinkClick r:id="rId2"/>
              </a:rPr>
              <a:t>https://pixabay.com</a:t>
            </a:r>
            <a:r>
              <a:rPr lang="en-US" sz="1600" dirty="0"/>
              <a:t> </a:t>
            </a:r>
          </a:p>
          <a:p>
            <a:pPr marL="285750" lvl="0" indent="-285750">
              <a:buFont typeface="Arial" panose="020B0604020202020204" pitchFamily="34" charset="0"/>
              <a:buChar char="•"/>
            </a:pPr>
            <a:r>
              <a:rPr lang="en-US" sz="1600" dirty="0"/>
              <a:t>Photos </a:t>
            </a:r>
            <a:r>
              <a:rPr lang="en-US" sz="1600" dirty="0">
                <a:hlinkClick r:id="rId3"/>
              </a:rPr>
              <a:t>https://unsplash.com</a:t>
            </a:r>
            <a:r>
              <a:rPr lang="en-US" sz="1600" dirty="0"/>
              <a:t> </a:t>
            </a:r>
          </a:p>
          <a:p>
            <a:pPr marL="285750" lvl="0" indent="-285750">
              <a:buFont typeface="Arial" panose="020B0604020202020204" pitchFamily="34" charset="0"/>
              <a:buChar char="•"/>
            </a:pPr>
            <a:r>
              <a:rPr lang="en-US" sz="1600" dirty="0"/>
              <a:t>Illustrations </a:t>
            </a:r>
            <a:r>
              <a:rPr lang="en-US" sz="1600" dirty="0">
                <a:hlinkClick r:id="rId4"/>
              </a:rPr>
              <a:t>https://lukaszadam.com/illustrations</a:t>
            </a:r>
            <a:r>
              <a:rPr lang="en-US" sz="1600" dirty="0"/>
              <a:t> </a:t>
            </a:r>
          </a:p>
          <a:p>
            <a:pPr marL="285750" lvl="0" indent="-285750">
              <a:buFont typeface="Arial" panose="020B0604020202020204" pitchFamily="34" charset="0"/>
              <a:buChar char="•"/>
            </a:pPr>
            <a:r>
              <a:rPr lang="en-US" sz="1600" dirty="0"/>
              <a:t>Black Illustrations </a:t>
            </a:r>
            <a:r>
              <a:rPr lang="en-US" sz="1600" dirty="0">
                <a:hlinkClick r:id="rId5"/>
              </a:rPr>
              <a:t>https://www.blackillustrations.com</a:t>
            </a:r>
            <a:r>
              <a:rPr lang="en-US" sz="1600" dirty="0"/>
              <a:t> </a:t>
            </a:r>
          </a:p>
          <a:p>
            <a:pPr marL="285750" lvl="0" indent="-285750">
              <a:buFont typeface="Arial" panose="020B0604020202020204" pitchFamily="34" charset="0"/>
              <a:buChar char="•"/>
            </a:pPr>
            <a:r>
              <a:rPr lang="en-US" sz="1600" dirty="0" err="1"/>
              <a:t>Humaaans</a:t>
            </a:r>
            <a:r>
              <a:rPr lang="en-US" sz="1600" dirty="0"/>
              <a:t> </a:t>
            </a:r>
            <a:r>
              <a:rPr lang="en-US" sz="1600" dirty="0">
                <a:hlinkClick r:id="rId6"/>
              </a:rPr>
              <a:t>https://www.humaaans.com/</a:t>
            </a:r>
            <a:r>
              <a:rPr lang="en-US" sz="1600" dirty="0"/>
              <a:t> </a:t>
            </a:r>
          </a:p>
          <a:p>
            <a:pPr marL="285750" lvl="0" indent="-285750">
              <a:buFont typeface="Arial" panose="020B0604020202020204" pitchFamily="34" charset="0"/>
              <a:buChar char="•"/>
            </a:pPr>
            <a:r>
              <a:rPr lang="en-US" sz="1600" dirty="0" err="1"/>
              <a:t>Drawkit</a:t>
            </a:r>
            <a:r>
              <a:rPr lang="en-US" sz="1600" dirty="0"/>
              <a:t> illustrations and icons </a:t>
            </a:r>
            <a:r>
              <a:rPr lang="en-US" sz="1600" dirty="0">
                <a:hlinkClick r:id="rId7"/>
              </a:rPr>
              <a:t>https://www.drawkit.io/</a:t>
            </a:r>
            <a:r>
              <a:rPr lang="en-US" sz="1600" dirty="0"/>
              <a:t> </a:t>
            </a:r>
          </a:p>
          <a:p>
            <a:pPr marL="285750" lvl="0" indent="-285750">
              <a:buFont typeface="Arial" panose="020B0604020202020204" pitchFamily="34" charset="0"/>
              <a:buChar char="•"/>
            </a:pPr>
            <a:r>
              <a:rPr lang="en-US" sz="1600" dirty="0"/>
              <a:t>Open Doodles sketched illustrations </a:t>
            </a:r>
            <a:r>
              <a:rPr lang="en-US" sz="1600" dirty="0">
                <a:hlinkClick r:id="rId8"/>
              </a:rPr>
              <a:t>https://opendoodles.com</a:t>
            </a:r>
            <a:r>
              <a:rPr lang="en-US" sz="1600" dirty="0"/>
              <a:t> </a:t>
            </a:r>
          </a:p>
          <a:p>
            <a:pPr marL="285750" lvl="0" indent="-285750">
              <a:buFont typeface="Arial" panose="020B0604020202020204" pitchFamily="34" charset="0"/>
              <a:buChar char="•"/>
            </a:pPr>
            <a:r>
              <a:rPr lang="en-US" sz="1600" dirty="0"/>
              <a:t>Absurd Design (attribution link required) </a:t>
            </a:r>
            <a:r>
              <a:rPr lang="en-US" sz="1600" dirty="0">
                <a:hlinkClick r:id="rId9"/>
              </a:rPr>
              <a:t>https://absurd.design</a:t>
            </a:r>
            <a:r>
              <a:rPr lang="en-US" sz="1600" dirty="0"/>
              <a:t> </a:t>
            </a:r>
          </a:p>
          <a:p>
            <a:pPr marL="285750" lvl="0" indent="-285750">
              <a:buFont typeface="Arial" panose="020B0604020202020204" pitchFamily="34" charset="0"/>
              <a:buChar char="•"/>
            </a:pPr>
            <a:r>
              <a:rPr lang="en-US" sz="1600" dirty="0" err="1"/>
              <a:t>freepik</a:t>
            </a:r>
            <a:r>
              <a:rPr lang="en-US" sz="1600" dirty="0"/>
              <a:t> and icons (attribution link required) </a:t>
            </a:r>
            <a:r>
              <a:rPr lang="en-US" sz="1600" dirty="0">
                <a:hlinkClick r:id="rId10"/>
              </a:rPr>
              <a:t>https://freepik.com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1"/>
              </a:rPr>
              <a:t>https://www.flaticon.com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2"/>
              </a:rPr>
              <a:t>https://thenounproject.com</a:t>
            </a:r>
            <a:r>
              <a:rPr lang="en-US" sz="1600" dirty="0"/>
              <a:t> </a:t>
            </a:r>
          </a:p>
          <a:p>
            <a:pPr marL="742950" lvl="1" indent="-285750">
              <a:buFont typeface="Courier New" panose="02070309020205020404" pitchFamily="49" charset="0"/>
              <a:buChar char="o"/>
            </a:pPr>
            <a:r>
              <a:rPr lang="en-US" sz="1600" i="1" dirty="0"/>
              <a:t>…or use Mark Buckman’s paid account with no attribution required</a:t>
            </a:r>
          </a:p>
          <a:p>
            <a:pPr marL="285750" lvl="0" indent="-285750">
              <a:buFont typeface="Arial" panose="020B0604020202020204" pitchFamily="34" charset="0"/>
              <a:buChar char="•"/>
            </a:pPr>
            <a:r>
              <a:rPr lang="en-US" sz="1600" dirty="0"/>
              <a:t>Icons (attribution link required) </a:t>
            </a:r>
            <a:r>
              <a:rPr lang="en-US" sz="1600" dirty="0">
                <a:hlinkClick r:id="rId13"/>
              </a:rPr>
              <a:t>https://www.iconfinder.com/free_icons</a:t>
            </a: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Stock photos </a:t>
            </a:r>
            <a:r>
              <a:rPr lang="en-US" sz="1600" dirty="0">
                <a:hlinkClick r:id="rId14"/>
              </a:rPr>
              <a:t>https://www.pexels.com/</a:t>
            </a:r>
            <a:endParaRPr lang="en-US" sz="1600" dirty="0"/>
          </a:p>
          <a:p>
            <a:pPr marL="285750" lvl="0" indent="-285750">
              <a:buFont typeface="Arial" panose="020B0604020202020204" pitchFamily="34" charset="0"/>
              <a:buChar char="•"/>
            </a:pPr>
            <a:r>
              <a:rPr lang="en-US" sz="1600" dirty="0"/>
              <a:t>21 free stock photo sites </a:t>
            </a:r>
            <a:r>
              <a:rPr lang="en-US" sz="1600" dirty="0">
                <a:hlinkClick r:id="rId15"/>
              </a:rPr>
              <a:t>https://blog.snappa.com/free-stock-photos/</a:t>
            </a:r>
            <a:r>
              <a:rPr lang="en-US" sz="1600" dirty="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dirty="0"/>
              <a:t>Infographic maker:</a:t>
            </a:r>
          </a:p>
          <a:p>
            <a:pPr marL="285750" indent="-285750">
              <a:buFont typeface="Arial" panose="020B0604020202020204" pitchFamily="34" charset="0"/>
              <a:buChar char="•"/>
            </a:pPr>
            <a:r>
              <a:rPr lang="en-US" sz="1600" dirty="0">
                <a:hlinkClick r:id="rId16"/>
              </a:rPr>
              <a:t>https://www.canva.com</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Creative Commons Licenses</a:t>
            </a:r>
          </a:p>
          <a:p>
            <a:pPr marL="285750" indent="-285750">
              <a:buFont typeface="Arial" panose="020B0604020202020204" pitchFamily="34" charset="0"/>
              <a:buChar char="•"/>
            </a:pPr>
            <a:r>
              <a:rPr lang="en-US" sz="1600" dirty="0">
                <a:hlinkClick r:id="rId17"/>
              </a:rPr>
              <a:t>https://creativecommons.org/licenses/</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Impressive/inspirational PowerPoint Examples</a:t>
            </a:r>
          </a:p>
          <a:p>
            <a:pPr marL="285750" indent="-285750">
              <a:buFont typeface="Arial" panose="020B0604020202020204" pitchFamily="34" charset="0"/>
              <a:buChar char="•"/>
            </a:pPr>
            <a:r>
              <a:rPr lang="en-US" sz="1600" dirty="0">
                <a:hlinkClick r:id="rId18"/>
              </a:rPr>
              <a:t>https://24slides.com/presentation-examples</a:t>
            </a:r>
            <a:r>
              <a:rPr lang="en-US" sz="1600" dirty="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dirty="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90BC6AC-0E00-E049-AD53-FF2F2C9DEFB0}"/>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3273740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EA4A31EE-B5D9-A641-88B9-DE234CBD9B2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64692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9" name="Picture 8">
            <a:extLst>
              <a:ext uri="{FF2B5EF4-FFF2-40B4-BE49-F238E27FC236}">
                <a16:creationId xmlns:a16="http://schemas.microsoft.com/office/drawing/2014/main" id="{595C48A4-5428-BB4D-B262-742061F9BC6F}"/>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3677394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033233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6216905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B2DC11-DD4D-3344-9EAB-425775B559C7}"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2DB449F4-D990-3248-8DF3-76B31B9D093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33864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B2DC11-DD4D-3344-9EAB-425775B559C7}" type="datetimeFigureOut">
              <a:rPr lang="en-US" smtClean="0"/>
              <a:t>3/11/2021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F944C484-679D-EE42-8547-1C89D449E86F}"/>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096514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B2DC11-DD4D-3344-9EAB-425775B559C7}" type="datetimeFigureOut">
              <a:rPr lang="en-US" smtClean="0"/>
              <a:t>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979038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98516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62127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051485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2375625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extLst>
              <p:ext uri="{D42A27DB-BD31-4B8C-83A1-F6EECF244321}">
                <p14:modId xmlns:p14="http://schemas.microsoft.com/office/powerpoint/2010/main" val="1697709564"/>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537487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extLst>
              <p:ext uri="{D42A27DB-BD31-4B8C-83A1-F6EECF244321}">
                <p14:modId xmlns:p14="http://schemas.microsoft.com/office/powerpoint/2010/main" val="1729626987"/>
              </p:ext>
            </p:extLst>
          </p:nvPr>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4</a:t>
            </a:r>
            <a:r>
              <a:rPr kumimoji="0" lang="en-US" sz="1200" b="0" i="0" u="none" strike="noStrike" kern="0" cap="none" spc="0" normalizeH="0" baseline="30000" noProof="0" dirty="0">
                <a:ln>
                  <a:noFill/>
                </a:ln>
                <a:solidFill>
                  <a:prstClr val="black"/>
                </a:solidFill>
                <a:effectLst/>
                <a:uLnTx/>
                <a:uFillTx/>
                <a:latin typeface="Calibri" panose="020F0502020204030204"/>
              </a:rPr>
              <a:t>th</a:t>
            </a:r>
            <a:r>
              <a:rPr kumimoji="0" lang="en-US" sz="1200" b="0" i="0" u="none" strike="noStrike" kern="0" cap="none" spc="0" normalizeH="0" baseline="0" noProof="0" dirty="0">
                <a:ln>
                  <a:noFill/>
                </a:ln>
                <a:solidFill>
                  <a:prstClr val="black"/>
                </a:solidFill>
                <a:effectLst/>
                <a:uLnTx/>
                <a:uFillTx/>
                <a:latin typeface="Calibri" panose="020F0502020204030204"/>
              </a:rPr>
              <a:t> Monday – 3</a:t>
            </a:r>
            <a:r>
              <a:rPr kumimoji="0" lang="en-US" sz="1200" b="0" i="0" u="none" strike="noStrike" kern="0" cap="none" spc="0" normalizeH="0" baseline="30000" noProof="0" dirty="0">
                <a:ln>
                  <a:noFill/>
                </a:ln>
                <a:solidFill>
                  <a:prstClr val="black"/>
                </a:solidFill>
                <a:effectLst/>
                <a:uLnTx/>
                <a:uFillTx/>
                <a:latin typeface="Calibri" panose="020F0502020204030204"/>
              </a:rPr>
              <a:t>rd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Monday – 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dirty="0">
                <a:solidFill>
                  <a:prstClr val="black"/>
                </a:solidFill>
                <a:latin typeface="Calibri" panose="020F0502020204030204"/>
              </a:rPr>
              <a:t>Ci3T </a:t>
            </a:r>
            <a:r>
              <a:rPr lang="en-US" sz="4800" b="1" cap="small" dirty="0">
                <a:ln w="3175">
                  <a:solidFill>
                    <a:prstClr val="black"/>
                  </a:solidFill>
                </a:ln>
                <a:solidFill>
                  <a:srgbClr val="4472C4"/>
                </a:solidFill>
                <a:latin typeface="Calibri" panose="020F0502020204030204"/>
              </a:rPr>
              <a:t>IMPLEMENTATION</a:t>
            </a:r>
            <a:br>
              <a:rPr lang="en-US" sz="4800" dirty="0">
                <a:solidFill>
                  <a:prstClr val="black"/>
                </a:solidFill>
                <a:latin typeface="Calibri" panose="020F0502020204030204"/>
              </a:rPr>
            </a:br>
            <a:r>
              <a:rPr lang="en-US" sz="4800" dirty="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156271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dirty="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dirty="0"/>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dirty="0"/>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dirty="0"/>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dirty="0"/>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a:alphaModFix amt="50000"/>
          </a:blip>
          <a:srcRect r="27907"/>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dirty="0">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dirty="0">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dirty="0">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dirty="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4"/>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9"/>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dirty="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dirty="0">
                <a:solidFill>
                  <a:schemeClr val="tx1"/>
                </a:solidFill>
              </a:rPr>
              <a:t>Session 5</a:t>
            </a:r>
            <a:endParaRPr lang="en-US" sz="1400" u="sng" dirty="0">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dirty="0">
                <a:solidFill>
                  <a:schemeClr val="tx1"/>
                </a:solidFill>
              </a:rPr>
              <a:t>Session 1</a:t>
            </a:r>
            <a:endParaRPr lang="en-US" sz="1400" u="sng" dirty="0">
              <a:solidFill>
                <a:schemeClr val="tx1"/>
              </a:solidFill>
              <a:cs typeface="Calibri"/>
            </a:endParaRPr>
          </a:p>
          <a:p>
            <a:pPr marL="0" lvl="1" defTabSz="415608">
              <a:lnSpc>
                <a:spcPct val="90000"/>
              </a:lnSpc>
              <a:spcBef>
                <a:spcPct val="0"/>
              </a:spcBef>
              <a:spcAft>
                <a:spcPct val="15000"/>
              </a:spcAft>
            </a:pPr>
            <a:r>
              <a:rPr lang="en-US" sz="1400" dirty="0">
                <a:solidFill>
                  <a:schemeClr val="tx1"/>
                </a:solidFill>
              </a:rPr>
              <a:t>Welcome to Project ENHANCE!</a:t>
            </a:r>
            <a:endParaRPr lang="en-US" sz="1400" dirty="0">
              <a:solidFill>
                <a:schemeClr val="tx1"/>
              </a:solidFill>
              <a:cs typeface="Calibri"/>
            </a:endParaRPr>
          </a:p>
          <a:p>
            <a:pPr marL="48578" lvl="1" indent="-48578" defTabSz="415608">
              <a:lnSpc>
                <a:spcPct val="90000"/>
              </a:lnSpc>
              <a:spcBef>
                <a:spcPct val="0"/>
              </a:spcBef>
              <a:spcAft>
                <a:spcPct val="15000"/>
              </a:spcAft>
              <a:buChar char="•"/>
            </a:pPr>
            <a:endParaRPr lang="en-US" sz="1400" dirty="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dirty="0">
                <a:solidFill>
                  <a:schemeClr val="tx1"/>
                </a:solidFill>
              </a:rPr>
              <a:t>Session 2</a:t>
            </a:r>
            <a:endParaRPr lang="en-US" sz="1400" u="sng" dirty="0">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dirty="0">
                <a:solidFill>
                  <a:schemeClr val="tx1"/>
                </a:solidFill>
              </a:rPr>
              <a:t>Session 3</a:t>
            </a:r>
            <a:endParaRPr lang="en-US" sz="1400" u="sng" dirty="0">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dirty="0">
                <a:solidFill>
                  <a:schemeClr val="tx1"/>
                </a:solidFill>
              </a:rPr>
              <a:t>Session 4</a:t>
            </a:r>
            <a:endParaRPr lang="en-US" sz="1400" u="sng" dirty="0">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dirty="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dirty="0">
                <a:solidFill>
                  <a:schemeClr val="tx1"/>
                </a:solidFill>
              </a:rPr>
              <a:t>Module v2 Review</a:t>
            </a:r>
          </a:p>
          <a:p>
            <a:pPr marL="48578" lvl="1" indent="-48578" defTabSz="415608">
              <a:lnSpc>
                <a:spcPct val="90000"/>
              </a:lnSpc>
              <a:spcBef>
                <a:spcPct val="0"/>
              </a:spcBef>
              <a:spcAft>
                <a:spcPct val="15000"/>
              </a:spcAft>
              <a:buChar char="•"/>
            </a:pPr>
            <a:endParaRPr lang="en-US" sz="1400" dirty="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dirty="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dirty="0"/>
              <a:t>Stakeholder Field Testing</a:t>
            </a:r>
          </a:p>
          <a:p>
            <a:pPr marL="173038" indent="-112713">
              <a:lnSpc>
                <a:spcPct val="85000"/>
              </a:lnSpc>
              <a:buFont typeface="Arial" panose="020B0604020202020204" pitchFamily="34" charset="0"/>
              <a:buChar char="•"/>
              <a:tabLst>
                <a:tab pos="1597025" algn="l"/>
              </a:tabLst>
            </a:pPr>
            <a:r>
              <a:rPr lang="en-US" sz="1600" dirty="0"/>
              <a:t>Students	• Ci3T Leadership Teams</a:t>
            </a:r>
          </a:p>
          <a:p>
            <a:pPr marL="173038" indent="-112713">
              <a:lnSpc>
                <a:spcPct val="85000"/>
              </a:lnSpc>
              <a:buFont typeface="Arial" panose="020B0604020202020204" pitchFamily="34" charset="0"/>
              <a:buChar char="•"/>
              <a:tabLst>
                <a:tab pos="1597025" algn="l"/>
              </a:tabLst>
            </a:pPr>
            <a:r>
              <a:rPr lang="en-US" sz="1600" dirty="0"/>
              <a:t>Families	• Principal Leaders</a:t>
            </a:r>
          </a:p>
          <a:p>
            <a:pPr marL="173038" indent="-112713">
              <a:lnSpc>
                <a:spcPct val="85000"/>
              </a:lnSpc>
              <a:buFont typeface="Arial" panose="020B0604020202020204" pitchFamily="34" charset="0"/>
              <a:buChar char="•"/>
              <a:tabLst>
                <a:tab pos="1597025" algn="l"/>
              </a:tabLst>
            </a:pPr>
            <a:r>
              <a:rPr lang="en-US" sz="1600" dirty="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dirty="0">
                <a:ln w="6350">
                  <a:solidFill>
                    <a:schemeClr val="bg1"/>
                  </a:solidFill>
                </a:ln>
                <a:latin typeface="Calibri" panose="020F0502020204030204" pitchFamily="34" charset="0"/>
                <a:cs typeface="Calibri" panose="020F0502020204030204" pitchFamily="34" charset="0"/>
              </a:rPr>
              <a:t>Traditional</a:t>
            </a:r>
          </a:p>
          <a:p>
            <a:pPr algn="ctr"/>
            <a:endParaRPr lang="en-US" b="1" dirty="0">
              <a:ln w="6350">
                <a:solidFill>
                  <a:schemeClr val="bg1"/>
                </a:solidFill>
              </a:ln>
            </a:endParaRPr>
          </a:p>
          <a:p>
            <a:pPr algn="ctr"/>
            <a:endParaRPr lang="en-US" sz="2000" b="1" dirty="0">
              <a:ln w="6350">
                <a:solidFill>
                  <a:schemeClr val="bg1"/>
                </a:solidFill>
              </a:ln>
            </a:endParaRPr>
          </a:p>
          <a:p>
            <a:pPr algn="ctr"/>
            <a:endParaRPr lang="en-US" sz="1400" b="1" dirty="0">
              <a:ln w="6350">
                <a:solidFill>
                  <a:schemeClr val="bg1"/>
                </a:solidFill>
              </a:ln>
            </a:endParaRPr>
          </a:p>
          <a:p>
            <a:pPr algn="ctr"/>
            <a:r>
              <a:rPr lang="en-US" b="1" dirty="0">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dirty="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3"/>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572216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55548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93329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80805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132343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247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dirty="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99994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049070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437405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344755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0430576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Photos, illustrations, videos, music, and more </a:t>
            </a:r>
            <a:r>
              <a:rPr lang="en-US" sz="1600" dirty="0">
                <a:hlinkClick r:id="rId2"/>
              </a:rPr>
              <a:t>https://pixabay.com</a:t>
            </a:r>
            <a:r>
              <a:rPr lang="en-US" sz="1600" dirty="0"/>
              <a:t> </a:t>
            </a:r>
          </a:p>
          <a:p>
            <a:pPr marL="285750" lvl="0" indent="-285750">
              <a:buFont typeface="Arial" panose="020B0604020202020204" pitchFamily="34" charset="0"/>
              <a:buChar char="•"/>
            </a:pPr>
            <a:r>
              <a:rPr lang="en-US" sz="1600" dirty="0"/>
              <a:t>Photos </a:t>
            </a:r>
            <a:r>
              <a:rPr lang="en-US" sz="1600" dirty="0">
                <a:hlinkClick r:id="rId3"/>
              </a:rPr>
              <a:t>https://unsplash.com</a:t>
            </a:r>
            <a:r>
              <a:rPr lang="en-US" sz="1600" dirty="0"/>
              <a:t> </a:t>
            </a:r>
          </a:p>
          <a:p>
            <a:pPr marL="285750" lvl="0" indent="-285750">
              <a:buFont typeface="Arial" panose="020B0604020202020204" pitchFamily="34" charset="0"/>
              <a:buChar char="•"/>
            </a:pPr>
            <a:r>
              <a:rPr lang="en-US" sz="1600" dirty="0"/>
              <a:t>Illustrations </a:t>
            </a:r>
            <a:r>
              <a:rPr lang="en-US" sz="1600" dirty="0">
                <a:hlinkClick r:id="rId4"/>
              </a:rPr>
              <a:t>https://lukaszadam.com/illustrations</a:t>
            </a:r>
            <a:r>
              <a:rPr lang="en-US" sz="1600" dirty="0"/>
              <a:t> </a:t>
            </a:r>
          </a:p>
          <a:p>
            <a:pPr marL="285750" lvl="0" indent="-285750">
              <a:buFont typeface="Arial" panose="020B0604020202020204" pitchFamily="34" charset="0"/>
              <a:buChar char="•"/>
            </a:pPr>
            <a:r>
              <a:rPr lang="en-US" sz="1600" dirty="0"/>
              <a:t>Black Illustrations </a:t>
            </a:r>
            <a:r>
              <a:rPr lang="en-US" sz="1600" dirty="0">
                <a:hlinkClick r:id="rId5"/>
              </a:rPr>
              <a:t>https://www.blackillustrations.com</a:t>
            </a:r>
            <a:r>
              <a:rPr lang="en-US" sz="1600" dirty="0"/>
              <a:t> </a:t>
            </a:r>
          </a:p>
          <a:p>
            <a:pPr marL="285750" lvl="0" indent="-285750">
              <a:buFont typeface="Arial" panose="020B0604020202020204" pitchFamily="34" charset="0"/>
              <a:buChar char="•"/>
            </a:pPr>
            <a:r>
              <a:rPr lang="en-US" sz="1600" dirty="0" err="1"/>
              <a:t>Humaaans</a:t>
            </a:r>
            <a:r>
              <a:rPr lang="en-US" sz="1600" dirty="0"/>
              <a:t> </a:t>
            </a:r>
            <a:r>
              <a:rPr lang="en-US" sz="1600" dirty="0">
                <a:hlinkClick r:id="rId6"/>
              </a:rPr>
              <a:t>https://www.humaaans.com/</a:t>
            </a:r>
            <a:r>
              <a:rPr lang="en-US" sz="1600" dirty="0"/>
              <a:t> </a:t>
            </a:r>
          </a:p>
          <a:p>
            <a:pPr marL="285750" lvl="0" indent="-285750">
              <a:buFont typeface="Arial" panose="020B0604020202020204" pitchFamily="34" charset="0"/>
              <a:buChar char="•"/>
            </a:pPr>
            <a:r>
              <a:rPr lang="en-US" sz="1600" dirty="0" err="1"/>
              <a:t>Drawkit</a:t>
            </a:r>
            <a:r>
              <a:rPr lang="en-US" sz="1600" dirty="0"/>
              <a:t> illustrations and icons </a:t>
            </a:r>
            <a:r>
              <a:rPr lang="en-US" sz="1600" dirty="0">
                <a:hlinkClick r:id="rId7"/>
              </a:rPr>
              <a:t>https://www.drawkit.io/</a:t>
            </a:r>
            <a:r>
              <a:rPr lang="en-US" sz="1600" dirty="0"/>
              <a:t> </a:t>
            </a:r>
          </a:p>
          <a:p>
            <a:pPr marL="285750" lvl="0" indent="-285750">
              <a:buFont typeface="Arial" panose="020B0604020202020204" pitchFamily="34" charset="0"/>
              <a:buChar char="•"/>
            </a:pPr>
            <a:r>
              <a:rPr lang="en-US" sz="1600" dirty="0"/>
              <a:t>Open Doodles sketched illustrations </a:t>
            </a:r>
            <a:r>
              <a:rPr lang="en-US" sz="1600" dirty="0">
                <a:hlinkClick r:id="rId8"/>
              </a:rPr>
              <a:t>https://opendoodles.com</a:t>
            </a:r>
            <a:r>
              <a:rPr lang="en-US" sz="1600" dirty="0"/>
              <a:t> </a:t>
            </a:r>
          </a:p>
          <a:p>
            <a:pPr marL="285750" lvl="0" indent="-285750">
              <a:buFont typeface="Arial" panose="020B0604020202020204" pitchFamily="34" charset="0"/>
              <a:buChar char="•"/>
            </a:pPr>
            <a:r>
              <a:rPr lang="en-US" sz="1600" dirty="0"/>
              <a:t>Absurd Design (attribution link required) </a:t>
            </a:r>
            <a:r>
              <a:rPr lang="en-US" sz="1600" dirty="0">
                <a:hlinkClick r:id="rId9"/>
              </a:rPr>
              <a:t>https://absurd.design</a:t>
            </a:r>
            <a:r>
              <a:rPr lang="en-US" sz="1600" dirty="0"/>
              <a:t> </a:t>
            </a:r>
          </a:p>
          <a:p>
            <a:pPr marL="285750" lvl="0" indent="-285750">
              <a:buFont typeface="Arial" panose="020B0604020202020204" pitchFamily="34" charset="0"/>
              <a:buChar char="•"/>
            </a:pPr>
            <a:r>
              <a:rPr lang="en-US" sz="1600" dirty="0" err="1"/>
              <a:t>freepik</a:t>
            </a:r>
            <a:r>
              <a:rPr lang="en-US" sz="1600" dirty="0"/>
              <a:t> and icons (attribution link required) </a:t>
            </a:r>
            <a:r>
              <a:rPr lang="en-US" sz="1600" dirty="0">
                <a:hlinkClick r:id="rId10"/>
              </a:rPr>
              <a:t>https://freepik.com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1"/>
              </a:rPr>
              <a:t>https://www.flaticon.com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2"/>
              </a:rPr>
              <a:t>https://thenounproject.com</a:t>
            </a:r>
            <a:r>
              <a:rPr lang="en-US" sz="1600" dirty="0"/>
              <a:t> </a:t>
            </a:r>
          </a:p>
          <a:p>
            <a:pPr marL="742950" lvl="1" indent="-285750">
              <a:buFont typeface="Courier New" panose="02070309020205020404" pitchFamily="49" charset="0"/>
              <a:buChar char="o"/>
            </a:pPr>
            <a:r>
              <a:rPr lang="en-US" sz="1600" i="1" dirty="0"/>
              <a:t>…or use Mark Buckman’s paid account with no attribution required</a:t>
            </a:r>
          </a:p>
          <a:p>
            <a:pPr marL="285750" lvl="0" indent="-285750">
              <a:buFont typeface="Arial" panose="020B0604020202020204" pitchFamily="34" charset="0"/>
              <a:buChar char="•"/>
            </a:pPr>
            <a:r>
              <a:rPr lang="en-US" sz="1600" dirty="0"/>
              <a:t>Icons (attribution link required) </a:t>
            </a:r>
            <a:r>
              <a:rPr lang="en-US" sz="1600" dirty="0">
                <a:hlinkClick r:id="rId13"/>
              </a:rPr>
              <a:t>https://www.iconfinder.com/free_icons</a:t>
            </a:r>
            <a:endParaRPr lang="en-US" sz="1600" dirty="0"/>
          </a:p>
          <a:p>
            <a:pPr marL="285750" lvl="0" indent="-285750">
              <a:buFont typeface="Arial" panose="020B0604020202020204" pitchFamily="34" charset="0"/>
              <a:buChar char="•"/>
            </a:pPr>
            <a:r>
              <a:rPr lang="en-US" sz="1600" dirty="0"/>
              <a:t>Stock photos </a:t>
            </a:r>
            <a:r>
              <a:rPr lang="en-US" sz="1600" dirty="0">
                <a:hlinkClick r:id="rId14"/>
              </a:rPr>
              <a:t>https://www.pexels.com/</a:t>
            </a:r>
            <a:endParaRPr lang="en-US" sz="1600" dirty="0"/>
          </a:p>
          <a:p>
            <a:pPr marL="285750" lvl="0" indent="-285750">
              <a:buFont typeface="Arial" panose="020B0604020202020204" pitchFamily="34" charset="0"/>
              <a:buChar char="•"/>
            </a:pPr>
            <a:r>
              <a:rPr lang="en-US" sz="1600" dirty="0"/>
              <a:t>21 free stock photo sites </a:t>
            </a:r>
            <a:r>
              <a:rPr lang="en-US" sz="1600" dirty="0">
                <a:hlinkClick r:id="rId15"/>
              </a:rPr>
              <a:t>https://blog.snappa.com/free-stock-photos/</a:t>
            </a:r>
            <a:r>
              <a:rPr lang="en-US" sz="1600" dirty="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dirty="0"/>
              <a:t>Infographic maker:</a:t>
            </a:r>
          </a:p>
          <a:p>
            <a:pPr marL="285750" indent="-285750">
              <a:buFont typeface="Arial" panose="020B0604020202020204" pitchFamily="34" charset="0"/>
              <a:buChar char="•"/>
            </a:pPr>
            <a:r>
              <a:rPr lang="en-US" sz="1600" dirty="0">
                <a:hlinkClick r:id="rId16"/>
              </a:rPr>
              <a:t>https://www.canva.com</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Creative Commons Licenses</a:t>
            </a:r>
          </a:p>
          <a:p>
            <a:pPr marL="285750" indent="-285750">
              <a:buFont typeface="Arial" panose="020B0604020202020204" pitchFamily="34" charset="0"/>
              <a:buChar char="•"/>
            </a:pPr>
            <a:r>
              <a:rPr lang="en-US" sz="1600" dirty="0">
                <a:hlinkClick r:id="rId17"/>
              </a:rPr>
              <a:t>https://creativecommons.org/licenses/</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Impressive/inspirational PowerPoint Examples</a:t>
            </a:r>
          </a:p>
          <a:p>
            <a:pPr marL="285750" indent="-285750">
              <a:buFont typeface="Arial" panose="020B0604020202020204" pitchFamily="34" charset="0"/>
              <a:buChar char="•"/>
            </a:pPr>
            <a:r>
              <a:rPr lang="en-US" sz="1600" dirty="0">
                <a:hlinkClick r:id="rId18"/>
              </a:rPr>
              <a:t>https://24slides.com/presentation-examples</a:t>
            </a:r>
            <a:r>
              <a:rPr lang="en-US" sz="1600" dirty="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dirty="0">
                <a:solidFill>
                  <a:schemeClr val="tx2"/>
                </a:solidFill>
                <a:latin typeface="+mj-lt"/>
              </a:rPr>
              <a:t>Resources (free for commercial use)</a:t>
            </a:r>
          </a:p>
        </p:txBody>
      </p:sp>
    </p:spTree>
    <p:extLst>
      <p:ext uri="{BB962C8B-B14F-4D97-AF65-F5344CB8AC3E}">
        <p14:creationId xmlns:p14="http://schemas.microsoft.com/office/powerpoint/2010/main" val="1046822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2D42D-5ED3-5042-B3E8-36CAAF96C7E0}"/>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716562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B2DC11-DD4D-3344-9EAB-425775B559C7}"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B2DC11-DD4D-3344-9EAB-425775B559C7}" type="datetimeFigureOut">
              <a:rPr lang="en-US" smtClean="0"/>
              <a:t>3/11/2021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B2DC11-DD4D-3344-9EAB-425775B559C7}" type="datetimeFigureOut">
              <a:rPr lang="en-US" smtClean="0"/>
              <a:t>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0E8E86F3-7852-4A8D-AE83-0153C9ACCEC7}"/>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3/11/2021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3/11/2021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63089458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Layout" Target="../diagrams/layout6.xml"/><Relationship Id="rId7" Type="http://schemas.openxmlformats.org/officeDocument/2006/relationships/image" Target="../media/image49.png"/><Relationship Id="rId2" Type="http://schemas.openxmlformats.org/officeDocument/2006/relationships/diagramData" Target="../diagrams/data6.xml"/><Relationship Id="rId1" Type="http://schemas.openxmlformats.org/officeDocument/2006/relationships/slideLayout" Target="../slideLayouts/slideLayout2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g"/><Relationship Id="rId3" Type="http://schemas.openxmlformats.org/officeDocument/2006/relationships/image" Target="../media/image54.jpg"/><Relationship Id="rId7" Type="http://schemas.openxmlformats.org/officeDocument/2006/relationships/image" Target="../media/image58.jpg"/><Relationship Id="rId12" Type="http://schemas.openxmlformats.org/officeDocument/2006/relationships/image" Target="../media/image63.jp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6.jpg"/><Relationship Id="rId10" Type="http://schemas.openxmlformats.org/officeDocument/2006/relationships/image" Target="../media/image61.jpg"/><Relationship Id="rId4" Type="http://schemas.openxmlformats.org/officeDocument/2006/relationships/image" Target="../media/image55.jpg"/><Relationship Id="rId9" Type="http://schemas.openxmlformats.org/officeDocument/2006/relationships/image" Target="../media/image60.jpg"/><Relationship Id="rId14" Type="http://schemas.openxmlformats.org/officeDocument/2006/relationships/image" Target="../media/image6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0.jp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g"/><Relationship Id="rId3" Type="http://schemas.openxmlformats.org/officeDocument/2006/relationships/image" Target="../media/image54.jpg"/><Relationship Id="rId7" Type="http://schemas.openxmlformats.org/officeDocument/2006/relationships/image" Target="../media/image58.jpg"/><Relationship Id="rId12" Type="http://schemas.openxmlformats.org/officeDocument/2006/relationships/image" Target="../media/image63.jp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6.jpg"/><Relationship Id="rId10" Type="http://schemas.openxmlformats.org/officeDocument/2006/relationships/image" Target="../media/image61.jpg"/><Relationship Id="rId4" Type="http://schemas.openxmlformats.org/officeDocument/2006/relationships/image" Target="../media/image55.jpg"/><Relationship Id="rId9" Type="http://schemas.openxmlformats.org/officeDocument/2006/relationships/image" Target="../media/image60.jpg"/><Relationship Id="rId14" Type="http://schemas.openxmlformats.org/officeDocument/2006/relationships/image" Target="../media/image6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pearsonassessments.com/"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g"/><Relationship Id="rId3" Type="http://schemas.openxmlformats.org/officeDocument/2006/relationships/image" Target="../media/image54.jpg"/><Relationship Id="rId7" Type="http://schemas.openxmlformats.org/officeDocument/2006/relationships/image" Target="../media/image58.jpg"/><Relationship Id="rId12" Type="http://schemas.openxmlformats.org/officeDocument/2006/relationships/image" Target="../media/image63.jp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6.jpg"/><Relationship Id="rId10" Type="http://schemas.openxmlformats.org/officeDocument/2006/relationships/image" Target="../media/image61.jpg"/><Relationship Id="rId4" Type="http://schemas.openxmlformats.org/officeDocument/2006/relationships/image" Target="../media/image55.jpg"/><Relationship Id="rId9" Type="http://schemas.openxmlformats.org/officeDocument/2006/relationships/image" Target="../media/image60.jpg"/><Relationship Id="rId14" Type="http://schemas.openxmlformats.org/officeDocument/2006/relationships/image" Target="../media/image6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hyperlink" Target="http://www.ci3t.org/covid"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p:txBody>
          <a:bodyPr>
            <a:normAutofit/>
          </a:bodyPr>
          <a:lstStyle/>
          <a:p>
            <a:r>
              <a:rPr lang="en-US" sz="5400" dirty="0"/>
              <a:t>How do I support students who are feeling anxious?</a:t>
            </a:r>
            <a:br>
              <a:rPr lang="en-US" sz="5400" dirty="0"/>
            </a:br>
            <a:r>
              <a:rPr lang="en-US" sz="4000" b="0" dirty="0"/>
              <a:t>Practical Strategies that Work</a:t>
            </a:r>
            <a:endParaRPr lang="en-US" sz="5400" b="0" dirty="0"/>
          </a:p>
        </p:txBody>
      </p:sp>
      <p:sp>
        <p:nvSpPr>
          <p:cNvPr id="5" name="Subtitle 4">
            <a:extLst>
              <a:ext uri="{FF2B5EF4-FFF2-40B4-BE49-F238E27FC236}">
                <a16:creationId xmlns:a16="http://schemas.microsoft.com/office/drawing/2014/main" id="{6F14E7DB-DE9B-8E48-A42B-E922B410B0C7}"/>
              </a:ext>
            </a:extLst>
          </p:cNvPr>
          <p:cNvSpPr>
            <a:spLocks noGrp="1"/>
          </p:cNvSpPr>
          <p:nvPr>
            <p:ph type="subTitle" idx="1"/>
          </p:nvPr>
        </p:nvSpPr>
        <p:spPr/>
        <p:txBody>
          <a:bodyPr>
            <a:normAutofit lnSpcReduction="10000"/>
          </a:bodyPr>
          <a:lstStyle/>
          <a:p>
            <a:r>
              <a:rPr lang="en-US" dirty="0"/>
              <a:t>Kathleen Lynne Lane, Ph.D., CF-L1</a:t>
            </a:r>
          </a:p>
          <a:p>
            <a:r>
              <a:rPr lang="en-US" dirty="0"/>
              <a:t>Mark Matthew Buckman, Ph.D.</a:t>
            </a:r>
          </a:p>
          <a:p>
            <a:r>
              <a:rPr lang="en-US" dirty="0"/>
              <a:t>Rebecca Lee Sherod, MSE</a:t>
            </a:r>
          </a:p>
          <a:p>
            <a:r>
              <a:rPr lang="en-US" dirty="0"/>
              <a:t>Wendy Peia Oakes, Ph.D.</a:t>
            </a: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dirty="0"/>
              <a:t>Essential Components of </a:t>
            </a:r>
            <a:br>
              <a:rPr lang="en-US" dirty="0"/>
            </a:br>
            <a:r>
              <a:rPr lang="en-US" dirty="0"/>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7"/>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4" name="Picture 13" title="Ci3T Implementation Report cover">
            <a:extLst>
              <a:ext uri="{FF2B5EF4-FFF2-40B4-BE49-F238E27FC236}">
                <a16:creationId xmlns:a16="http://schemas.microsoft.com/office/drawing/2014/main" id="{B3E7FC90-954B-8244-8BDA-2DAA49D649EA}"/>
              </a:ext>
            </a:extLst>
          </p:cNvPr>
          <p:cNvPicPr>
            <a:picLocks noChangeAspect="1"/>
          </p:cNvPicPr>
          <p:nvPr/>
        </p:nvPicPr>
        <p:blipFill>
          <a:blip r:embed="rId8"/>
          <a:stretch>
            <a:fillRect/>
          </a:stretch>
        </p:blipFill>
        <p:spPr>
          <a:xfrm>
            <a:off x="838200" y="3450049"/>
            <a:ext cx="1733365" cy="2241210"/>
          </a:xfrm>
          <a:prstGeom prst="rect">
            <a:avLst/>
          </a:prstGeom>
          <a:ln w="3175">
            <a:solidFill>
              <a:schemeClr val="bg2"/>
            </a:solid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63346" y="4032539"/>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6885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dirty="0"/>
              <a:t>Student Risk Screening Scale – Internalizing and Externalizing </a:t>
            </a:r>
            <a:r>
              <a:rPr lang="en-US" altLang="en-US" sz="2400" b="0" dirty="0">
                <a:solidFill>
                  <a:schemeClr val="tx2"/>
                </a:solidFill>
              </a:rPr>
              <a:t>(SRSS-IE; Drummond, 1994; Lane &amp; Menzies, 2009)</a:t>
            </a:r>
            <a:br>
              <a:rPr lang="en-US" altLang="en-US" b="0" dirty="0"/>
            </a:br>
            <a:r>
              <a:rPr lang="en-US" altLang="en-US" b="0" spc="0" dirty="0"/>
              <a:t>Elementary</a:t>
            </a:r>
            <a:endParaRPr lang="en-US" dirty="0"/>
          </a:p>
        </p:txBody>
      </p:sp>
      <p:pic>
        <p:nvPicPr>
          <p:cNvPr id="6" name="Content Placeholder 5">
            <a:extLst>
              <a:ext uri="{FF2B5EF4-FFF2-40B4-BE49-F238E27FC236}">
                <a16:creationId xmlns:a16="http://schemas.microsoft.com/office/drawing/2014/main" id="{C74A0A58-1176-3442-9E6D-62EC2E57808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9920"/>
          <a:stretch/>
        </p:blipFill>
        <p:spPr>
          <a:xfrm>
            <a:off x="838199" y="1906647"/>
            <a:ext cx="10123025" cy="4893480"/>
          </a:xfrm>
          <a:prstGeom prst="rect">
            <a:avLst/>
          </a:prstGeom>
        </p:spPr>
      </p:pic>
    </p:spTree>
    <p:extLst>
      <p:ext uri="{BB962C8B-B14F-4D97-AF65-F5344CB8AC3E}">
        <p14:creationId xmlns:p14="http://schemas.microsoft.com/office/powerpoint/2010/main" val="704874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dirty="0"/>
              <a:t>Student Risk Screening Scale – Internalizing and Externalizing </a:t>
            </a:r>
            <a:r>
              <a:rPr lang="en-US" altLang="en-US" sz="2400" b="0" dirty="0">
                <a:solidFill>
                  <a:schemeClr val="tx2"/>
                </a:solidFill>
              </a:rPr>
              <a:t>(SRSS-IE; Drummond, 1994; Lane &amp; Menzies, 2009)</a:t>
            </a:r>
            <a:br>
              <a:rPr lang="en-US" altLang="en-US" b="0" dirty="0"/>
            </a:br>
            <a:r>
              <a:rPr lang="en-US" altLang="en-US" b="0" spc="0" dirty="0"/>
              <a:t>Secondary</a:t>
            </a:r>
            <a:endParaRPr lang="en-US" dirty="0"/>
          </a:p>
        </p:txBody>
      </p:sp>
      <p:pic>
        <p:nvPicPr>
          <p:cNvPr id="4" name="Content Placeholder 3">
            <a:extLst>
              <a:ext uri="{FF2B5EF4-FFF2-40B4-BE49-F238E27FC236}">
                <a16:creationId xmlns:a16="http://schemas.microsoft.com/office/drawing/2014/main" id="{988F04DD-A7D3-694A-873B-E1CA1D57797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9376"/>
          <a:stretch/>
        </p:blipFill>
        <p:spPr>
          <a:xfrm>
            <a:off x="950669" y="1935584"/>
            <a:ext cx="10069363" cy="4922416"/>
          </a:xfrm>
          <a:prstGeom prst="rect">
            <a:avLst/>
          </a:prstGeom>
        </p:spPr>
      </p:pic>
    </p:spTree>
    <p:extLst>
      <p:ext uri="{BB962C8B-B14F-4D97-AF65-F5344CB8AC3E}">
        <p14:creationId xmlns:p14="http://schemas.microsoft.com/office/powerpoint/2010/main" val="2150643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AFF24-FC7B-4542-85C2-E11E0A35C032}"/>
              </a:ext>
            </a:extLst>
          </p:cNvPr>
          <p:cNvSpPr>
            <a:spLocks noGrp="1"/>
          </p:cNvSpPr>
          <p:nvPr>
            <p:ph type="title"/>
          </p:nvPr>
        </p:nvSpPr>
        <p:spPr/>
        <p:txBody>
          <a:bodyPr/>
          <a:lstStyle/>
          <a:p>
            <a:r>
              <a:rPr lang="en-US" altLang="en-US"/>
              <a:t>SRSS-IE: Cut Scores</a:t>
            </a:r>
            <a:endParaRPr lang="en-US" dirty="0"/>
          </a:p>
        </p:txBody>
      </p:sp>
      <p:sp>
        <p:nvSpPr>
          <p:cNvPr id="8" name="TextBox 9">
            <a:extLst>
              <a:ext uri="{FF2B5EF4-FFF2-40B4-BE49-F238E27FC236}">
                <a16:creationId xmlns:a16="http://schemas.microsoft.com/office/drawing/2014/main" id="{EA556C7D-E246-1345-8D25-CEFC14078C6F}"/>
              </a:ext>
            </a:extLst>
          </p:cNvPr>
          <p:cNvSpPr txBox="1">
            <a:spLocks noChangeArrowheads="1"/>
          </p:cNvSpPr>
          <p:nvPr/>
        </p:nvSpPr>
        <p:spPr bwMode="auto">
          <a:xfrm>
            <a:off x="0" y="5473005"/>
            <a:ext cx="1110012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200" b="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a:lnSpc>
                <a:spcPct val="100000"/>
              </a:lnSpc>
              <a:spcBef>
                <a:spcPct val="0"/>
              </a:spcBef>
              <a:buFont typeface="Arial" panose="020B0604020202020204" pitchFamily="34" charset="0"/>
              <a:buNone/>
              <a:defRPr/>
            </a:pP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Lane, K. L., Oakes, W. P., </a:t>
            </a:r>
            <a:r>
              <a:rPr lang="en-US" altLang="en-US" sz="1200" dirty="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Swogger</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E. D., </a:t>
            </a:r>
            <a:r>
              <a:rPr lang="en-US" altLang="en-US" sz="1200" dirty="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Schatschneider</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lang="en-US" altLang="en-US" sz="1200" i="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Behavioral Disorders, 40,</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159-170.</a:t>
            </a:r>
          </a:p>
          <a:p>
            <a:pPr>
              <a:lnSpc>
                <a:spcPct val="100000"/>
              </a:lnSpc>
              <a:spcBef>
                <a:spcPct val="0"/>
              </a:spcBef>
              <a:buFont typeface="Arial" panose="020B0604020202020204" pitchFamily="34" charset="0"/>
              <a:buNone/>
              <a:defRPr/>
            </a:pP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a:t>
            </a:r>
          </a:p>
          <a:p>
            <a:pPr>
              <a:lnSpc>
                <a:spcPct val="100000"/>
              </a:lnSpc>
              <a:spcBef>
                <a:spcPct val="0"/>
              </a:spcBef>
              <a:buFont typeface="Arial" panose="020B0604020202020204" pitchFamily="34" charset="0"/>
              <a:buNone/>
              <a:defRPr/>
            </a:pPr>
            <a:r>
              <a:rPr lang="en-US" altLang="en-US" sz="1200" b="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a:lnSpc>
                <a:spcPct val="100000"/>
              </a:lnSpc>
              <a:spcBef>
                <a:spcPct val="0"/>
              </a:spcBef>
              <a:buFont typeface="Arial" panose="020B0604020202020204" pitchFamily="34" charset="0"/>
              <a:buNone/>
              <a:defRPr/>
            </a:pP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lang="en-US" altLang="en-US" sz="1200" dirty="0" err="1">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Schatschneider</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lang="en-US" altLang="en-US" sz="1200" i="1"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Behavioral Disorders, 42</a:t>
            </a:r>
            <a:r>
              <a:rPr lang="en-US" altLang="en-US" sz="1200" dirty="0">
                <a:solidFill>
                  <a:srgbClr val="A6A6A6"/>
                </a:solidFill>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9" name="Content Placeholder 18">
            <a:extLst>
              <a:ext uri="{FF2B5EF4-FFF2-40B4-BE49-F238E27FC236}">
                <a16:creationId xmlns:a16="http://schemas.microsoft.com/office/drawing/2014/main" id="{AF913AAE-9952-CD43-AEF3-E248CBE5559A}"/>
              </a:ext>
            </a:extLst>
          </p:cNvPr>
          <p:cNvGraphicFramePr>
            <a:graphicFrameLocks noGrp="1"/>
          </p:cNvGraphicFramePr>
          <p:nvPr>
            <p:ph idx="1"/>
          </p:nvPr>
        </p:nvGraphicFramePr>
        <p:xfrm>
          <a:off x="838200" y="1825624"/>
          <a:ext cx="10515599" cy="2850547"/>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38492">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dirty="0">
                          <a:solidFill>
                            <a:schemeClr val="bg1"/>
                          </a:solidFill>
                          <a:effectLst/>
                          <a:latin typeface="+mn-lt"/>
                        </a:rPr>
                        <a:t>Elementary School</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dirty="0">
                          <a:solidFill>
                            <a:schemeClr val="bg1"/>
                          </a:solidFill>
                          <a:effectLst/>
                          <a:latin typeface="+mn-lt"/>
                        </a:rPr>
                        <a:t>Middle and High School</a:t>
                      </a:r>
                      <a:endParaRPr lang="en-US" sz="2000" dirty="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38492">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dirty="0">
                          <a:effectLst/>
                          <a:latin typeface="+mn-lt"/>
                        </a:rPr>
                        <a:t>SRSS-E7</a:t>
                      </a:r>
                      <a:endParaRPr lang="en-US" sz="2000" b="0" dirty="0">
                        <a:effectLst/>
                        <a:latin typeface="+mn-lt"/>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dirty="0">
                          <a:effectLst/>
                          <a:latin typeface="+mn-lt"/>
                        </a:rPr>
                        <a:t>SRSS-I5</a:t>
                      </a:r>
                      <a:endParaRPr lang="en-US" sz="200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dirty="0">
                          <a:effectLst/>
                          <a:latin typeface="+mn-lt"/>
                        </a:rPr>
                        <a:t>SRSS-E7</a:t>
                      </a:r>
                      <a:endParaRPr lang="en-US" sz="200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dirty="0">
                          <a:effectLst/>
                          <a:latin typeface="+mn-lt"/>
                        </a:rPr>
                        <a:t>SRSS-I6</a:t>
                      </a:r>
                      <a:endParaRPr lang="en-US" sz="200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5808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dirty="0">
                          <a:effectLst/>
                          <a:latin typeface="+mn-lt"/>
                          <a:ea typeface="+mn-ea"/>
                          <a:cs typeface="+mn-cs"/>
                        </a:rPr>
                        <a:t>Items</a:t>
                      </a:r>
                      <a:r>
                        <a:rPr lang="en-US" sz="2200" b="0" baseline="0" dirty="0">
                          <a:effectLst/>
                          <a:latin typeface="+mn-lt"/>
                          <a:ea typeface="+mn-ea"/>
                          <a:cs typeface="+mn-cs"/>
                        </a:rPr>
                        <a:t> 1-7</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dirty="0">
                          <a:effectLst/>
                          <a:latin typeface="+mn-lt"/>
                        </a:rPr>
                        <a:t>Items</a:t>
                      </a:r>
                      <a:r>
                        <a:rPr lang="en-US" sz="2200" baseline="0" dirty="0">
                          <a:effectLst/>
                          <a:latin typeface="+mn-lt"/>
                        </a:rPr>
                        <a:t> 8-12</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dirty="0">
                          <a:effectLst/>
                          <a:latin typeface="+mn-lt"/>
                          <a:ea typeface="+mn-ea"/>
                          <a:cs typeface="+mn-cs"/>
                        </a:rPr>
                        <a:t>Items</a:t>
                      </a:r>
                      <a:r>
                        <a:rPr lang="en-US" sz="2200" b="0" baseline="0" dirty="0">
                          <a:effectLst/>
                          <a:latin typeface="+mn-lt"/>
                          <a:ea typeface="+mn-ea"/>
                          <a:cs typeface="+mn-cs"/>
                        </a:rPr>
                        <a:t> 1-7</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dirty="0">
                          <a:effectLst/>
                          <a:latin typeface="+mn-lt"/>
                        </a:rPr>
                        <a:t>Items</a:t>
                      </a:r>
                      <a:r>
                        <a:rPr lang="en-US" sz="2200" baseline="0" dirty="0">
                          <a:effectLst/>
                          <a:latin typeface="+mn-lt"/>
                        </a:rPr>
                        <a:t> 4, 8-12</a:t>
                      </a:r>
                      <a:endParaRPr lang="en-US" sz="2000" dirty="0">
                        <a:effectLst/>
                        <a:latin typeface="+mn-lt"/>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1547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dirty="0">
                          <a:effectLst/>
                          <a:latin typeface="+mn-lt"/>
                        </a:rPr>
                        <a:t>0-3 = low risk</a:t>
                      </a:r>
                      <a:endParaRPr lang="en-US" sz="2000" b="0" dirty="0">
                        <a:effectLst/>
                        <a:latin typeface="+mn-lt"/>
                      </a:endParaRPr>
                    </a:p>
                    <a:p>
                      <a:pPr marL="0" marR="0">
                        <a:spcBef>
                          <a:spcPts val="0"/>
                        </a:spcBef>
                        <a:spcAft>
                          <a:spcPts val="0"/>
                        </a:spcAft>
                      </a:pPr>
                      <a:r>
                        <a:rPr lang="en-US" sz="2200" b="0" dirty="0">
                          <a:effectLst/>
                          <a:latin typeface="+mn-lt"/>
                        </a:rPr>
                        <a:t>4-8 = moderate risk</a:t>
                      </a:r>
                      <a:endParaRPr lang="en-US" sz="2000" b="0" dirty="0">
                        <a:effectLst/>
                        <a:latin typeface="+mn-lt"/>
                      </a:endParaRPr>
                    </a:p>
                    <a:p>
                      <a:pPr marL="0" marR="0">
                        <a:spcBef>
                          <a:spcPts val="0"/>
                        </a:spcBef>
                        <a:spcAft>
                          <a:spcPts val="0"/>
                        </a:spcAft>
                      </a:pPr>
                      <a:r>
                        <a:rPr lang="en-US" sz="2200" b="0" dirty="0">
                          <a:effectLst/>
                          <a:latin typeface="+mn-lt"/>
                        </a:rPr>
                        <a:t>9-21 = high risk</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dirty="0">
                          <a:effectLst/>
                          <a:latin typeface="+mn-lt"/>
                        </a:rPr>
                        <a:t>0-1 = low risk</a:t>
                      </a:r>
                      <a:endParaRPr lang="en-US" sz="2000" dirty="0">
                        <a:effectLst/>
                        <a:latin typeface="+mn-lt"/>
                      </a:endParaRPr>
                    </a:p>
                    <a:p>
                      <a:pPr marL="0" marR="0">
                        <a:spcBef>
                          <a:spcPts val="0"/>
                        </a:spcBef>
                        <a:spcAft>
                          <a:spcPts val="0"/>
                        </a:spcAft>
                      </a:pPr>
                      <a:r>
                        <a:rPr lang="en-US" sz="2200" dirty="0">
                          <a:effectLst/>
                          <a:latin typeface="+mn-lt"/>
                        </a:rPr>
                        <a:t>2-3 = moderate risk</a:t>
                      </a:r>
                      <a:endParaRPr lang="en-US" sz="2000" dirty="0">
                        <a:effectLst/>
                        <a:latin typeface="+mn-lt"/>
                      </a:endParaRPr>
                    </a:p>
                    <a:p>
                      <a:pPr marL="0" marR="0">
                        <a:spcBef>
                          <a:spcPts val="0"/>
                        </a:spcBef>
                        <a:spcAft>
                          <a:spcPts val="0"/>
                        </a:spcAft>
                      </a:pPr>
                      <a:r>
                        <a:rPr lang="en-US" sz="2200" dirty="0">
                          <a:effectLst/>
                          <a:latin typeface="+mn-lt"/>
                        </a:rPr>
                        <a:t>4-15 = high risk</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dirty="0">
                          <a:effectLst/>
                          <a:latin typeface="+mn-lt"/>
                        </a:rPr>
                        <a:t>0-3 = low risk</a:t>
                      </a:r>
                      <a:endParaRPr lang="en-US" sz="2000" dirty="0">
                        <a:effectLst/>
                        <a:latin typeface="+mn-lt"/>
                      </a:endParaRPr>
                    </a:p>
                    <a:p>
                      <a:pPr marL="0" marR="0">
                        <a:spcBef>
                          <a:spcPts val="0"/>
                        </a:spcBef>
                        <a:spcAft>
                          <a:spcPts val="0"/>
                        </a:spcAft>
                      </a:pPr>
                      <a:r>
                        <a:rPr lang="en-US" sz="2200" dirty="0">
                          <a:effectLst/>
                          <a:latin typeface="+mn-lt"/>
                        </a:rPr>
                        <a:t>4-8 = moderate risk</a:t>
                      </a:r>
                      <a:endParaRPr lang="en-US" sz="2000" dirty="0">
                        <a:effectLst/>
                        <a:latin typeface="+mn-lt"/>
                      </a:endParaRPr>
                    </a:p>
                    <a:p>
                      <a:pPr marL="0" marR="0">
                        <a:spcBef>
                          <a:spcPts val="0"/>
                        </a:spcBef>
                        <a:spcAft>
                          <a:spcPts val="0"/>
                        </a:spcAft>
                      </a:pPr>
                      <a:r>
                        <a:rPr lang="en-US" sz="2200" dirty="0">
                          <a:effectLst/>
                          <a:latin typeface="+mn-lt"/>
                        </a:rPr>
                        <a:t>9-21 = high risk</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dirty="0">
                          <a:effectLst/>
                          <a:latin typeface="+mn-lt"/>
                        </a:rPr>
                        <a:t>0-3 = low risk</a:t>
                      </a:r>
                      <a:endParaRPr lang="en-US" sz="2000" dirty="0">
                        <a:effectLst/>
                        <a:latin typeface="+mn-lt"/>
                      </a:endParaRPr>
                    </a:p>
                    <a:p>
                      <a:pPr marL="0" marR="0">
                        <a:spcBef>
                          <a:spcPts val="0"/>
                        </a:spcBef>
                        <a:spcAft>
                          <a:spcPts val="0"/>
                        </a:spcAft>
                      </a:pPr>
                      <a:r>
                        <a:rPr lang="en-US" sz="2200" dirty="0">
                          <a:effectLst/>
                          <a:latin typeface="+mn-lt"/>
                        </a:rPr>
                        <a:t>4-5 = moderate risk</a:t>
                      </a:r>
                      <a:endParaRPr lang="en-US" sz="2000" dirty="0">
                        <a:effectLst/>
                        <a:latin typeface="+mn-lt"/>
                      </a:endParaRPr>
                    </a:p>
                    <a:p>
                      <a:pPr marL="0" marR="0">
                        <a:spcBef>
                          <a:spcPts val="0"/>
                        </a:spcBef>
                        <a:spcAft>
                          <a:spcPts val="0"/>
                        </a:spcAft>
                      </a:pPr>
                      <a:r>
                        <a:rPr lang="en-US" sz="2200" dirty="0">
                          <a:effectLst/>
                          <a:latin typeface="+mn-lt"/>
                        </a:rPr>
                        <a:t>6-18 = high risk</a:t>
                      </a:r>
                      <a:endParaRPr lang="en-US" sz="2000" b="0" dirty="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4053C4ED-BA7D-8E45-9317-F9E962913D11}"/>
              </a:ext>
            </a:extLst>
          </p:cNvPr>
          <p:cNvSpPr/>
          <p:nvPr/>
        </p:nvSpPr>
        <p:spPr>
          <a:xfrm>
            <a:off x="6095999" y="1818310"/>
            <a:ext cx="5257800"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F2D7C2-E28F-8B49-8E90-5F9E2BA7D7B8}"/>
              </a:ext>
            </a:extLst>
          </p:cNvPr>
          <p:cNvSpPr/>
          <p:nvPr/>
        </p:nvSpPr>
        <p:spPr>
          <a:xfrm>
            <a:off x="838200" y="1818310"/>
            <a:ext cx="5257799"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9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title="SRSS-IE data graph">
            <a:extLst>
              <a:ext uri="{FF2B5EF4-FFF2-40B4-BE49-F238E27FC236}">
                <a16:creationId xmlns:a16="http://schemas.microsoft.com/office/drawing/2014/main" id="{71C24A00-E785-084E-99B0-84A3EDB4C1B9}"/>
              </a:ext>
            </a:extLst>
          </p:cNvPr>
          <p:cNvGraphicFramePr/>
          <p:nvPr/>
        </p:nvGraphicFramePr>
        <p:xfrm>
          <a:off x="838200" y="1463040"/>
          <a:ext cx="10817506" cy="539496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EFFF6A27-8626-F94A-90F0-3AA85906AA57}"/>
              </a:ext>
            </a:extLst>
          </p:cNvPr>
          <p:cNvSpPr>
            <a:spLocks noGrp="1"/>
          </p:cNvSpPr>
          <p:nvPr>
            <p:ph type="title"/>
          </p:nvPr>
        </p:nvSpPr>
        <p:spPr>
          <a:xfrm>
            <a:off x="838200" y="365125"/>
            <a:ext cx="11153172" cy="1325563"/>
          </a:xfrm>
        </p:spPr>
        <p:txBody>
          <a:bodyPr>
            <a:normAutofit/>
          </a:bodyPr>
          <a:lstStyle/>
          <a:p>
            <a:r>
              <a:rPr lang="en-US" dirty="0"/>
              <a:t>Sample Elementary School Fall</a:t>
            </a:r>
            <a:br>
              <a:rPr lang="en-US" dirty="0"/>
            </a:br>
            <a:r>
              <a:rPr lang="en-US" b="0" dirty="0"/>
              <a:t>SRSS-E7 (externalizing) Results – All Students</a:t>
            </a:r>
          </a:p>
        </p:txBody>
      </p:sp>
      <p:sp>
        <p:nvSpPr>
          <p:cNvPr id="10" name="Rectangle 9">
            <a:extLst>
              <a:ext uri="{FF2B5EF4-FFF2-40B4-BE49-F238E27FC236}">
                <a16:creationId xmlns:a16="http://schemas.microsoft.com/office/drawing/2014/main" id="{7D0AC6E1-7DDA-1141-9D40-19C16DA1F9A9}"/>
              </a:ext>
            </a:extLst>
          </p:cNvPr>
          <p:cNvSpPr/>
          <p:nvPr/>
        </p:nvSpPr>
        <p:spPr>
          <a:xfrm>
            <a:off x="3907463" y="2047699"/>
            <a:ext cx="822960" cy="274320"/>
          </a:xfrm>
          <a:prstGeom prst="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 = 25</a:t>
            </a:r>
          </a:p>
        </p:txBody>
      </p:sp>
      <p:sp>
        <p:nvSpPr>
          <p:cNvPr id="11" name="Rectangle 10">
            <a:extLst>
              <a:ext uri="{FF2B5EF4-FFF2-40B4-BE49-F238E27FC236}">
                <a16:creationId xmlns:a16="http://schemas.microsoft.com/office/drawing/2014/main" id="{21D849DA-E235-1945-A1A0-8055FD86B01F}"/>
              </a:ext>
            </a:extLst>
          </p:cNvPr>
          <p:cNvSpPr/>
          <p:nvPr/>
        </p:nvSpPr>
        <p:spPr>
          <a:xfrm>
            <a:off x="3910389" y="2515225"/>
            <a:ext cx="822960" cy="274320"/>
          </a:xfrm>
          <a:prstGeom prst="rect">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 = 86</a:t>
            </a:r>
          </a:p>
        </p:txBody>
      </p:sp>
      <p:sp>
        <p:nvSpPr>
          <p:cNvPr id="12" name="Rectangle 11">
            <a:extLst>
              <a:ext uri="{FF2B5EF4-FFF2-40B4-BE49-F238E27FC236}">
                <a16:creationId xmlns:a16="http://schemas.microsoft.com/office/drawing/2014/main" id="{6D4EF2DA-BD6C-A14F-8FB9-C0D867D69EFC}"/>
              </a:ext>
            </a:extLst>
          </p:cNvPr>
          <p:cNvSpPr/>
          <p:nvPr/>
        </p:nvSpPr>
        <p:spPr>
          <a:xfrm>
            <a:off x="3913351" y="3027050"/>
            <a:ext cx="822960" cy="274320"/>
          </a:xfrm>
          <a:prstGeom prst="rect">
            <a:avLst/>
          </a:prstGeom>
          <a:solidFill>
            <a:schemeClr val="accent1"/>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 = 250</a:t>
            </a:r>
          </a:p>
        </p:txBody>
      </p:sp>
      <p:sp>
        <p:nvSpPr>
          <p:cNvPr id="13" name="Rectangle 12">
            <a:extLst>
              <a:ext uri="{FF2B5EF4-FFF2-40B4-BE49-F238E27FC236}">
                <a16:creationId xmlns:a16="http://schemas.microsoft.com/office/drawing/2014/main" id="{F23AE23D-87CF-BF40-9163-2B3457E5A66B}"/>
              </a:ext>
            </a:extLst>
          </p:cNvPr>
          <p:cNvSpPr/>
          <p:nvPr/>
        </p:nvSpPr>
        <p:spPr>
          <a:xfrm>
            <a:off x="5460849" y="2042182"/>
            <a:ext cx="822960" cy="274320"/>
          </a:xfrm>
          <a:prstGeom prst="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 = 16</a:t>
            </a:r>
          </a:p>
        </p:txBody>
      </p:sp>
      <p:sp>
        <p:nvSpPr>
          <p:cNvPr id="14" name="Rectangle 13">
            <a:extLst>
              <a:ext uri="{FF2B5EF4-FFF2-40B4-BE49-F238E27FC236}">
                <a16:creationId xmlns:a16="http://schemas.microsoft.com/office/drawing/2014/main" id="{65814888-1304-764A-9232-8B27C8BE658A}"/>
              </a:ext>
            </a:extLst>
          </p:cNvPr>
          <p:cNvSpPr/>
          <p:nvPr/>
        </p:nvSpPr>
        <p:spPr>
          <a:xfrm>
            <a:off x="5460849" y="2509708"/>
            <a:ext cx="822960" cy="274320"/>
          </a:xfrm>
          <a:prstGeom prst="rect">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 = 35</a:t>
            </a:r>
          </a:p>
        </p:txBody>
      </p:sp>
      <p:sp>
        <p:nvSpPr>
          <p:cNvPr id="15" name="Rectangle 14">
            <a:extLst>
              <a:ext uri="{FF2B5EF4-FFF2-40B4-BE49-F238E27FC236}">
                <a16:creationId xmlns:a16="http://schemas.microsoft.com/office/drawing/2014/main" id="{CA585B18-C495-DC43-BF2E-340FC34C49CD}"/>
              </a:ext>
            </a:extLst>
          </p:cNvPr>
          <p:cNvSpPr/>
          <p:nvPr/>
        </p:nvSpPr>
        <p:spPr>
          <a:xfrm>
            <a:off x="5460849" y="3021533"/>
            <a:ext cx="822960" cy="274320"/>
          </a:xfrm>
          <a:prstGeom prst="rect">
            <a:avLst/>
          </a:prstGeom>
          <a:solidFill>
            <a:schemeClr val="accent1"/>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 = 300</a:t>
            </a:r>
          </a:p>
        </p:txBody>
      </p:sp>
      <p:sp>
        <p:nvSpPr>
          <p:cNvPr id="16" name="Rectangle 15">
            <a:extLst>
              <a:ext uri="{FF2B5EF4-FFF2-40B4-BE49-F238E27FC236}">
                <a16:creationId xmlns:a16="http://schemas.microsoft.com/office/drawing/2014/main" id="{78FE3073-8490-854B-B3C5-7484D76CA3F8}"/>
              </a:ext>
            </a:extLst>
          </p:cNvPr>
          <p:cNvSpPr/>
          <p:nvPr/>
        </p:nvSpPr>
        <p:spPr>
          <a:xfrm>
            <a:off x="7111174" y="2042182"/>
            <a:ext cx="822960" cy="274320"/>
          </a:xfrm>
          <a:prstGeom prst="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 = 17</a:t>
            </a:r>
          </a:p>
        </p:txBody>
      </p:sp>
      <p:sp>
        <p:nvSpPr>
          <p:cNvPr id="17" name="Rectangle 16">
            <a:extLst>
              <a:ext uri="{FF2B5EF4-FFF2-40B4-BE49-F238E27FC236}">
                <a16:creationId xmlns:a16="http://schemas.microsoft.com/office/drawing/2014/main" id="{B8B98C71-8687-CB48-8210-E7E9F8B51736}"/>
              </a:ext>
            </a:extLst>
          </p:cNvPr>
          <p:cNvSpPr/>
          <p:nvPr/>
        </p:nvSpPr>
        <p:spPr>
          <a:xfrm>
            <a:off x="7112547" y="2509708"/>
            <a:ext cx="822960" cy="274320"/>
          </a:xfrm>
          <a:prstGeom prst="rect">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 = 57</a:t>
            </a:r>
          </a:p>
        </p:txBody>
      </p:sp>
      <p:sp>
        <p:nvSpPr>
          <p:cNvPr id="18" name="Rectangle 17">
            <a:extLst>
              <a:ext uri="{FF2B5EF4-FFF2-40B4-BE49-F238E27FC236}">
                <a16:creationId xmlns:a16="http://schemas.microsoft.com/office/drawing/2014/main" id="{BA4BD4B6-D54C-CE41-B5A2-644D8E5FF8D0}"/>
              </a:ext>
            </a:extLst>
          </p:cNvPr>
          <p:cNvSpPr/>
          <p:nvPr/>
        </p:nvSpPr>
        <p:spPr>
          <a:xfrm>
            <a:off x="7120036" y="3021533"/>
            <a:ext cx="822960" cy="274320"/>
          </a:xfrm>
          <a:prstGeom prst="rect">
            <a:avLst/>
          </a:prstGeom>
          <a:solidFill>
            <a:schemeClr val="accent1"/>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 = 250</a:t>
            </a:r>
          </a:p>
        </p:txBody>
      </p:sp>
      <p:sp>
        <p:nvSpPr>
          <p:cNvPr id="19" name="Rectangle 18">
            <a:extLst>
              <a:ext uri="{FF2B5EF4-FFF2-40B4-BE49-F238E27FC236}">
                <a16:creationId xmlns:a16="http://schemas.microsoft.com/office/drawing/2014/main" id="{6E4F5B50-FD20-A74C-9596-2A75F14F0D3D}"/>
              </a:ext>
            </a:extLst>
          </p:cNvPr>
          <p:cNvSpPr/>
          <p:nvPr/>
        </p:nvSpPr>
        <p:spPr>
          <a:xfrm>
            <a:off x="8785864" y="2042182"/>
            <a:ext cx="822960" cy="274320"/>
          </a:xfrm>
          <a:prstGeom prst="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 = 12</a:t>
            </a:r>
          </a:p>
        </p:txBody>
      </p:sp>
      <p:sp>
        <p:nvSpPr>
          <p:cNvPr id="20" name="Rectangle 19">
            <a:extLst>
              <a:ext uri="{FF2B5EF4-FFF2-40B4-BE49-F238E27FC236}">
                <a16:creationId xmlns:a16="http://schemas.microsoft.com/office/drawing/2014/main" id="{437F6427-C328-1C4F-BD12-41DAF4DE2DE0}"/>
              </a:ext>
            </a:extLst>
          </p:cNvPr>
          <p:cNvSpPr/>
          <p:nvPr/>
        </p:nvSpPr>
        <p:spPr>
          <a:xfrm>
            <a:off x="8779223" y="2509708"/>
            <a:ext cx="822960" cy="274320"/>
          </a:xfrm>
          <a:prstGeom prst="rect">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 = 36</a:t>
            </a:r>
          </a:p>
        </p:txBody>
      </p:sp>
      <p:sp>
        <p:nvSpPr>
          <p:cNvPr id="21" name="Rectangle 20">
            <a:extLst>
              <a:ext uri="{FF2B5EF4-FFF2-40B4-BE49-F238E27FC236}">
                <a16:creationId xmlns:a16="http://schemas.microsoft.com/office/drawing/2014/main" id="{042C5EC2-4D9B-3941-9C0C-FA5424C1A79B}"/>
              </a:ext>
            </a:extLst>
          </p:cNvPr>
          <p:cNvSpPr/>
          <p:nvPr/>
        </p:nvSpPr>
        <p:spPr>
          <a:xfrm>
            <a:off x="8791259" y="3021533"/>
            <a:ext cx="822960" cy="274320"/>
          </a:xfrm>
          <a:prstGeom prst="rect">
            <a:avLst/>
          </a:prstGeom>
          <a:solidFill>
            <a:schemeClr val="accent1"/>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 = 255</a:t>
            </a:r>
          </a:p>
        </p:txBody>
      </p:sp>
      <p:sp>
        <p:nvSpPr>
          <p:cNvPr id="22" name="Rectangle 21">
            <a:extLst>
              <a:ext uri="{FF2B5EF4-FFF2-40B4-BE49-F238E27FC236}">
                <a16:creationId xmlns:a16="http://schemas.microsoft.com/office/drawing/2014/main" id="{D6B80848-D4DB-E44D-9696-56A1D8CAF011}"/>
              </a:ext>
            </a:extLst>
          </p:cNvPr>
          <p:cNvSpPr/>
          <p:nvPr/>
        </p:nvSpPr>
        <p:spPr>
          <a:xfrm>
            <a:off x="10437978" y="2042182"/>
            <a:ext cx="822960" cy="274320"/>
          </a:xfrm>
          <a:prstGeom prst="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 = 12</a:t>
            </a:r>
          </a:p>
        </p:txBody>
      </p:sp>
      <p:sp>
        <p:nvSpPr>
          <p:cNvPr id="23" name="Rectangle 22">
            <a:extLst>
              <a:ext uri="{FF2B5EF4-FFF2-40B4-BE49-F238E27FC236}">
                <a16:creationId xmlns:a16="http://schemas.microsoft.com/office/drawing/2014/main" id="{48D56C96-76C2-0248-9A64-73408DDF7715}"/>
              </a:ext>
            </a:extLst>
          </p:cNvPr>
          <p:cNvSpPr/>
          <p:nvPr/>
        </p:nvSpPr>
        <p:spPr>
          <a:xfrm>
            <a:off x="10445899" y="2509708"/>
            <a:ext cx="822960" cy="274320"/>
          </a:xfrm>
          <a:prstGeom prst="rect">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chemeClr val="tx1"/>
                </a:solidFill>
              </a:rPr>
              <a:t>N = 50</a:t>
            </a:r>
          </a:p>
        </p:txBody>
      </p:sp>
      <p:sp>
        <p:nvSpPr>
          <p:cNvPr id="24" name="Rectangle 23">
            <a:extLst>
              <a:ext uri="{FF2B5EF4-FFF2-40B4-BE49-F238E27FC236}">
                <a16:creationId xmlns:a16="http://schemas.microsoft.com/office/drawing/2014/main" id="{5464429A-E895-614D-AF1F-ABF088E5CB2E}"/>
              </a:ext>
            </a:extLst>
          </p:cNvPr>
          <p:cNvSpPr/>
          <p:nvPr/>
        </p:nvSpPr>
        <p:spPr>
          <a:xfrm>
            <a:off x="10439906" y="3021533"/>
            <a:ext cx="822960" cy="274320"/>
          </a:xfrm>
          <a:prstGeom prst="rect">
            <a:avLst/>
          </a:prstGeom>
          <a:solidFill>
            <a:schemeClr val="accent1"/>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 = 255</a:t>
            </a:r>
          </a:p>
        </p:txBody>
      </p:sp>
    </p:spTree>
    <p:extLst>
      <p:ext uri="{BB962C8B-B14F-4D97-AF65-F5344CB8AC3E}">
        <p14:creationId xmlns:p14="http://schemas.microsoft.com/office/powerpoint/2010/main" val="3582243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144379-92E1-1241-AE9F-186DA7795B14}"/>
              </a:ext>
            </a:extLst>
          </p:cNvPr>
          <p:cNvSpPr>
            <a:spLocks noGrp="1"/>
          </p:cNvSpPr>
          <p:nvPr>
            <p:ph type="title"/>
          </p:nvPr>
        </p:nvSpPr>
        <p:spPr>
          <a:xfrm>
            <a:off x="838200" y="365125"/>
            <a:ext cx="10910104" cy="1325563"/>
          </a:xfrm>
        </p:spPr>
        <p:txBody>
          <a:bodyPr>
            <a:noAutofit/>
          </a:bodyPr>
          <a:lstStyle/>
          <a:p>
            <a:r>
              <a:rPr lang="en-US" dirty="0"/>
              <a:t>Sample Elementary School Fall</a:t>
            </a:r>
            <a:br>
              <a:rPr lang="en-US" dirty="0"/>
            </a:br>
            <a:r>
              <a:rPr lang="en-US" b="0" dirty="0"/>
              <a:t>SRSS-I5 (internalizing) Results – All Students</a:t>
            </a:r>
          </a:p>
        </p:txBody>
      </p:sp>
      <p:graphicFrame>
        <p:nvGraphicFramePr>
          <p:cNvPr id="2" name="Chart 1" title="SRSS-IE data graph"/>
          <p:cNvGraphicFramePr/>
          <p:nvPr/>
        </p:nvGraphicFramePr>
        <p:xfrm>
          <a:off x="838200" y="1464196"/>
          <a:ext cx="10817352" cy="539380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3870992" y="2028070"/>
            <a:ext cx="822960" cy="274320"/>
          </a:xfrm>
          <a:prstGeom prst="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rPr>
              <a:t>N = 72</a:t>
            </a:r>
          </a:p>
        </p:txBody>
      </p:sp>
      <p:sp>
        <p:nvSpPr>
          <p:cNvPr id="9" name="Rectangle 8"/>
          <p:cNvSpPr/>
          <p:nvPr/>
        </p:nvSpPr>
        <p:spPr>
          <a:xfrm>
            <a:off x="3870992" y="2712490"/>
            <a:ext cx="822960" cy="274320"/>
          </a:xfrm>
          <a:prstGeom prst="rect">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black"/>
                </a:solidFill>
              </a:rPr>
              <a:t>N = 85</a:t>
            </a:r>
          </a:p>
        </p:txBody>
      </p:sp>
      <p:sp>
        <p:nvSpPr>
          <p:cNvPr id="10" name="Rectangle 9"/>
          <p:cNvSpPr/>
          <p:nvPr/>
        </p:nvSpPr>
        <p:spPr>
          <a:xfrm>
            <a:off x="3870992" y="3394411"/>
            <a:ext cx="822960" cy="274320"/>
          </a:xfrm>
          <a:prstGeom prst="rect">
            <a:avLst/>
          </a:prstGeom>
          <a:solidFill>
            <a:schemeClr val="accent1"/>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rPr>
              <a:t>N = 204</a:t>
            </a:r>
          </a:p>
        </p:txBody>
      </p:sp>
      <p:sp>
        <p:nvSpPr>
          <p:cNvPr id="11" name="Rectangle 10"/>
          <p:cNvSpPr/>
          <p:nvPr/>
        </p:nvSpPr>
        <p:spPr>
          <a:xfrm>
            <a:off x="5487826" y="2712490"/>
            <a:ext cx="822960" cy="274320"/>
          </a:xfrm>
          <a:prstGeom prst="rect">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black"/>
                </a:solidFill>
              </a:rPr>
              <a:t>N = 43</a:t>
            </a:r>
          </a:p>
        </p:txBody>
      </p:sp>
      <p:sp>
        <p:nvSpPr>
          <p:cNvPr id="12" name="Rectangle 11"/>
          <p:cNvSpPr/>
          <p:nvPr/>
        </p:nvSpPr>
        <p:spPr>
          <a:xfrm>
            <a:off x="5487826" y="3394411"/>
            <a:ext cx="822960" cy="274320"/>
          </a:xfrm>
          <a:prstGeom prst="rect">
            <a:avLst/>
          </a:prstGeom>
          <a:solidFill>
            <a:schemeClr val="accent1"/>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rPr>
              <a:t>N = 289</a:t>
            </a:r>
          </a:p>
        </p:txBody>
      </p:sp>
      <p:sp>
        <p:nvSpPr>
          <p:cNvPr id="16" name="Rectangle 15">
            <a:extLst>
              <a:ext uri="{FF2B5EF4-FFF2-40B4-BE49-F238E27FC236}">
                <a16:creationId xmlns:a16="http://schemas.microsoft.com/office/drawing/2014/main" id="{22A3360E-2770-4935-85F3-CFAAB7898F37}"/>
              </a:ext>
            </a:extLst>
          </p:cNvPr>
          <p:cNvSpPr/>
          <p:nvPr/>
        </p:nvSpPr>
        <p:spPr>
          <a:xfrm>
            <a:off x="7104660" y="2712490"/>
            <a:ext cx="822960" cy="274320"/>
          </a:xfrm>
          <a:prstGeom prst="rect">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black"/>
                </a:solidFill>
              </a:rPr>
              <a:t>N = 45</a:t>
            </a:r>
          </a:p>
        </p:txBody>
      </p:sp>
      <p:sp>
        <p:nvSpPr>
          <p:cNvPr id="17" name="Rectangle 16">
            <a:extLst>
              <a:ext uri="{FF2B5EF4-FFF2-40B4-BE49-F238E27FC236}">
                <a16:creationId xmlns:a16="http://schemas.microsoft.com/office/drawing/2014/main" id="{8208E2AA-C598-4723-880F-B07B45E5A905}"/>
              </a:ext>
            </a:extLst>
          </p:cNvPr>
          <p:cNvSpPr/>
          <p:nvPr/>
        </p:nvSpPr>
        <p:spPr>
          <a:xfrm>
            <a:off x="7104660" y="3394411"/>
            <a:ext cx="822960" cy="274320"/>
          </a:xfrm>
          <a:prstGeom prst="rect">
            <a:avLst/>
          </a:prstGeom>
          <a:solidFill>
            <a:schemeClr val="accent1"/>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rPr>
              <a:t>N = 261</a:t>
            </a:r>
          </a:p>
        </p:txBody>
      </p:sp>
      <p:sp>
        <p:nvSpPr>
          <p:cNvPr id="18" name="Rectangle 17">
            <a:extLst>
              <a:ext uri="{FF2B5EF4-FFF2-40B4-BE49-F238E27FC236}">
                <a16:creationId xmlns:a16="http://schemas.microsoft.com/office/drawing/2014/main" id="{0CDCEFC3-A9C4-482A-8CDA-C79080E3B6BF}"/>
              </a:ext>
            </a:extLst>
          </p:cNvPr>
          <p:cNvSpPr/>
          <p:nvPr/>
        </p:nvSpPr>
        <p:spPr>
          <a:xfrm>
            <a:off x="7104660" y="2028070"/>
            <a:ext cx="822960" cy="274320"/>
          </a:xfrm>
          <a:prstGeom prst="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fontAlgn="base" hangingPunct="0">
              <a:spcBef>
                <a:spcPct val="0"/>
              </a:spcBef>
              <a:spcAft>
                <a:spcPct val="0"/>
              </a:spcAft>
              <a:defRPr/>
            </a:pPr>
            <a:r>
              <a:rPr lang="en-US" sz="1800" dirty="0">
                <a:solidFill>
                  <a:prstClr val="white"/>
                </a:solidFill>
              </a:rPr>
              <a:t>N = 18</a:t>
            </a:r>
          </a:p>
        </p:txBody>
      </p:sp>
      <p:sp>
        <p:nvSpPr>
          <p:cNvPr id="19" name="Rectangle 18">
            <a:extLst>
              <a:ext uri="{FF2B5EF4-FFF2-40B4-BE49-F238E27FC236}">
                <a16:creationId xmlns:a16="http://schemas.microsoft.com/office/drawing/2014/main" id="{CB0BFFC7-81EE-4660-B1EF-D09882B020CB}"/>
              </a:ext>
            </a:extLst>
          </p:cNvPr>
          <p:cNvSpPr/>
          <p:nvPr/>
        </p:nvSpPr>
        <p:spPr>
          <a:xfrm>
            <a:off x="8766929" y="2712490"/>
            <a:ext cx="822960" cy="274320"/>
          </a:xfrm>
          <a:prstGeom prst="rect">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black"/>
                </a:solidFill>
              </a:rPr>
              <a:t>N = 40</a:t>
            </a:r>
          </a:p>
        </p:txBody>
      </p:sp>
      <p:sp>
        <p:nvSpPr>
          <p:cNvPr id="20" name="Rectangle 19">
            <a:extLst>
              <a:ext uri="{FF2B5EF4-FFF2-40B4-BE49-F238E27FC236}">
                <a16:creationId xmlns:a16="http://schemas.microsoft.com/office/drawing/2014/main" id="{E70FCF9E-0BB8-4DF3-AB96-930218DCABBB}"/>
              </a:ext>
            </a:extLst>
          </p:cNvPr>
          <p:cNvSpPr/>
          <p:nvPr/>
        </p:nvSpPr>
        <p:spPr>
          <a:xfrm>
            <a:off x="8766929" y="3394411"/>
            <a:ext cx="822960" cy="274320"/>
          </a:xfrm>
          <a:prstGeom prst="rect">
            <a:avLst/>
          </a:prstGeom>
          <a:solidFill>
            <a:schemeClr val="accent1"/>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0" fontAlgn="base" hangingPunct="0">
              <a:spcBef>
                <a:spcPct val="0"/>
              </a:spcBef>
              <a:spcAft>
                <a:spcPct val="0"/>
              </a:spcAft>
              <a:defRPr/>
            </a:pPr>
            <a:r>
              <a:rPr lang="en-US" dirty="0">
                <a:solidFill>
                  <a:prstClr val="white"/>
                </a:solidFill>
              </a:rPr>
              <a:t>N = 231</a:t>
            </a:r>
          </a:p>
        </p:txBody>
      </p:sp>
      <p:sp>
        <p:nvSpPr>
          <p:cNvPr id="21" name="Rectangle 20">
            <a:extLst>
              <a:ext uri="{FF2B5EF4-FFF2-40B4-BE49-F238E27FC236}">
                <a16:creationId xmlns:a16="http://schemas.microsoft.com/office/drawing/2014/main" id="{33472A85-5FC8-4E26-A2CB-7CA5C942F2E9}"/>
              </a:ext>
            </a:extLst>
          </p:cNvPr>
          <p:cNvSpPr/>
          <p:nvPr/>
        </p:nvSpPr>
        <p:spPr>
          <a:xfrm>
            <a:off x="8766929" y="2028070"/>
            <a:ext cx="822960" cy="274320"/>
          </a:xfrm>
          <a:prstGeom prst="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eaLnBrk="0" fontAlgn="base" hangingPunct="0">
              <a:spcBef>
                <a:spcPct val="0"/>
              </a:spcBef>
              <a:spcAft>
                <a:spcPct val="0"/>
              </a:spcAft>
              <a:defRPr/>
            </a:pPr>
            <a:r>
              <a:rPr lang="en-US" sz="1800" dirty="0">
                <a:solidFill>
                  <a:prstClr val="white"/>
                </a:solidFill>
              </a:rPr>
              <a:t>N = 32</a:t>
            </a:r>
          </a:p>
        </p:txBody>
      </p:sp>
      <p:sp>
        <p:nvSpPr>
          <p:cNvPr id="22" name="Rectangle 21">
            <a:extLst>
              <a:ext uri="{FF2B5EF4-FFF2-40B4-BE49-F238E27FC236}">
                <a16:creationId xmlns:a16="http://schemas.microsoft.com/office/drawing/2014/main" id="{3B20C7E9-2F95-004B-B2E3-0172F5AD3F79}"/>
              </a:ext>
            </a:extLst>
          </p:cNvPr>
          <p:cNvSpPr/>
          <p:nvPr/>
        </p:nvSpPr>
        <p:spPr>
          <a:xfrm>
            <a:off x="10429198" y="2712490"/>
            <a:ext cx="822960" cy="274320"/>
          </a:xfrm>
          <a:prstGeom prst="rect">
            <a:avLst/>
          </a:prstGeom>
          <a:solidFill>
            <a:schemeClr val="accent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dirty="0">
                <a:solidFill>
                  <a:schemeClr val="tx1"/>
                </a:solidFill>
              </a:rPr>
              <a:t>N = 45</a:t>
            </a:r>
          </a:p>
        </p:txBody>
      </p:sp>
      <p:sp>
        <p:nvSpPr>
          <p:cNvPr id="24" name="Rectangle 23">
            <a:extLst>
              <a:ext uri="{FF2B5EF4-FFF2-40B4-BE49-F238E27FC236}">
                <a16:creationId xmlns:a16="http://schemas.microsoft.com/office/drawing/2014/main" id="{EFC2BBA2-AD3C-BD41-BF09-7216E481201C}"/>
              </a:ext>
            </a:extLst>
          </p:cNvPr>
          <p:cNvSpPr/>
          <p:nvPr/>
        </p:nvSpPr>
        <p:spPr>
          <a:xfrm>
            <a:off x="10429198" y="3394411"/>
            <a:ext cx="822960" cy="274320"/>
          </a:xfrm>
          <a:prstGeom prst="rect">
            <a:avLst/>
          </a:prstGeom>
          <a:solidFill>
            <a:schemeClr val="accent1"/>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dirty="0"/>
              <a:t>N = 248</a:t>
            </a:r>
          </a:p>
        </p:txBody>
      </p:sp>
      <p:sp>
        <p:nvSpPr>
          <p:cNvPr id="25" name="Rectangle 24">
            <a:extLst>
              <a:ext uri="{FF2B5EF4-FFF2-40B4-BE49-F238E27FC236}">
                <a16:creationId xmlns:a16="http://schemas.microsoft.com/office/drawing/2014/main" id="{79DAE122-B817-8E4A-B2B7-636357E4BAE0}"/>
              </a:ext>
            </a:extLst>
          </p:cNvPr>
          <p:cNvSpPr/>
          <p:nvPr/>
        </p:nvSpPr>
        <p:spPr>
          <a:xfrm>
            <a:off x="10429198" y="2028070"/>
            <a:ext cx="822960" cy="274320"/>
          </a:xfrm>
          <a:prstGeom prst="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dirty="0"/>
              <a:t>N = 24</a:t>
            </a:r>
          </a:p>
        </p:txBody>
      </p:sp>
      <p:sp>
        <p:nvSpPr>
          <p:cNvPr id="26" name="Rectangle 25">
            <a:extLst>
              <a:ext uri="{FF2B5EF4-FFF2-40B4-BE49-F238E27FC236}">
                <a16:creationId xmlns:a16="http://schemas.microsoft.com/office/drawing/2014/main" id="{4D1A4888-79A1-0A4A-94EB-BC3F3A169005}"/>
              </a:ext>
            </a:extLst>
          </p:cNvPr>
          <p:cNvSpPr/>
          <p:nvPr/>
        </p:nvSpPr>
        <p:spPr>
          <a:xfrm>
            <a:off x="5487826" y="2028070"/>
            <a:ext cx="822960" cy="274320"/>
          </a:xfrm>
          <a:prstGeom prst="rect">
            <a:avLst/>
          </a:prstGeom>
          <a:solidFill>
            <a:schemeClr val="accent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dirty="0"/>
              <a:t>N = 19</a:t>
            </a:r>
          </a:p>
        </p:txBody>
      </p:sp>
    </p:spTree>
    <p:extLst>
      <p:ext uri="{BB962C8B-B14F-4D97-AF65-F5344CB8AC3E}">
        <p14:creationId xmlns:p14="http://schemas.microsoft.com/office/powerpoint/2010/main" val="401529750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z="4000" b="0" dirty="0"/>
              <a:t>Fall 2018</a:t>
            </a:r>
            <a:br>
              <a:rPr lang="en-US" dirty="0"/>
            </a:br>
            <a:r>
              <a:rPr lang="en-US" altLang="en-US" dirty="0"/>
              <a:t>SRSS-Externalizing Results: Grade level</a:t>
            </a:r>
          </a:p>
        </p:txBody>
      </p:sp>
      <p:graphicFrame>
        <p:nvGraphicFramePr>
          <p:cNvPr id="6" name="Content Placeholder 5" title="SRSS-IE data table">
            <a:extLst>
              <a:ext uri="{FF2B5EF4-FFF2-40B4-BE49-F238E27FC236}">
                <a16:creationId xmlns:a16="http://schemas.microsoft.com/office/drawing/2014/main" id="{6675311B-37DB-424B-89E0-E796906AA061}"/>
              </a:ext>
            </a:extLst>
          </p:cNvPr>
          <p:cNvGraphicFramePr>
            <a:graphicFrameLocks noGrp="1"/>
          </p:cNvGraphicFramePr>
          <p:nvPr>
            <p:ph idx="1"/>
          </p:nvPr>
        </p:nvGraphicFramePr>
        <p:xfrm>
          <a:off x="896075" y="1825625"/>
          <a:ext cx="10099876" cy="4571809"/>
        </p:xfrm>
        <a:graphic>
          <a:graphicData uri="http://schemas.openxmlformats.org/drawingml/2006/table">
            <a:tbl>
              <a:tblPr firstRow="1" bandRow="1">
                <a:tableStyleId>{5C22544A-7EE6-4342-B048-85BDC9FD1C3A}</a:tableStyleId>
              </a:tblPr>
              <a:tblGrid>
                <a:gridCol w="1415870">
                  <a:extLst>
                    <a:ext uri="{9D8B030D-6E8A-4147-A177-3AD203B41FA5}">
                      <a16:colId xmlns:a16="http://schemas.microsoft.com/office/drawing/2014/main" val="20000"/>
                    </a:ext>
                  </a:extLst>
                </a:gridCol>
                <a:gridCol w="1604653">
                  <a:extLst>
                    <a:ext uri="{9D8B030D-6E8A-4147-A177-3AD203B41FA5}">
                      <a16:colId xmlns:a16="http://schemas.microsoft.com/office/drawing/2014/main" val="20001"/>
                    </a:ext>
                  </a:extLst>
                </a:gridCol>
                <a:gridCol w="2359784">
                  <a:extLst>
                    <a:ext uri="{9D8B030D-6E8A-4147-A177-3AD203B41FA5}">
                      <a16:colId xmlns:a16="http://schemas.microsoft.com/office/drawing/2014/main" val="20002"/>
                    </a:ext>
                  </a:extLst>
                </a:gridCol>
                <a:gridCol w="2454176">
                  <a:extLst>
                    <a:ext uri="{9D8B030D-6E8A-4147-A177-3AD203B41FA5}">
                      <a16:colId xmlns:a16="http://schemas.microsoft.com/office/drawing/2014/main" val="20003"/>
                    </a:ext>
                  </a:extLst>
                </a:gridCol>
                <a:gridCol w="2265393">
                  <a:extLst>
                    <a:ext uri="{9D8B030D-6E8A-4147-A177-3AD203B41FA5}">
                      <a16:colId xmlns:a16="http://schemas.microsoft.com/office/drawing/2014/main" val="20004"/>
                    </a:ext>
                  </a:extLst>
                </a:gridCol>
              </a:tblGrid>
              <a:tr h="762001">
                <a:tc>
                  <a:txBody>
                    <a:bodyPr/>
                    <a:lstStyle/>
                    <a:p>
                      <a:pPr algn="ctr"/>
                      <a:r>
                        <a:rPr lang="en-US" sz="2000" dirty="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dirty="0">
                          <a:solidFill>
                            <a:schemeClr val="tx1"/>
                          </a:solidFill>
                        </a:rPr>
                        <a:t>N</a:t>
                      </a:r>
                    </a:p>
                    <a:p>
                      <a:pPr algn="ctr"/>
                      <a:r>
                        <a:rPr lang="en-US" sz="2000" dirty="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Low  </a:t>
                      </a:r>
                    </a:p>
                    <a:p>
                      <a:pPr algn="ct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000" dirty="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solidFill>
                            <a:schemeClr val="tx1"/>
                          </a:solidFill>
                        </a:rPr>
                        <a:t>n</a:t>
                      </a:r>
                      <a:r>
                        <a:rPr lang="en-US" sz="2000" i="1" baseline="0" dirty="0">
                          <a:solidFill>
                            <a:schemeClr val="tx1"/>
                          </a:solidFill>
                        </a:rPr>
                        <a:t> (%)</a:t>
                      </a:r>
                      <a:r>
                        <a:rPr lang="en-US" sz="20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2000" dirty="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K</a:t>
                      </a:r>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(87.93%)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(10.34%)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r>
                        <a:rPr lang="en-US" sz="2400" baseline="30000" dirty="0"/>
                        <a:t>st</a:t>
                      </a:r>
                      <a:endParaRPr lang="en-US" sz="2400" dirty="0"/>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40</a:t>
                      </a:r>
                    </a:p>
                    <a:p>
                      <a:pPr algn="ctr"/>
                      <a:r>
                        <a:rPr lang="en-US" sz="2400" dirty="0">
                          <a:solidFill>
                            <a:schemeClr val="tx1"/>
                          </a:solidFill>
                        </a:rPr>
                        <a:t>(76.92%)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(15.38%)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(7.69%)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dirty="0"/>
                        <a:t>2</a:t>
                      </a:r>
                      <a:r>
                        <a:rPr lang="en-US" sz="2400" baseline="30000" dirty="0"/>
                        <a:t>nd</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(9.84%)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8375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C558-BDA1-42EE-9D28-93D90630F94E}"/>
              </a:ext>
            </a:extLst>
          </p:cNvPr>
          <p:cNvSpPr>
            <a:spLocks noGrp="1"/>
          </p:cNvSpPr>
          <p:nvPr>
            <p:ph type="title"/>
          </p:nvPr>
        </p:nvSpPr>
        <p:spPr/>
        <p:txBody>
          <a:bodyPr/>
          <a:lstStyle/>
          <a:p>
            <a:r>
              <a:rPr lang="en-US" dirty="0"/>
              <a:t>Internalizing Behaviors</a:t>
            </a:r>
          </a:p>
        </p:txBody>
      </p:sp>
      <p:sp>
        <p:nvSpPr>
          <p:cNvPr id="3" name="Text Placeholder 2">
            <a:extLst>
              <a:ext uri="{FF2B5EF4-FFF2-40B4-BE49-F238E27FC236}">
                <a16:creationId xmlns:a16="http://schemas.microsoft.com/office/drawing/2014/main" id="{27012E45-9AF9-409E-97AA-D2A28A15EF1F}"/>
              </a:ext>
            </a:extLst>
          </p:cNvPr>
          <p:cNvSpPr>
            <a:spLocks noGrp="1"/>
          </p:cNvSpPr>
          <p:nvPr>
            <p:ph type="body" idx="1"/>
          </p:nvPr>
        </p:nvSpPr>
        <p:spPr/>
        <p:txBody>
          <a:bodyPr/>
          <a:lstStyle/>
          <a:p>
            <a:r>
              <a:rPr lang="en-US" dirty="0"/>
              <a:t>What do I need to know?</a:t>
            </a:r>
          </a:p>
        </p:txBody>
      </p:sp>
    </p:spTree>
    <p:extLst>
      <p:ext uri="{BB962C8B-B14F-4D97-AF65-F5344CB8AC3E}">
        <p14:creationId xmlns:p14="http://schemas.microsoft.com/office/powerpoint/2010/main" val="3326551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0E9AF9B-6358-4795-98F1-BD52ADB5B9B1}"/>
              </a:ext>
            </a:extLst>
          </p:cNvPr>
          <p:cNvGraphicFramePr/>
          <p:nvPr/>
        </p:nvGraphicFramePr>
        <p:xfrm>
          <a:off x="1882371" y="840"/>
          <a:ext cx="8427258" cy="6772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CC11DC1-436D-445C-A902-15580C5642C0}"/>
              </a:ext>
            </a:extLst>
          </p:cNvPr>
          <p:cNvSpPr txBox="1"/>
          <p:nvPr/>
        </p:nvSpPr>
        <p:spPr>
          <a:xfrm>
            <a:off x="70836" y="5957515"/>
            <a:ext cx="4794128" cy="769441"/>
          </a:xfrm>
          <a:prstGeom prst="rect">
            <a:avLst/>
          </a:prstGeom>
          <a:noFill/>
        </p:spPr>
        <p:txBody>
          <a:bodyPr wrap="square" rtlCol="0">
            <a:spAutoFit/>
          </a:bodyPr>
          <a:lstStyle/>
          <a:p>
            <a:pPr marL="457200" marR="0" indent="-457200">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Lembke, E. (2012). Tier 2 interventions for internalizing behavior problems. In M. Stormont, W.M. Reinke, K.C. Herman, &amp; E. Lembke (Eds.), </a:t>
            </a:r>
            <a:r>
              <a:rPr lang="en-US" sz="11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Academic and behavior supports for at-risk students: Tier 2 interventions</a:t>
            </a: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(pp. 69-100). Guilford Press</a:t>
            </a: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163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C0553-7282-4662-ABF2-4E36AEE5F197}"/>
              </a:ext>
            </a:extLst>
          </p:cNvPr>
          <p:cNvSpPr>
            <a:spLocks noGrp="1"/>
          </p:cNvSpPr>
          <p:nvPr>
            <p:ph type="title"/>
          </p:nvPr>
        </p:nvSpPr>
        <p:spPr/>
        <p:txBody>
          <a:bodyPr/>
          <a:lstStyle/>
          <a:p>
            <a:r>
              <a:rPr lang="en-US" dirty="0"/>
              <a:t>Anxiety Disorders</a:t>
            </a:r>
          </a:p>
        </p:txBody>
      </p:sp>
      <p:sp>
        <p:nvSpPr>
          <p:cNvPr id="3" name="Content Placeholder 2">
            <a:extLst>
              <a:ext uri="{FF2B5EF4-FFF2-40B4-BE49-F238E27FC236}">
                <a16:creationId xmlns:a16="http://schemas.microsoft.com/office/drawing/2014/main" id="{507EA46E-07EF-4D42-9330-4031C4EBF3E9}"/>
              </a:ext>
            </a:extLst>
          </p:cNvPr>
          <p:cNvSpPr>
            <a:spLocks noGrp="1"/>
          </p:cNvSpPr>
          <p:nvPr>
            <p:ph idx="1"/>
          </p:nvPr>
        </p:nvSpPr>
        <p:spPr>
          <a:xfrm>
            <a:off x="838200" y="1690688"/>
            <a:ext cx="10515600" cy="4351338"/>
          </a:xfrm>
        </p:spPr>
        <p:txBody>
          <a:bodyPr anchor="ctr">
            <a:normAutofit lnSpcReduction="10000"/>
          </a:bodyPr>
          <a:lstStyle/>
          <a:p>
            <a:pPr marL="0" indent="0">
              <a:buNone/>
            </a:pPr>
            <a:r>
              <a:rPr lang="en-US" sz="3225" dirty="0"/>
              <a:t>Include … </a:t>
            </a:r>
          </a:p>
          <a:p>
            <a:pPr lvl="1"/>
            <a:r>
              <a:rPr lang="en-US" dirty="0"/>
              <a:t>panic disorders, </a:t>
            </a:r>
          </a:p>
          <a:p>
            <a:pPr lvl="1"/>
            <a:r>
              <a:rPr lang="en-US" dirty="0"/>
              <a:t>obsessive-compulsive disorder (OCD), </a:t>
            </a:r>
          </a:p>
          <a:p>
            <a:pPr lvl="1"/>
            <a:r>
              <a:rPr lang="en-US" dirty="0"/>
              <a:t>post-traumatic stress disorder (PTSD), </a:t>
            </a:r>
          </a:p>
          <a:p>
            <a:pPr lvl="1"/>
            <a:r>
              <a:rPr lang="en-US" dirty="0"/>
              <a:t>social phobia (social anxiety disorder), </a:t>
            </a:r>
          </a:p>
          <a:p>
            <a:pPr lvl="1"/>
            <a:r>
              <a:rPr lang="en-US" dirty="0"/>
              <a:t>specific phobias, </a:t>
            </a:r>
          </a:p>
          <a:p>
            <a:pPr lvl="1"/>
            <a:r>
              <a:rPr lang="en-US" dirty="0"/>
              <a:t>and generalized anxiety disorder (GAD)</a:t>
            </a:r>
            <a:br>
              <a:rPr lang="en-US" dirty="0"/>
            </a:br>
            <a:r>
              <a:rPr lang="en-US" dirty="0"/>
              <a:t>				</a:t>
            </a:r>
            <a:r>
              <a:rPr lang="en-US" sz="1800" dirty="0">
                <a:solidFill>
                  <a:schemeClr val="tx1">
                    <a:lumMod val="50000"/>
                    <a:lumOff val="50000"/>
                  </a:schemeClr>
                </a:solidFill>
              </a:rPr>
              <a:t>American Psychiatric Association, 2013</a:t>
            </a:r>
            <a:r>
              <a:rPr lang="en-US" dirty="0">
                <a:solidFill>
                  <a:schemeClr val="tx1">
                    <a:lumMod val="50000"/>
                    <a:lumOff val="50000"/>
                  </a:schemeClr>
                </a:solidFill>
              </a:rPr>
              <a:t> </a:t>
            </a:r>
          </a:p>
          <a:p>
            <a:pPr marL="0" indent="0">
              <a:buNone/>
            </a:pPr>
            <a:r>
              <a:rPr lang="en-US" sz="2700" dirty="0"/>
              <a:t>Symptoms for each of these disorders are different, but the commonality is an excessive and/or irrational level of fear and worry.</a:t>
            </a:r>
          </a:p>
        </p:txBody>
      </p:sp>
    </p:spTree>
    <p:extLst>
      <p:ext uri="{BB962C8B-B14F-4D97-AF65-F5344CB8AC3E}">
        <p14:creationId xmlns:p14="http://schemas.microsoft.com/office/powerpoint/2010/main" val="3796268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9A1EF-542F-425B-B7E7-01C711C6C07C}"/>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5CFF727-F8E2-4276-91D5-63A315E67B10}"/>
              </a:ext>
            </a:extLst>
          </p:cNvPr>
          <p:cNvSpPr>
            <a:spLocks noGrp="1"/>
          </p:cNvSpPr>
          <p:nvPr>
            <p:ph idx="1"/>
          </p:nvPr>
        </p:nvSpPr>
        <p:spPr/>
        <p:txBody>
          <a:bodyPr/>
          <a:lstStyle/>
          <a:p>
            <a:r>
              <a:rPr lang="en-US" dirty="0"/>
              <a:t>Welcome &amp; Overview of Ci3T</a:t>
            </a:r>
          </a:p>
          <a:p>
            <a:r>
              <a:rPr lang="en-US" dirty="0"/>
              <a:t>Internalizing Behaviors: What do I need to know?</a:t>
            </a:r>
          </a:p>
          <a:p>
            <a:r>
              <a:rPr lang="en-US" dirty="0"/>
              <a:t>Anxiety: Strategies Across the Tiers</a:t>
            </a:r>
          </a:p>
          <a:p>
            <a:pPr lvl="1"/>
            <a:r>
              <a:rPr lang="en-US" dirty="0"/>
              <a:t>Tiers 1-3: Relaxation Training</a:t>
            </a:r>
          </a:p>
          <a:p>
            <a:pPr lvl="1"/>
            <a:r>
              <a:rPr lang="en-US" dirty="0"/>
              <a:t>Tier 2: Self-monitoring</a:t>
            </a:r>
          </a:p>
          <a:p>
            <a:pPr lvl="1"/>
            <a:r>
              <a:rPr lang="en-US" dirty="0"/>
              <a:t>Tier 3: Cognitive Restructuring</a:t>
            </a:r>
          </a:p>
          <a:p>
            <a:pPr lvl="1"/>
            <a:r>
              <a:rPr lang="en-US" dirty="0"/>
              <a:t>Tier 3: Functional Assessment-based Interventions (FABI)</a:t>
            </a:r>
          </a:p>
          <a:p>
            <a:r>
              <a:rPr lang="en-US" dirty="0"/>
              <a:t>Anxiety: Strategies to Share with Parents</a:t>
            </a:r>
          </a:p>
          <a:p>
            <a:r>
              <a:rPr lang="en-US" dirty="0"/>
              <a:t>Wrapping up: Resources and Questions</a:t>
            </a:r>
          </a:p>
        </p:txBody>
      </p:sp>
    </p:spTree>
    <p:extLst>
      <p:ext uri="{BB962C8B-B14F-4D97-AF65-F5344CB8AC3E}">
        <p14:creationId xmlns:p14="http://schemas.microsoft.com/office/powerpoint/2010/main" val="2174858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1D06-AFF2-445B-B6DF-9A6FFDD4EABA}"/>
              </a:ext>
            </a:extLst>
          </p:cNvPr>
          <p:cNvSpPr>
            <a:spLocks noGrp="1"/>
          </p:cNvSpPr>
          <p:nvPr>
            <p:ph type="title"/>
          </p:nvPr>
        </p:nvSpPr>
        <p:spPr>
          <a:xfrm>
            <a:off x="838200" y="365125"/>
            <a:ext cx="8712704" cy="1325563"/>
          </a:xfrm>
        </p:spPr>
        <p:txBody>
          <a:bodyPr/>
          <a:lstStyle/>
          <a:p>
            <a:r>
              <a:rPr lang="en-US" dirty="0"/>
              <a:t>How many students experience these challenges?</a:t>
            </a:r>
          </a:p>
        </p:txBody>
      </p:sp>
      <p:sp>
        <p:nvSpPr>
          <p:cNvPr id="3" name="Content Placeholder 2">
            <a:extLst>
              <a:ext uri="{FF2B5EF4-FFF2-40B4-BE49-F238E27FC236}">
                <a16:creationId xmlns:a16="http://schemas.microsoft.com/office/drawing/2014/main" id="{2CC08323-CFE9-4EDE-AE59-9E7B9B26C268}"/>
              </a:ext>
            </a:extLst>
          </p:cNvPr>
          <p:cNvSpPr>
            <a:spLocks noGrp="1"/>
          </p:cNvSpPr>
          <p:nvPr>
            <p:ph idx="1"/>
          </p:nvPr>
        </p:nvSpPr>
        <p:spPr/>
        <p:txBody>
          <a:bodyPr anchor="ctr">
            <a:normAutofit/>
          </a:bodyPr>
          <a:lstStyle/>
          <a:p>
            <a:r>
              <a:rPr lang="en-US" dirty="0"/>
              <a:t>20% of students have or are at risk for Emotional and Behavioral Disorders (EBD), which includes internalizing and externalizing challenges</a:t>
            </a:r>
            <a:br>
              <a:rPr lang="en-US" dirty="0"/>
            </a:br>
            <a:r>
              <a:rPr lang="en-US" sz="1600" dirty="0"/>
              <a:t>(</a:t>
            </a:r>
            <a:r>
              <a:rPr lang="en-US" sz="1600" dirty="0" err="1"/>
              <a:t>Forness</a:t>
            </a:r>
            <a:r>
              <a:rPr lang="en-US" sz="1600" dirty="0"/>
              <a:t> et al., 2012)</a:t>
            </a:r>
          </a:p>
          <a:p>
            <a:r>
              <a:rPr lang="en-US" dirty="0"/>
              <a:t>30.1% of people experience an anxiety disorder at some time during adolescence</a:t>
            </a:r>
            <a:br>
              <a:rPr lang="en-US" dirty="0"/>
            </a:br>
            <a:r>
              <a:rPr lang="en-US" sz="1600" dirty="0"/>
              <a:t>(</a:t>
            </a:r>
            <a:r>
              <a:rPr lang="en-US" sz="1600" dirty="0" err="1"/>
              <a:t>Merikangas</a:t>
            </a:r>
            <a:r>
              <a:rPr lang="en-US" sz="1600" dirty="0"/>
              <a:t> et al., 2010)</a:t>
            </a:r>
          </a:p>
          <a:p>
            <a:r>
              <a:rPr lang="en-US" dirty="0"/>
              <a:t>12.5% of adolescents experienced a major depressive episode in 2015</a:t>
            </a:r>
            <a:br>
              <a:rPr lang="en-US" dirty="0"/>
            </a:br>
            <a:r>
              <a:rPr lang="en-US" sz="1600" dirty="0"/>
              <a:t>(Center for Behavioral Health Statistics and Quality, 2016)</a:t>
            </a:r>
          </a:p>
        </p:txBody>
      </p:sp>
    </p:spTree>
    <p:extLst>
      <p:ext uri="{BB962C8B-B14F-4D97-AF65-F5344CB8AC3E}">
        <p14:creationId xmlns:p14="http://schemas.microsoft.com/office/powerpoint/2010/main" val="7412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60B3-6E33-43F2-9D80-839430066792}"/>
              </a:ext>
            </a:extLst>
          </p:cNvPr>
          <p:cNvSpPr>
            <a:spLocks noGrp="1"/>
          </p:cNvSpPr>
          <p:nvPr>
            <p:ph type="title"/>
          </p:nvPr>
        </p:nvSpPr>
        <p:spPr>
          <a:xfrm>
            <a:off x="838200" y="365125"/>
            <a:ext cx="8712704" cy="1325563"/>
          </a:xfrm>
        </p:spPr>
        <p:txBody>
          <a:bodyPr/>
          <a:lstStyle/>
          <a:p>
            <a:r>
              <a:rPr lang="en-US" dirty="0"/>
              <a:t>What does anxiety look like in children and youth?</a:t>
            </a:r>
          </a:p>
        </p:txBody>
      </p:sp>
      <p:grpSp>
        <p:nvGrpSpPr>
          <p:cNvPr id="32" name="Group 31">
            <a:extLst>
              <a:ext uri="{FF2B5EF4-FFF2-40B4-BE49-F238E27FC236}">
                <a16:creationId xmlns:a16="http://schemas.microsoft.com/office/drawing/2014/main" id="{9C39B81F-0A98-460D-8C1A-44DB954D708D}"/>
              </a:ext>
            </a:extLst>
          </p:cNvPr>
          <p:cNvGrpSpPr/>
          <p:nvPr/>
        </p:nvGrpSpPr>
        <p:grpSpPr>
          <a:xfrm>
            <a:off x="2063005" y="1247253"/>
            <a:ext cx="8065990" cy="5179860"/>
            <a:chOff x="2058288" y="1370869"/>
            <a:chExt cx="8065990" cy="5179860"/>
          </a:xfrm>
        </p:grpSpPr>
        <p:grpSp>
          <p:nvGrpSpPr>
            <p:cNvPr id="31" name="Group 30">
              <a:extLst>
                <a:ext uri="{FF2B5EF4-FFF2-40B4-BE49-F238E27FC236}">
                  <a16:creationId xmlns:a16="http://schemas.microsoft.com/office/drawing/2014/main" id="{7EEB812E-135E-4231-B65B-475686F20809}"/>
                </a:ext>
              </a:extLst>
            </p:cNvPr>
            <p:cNvGrpSpPr/>
            <p:nvPr/>
          </p:nvGrpSpPr>
          <p:grpSpPr>
            <a:xfrm>
              <a:off x="2058288" y="1370869"/>
              <a:ext cx="8065990" cy="5179860"/>
              <a:chOff x="2058288" y="1370869"/>
              <a:chExt cx="8065990" cy="5179860"/>
            </a:xfrm>
          </p:grpSpPr>
          <p:grpSp>
            <p:nvGrpSpPr>
              <p:cNvPr id="8" name="Group 7">
                <a:extLst>
                  <a:ext uri="{FF2B5EF4-FFF2-40B4-BE49-F238E27FC236}">
                    <a16:creationId xmlns:a16="http://schemas.microsoft.com/office/drawing/2014/main" id="{AAB554B2-D73E-4D8E-B316-4D6CB6403528}"/>
                  </a:ext>
                </a:extLst>
              </p:cNvPr>
              <p:cNvGrpSpPr/>
              <p:nvPr/>
            </p:nvGrpSpPr>
            <p:grpSpPr>
              <a:xfrm>
                <a:off x="2058288" y="1370869"/>
                <a:ext cx="8065990" cy="5179860"/>
                <a:chOff x="2323028" y="845056"/>
                <a:chExt cx="8065990" cy="5179860"/>
              </a:xfrm>
            </p:grpSpPr>
            <p:sp>
              <p:nvSpPr>
                <p:cNvPr id="9" name="Freeform: Shape 8">
                  <a:extLst>
                    <a:ext uri="{FF2B5EF4-FFF2-40B4-BE49-F238E27FC236}">
                      <a16:creationId xmlns:a16="http://schemas.microsoft.com/office/drawing/2014/main" id="{FE02AB9C-01A1-428D-B8F2-9484BFA5EA47}"/>
                    </a:ext>
                  </a:extLst>
                </p:cNvPr>
                <p:cNvSpPr/>
                <p:nvPr/>
              </p:nvSpPr>
              <p:spPr>
                <a:xfrm>
                  <a:off x="4591310" y="1584986"/>
                  <a:ext cx="3631936" cy="3632132"/>
                </a:xfrm>
                <a:custGeom>
                  <a:avLst/>
                  <a:gdLst>
                    <a:gd name="connsiteX0" fmla="*/ 0 w 3631936"/>
                    <a:gd name="connsiteY0" fmla="*/ 1816066 h 3632132"/>
                    <a:gd name="connsiteX1" fmla="*/ 1815968 w 3631936"/>
                    <a:gd name="connsiteY1" fmla="*/ 0 h 3632132"/>
                    <a:gd name="connsiteX2" fmla="*/ 3631936 w 3631936"/>
                    <a:gd name="connsiteY2" fmla="*/ 1816066 h 3632132"/>
                    <a:gd name="connsiteX3" fmla="*/ 1815968 w 3631936"/>
                    <a:gd name="connsiteY3" fmla="*/ 3632132 h 3632132"/>
                    <a:gd name="connsiteX4" fmla="*/ 0 w 3631936"/>
                    <a:gd name="connsiteY4" fmla="*/ 1816066 h 3632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1936" h="3632132">
                      <a:moveTo>
                        <a:pt x="0" y="1816066"/>
                      </a:moveTo>
                      <a:cubicBezTo>
                        <a:pt x="0" y="813080"/>
                        <a:pt x="813037" y="0"/>
                        <a:pt x="1815968" y="0"/>
                      </a:cubicBezTo>
                      <a:cubicBezTo>
                        <a:pt x="2818899" y="0"/>
                        <a:pt x="3631936" y="813080"/>
                        <a:pt x="3631936" y="1816066"/>
                      </a:cubicBezTo>
                      <a:cubicBezTo>
                        <a:pt x="3631936" y="2819052"/>
                        <a:pt x="2818899" y="3632132"/>
                        <a:pt x="1815968" y="3632132"/>
                      </a:cubicBezTo>
                      <a:cubicBezTo>
                        <a:pt x="813037" y="3632132"/>
                        <a:pt x="0" y="2819052"/>
                        <a:pt x="0" y="1816066"/>
                      </a:cubicBezTo>
                      <a:close/>
                    </a:path>
                  </a:pathLst>
                </a:custGeom>
                <a:solidFill>
                  <a:srgbClr val="E5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7605" tIns="577633" rIns="577605" bIns="577633" numCol="1" spcCol="1270" anchor="ctr" anchorCtr="0">
                  <a:noAutofit/>
                </a:bodyPr>
                <a:lstStyle/>
                <a:p>
                  <a:pPr marL="0" lvl="0" indent="0" algn="ctr" defTabSz="533400">
                    <a:lnSpc>
                      <a:spcPct val="90000"/>
                    </a:lnSpc>
                    <a:spcBef>
                      <a:spcPct val="0"/>
                    </a:spcBef>
                    <a:spcAft>
                      <a:spcPct val="35000"/>
                    </a:spcAft>
                    <a:buNone/>
                  </a:pPr>
                  <a:r>
                    <a:rPr lang="en-US" sz="3600" kern="1200">
                      <a:solidFill>
                        <a:schemeClr val="tx1"/>
                      </a:solidFill>
                    </a:rPr>
                    <a:t>Anxiety</a:t>
                  </a:r>
                  <a:endParaRPr lang="en-US" sz="1200" kern="1200">
                    <a:solidFill>
                      <a:schemeClr val="tx1"/>
                    </a:solidFill>
                  </a:endParaRPr>
                </a:p>
              </p:txBody>
            </p:sp>
            <p:sp>
              <p:nvSpPr>
                <p:cNvPr id="10" name="Oval 9">
                  <a:extLst>
                    <a:ext uri="{FF2B5EF4-FFF2-40B4-BE49-F238E27FC236}">
                      <a16:creationId xmlns:a16="http://schemas.microsoft.com/office/drawing/2014/main" id="{15D69B3E-7AB3-4CF4-B7E5-F87DB5ED707E}"/>
                    </a:ext>
                  </a:extLst>
                </p:cNvPr>
                <p:cNvSpPr/>
                <p:nvPr/>
              </p:nvSpPr>
              <p:spPr>
                <a:xfrm>
                  <a:off x="8020543" y="1772025"/>
                  <a:ext cx="403796" cy="404232"/>
                </a:xfrm>
                <a:prstGeom prst="ellipse">
                  <a:avLst/>
                </a:prstGeom>
                <a:solidFill>
                  <a:srgbClr val="E5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Freeform: Shape 15">
                  <a:extLst>
                    <a:ext uri="{FF2B5EF4-FFF2-40B4-BE49-F238E27FC236}">
                      <a16:creationId xmlns:a16="http://schemas.microsoft.com/office/drawing/2014/main" id="{2A6A4252-97F6-4BA6-9BAB-72FAA94D338E}"/>
                    </a:ext>
                  </a:extLst>
                </p:cNvPr>
                <p:cNvSpPr/>
                <p:nvPr/>
              </p:nvSpPr>
              <p:spPr>
                <a:xfrm>
                  <a:off x="2323028" y="1164875"/>
                  <a:ext cx="1882777" cy="1882741"/>
                </a:xfrm>
                <a:custGeom>
                  <a:avLst/>
                  <a:gdLst>
                    <a:gd name="connsiteX0" fmla="*/ 0 w 1476614"/>
                    <a:gd name="connsiteY0" fmla="*/ 738293 h 1476586"/>
                    <a:gd name="connsiteX1" fmla="*/ 738307 w 1476614"/>
                    <a:gd name="connsiteY1" fmla="*/ 0 h 1476586"/>
                    <a:gd name="connsiteX2" fmla="*/ 1476614 w 1476614"/>
                    <a:gd name="connsiteY2" fmla="*/ 738293 h 1476586"/>
                    <a:gd name="connsiteX3" fmla="*/ 738307 w 1476614"/>
                    <a:gd name="connsiteY3" fmla="*/ 1476586 h 1476586"/>
                    <a:gd name="connsiteX4" fmla="*/ 0 w 1476614"/>
                    <a:gd name="connsiteY4" fmla="*/ 738293 h 147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614" h="1476586">
                      <a:moveTo>
                        <a:pt x="0" y="738293"/>
                      </a:moveTo>
                      <a:cubicBezTo>
                        <a:pt x="0" y="330545"/>
                        <a:pt x="330551" y="0"/>
                        <a:pt x="738307" y="0"/>
                      </a:cubicBezTo>
                      <a:cubicBezTo>
                        <a:pt x="1146063" y="0"/>
                        <a:pt x="1476614" y="330545"/>
                        <a:pt x="1476614" y="738293"/>
                      </a:cubicBezTo>
                      <a:cubicBezTo>
                        <a:pt x="1476614" y="1146041"/>
                        <a:pt x="1146063" y="1476586"/>
                        <a:pt x="738307" y="1476586"/>
                      </a:cubicBezTo>
                      <a:cubicBezTo>
                        <a:pt x="330551" y="1476586"/>
                        <a:pt x="0" y="1146041"/>
                        <a:pt x="0" y="738293"/>
                      </a:cubicBezTo>
                      <a:close/>
                    </a:path>
                  </a:pathLst>
                </a:custGeom>
                <a:solidFill>
                  <a:srgbClr val="E5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965" tIns="261961" rIns="261965" bIns="261961" numCol="1" spcCol="1270" anchor="ctr" anchorCtr="0">
                  <a:noAutofit/>
                </a:bodyPr>
                <a:lstStyle/>
                <a:p>
                  <a:pPr marL="0" lvl="0" indent="0" algn="ctr" defTabSz="533400">
                    <a:lnSpc>
                      <a:spcPct val="90000"/>
                    </a:lnSpc>
                    <a:spcBef>
                      <a:spcPct val="0"/>
                    </a:spcBef>
                    <a:spcAft>
                      <a:spcPct val="35000"/>
                    </a:spcAft>
                    <a:buNone/>
                  </a:pPr>
                  <a:r>
                    <a:rPr lang="en-US" sz="1600" kern="1200">
                      <a:solidFill>
                        <a:schemeClr val="tx1"/>
                      </a:solidFill>
                    </a:rPr>
                    <a:t>Sense of dread</a:t>
                  </a:r>
                </a:p>
              </p:txBody>
            </p:sp>
            <p:sp>
              <p:nvSpPr>
                <p:cNvPr id="19" name="Freeform: Shape 18">
                  <a:extLst>
                    <a:ext uri="{FF2B5EF4-FFF2-40B4-BE49-F238E27FC236}">
                      <a16:creationId xmlns:a16="http://schemas.microsoft.com/office/drawing/2014/main" id="{4F0DE465-554E-42DE-B100-080FC3835451}"/>
                    </a:ext>
                  </a:extLst>
                </p:cNvPr>
                <p:cNvSpPr/>
                <p:nvPr/>
              </p:nvSpPr>
              <p:spPr>
                <a:xfrm>
                  <a:off x="8506241" y="845056"/>
                  <a:ext cx="1882777" cy="1882741"/>
                </a:xfrm>
                <a:custGeom>
                  <a:avLst/>
                  <a:gdLst>
                    <a:gd name="connsiteX0" fmla="*/ 0 w 1476614"/>
                    <a:gd name="connsiteY0" fmla="*/ 738293 h 1476586"/>
                    <a:gd name="connsiteX1" fmla="*/ 738307 w 1476614"/>
                    <a:gd name="connsiteY1" fmla="*/ 0 h 1476586"/>
                    <a:gd name="connsiteX2" fmla="*/ 1476614 w 1476614"/>
                    <a:gd name="connsiteY2" fmla="*/ 738293 h 1476586"/>
                    <a:gd name="connsiteX3" fmla="*/ 738307 w 1476614"/>
                    <a:gd name="connsiteY3" fmla="*/ 1476586 h 1476586"/>
                    <a:gd name="connsiteX4" fmla="*/ 0 w 1476614"/>
                    <a:gd name="connsiteY4" fmla="*/ 738293 h 147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614" h="1476586">
                      <a:moveTo>
                        <a:pt x="0" y="738293"/>
                      </a:moveTo>
                      <a:cubicBezTo>
                        <a:pt x="0" y="330545"/>
                        <a:pt x="330551" y="0"/>
                        <a:pt x="738307" y="0"/>
                      </a:cubicBezTo>
                      <a:cubicBezTo>
                        <a:pt x="1146063" y="0"/>
                        <a:pt x="1476614" y="330545"/>
                        <a:pt x="1476614" y="738293"/>
                      </a:cubicBezTo>
                      <a:cubicBezTo>
                        <a:pt x="1476614" y="1146041"/>
                        <a:pt x="1146063" y="1476586"/>
                        <a:pt x="738307" y="1476586"/>
                      </a:cubicBezTo>
                      <a:cubicBezTo>
                        <a:pt x="330551" y="1476586"/>
                        <a:pt x="0" y="1146041"/>
                        <a:pt x="0" y="738293"/>
                      </a:cubicBezTo>
                      <a:close/>
                    </a:path>
                  </a:pathLst>
                </a:custGeom>
                <a:solidFill>
                  <a:srgbClr val="E5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965" tIns="261961" rIns="261965" bIns="261961" numCol="1" spcCol="1270" anchor="ctr" anchorCtr="0">
                  <a:noAutofit/>
                </a:bodyPr>
                <a:lstStyle/>
                <a:p>
                  <a:pPr marL="0" lvl="0" indent="0" algn="ctr" defTabSz="533400">
                    <a:lnSpc>
                      <a:spcPct val="90000"/>
                    </a:lnSpc>
                    <a:spcBef>
                      <a:spcPct val="0"/>
                    </a:spcBef>
                    <a:spcAft>
                      <a:spcPct val="35000"/>
                    </a:spcAft>
                    <a:buNone/>
                  </a:pPr>
                  <a:r>
                    <a:rPr lang="en-US" sz="1600" kern="1200">
                      <a:solidFill>
                        <a:schemeClr val="tx1"/>
                      </a:solidFill>
                    </a:rPr>
                    <a:t>Easily overwhelmed</a:t>
                  </a:r>
                </a:p>
              </p:txBody>
            </p:sp>
            <p:sp>
              <p:nvSpPr>
                <p:cNvPr id="20" name="Oval 19">
                  <a:extLst>
                    <a:ext uri="{FF2B5EF4-FFF2-40B4-BE49-F238E27FC236}">
                      <a16:creationId xmlns:a16="http://schemas.microsoft.com/office/drawing/2014/main" id="{6B25491A-64B6-4DE5-8E99-8E18AA6C2617}"/>
                    </a:ext>
                  </a:extLst>
                </p:cNvPr>
                <p:cNvSpPr/>
                <p:nvPr/>
              </p:nvSpPr>
              <p:spPr>
                <a:xfrm>
                  <a:off x="7861208" y="3420504"/>
                  <a:ext cx="403796" cy="404232"/>
                </a:xfrm>
                <a:prstGeom prst="ellipse">
                  <a:avLst/>
                </a:prstGeom>
                <a:solidFill>
                  <a:srgbClr val="E5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Oval 20">
                  <a:extLst>
                    <a:ext uri="{FF2B5EF4-FFF2-40B4-BE49-F238E27FC236}">
                      <a16:creationId xmlns:a16="http://schemas.microsoft.com/office/drawing/2014/main" id="{BC91860B-43C7-4EB9-8CCC-73302F26EDEC}"/>
                    </a:ext>
                  </a:extLst>
                </p:cNvPr>
                <p:cNvSpPr/>
                <p:nvPr/>
              </p:nvSpPr>
              <p:spPr>
                <a:xfrm>
                  <a:off x="4714013" y="2190797"/>
                  <a:ext cx="292789" cy="292608"/>
                </a:xfrm>
                <a:prstGeom prst="ellipse">
                  <a:avLst/>
                </a:prstGeom>
                <a:solidFill>
                  <a:srgbClr val="E5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Oval 21">
                  <a:extLst>
                    <a:ext uri="{FF2B5EF4-FFF2-40B4-BE49-F238E27FC236}">
                      <a16:creationId xmlns:a16="http://schemas.microsoft.com/office/drawing/2014/main" id="{AD16E0BB-FCEF-41D1-846E-74CC6C66099E}"/>
                    </a:ext>
                  </a:extLst>
                </p:cNvPr>
                <p:cNvSpPr/>
                <p:nvPr/>
              </p:nvSpPr>
              <p:spPr>
                <a:xfrm>
                  <a:off x="4738469" y="3545998"/>
                  <a:ext cx="292789" cy="292608"/>
                </a:xfrm>
                <a:prstGeom prst="ellipse">
                  <a:avLst/>
                </a:prstGeom>
                <a:solidFill>
                  <a:srgbClr val="E5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Freeform: Shape 22">
                  <a:extLst>
                    <a:ext uri="{FF2B5EF4-FFF2-40B4-BE49-F238E27FC236}">
                      <a16:creationId xmlns:a16="http://schemas.microsoft.com/office/drawing/2014/main" id="{9066BE9D-63E4-46EC-9043-E58BC98A6361}"/>
                    </a:ext>
                  </a:extLst>
                </p:cNvPr>
                <p:cNvSpPr/>
                <p:nvPr/>
              </p:nvSpPr>
              <p:spPr>
                <a:xfrm>
                  <a:off x="8183279" y="3777513"/>
                  <a:ext cx="1882777" cy="1882741"/>
                </a:xfrm>
                <a:custGeom>
                  <a:avLst/>
                  <a:gdLst>
                    <a:gd name="connsiteX0" fmla="*/ 0 w 1476614"/>
                    <a:gd name="connsiteY0" fmla="*/ 738293 h 1476586"/>
                    <a:gd name="connsiteX1" fmla="*/ 738307 w 1476614"/>
                    <a:gd name="connsiteY1" fmla="*/ 0 h 1476586"/>
                    <a:gd name="connsiteX2" fmla="*/ 1476614 w 1476614"/>
                    <a:gd name="connsiteY2" fmla="*/ 738293 h 1476586"/>
                    <a:gd name="connsiteX3" fmla="*/ 738307 w 1476614"/>
                    <a:gd name="connsiteY3" fmla="*/ 1476586 h 1476586"/>
                    <a:gd name="connsiteX4" fmla="*/ 0 w 1476614"/>
                    <a:gd name="connsiteY4" fmla="*/ 738293 h 147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614" h="1476586">
                      <a:moveTo>
                        <a:pt x="0" y="738293"/>
                      </a:moveTo>
                      <a:cubicBezTo>
                        <a:pt x="0" y="330545"/>
                        <a:pt x="330551" y="0"/>
                        <a:pt x="738307" y="0"/>
                      </a:cubicBezTo>
                      <a:cubicBezTo>
                        <a:pt x="1146063" y="0"/>
                        <a:pt x="1476614" y="330545"/>
                        <a:pt x="1476614" y="738293"/>
                      </a:cubicBezTo>
                      <a:cubicBezTo>
                        <a:pt x="1476614" y="1146041"/>
                        <a:pt x="1146063" y="1476586"/>
                        <a:pt x="738307" y="1476586"/>
                      </a:cubicBezTo>
                      <a:cubicBezTo>
                        <a:pt x="330551" y="1476586"/>
                        <a:pt x="0" y="1146041"/>
                        <a:pt x="0" y="738293"/>
                      </a:cubicBezTo>
                      <a:close/>
                    </a:path>
                  </a:pathLst>
                </a:custGeom>
                <a:solidFill>
                  <a:srgbClr val="E5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965" tIns="261961" rIns="261965" bIns="261961" numCol="1" spcCol="1270" anchor="ctr" anchorCtr="0">
                  <a:noAutofit/>
                </a:bodyPr>
                <a:lstStyle/>
                <a:p>
                  <a:pPr marL="0" lvl="0" indent="0" algn="ctr" defTabSz="533400">
                    <a:lnSpc>
                      <a:spcPct val="90000"/>
                    </a:lnSpc>
                    <a:spcBef>
                      <a:spcPct val="0"/>
                    </a:spcBef>
                    <a:spcAft>
                      <a:spcPct val="35000"/>
                    </a:spcAft>
                    <a:buNone/>
                  </a:pPr>
                  <a:r>
                    <a:rPr lang="en-US" sz="1600" kern="1200">
                      <a:solidFill>
                        <a:schemeClr val="tx1"/>
                      </a:solidFill>
                    </a:rPr>
                    <a:t>Obsessive or intrusive thoughts</a:t>
                  </a:r>
                </a:p>
              </p:txBody>
            </p:sp>
            <p:sp>
              <p:nvSpPr>
                <p:cNvPr id="24" name="Oval 23">
                  <a:extLst>
                    <a:ext uri="{FF2B5EF4-FFF2-40B4-BE49-F238E27FC236}">
                      <a16:creationId xmlns:a16="http://schemas.microsoft.com/office/drawing/2014/main" id="{7A55192C-1C7A-4497-A115-0727BA1FA8B8}"/>
                    </a:ext>
                  </a:extLst>
                </p:cNvPr>
                <p:cNvSpPr/>
                <p:nvPr/>
              </p:nvSpPr>
              <p:spPr>
                <a:xfrm>
                  <a:off x="8359946" y="3657193"/>
                  <a:ext cx="292789" cy="292608"/>
                </a:xfrm>
                <a:prstGeom prst="ellipse">
                  <a:avLst/>
                </a:prstGeom>
                <a:solidFill>
                  <a:srgbClr val="E5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Freeform: Shape 24">
                  <a:extLst>
                    <a:ext uri="{FF2B5EF4-FFF2-40B4-BE49-F238E27FC236}">
                      <a16:creationId xmlns:a16="http://schemas.microsoft.com/office/drawing/2014/main" id="{FD5B66E3-611D-4D37-9B4E-5F43152CA76D}"/>
                    </a:ext>
                  </a:extLst>
                </p:cNvPr>
                <p:cNvSpPr/>
                <p:nvPr/>
              </p:nvSpPr>
              <p:spPr>
                <a:xfrm>
                  <a:off x="3214703" y="4142175"/>
                  <a:ext cx="1882777" cy="1882741"/>
                </a:xfrm>
                <a:custGeom>
                  <a:avLst/>
                  <a:gdLst>
                    <a:gd name="connsiteX0" fmla="*/ 0 w 1476614"/>
                    <a:gd name="connsiteY0" fmla="*/ 738293 h 1476586"/>
                    <a:gd name="connsiteX1" fmla="*/ 738307 w 1476614"/>
                    <a:gd name="connsiteY1" fmla="*/ 0 h 1476586"/>
                    <a:gd name="connsiteX2" fmla="*/ 1476614 w 1476614"/>
                    <a:gd name="connsiteY2" fmla="*/ 738293 h 1476586"/>
                    <a:gd name="connsiteX3" fmla="*/ 738307 w 1476614"/>
                    <a:gd name="connsiteY3" fmla="*/ 1476586 h 1476586"/>
                    <a:gd name="connsiteX4" fmla="*/ 0 w 1476614"/>
                    <a:gd name="connsiteY4" fmla="*/ 738293 h 147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614" h="1476586">
                      <a:moveTo>
                        <a:pt x="0" y="738293"/>
                      </a:moveTo>
                      <a:cubicBezTo>
                        <a:pt x="0" y="330545"/>
                        <a:pt x="330551" y="0"/>
                        <a:pt x="738307" y="0"/>
                      </a:cubicBezTo>
                      <a:cubicBezTo>
                        <a:pt x="1146063" y="0"/>
                        <a:pt x="1476614" y="330545"/>
                        <a:pt x="1476614" y="738293"/>
                      </a:cubicBezTo>
                      <a:cubicBezTo>
                        <a:pt x="1476614" y="1146041"/>
                        <a:pt x="1146063" y="1476586"/>
                        <a:pt x="738307" y="1476586"/>
                      </a:cubicBezTo>
                      <a:cubicBezTo>
                        <a:pt x="330551" y="1476586"/>
                        <a:pt x="0" y="1146041"/>
                        <a:pt x="0" y="738293"/>
                      </a:cubicBezTo>
                      <a:close/>
                    </a:path>
                  </a:pathLst>
                </a:custGeom>
                <a:solidFill>
                  <a:srgbClr val="E5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965" tIns="261961" rIns="261965" bIns="261961" numCol="1" spcCol="1270" anchor="ctr" anchorCtr="0">
                  <a:noAutofit/>
                </a:bodyPr>
                <a:lstStyle/>
                <a:p>
                  <a:pPr marL="0" lvl="0" indent="0" algn="ctr" defTabSz="533400">
                    <a:lnSpc>
                      <a:spcPct val="90000"/>
                    </a:lnSpc>
                    <a:spcBef>
                      <a:spcPct val="0"/>
                    </a:spcBef>
                    <a:spcAft>
                      <a:spcPct val="35000"/>
                    </a:spcAft>
                    <a:buNone/>
                  </a:pPr>
                  <a:r>
                    <a:rPr lang="en-US" sz="1600" kern="1200">
                      <a:solidFill>
                        <a:schemeClr val="tx1"/>
                      </a:solidFill>
                    </a:rPr>
                    <a:t>Somatic complaints</a:t>
                  </a:r>
                </a:p>
              </p:txBody>
            </p:sp>
            <p:sp>
              <p:nvSpPr>
                <p:cNvPr id="26" name="Oval 25">
                  <a:extLst>
                    <a:ext uri="{FF2B5EF4-FFF2-40B4-BE49-F238E27FC236}">
                      <a16:creationId xmlns:a16="http://schemas.microsoft.com/office/drawing/2014/main" id="{EF3BD49C-B08B-4CFC-9847-AFCE18CF61FA}"/>
                    </a:ext>
                  </a:extLst>
                </p:cNvPr>
                <p:cNvSpPr/>
                <p:nvPr/>
              </p:nvSpPr>
              <p:spPr>
                <a:xfrm>
                  <a:off x="4479751" y="3918707"/>
                  <a:ext cx="292789" cy="292608"/>
                </a:xfrm>
                <a:prstGeom prst="ellipse">
                  <a:avLst/>
                </a:prstGeom>
                <a:solidFill>
                  <a:srgbClr val="E5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30" name="Oval 29">
                <a:extLst>
                  <a:ext uri="{FF2B5EF4-FFF2-40B4-BE49-F238E27FC236}">
                    <a16:creationId xmlns:a16="http://schemas.microsoft.com/office/drawing/2014/main" id="{1753A467-78BC-499B-83D1-C737999183E2}"/>
                  </a:ext>
                </a:extLst>
              </p:cNvPr>
              <p:cNvSpPr/>
              <p:nvPr/>
            </p:nvSpPr>
            <p:spPr>
              <a:xfrm>
                <a:off x="3982823" y="2493582"/>
                <a:ext cx="292789" cy="292608"/>
              </a:xfrm>
              <a:prstGeom prst="ellipse">
                <a:avLst/>
              </a:prstGeom>
              <a:solidFill>
                <a:srgbClr val="E5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29" name="Oval 28">
              <a:extLst>
                <a:ext uri="{FF2B5EF4-FFF2-40B4-BE49-F238E27FC236}">
                  <a16:creationId xmlns:a16="http://schemas.microsoft.com/office/drawing/2014/main" id="{B4EFF8B9-D9F4-4FED-83AB-1D12805920EC}"/>
                </a:ext>
              </a:extLst>
            </p:cNvPr>
            <p:cNvSpPr/>
            <p:nvPr/>
          </p:nvSpPr>
          <p:spPr>
            <a:xfrm>
              <a:off x="7346059" y="2553935"/>
              <a:ext cx="292790" cy="292920"/>
            </a:xfrm>
            <a:prstGeom prst="ellipse">
              <a:avLst/>
            </a:prstGeom>
            <a:solidFill>
              <a:srgbClr val="E5CC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28" name="TextBox 27">
            <a:extLst>
              <a:ext uri="{FF2B5EF4-FFF2-40B4-BE49-F238E27FC236}">
                <a16:creationId xmlns:a16="http://schemas.microsoft.com/office/drawing/2014/main" id="{01648C59-CEFE-4C9D-B552-536C543F2527}"/>
              </a:ext>
            </a:extLst>
          </p:cNvPr>
          <p:cNvSpPr txBox="1"/>
          <p:nvPr/>
        </p:nvSpPr>
        <p:spPr>
          <a:xfrm>
            <a:off x="70836" y="6427113"/>
            <a:ext cx="11230438" cy="430887"/>
          </a:xfrm>
          <a:prstGeom prst="rect">
            <a:avLst/>
          </a:prstGeom>
          <a:noFill/>
        </p:spPr>
        <p:txBody>
          <a:bodyPr wrap="square" rtlCol="0">
            <a:spAutoFit/>
          </a:bodyPr>
          <a:lstStyle/>
          <a:p>
            <a:pPr marL="457200" marR="0" indent="-457200">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Lembke, E. (2012). Tier 2 interventions for internalizing behavior problems. In M. Stormont, W.M. Reinke, K.C. Herman, &amp; E. Lembke (Eds.), </a:t>
            </a:r>
            <a:r>
              <a:rPr lang="en-US" sz="11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Academic and behavior supports for at-risk students: Tier 2 interventions</a:t>
            </a: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(pp. 69-100). Guilford Press</a:t>
            </a: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298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60B3-6E33-43F2-9D80-839430066792}"/>
              </a:ext>
            </a:extLst>
          </p:cNvPr>
          <p:cNvSpPr>
            <a:spLocks noGrp="1"/>
          </p:cNvSpPr>
          <p:nvPr>
            <p:ph type="title"/>
          </p:nvPr>
        </p:nvSpPr>
        <p:spPr>
          <a:xfrm>
            <a:off x="838200" y="365125"/>
            <a:ext cx="8712704" cy="1325563"/>
          </a:xfrm>
        </p:spPr>
        <p:txBody>
          <a:bodyPr/>
          <a:lstStyle/>
          <a:p>
            <a:r>
              <a:rPr lang="en-US" dirty="0"/>
              <a:t>What does anxiety look like in children and youth?</a:t>
            </a:r>
          </a:p>
        </p:txBody>
      </p:sp>
      <p:sp>
        <p:nvSpPr>
          <p:cNvPr id="3" name="Content Placeholder 2">
            <a:extLst>
              <a:ext uri="{FF2B5EF4-FFF2-40B4-BE49-F238E27FC236}">
                <a16:creationId xmlns:a16="http://schemas.microsoft.com/office/drawing/2014/main" id="{0831DB23-86E1-407C-8C7B-55E4AEF4582C}"/>
              </a:ext>
            </a:extLst>
          </p:cNvPr>
          <p:cNvSpPr>
            <a:spLocks noGrp="1"/>
          </p:cNvSpPr>
          <p:nvPr>
            <p:ph idx="1"/>
          </p:nvPr>
        </p:nvSpPr>
        <p:spPr/>
        <p:txBody>
          <a:bodyPr anchor="ctr"/>
          <a:lstStyle/>
          <a:p>
            <a:r>
              <a:rPr lang="en-US" dirty="0"/>
              <a:t>Overwhelmed easily</a:t>
            </a:r>
          </a:p>
          <a:p>
            <a:r>
              <a:rPr lang="en-US" dirty="0"/>
              <a:t>Sense of dread</a:t>
            </a:r>
          </a:p>
          <a:p>
            <a:r>
              <a:rPr lang="en-US" dirty="0"/>
              <a:t>Experience obsessive, intrusive, and bothersome thoughts.</a:t>
            </a:r>
          </a:p>
          <a:p>
            <a:r>
              <a:rPr lang="en-US" dirty="0"/>
              <a:t>Often accompanied by somatic complaints (e.g., muscle weakness, cramps, fatigue, frequent bathroom trips)</a:t>
            </a:r>
          </a:p>
          <a:p>
            <a:r>
              <a:rPr lang="en-US" dirty="0"/>
              <a:t>May itself be a symptom of depression</a:t>
            </a:r>
          </a:p>
        </p:txBody>
      </p:sp>
    </p:spTree>
    <p:extLst>
      <p:ext uri="{BB962C8B-B14F-4D97-AF65-F5344CB8AC3E}">
        <p14:creationId xmlns:p14="http://schemas.microsoft.com/office/powerpoint/2010/main" val="1639060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60B3-6E33-43F2-9D80-839430066792}"/>
              </a:ext>
            </a:extLst>
          </p:cNvPr>
          <p:cNvSpPr>
            <a:spLocks noGrp="1"/>
          </p:cNvSpPr>
          <p:nvPr>
            <p:ph type="title"/>
          </p:nvPr>
        </p:nvSpPr>
        <p:spPr>
          <a:xfrm>
            <a:off x="838200" y="365125"/>
            <a:ext cx="8712704" cy="1325563"/>
          </a:xfrm>
        </p:spPr>
        <p:txBody>
          <a:bodyPr/>
          <a:lstStyle/>
          <a:p>
            <a:r>
              <a:rPr lang="en-US" dirty="0"/>
              <a:t>How does anxiety impact school experiences?</a:t>
            </a:r>
          </a:p>
        </p:txBody>
      </p:sp>
      <p:sp>
        <p:nvSpPr>
          <p:cNvPr id="3" name="Content Placeholder 2">
            <a:extLst>
              <a:ext uri="{FF2B5EF4-FFF2-40B4-BE49-F238E27FC236}">
                <a16:creationId xmlns:a16="http://schemas.microsoft.com/office/drawing/2014/main" id="{0831DB23-86E1-407C-8C7B-55E4AEF4582C}"/>
              </a:ext>
            </a:extLst>
          </p:cNvPr>
          <p:cNvSpPr>
            <a:spLocks noGrp="1"/>
          </p:cNvSpPr>
          <p:nvPr>
            <p:ph idx="1"/>
          </p:nvPr>
        </p:nvSpPr>
        <p:spPr/>
        <p:txBody>
          <a:bodyPr anchor="ctr"/>
          <a:lstStyle/>
          <a:p>
            <a:pPr marL="0" indent="0">
              <a:buNone/>
            </a:pPr>
            <a:r>
              <a:rPr lang="en-US" sz="2800" dirty="0"/>
              <a:t>Students with anxiety may…</a:t>
            </a:r>
          </a:p>
          <a:p>
            <a:r>
              <a:rPr lang="en-US" sz="2800" dirty="0"/>
              <a:t>have difficulty with academic engagement</a:t>
            </a:r>
          </a:p>
          <a:p>
            <a:r>
              <a:rPr lang="en-US" sz="2800" dirty="0"/>
              <a:t>experience social withdrawal</a:t>
            </a:r>
          </a:p>
          <a:p>
            <a:endParaRPr lang="en-US" sz="2800" dirty="0"/>
          </a:p>
          <a:p>
            <a:pPr marL="0" indent="0">
              <a:buNone/>
            </a:pPr>
            <a:r>
              <a:rPr lang="en-US" sz="2800" dirty="0"/>
              <a:t>Internalizing behaviors may lead to social and academic impairments </a:t>
            </a:r>
            <a:r>
              <a:rPr lang="en-US" dirty="0"/>
              <a:t>(</a:t>
            </a:r>
            <a:r>
              <a:rPr lang="en-US" dirty="0" err="1"/>
              <a:t>Mychailyszyn</a:t>
            </a:r>
            <a:r>
              <a:rPr lang="en-US" dirty="0"/>
              <a:t>, Mendez, &amp; Kendall, 2010)</a:t>
            </a:r>
          </a:p>
        </p:txBody>
      </p:sp>
      <p:sp>
        <p:nvSpPr>
          <p:cNvPr id="5" name="TextBox 4">
            <a:extLst>
              <a:ext uri="{FF2B5EF4-FFF2-40B4-BE49-F238E27FC236}">
                <a16:creationId xmlns:a16="http://schemas.microsoft.com/office/drawing/2014/main" id="{F77A63FB-5DD9-47A8-8828-3ADA50C5CDCC}"/>
              </a:ext>
            </a:extLst>
          </p:cNvPr>
          <p:cNvSpPr txBox="1"/>
          <p:nvPr/>
        </p:nvSpPr>
        <p:spPr>
          <a:xfrm>
            <a:off x="838200" y="6311900"/>
            <a:ext cx="4104409" cy="276999"/>
          </a:xfrm>
          <a:prstGeom prst="rect">
            <a:avLst/>
          </a:prstGeom>
          <a:noFill/>
        </p:spPr>
        <p:txBody>
          <a:bodyPr wrap="square" rtlCol="0">
            <a:spAutoFit/>
          </a:bodyPr>
          <a:lstStyle/>
          <a:p>
            <a:r>
              <a:rPr lang="en-US" sz="1200" dirty="0"/>
              <a:t>(Erath, 2007; </a:t>
            </a:r>
            <a:r>
              <a:rPr lang="en-US" sz="1200" dirty="0" err="1"/>
              <a:t>Rapee</a:t>
            </a:r>
            <a:r>
              <a:rPr lang="en-US" sz="1200" dirty="0"/>
              <a:t> &amp; Heimberg, 1997)</a:t>
            </a:r>
          </a:p>
        </p:txBody>
      </p:sp>
    </p:spTree>
    <p:extLst>
      <p:ext uri="{BB962C8B-B14F-4D97-AF65-F5344CB8AC3E}">
        <p14:creationId xmlns:p14="http://schemas.microsoft.com/office/powerpoint/2010/main" val="3735930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sp>
        <p:nvSpPr>
          <p:cNvPr id="14" name="Title 2">
            <a:extLst>
              <a:ext uri="{FF2B5EF4-FFF2-40B4-BE49-F238E27FC236}">
                <a16:creationId xmlns:a16="http://schemas.microsoft.com/office/drawing/2014/main" id="{2E433A19-8A0B-4E49-B21E-3470991572A0}"/>
              </a:ext>
            </a:extLst>
          </p:cNvPr>
          <p:cNvSpPr txBox="1">
            <a:spLocks/>
          </p:cNvSpPr>
          <p:nvPr/>
        </p:nvSpPr>
        <p:spPr>
          <a:xfrm>
            <a:off x="1100750" y="241506"/>
            <a:ext cx="10515600" cy="1325563"/>
          </a:xfrm>
          <a:prstGeom prst="rect">
            <a:avLst/>
          </a:prstGeom>
          <a:solidFill>
            <a:schemeClr val="accent5">
              <a:lumMod val="75000"/>
            </a:schemeClr>
          </a:solidFill>
        </p:spPr>
        <p:txBody>
          <a:bodyPr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dirty="0">
                <a:solidFill>
                  <a:schemeClr val="bg1"/>
                </a:solidFill>
                <a:latin typeface="+mn-lt"/>
                <a:ea typeface="Calibri" panose="020F0502020204030204" pitchFamily="34" charset="0"/>
                <a:cs typeface="Times New Roman" panose="02020603050405020304" pitchFamily="18" charset="0"/>
              </a:rPr>
              <a:t>Students with internalizing concerns</a:t>
            </a:r>
            <a:endParaRPr lang="en-US" sz="4000" dirty="0">
              <a:solidFill>
                <a:schemeClr val="bg1"/>
              </a:solidFill>
              <a:latin typeface="+mn-lt"/>
            </a:endParaRPr>
          </a:p>
        </p:txBody>
      </p:sp>
      <p:sp>
        <p:nvSpPr>
          <p:cNvPr id="15" name="Content Placeholder 4">
            <a:extLst>
              <a:ext uri="{FF2B5EF4-FFF2-40B4-BE49-F238E27FC236}">
                <a16:creationId xmlns:a16="http://schemas.microsoft.com/office/drawing/2014/main" id="{56F642AF-095B-4ACB-8E23-4D0A4D8CB585}"/>
              </a:ext>
            </a:extLst>
          </p:cNvPr>
          <p:cNvSpPr txBox="1">
            <a:spLocks/>
          </p:cNvSpPr>
          <p:nvPr/>
        </p:nvSpPr>
        <p:spPr>
          <a:xfrm>
            <a:off x="1100750" y="1567069"/>
            <a:ext cx="10515600" cy="3527857"/>
          </a:xfrm>
          <a:prstGeom prst="rect">
            <a:avLst/>
          </a:prstGeom>
          <a:solidFill>
            <a:schemeClr val="accent5">
              <a:lumMod val="20000"/>
              <a:lumOff val="80000"/>
            </a:schemeClr>
          </a:solid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n w="22225">
                  <a:noFill/>
                  <a:prstDash val="solid"/>
                </a:ln>
              </a:rPr>
              <a:t>Discuss</a:t>
            </a:r>
            <a:endParaRPr lang="en-US" sz="2800" b="1" dirty="0">
              <a:ln w="22225">
                <a:noFill/>
                <a:prstDash val="solid"/>
              </a:ln>
            </a:endParaRPr>
          </a:p>
          <a:p>
            <a:r>
              <a:rPr lang="en-US" sz="2800" dirty="0"/>
              <a:t>How do internalizing concerns (anxiety, depression, somatic complaints, social withdrawal) impact students you work with?</a:t>
            </a:r>
          </a:p>
          <a:p>
            <a:r>
              <a:rPr lang="en-US" dirty="0"/>
              <a:t>What are some of the challenges associated with helping these students?</a:t>
            </a:r>
          </a:p>
          <a:p>
            <a:r>
              <a:rPr lang="en-US" dirty="0"/>
              <a:t>Do you have a systematic approach in place for locating students with internalizing concerns and connecting them with supports?</a:t>
            </a:r>
          </a:p>
          <a:p>
            <a:r>
              <a:rPr lang="en-US" sz="2800" dirty="0"/>
              <a:t>Have you noticed changes in </a:t>
            </a:r>
            <a:r>
              <a:rPr lang="en-US" dirty="0"/>
              <a:t>patterns of students with internalizing concerns this year (e.g., COVID-19)?</a:t>
            </a:r>
            <a:endParaRPr lang="en-US" sz="2800" dirty="0"/>
          </a:p>
        </p:txBody>
      </p:sp>
    </p:spTree>
    <p:extLst>
      <p:ext uri="{BB962C8B-B14F-4D97-AF65-F5344CB8AC3E}">
        <p14:creationId xmlns:p14="http://schemas.microsoft.com/office/powerpoint/2010/main" val="777660476"/>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C558-BDA1-42EE-9D28-93D90630F94E}"/>
              </a:ext>
            </a:extLst>
          </p:cNvPr>
          <p:cNvSpPr>
            <a:spLocks noGrp="1"/>
          </p:cNvSpPr>
          <p:nvPr>
            <p:ph type="title"/>
          </p:nvPr>
        </p:nvSpPr>
        <p:spPr/>
        <p:txBody>
          <a:bodyPr/>
          <a:lstStyle/>
          <a:p>
            <a:r>
              <a:rPr lang="en-US" dirty="0"/>
              <a:t>Anxiety</a:t>
            </a:r>
          </a:p>
        </p:txBody>
      </p:sp>
      <p:sp>
        <p:nvSpPr>
          <p:cNvPr id="3" name="Text Placeholder 2">
            <a:extLst>
              <a:ext uri="{FF2B5EF4-FFF2-40B4-BE49-F238E27FC236}">
                <a16:creationId xmlns:a16="http://schemas.microsoft.com/office/drawing/2014/main" id="{27012E45-9AF9-409E-97AA-D2A28A15EF1F}"/>
              </a:ext>
            </a:extLst>
          </p:cNvPr>
          <p:cNvSpPr>
            <a:spLocks noGrp="1"/>
          </p:cNvSpPr>
          <p:nvPr>
            <p:ph type="body" idx="1"/>
          </p:nvPr>
        </p:nvSpPr>
        <p:spPr/>
        <p:txBody>
          <a:bodyPr/>
          <a:lstStyle/>
          <a:p>
            <a:r>
              <a:rPr lang="en-US" dirty="0"/>
              <a:t>Strategies across the Tiers</a:t>
            </a:r>
          </a:p>
        </p:txBody>
      </p:sp>
    </p:spTree>
    <p:extLst>
      <p:ext uri="{BB962C8B-B14F-4D97-AF65-F5344CB8AC3E}">
        <p14:creationId xmlns:p14="http://schemas.microsoft.com/office/powerpoint/2010/main" val="2208905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5588F540-B108-4086-8A76-510FDB507D86}"/>
              </a:ext>
            </a:extLst>
          </p:cNvPr>
          <p:cNvGraphicFramePr>
            <a:graphicFrameLocks/>
          </p:cNvGraphicFramePr>
          <p:nvPr>
            <p:extLst>
              <p:ext uri="{D42A27DB-BD31-4B8C-83A1-F6EECF244321}">
                <p14:modId xmlns:p14="http://schemas.microsoft.com/office/powerpoint/2010/main" val="139745245"/>
              </p:ext>
            </p:extLst>
          </p:nvPr>
        </p:nvGraphicFramePr>
        <p:xfrm>
          <a:off x="228398" y="223601"/>
          <a:ext cx="11326091" cy="6064897"/>
        </p:xfrm>
        <a:graphic>
          <a:graphicData uri="http://schemas.openxmlformats.org/drawingml/2006/table">
            <a:tbl>
              <a:tblPr firstRow="1" firstCol="1" bandRow="1"/>
              <a:tblGrid>
                <a:gridCol w="4075544">
                  <a:extLst>
                    <a:ext uri="{9D8B030D-6E8A-4147-A177-3AD203B41FA5}">
                      <a16:colId xmlns:a16="http://schemas.microsoft.com/office/drawing/2014/main" val="20000"/>
                    </a:ext>
                  </a:extLst>
                </a:gridCol>
                <a:gridCol w="2416849">
                  <a:extLst>
                    <a:ext uri="{9D8B030D-6E8A-4147-A177-3AD203B41FA5}">
                      <a16:colId xmlns:a16="http://schemas.microsoft.com/office/drawing/2014/main" val="20001"/>
                    </a:ext>
                  </a:extLst>
                </a:gridCol>
                <a:gridCol w="2416849">
                  <a:extLst>
                    <a:ext uri="{9D8B030D-6E8A-4147-A177-3AD203B41FA5}">
                      <a16:colId xmlns:a16="http://schemas.microsoft.com/office/drawing/2014/main" val="20002"/>
                    </a:ext>
                  </a:extLst>
                </a:gridCol>
                <a:gridCol w="2416849">
                  <a:extLst>
                    <a:ext uri="{9D8B030D-6E8A-4147-A177-3AD203B41FA5}">
                      <a16:colId xmlns:a16="http://schemas.microsoft.com/office/drawing/2014/main" val="20003"/>
                    </a:ext>
                  </a:extLst>
                </a:gridCol>
              </a:tblGrid>
              <a:tr h="96500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ct val="115000"/>
                        </a:lnSpc>
                        <a:spcBef>
                          <a:spcPts val="0"/>
                        </a:spcBef>
                        <a:spcAft>
                          <a:spcPts val="0"/>
                        </a:spcAft>
                      </a:pPr>
                      <a:r>
                        <a:rPr lang="en-US" sz="2100" dirty="0">
                          <a:solidFill>
                            <a:schemeClr val="tx1"/>
                          </a:solidFill>
                          <a:effectLst/>
                          <a:latin typeface="+mn-lt"/>
                        </a:rPr>
                        <a:t>Intervention Name</a:t>
                      </a:r>
                      <a:endParaRPr lang="en-US" sz="210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nchor="b">
                    <a:lnL>
                      <a:noFill/>
                    </a:lnL>
                    <a:lnR>
                      <a:noFill/>
                    </a:lnR>
                    <a:lnT>
                      <a:noFill/>
                    </a:lnT>
                    <a:lnB>
                      <a:no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2100" dirty="0">
                          <a:solidFill>
                            <a:schemeClr val="tx1"/>
                          </a:solidFill>
                          <a:effectLst/>
                          <a:latin typeface="+mn-lt"/>
                        </a:rPr>
                        <a:t>Prevent</a:t>
                      </a:r>
                      <a:endParaRPr lang="en-US" sz="210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nchor="b">
                    <a:lnL>
                      <a:noFill/>
                    </a:lnL>
                    <a:lnR>
                      <a:noFill/>
                    </a:lnR>
                    <a:lnT>
                      <a:noFill/>
                    </a:lnT>
                    <a:lnB>
                      <a:no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2100" dirty="0">
                          <a:solidFill>
                            <a:schemeClr val="tx1"/>
                          </a:solidFill>
                          <a:effectLst/>
                          <a:latin typeface="+mn-lt"/>
                        </a:rPr>
                        <a:t>Early Intervention</a:t>
                      </a:r>
                      <a:endParaRPr lang="en-US" sz="210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nchor="b">
                    <a:lnL>
                      <a:noFill/>
                    </a:lnL>
                    <a:lnR>
                      <a:noFill/>
                    </a:lnR>
                    <a:lnT>
                      <a:noFill/>
                    </a:lnT>
                    <a:lnB>
                      <a:noFill/>
                    </a:lnB>
                    <a:lnTlToBr w="12700" cmpd="sng">
                      <a:noFill/>
                      <a:prstDash val="solid"/>
                    </a:lnTlToBr>
                    <a:lnBlToTr w="12700" cmpd="sng">
                      <a:noFill/>
                      <a:prstDash val="solid"/>
                    </a:lnBlToTr>
                    <a:solidFill>
                      <a:srgbClr val="8064A2">
                        <a:lumMod val="60000"/>
                        <a:lumOff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15000"/>
                        </a:lnSpc>
                        <a:spcBef>
                          <a:spcPts val="0"/>
                        </a:spcBef>
                        <a:spcAft>
                          <a:spcPts val="0"/>
                        </a:spcAft>
                      </a:pPr>
                      <a:r>
                        <a:rPr lang="en-US" sz="2100" dirty="0">
                          <a:solidFill>
                            <a:schemeClr val="tx1"/>
                          </a:solidFill>
                          <a:effectLst/>
                          <a:latin typeface="+mn-lt"/>
                        </a:rPr>
                        <a:t>Intensive Intervention</a:t>
                      </a:r>
                      <a:endParaRPr lang="en-US" sz="210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nchor="b">
                    <a:lnL>
                      <a:noFill/>
                    </a:lnL>
                    <a:lnR>
                      <a:noFill/>
                    </a:lnR>
                    <a:lnT>
                      <a:noFill/>
                    </a:lnT>
                    <a:lnB>
                      <a:no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0"/>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defTabSz="914400" rtl="0" eaLnBrk="1" latinLnBrk="0" hangingPunct="1">
                        <a:lnSpc>
                          <a:spcPct val="115000"/>
                        </a:lnSpc>
                        <a:spcBef>
                          <a:spcPts val="0"/>
                        </a:spcBef>
                        <a:spcAft>
                          <a:spcPts val="0"/>
                        </a:spcAft>
                      </a:pPr>
                      <a:r>
                        <a:rPr lang="en-US" sz="1800" b="0" kern="1200" dirty="0">
                          <a:solidFill>
                            <a:schemeClr val="tx1"/>
                          </a:solidFill>
                          <a:effectLst/>
                          <a:latin typeface="+mn-lt"/>
                          <a:ea typeface="+mn-ea"/>
                          <a:cs typeface="+mn-cs"/>
                        </a:rPr>
                        <a:t>Cognitive Behavior Therapy </a:t>
                      </a: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240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1"/>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defTabSz="914400" rtl="0" eaLnBrk="1" latinLnBrk="0" hangingPunct="1">
                        <a:lnSpc>
                          <a:spcPct val="115000"/>
                        </a:lnSpc>
                        <a:spcBef>
                          <a:spcPts val="0"/>
                        </a:spcBef>
                        <a:spcAft>
                          <a:spcPts val="0"/>
                        </a:spcAft>
                      </a:pPr>
                      <a:r>
                        <a:rPr lang="en-US" sz="1800" b="1" kern="1200" dirty="0">
                          <a:solidFill>
                            <a:schemeClr val="tx1"/>
                          </a:solidFill>
                          <a:effectLst/>
                          <a:latin typeface="+mn-lt"/>
                          <a:ea typeface="+mn-ea"/>
                          <a:cs typeface="+mn-cs"/>
                        </a:rPr>
                        <a:t>Cognitive Restructuring</a:t>
                      </a: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2400" kern="1200" dirty="0">
                        <a:solidFill>
                          <a:schemeClr val="dk1"/>
                        </a:solidFill>
                        <a:effectLst>
                          <a:outerShdw blurRad="38100" dist="38100" dir="2700000" algn="tl">
                            <a:srgbClr val="000000">
                              <a:alpha val="43137"/>
                            </a:srgbClr>
                          </a:outerShdw>
                        </a:effectLst>
                        <a:latin typeface="+mn-lt"/>
                        <a:ea typeface="+mn-ea"/>
                        <a:cs typeface="+mn-cs"/>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0002"/>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a:lnSpc>
                          <a:spcPct val="115000"/>
                        </a:lnSpc>
                        <a:spcBef>
                          <a:spcPts val="0"/>
                        </a:spcBef>
                        <a:spcAft>
                          <a:spcPts val="0"/>
                        </a:spcAft>
                      </a:pPr>
                      <a:r>
                        <a:rPr lang="en-US" sz="1800" b="0" dirty="0">
                          <a:solidFill>
                            <a:schemeClr val="tx1"/>
                          </a:solidFill>
                          <a:effectLst/>
                          <a:latin typeface="+mn-lt"/>
                        </a:rPr>
                        <a:t>Contingency Management </a:t>
                      </a:r>
                      <a:endParaRPr lang="en-US" sz="18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240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3"/>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a:lnSpc>
                          <a:spcPct val="115000"/>
                        </a:lnSpc>
                        <a:spcBef>
                          <a:spcPts val="0"/>
                        </a:spcBef>
                        <a:spcAft>
                          <a:spcPts val="0"/>
                        </a:spcAft>
                      </a:pPr>
                      <a:r>
                        <a:rPr lang="en-US" sz="1800" b="0" dirty="0">
                          <a:solidFill>
                            <a:schemeClr val="tx1"/>
                          </a:solidFill>
                          <a:effectLst/>
                          <a:latin typeface="+mn-lt"/>
                        </a:rPr>
                        <a:t>Exposure-Based Techniques </a:t>
                      </a:r>
                      <a:endParaRPr lang="en-US" sz="18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2400" dirty="0">
                          <a:effectLst/>
                          <a:latin typeface="+mn-lt"/>
                        </a:rPr>
                        <a:t> </a:t>
                      </a:r>
                      <a:endParaRPr lang="en-US" sz="240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0004"/>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a:lnSpc>
                          <a:spcPct val="115000"/>
                        </a:lnSpc>
                        <a:spcBef>
                          <a:spcPts val="0"/>
                        </a:spcBef>
                        <a:spcAft>
                          <a:spcPts val="0"/>
                        </a:spcAft>
                      </a:pPr>
                      <a:r>
                        <a:rPr lang="en-US" sz="1800" b="0" dirty="0">
                          <a:solidFill>
                            <a:schemeClr val="tx1"/>
                          </a:solidFill>
                          <a:effectLst/>
                          <a:latin typeface="+mn-lt"/>
                        </a:rPr>
                        <a:t>Family Therapy</a:t>
                      </a:r>
                      <a:endParaRPr lang="en-US" sz="18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2400" dirty="0">
                          <a:effectLst/>
                          <a:latin typeface="+mn-lt"/>
                        </a:rPr>
                        <a:t> </a:t>
                      </a:r>
                      <a:endParaRPr lang="en-US" sz="240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5"/>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a:lnSpc>
                          <a:spcPct val="115000"/>
                        </a:lnSpc>
                        <a:spcBef>
                          <a:spcPts val="0"/>
                        </a:spcBef>
                        <a:spcAft>
                          <a:spcPts val="0"/>
                        </a:spcAft>
                      </a:pPr>
                      <a:r>
                        <a:rPr lang="en-US" sz="1800" b="0" dirty="0">
                          <a:solidFill>
                            <a:schemeClr val="tx1"/>
                          </a:solidFill>
                          <a:effectLst/>
                          <a:latin typeface="+mn-lt"/>
                        </a:rPr>
                        <a:t>Modeling (live and video)</a:t>
                      </a:r>
                      <a:endParaRPr lang="en-US" sz="1800" b="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2400" dirty="0">
                          <a:effectLst/>
                          <a:latin typeface="+mn-lt"/>
                        </a:rPr>
                        <a:t> </a:t>
                      </a:r>
                      <a:endParaRPr lang="en-US" sz="2400" dirty="0">
                        <a:solidFill>
                          <a:schemeClr val="tx1"/>
                        </a:solidFill>
                        <a:effectLst/>
                        <a:latin typeface="+mn-lt"/>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0006"/>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a:lnSpc>
                          <a:spcPct val="115000"/>
                        </a:lnSpc>
                        <a:spcBef>
                          <a:spcPts val="0"/>
                        </a:spcBef>
                        <a:spcAft>
                          <a:spcPts val="0"/>
                        </a:spcAft>
                      </a:pPr>
                      <a:r>
                        <a:rPr lang="en-US" sz="1800" b="0" kern="1200" dirty="0">
                          <a:solidFill>
                            <a:schemeClr val="tx1"/>
                          </a:solidFill>
                          <a:effectLst/>
                          <a:latin typeface="+mn-lt"/>
                          <a:ea typeface="+mn-ea"/>
                          <a:cs typeface="+mn-cs"/>
                        </a:rPr>
                        <a:t>Psychoeducation</a:t>
                      </a: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2400" kern="1200" dirty="0">
                        <a:solidFill>
                          <a:schemeClr val="dk1"/>
                        </a:solidFill>
                        <a:effectLst>
                          <a:outerShdw blurRad="38100" dist="38100" dir="2700000" algn="tl">
                            <a:srgbClr val="000000">
                              <a:alpha val="43137"/>
                            </a:srgbClr>
                          </a:outerShdw>
                        </a:effectLst>
                        <a:latin typeface="+mn-lt"/>
                        <a:ea typeface="+mn-ea"/>
                        <a:cs typeface="+mn-cs"/>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7"/>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defTabSz="914400" rtl="0" eaLnBrk="1" latinLnBrk="0" hangingPunct="1">
                        <a:lnSpc>
                          <a:spcPct val="115000"/>
                        </a:lnSpc>
                        <a:spcBef>
                          <a:spcPts val="0"/>
                        </a:spcBef>
                        <a:spcAft>
                          <a:spcPts val="0"/>
                        </a:spcAft>
                      </a:pPr>
                      <a:r>
                        <a:rPr lang="en-US" sz="1800" b="1" kern="1200" dirty="0">
                          <a:solidFill>
                            <a:schemeClr val="tx1"/>
                          </a:solidFill>
                          <a:effectLst/>
                          <a:latin typeface="+mn-lt"/>
                          <a:ea typeface="+mn-ea"/>
                          <a:cs typeface="+mn-cs"/>
                        </a:rPr>
                        <a:t>Relaxation Training</a:t>
                      </a: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endParaRPr lang="en-US" sz="2400" dirty="0">
                        <a:solidFill>
                          <a:schemeClr val="tx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0008"/>
                  </a:ext>
                </a:extLst>
              </a:tr>
              <a:tr h="566655">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l" defTabSz="914400" rtl="0" eaLnBrk="1" latinLnBrk="0" hangingPunct="1">
                        <a:lnSpc>
                          <a:spcPct val="115000"/>
                        </a:lnSpc>
                        <a:spcBef>
                          <a:spcPts val="0"/>
                        </a:spcBef>
                        <a:spcAft>
                          <a:spcPts val="0"/>
                        </a:spcAft>
                      </a:pPr>
                      <a:r>
                        <a:rPr lang="en-US" sz="1800" b="1" kern="1200" dirty="0">
                          <a:solidFill>
                            <a:schemeClr val="tx1"/>
                          </a:solidFill>
                          <a:effectLst/>
                          <a:latin typeface="+mn-lt"/>
                          <a:ea typeface="+mn-ea"/>
                          <a:cs typeface="+mn-cs"/>
                        </a:rPr>
                        <a:t>Self-Monitoring  / Self-Assessment</a:t>
                      </a:r>
                    </a:p>
                  </a:txBody>
                  <a:tcPr marL="51435" marR="51435" marT="0" marB="0" anchor="ctr">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2400" dirty="0">
                          <a:effectLst>
                            <a:outerShdw blurRad="38100" dist="38100" dir="2700000" algn="tl">
                              <a:srgbClr val="000000">
                                <a:alpha val="43137"/>
                              </a:srgbClr>
                            </a:outerShdw>
                          </a:effectLst>
                          <a:latin typeface="+mn-lt"/>
                        </a:rPr>
                        <a:t> </a:t>
                      </a:r>
                      <a:endParaRPr lang="en-US" sz="2400" dirty="0">
                        <a:solidFill>
                          <a:schemeClr val="tx1"/>
                        </a:solidFill>
                        <a:effectLst>
                          <a:outerShdw blurRad="38100" dist="38100" dir="2700000" algn="tl">
                            <a:srgbClr val="000000">
                              <a:alpha val="43137"/>
                            </a:srgbClr>
                          </a:outerShdw>
                        </a:effectLst>
                        <a:latin typeface="+mn-lt"/>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latin typeface="+mn-lt"/>
                      </a:endParaRPr>
                    </a:p>
                  </a:txBody>
                  <a:tcPr marL="51435" marR="51435" marT="0" marB="0">
                    <a:lnL>
                      <a:noFill/>
                    </a:lnL>
                    <a:lnR>
                      <a:noFill/>
                    </a:lnR>
                    <a:lnT>
                      <a:noFill/>
                    </a:lnT>
                    <a:lnB>
                      <a:no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9"/>
                  </a:ext>
                </a:extLst>
              </a:tr>
            </a:tbl>
          </a:graphicData>
        </a:graphic>
      </p:graphicFrame>
      <p:grpSp>
        <p:nvGrpSpPr>
          <p:cNvPr id="2" name="Group 1">
            <a:extLst>
              <a:ext uri="{FF2B5EF4-FFF2-40B4-BE49-F238E27FC236}">
                <a16:creationId xmlns:a16="http://schemas.microsoft.com/office/drawing/2014/main" id="{FFC2EDA3-6F12-4A43-B2B5-B7E793FC706D}"/>
              </a:ext>
            </a:extLst>
          </p:cNvPr>
          <p:cNvGrpSpPr/>
          <p:nvPr/>
        </p:nvGrpSpPr>
        <p:grpSpPr>
          <a:xfrm>
            <a:off x="7623372" y="1147776"/>
            <a:ext cx="679046" cy="5195125"/>
            <a:chOff x="7623372" y="1163117"/>
            <a:chExt cx="679046" cy="5195125"/>
          </a:xfrm>
        </p:grpSpPr>
        <p:pic>
          <p:nvPicPr>
            <p:cNvPr id="6" name="Picture 17" descr="C:\Users\k923l138\AppData\Local\Microsoft\Windows\Temporary Internet Files\Content.IE5\N0KMUEJ5\MC900441310[1].png">
              <a:extLst>
                <a:ext uri="{FF2B5EF4-FFF2-40B4-BE49-F238E27FC236}">
                  <a16:creationId xmlns:a16="http://schemas.microsoft.com/office/drawing/2014/main" id="{B4625C9D-90F8-4B05-AE27-EF8A3C08DF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2854874"/>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C:\Users\k923l138\AppData\Local\Microsoft\Windows\Temporary Internet Files\Content.IE5\N0KMUEJ5\MC900441310[1].png">
              <a:extLst>
                <a:ext uri="{FF2B5EF4-FFF2-40B4-BE49-F238E27FC236}">
                  <a16:creationId xmlns:a16="http://schemas.microsoft.com/office/drawing/2014/main" id="{D2646B3B-9D66-4E75-B373-3EFF2503D8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1163117"/>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C:\Users\k923l138\AppData\Local\Microsoft\Windows\Temporary Internet Files\Content.IE5\N0KMUEJ5\MC900441310[1].png">
              <a:extLst>
                <a:ext uri="{FF2B5EF4-FFF2-40B4-BE49-F238E27FC236}">
                  <a16:creationId xmlns:a16="http://schemas.microsoft.com/office/drawing/2014/main" id="{4F4C12B1-4842-4B87-B60D-0129E10964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1727036"/>
              <a:ext cx="679046" cy="683776"/>
            </a:xfrm>
            <a:prstGeom prst="rect">
              <a:avLst/>
            </a:prstGeom>
            <a:noFill/>
            <a:ln>
              <a:noFill/>
            </a:ln>
            <a:effectLst/>
          </p:spPr>
        </p:pic>
        <p:pic>
          <p:nvPicPr>
            <p:cNvPr id="9" name="Picture 17" descr="C:\Users\k923l138\AppData\Local\Microsoft\Windows\Temporary Internet Files\Content.IE5\N0KMUEJ5\MC900441310[1].png">
              <a:extLst>
                <a:ext uri="{FF2B5EF4-FFF2-40B4-BE49-F238E27FC236}">
                  <a16:creationId xmlns:a16="http://schemas.microsoft.com/office/drawing/2014/main" id="{7B997FB9-B76A-40B7-897C-C9C30464B4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2290955"/>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C:\Users\k923l138\AppData\Local\Microsoft\Windows\Temporary Internet Files\Content.IE5\N0KMUEJ5\MC900441310[1].png">
              <a:extLst>
                <a:ext uri="{FF2B5EF4-FFF2-40B4-BE49-F238E27FC236}">
                  <a16:creationId xmlns:a16="http://schemas.microsoft.com/office/drawing/2014/main" id="{F897C20D-2FED-426E-BF0A-8B6E4A1D17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3418793"/>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Users\k923l138\AppData\Local\Microsoft\Windows\Temporary Internet Files\Content.IE5\N0KMUEJ5\MC900441310[1].png">
              <a:extLst>
                <a:ext uri="{FF2B5EF4-FFF2-40B4-BE49-F238E27FC236}">
                  <a16:creationId xmlns:a16="http://schemas.microsoft.com/office/drawing/2014/main" id="{E1DD3ECA-D2A2-4D4B-811F-82A437184A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3982712"/>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C:\Users\k923l138\AppData\Local\Microsoft\Windows\Temporary Internet Files\Content.IE5\N0KMUEJ5\MC900441310[1].png">
              <a:extLst>
                <a:ext uri="{FF2B5EF4-FFF2-40B4-BE49-F238E27FC236}">
                  <a16:creationId xmlns:a16="http://schemas.microsoft.com/office/drawing/2014/main" id="{58496584-9BD1-4022-9892-25B14B319C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4546631"/>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C:\Users\k923l138\AppData\Local\Microsoft\Windows\Temporary Internet Files\Content.IE5\N0KMUEJ5\MC900441310[1].png">
              <a:extLst>
                <a:ext uri="{FF2B5EF4-FFF2-40B4-BE49-F238E27FC236}">
                  <a16:creationId xmlns:a16="http://schemas.microsoft.com/office/drawing/2014/main" id="{C7D2AC6E-D19F-4C7D-87D6-44E378B027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5110550"/>
              <a:ext cx="679046" cy="683776"/>
            </a:xfrm>
            <a:prstGeom prst="rect">
              <a:avLst/>
            </a:prstGeom>
            <a:noFill/>
            <a:ln>
              <a:noFill/>
            </a:ln>
            <a:effectLst/>
          </p:spPr>
        </p:pic>
        <p:pic>
          <p:nvPicPr>
            <p:cNvPr id="14" name="Picture 17" descr="C:\Users\k923l138\AppData\Local\Microsoft\Windows\Temporary Internet Files\Content.IE5\N0KMUEJ5\MC900441310[1].png">
              <a:extLst>
                <a:ext uri="{FF2B5EF4-FFF2-40B4-BE49-F238E27FC236}">
                  <a16:creationId xmlns:a16="http://schemas.microsoft.com/office/drawing/2014/main" id="{C4485AD8-3FDF-4A60-9668-C7FBD8F8B1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5674466"/>
              <a:ext cx="679046" cy="683776"/>
            </a:xfrm>
            <a:prstGeom prst="rect">
              <a:avLst/>
            </a:prstGeom>
            <a:noFill/>
            <a:ln>
              <a:noFill/>
            </a:ln>
            <a:effectLst/>
          </p:spPr>
        </p:pic>
      </p:grpSp>
      <p:sp>
        <p:nvSpPr>
          <p:cNvPr id="27" name="Footer Placeholder 6">
            <a:extLst>
              <a:ext uri="{FF2B5EF4-FFF2-40B4-BE49-F238E27FC236}">
                <a16:creationId xmlns:a16="http://schemas.microsoft.com/office/drawing/2014/main" id="{E2D5BD33-4AB7-4AF5-B616-66E9A81B1162}"/>
              </a:ext>
            </a:extLst>
          </p:cNvPr>
          <p:cNvSpPr>
            <a:spLocks noGrp="1"/>
          </p:cNvSpPr>
          <p:nvPr>
            <p:ph type="ftr" sz="quarter" idx="11"/>
          </p:nvPr>
        </p:nvSpPr>
        <p:spPr>
          <a:xfrm>
            <a:off x="228397" y="6427985"/>
            <a:ext cx="11326091" cy="270692"/>
          </a:xfrm>
        </p:spPr>
        <p:txBody>
          <a:bodyPr/>
          <a:lstStyle/>
          <a:p>
            <a:pPr algn="l"/>
            <a:r>
              <a:rPr lang="en-US" sz="1100" dirty="0">
                <a:solidFill>
                  <a:schemeClr val="tx1"/>
                </a:solidFill>
              </a:rPr>
              <a:t>Vannest, K. J. (2015, September 25-27). </a:t>
            </a:r>
            <a:r>
              <a:rPr lang="en-US" sz="1100" i="1" dirty="0">
                <a:solidFill>
                  <a:schemeClr val="tx1"/>
                </a:solidFill>
              </a:rPr>
              <a:t>Interventions for anxiety</a:t>
            </a:r>
            <a:r>
              <a:rPr lang="en-US" sz="1100" dirty="0">
                <a:solidFill>
                  <a:schemeClr val="tx1"/>
                </a:solidFill>
              </a:rPr>
              <a:t>. A presentation at the Council for Children with Behavioral Disorders conference. Atlanta, GA.</a:t>
            </a:r>
          </a:p>
          <a:p>
            <a:pPr algn="l"/>
            <a:r>
              <a:rPr lang="en-US" sz="1100" dirty="0">
                <a:solidFill>
                  <a:schemeClr val="tx1"/>
                </a:solidFill>
              </a:rPr>
              <a:t>Vannest, K. J., Reynolds, C. R., &amp; Kamphaus, R. (2015). </a:t>
            </a:r>
            <a:r>
              <a:rPr lang="en-US" sz="1100" i="1" dirty="0">
                <a:solidFill>
                  <a:schemeClr val="tx1"/>
                </a:solidFill>
              </a:rPr>
              <a:t>The BASC-3 Behavioral Intervention Guide.</a:t>
            </a:r>
            <a:r>
              <a:rPr lang="en-US" sz="1100" dirty="0">
                <a:solidFill>
                  <a:schemeClr val="tx1"/>
                </a:solidFill>
              </a:rPr>
              <a:t> Pearson.</a:t>
            </a:r>
          </a:p>
        </p:txBody>
      </p:sp>
      <p:grpSp>
        <p:nvGrpSpPr>
          <p:cNvPr id="28" name="Group 27">
            <a:extLst>
              <a:ext uri="{FF2B5EF4-FFF2-40B4-BE49-F238E27FC236}">
                <a16:creationId xmlns:a16="http://schemas.microsoft.com/office/drawing/2014/main" id="{3521CB30-9355-4073-BDAB-48E8D898409B}"/>
              </a:ext>
            </a:extLst>
          </p:cNvPr>
          <p:cNvGrpSpPr/>
          <p:nvPr/>
        </p:nvGrpSpPr>
        <p:grpSpPr>
          <a:xfrm>
            <a:off x="10034549" y="1147776"/>
            <a:ext cx="679046" cy="5195125"/>
            <a:chOff x="7623372" y="1163117"/>
            <a:chExt cx="679046" cy="5195125"/>
          </a:xfrm>
        </p:grpSpPr>
        <p:pic>
          <p:nvPicPr>
            <p:cNvPr id="29" name="Picture 17" descr="C:\Users\k923l138\AppData\Local\Microsoft\Windows\Temporary Internet Files\Content.IE5\N0KMUEJ5\MC900441310[1].png">
              <a:extLst>
                <a:ext uri="{FF2B5EF4-FFF2-40B4-BE49-F238E27FC236}">
                  <a16:creationId xmlns:a16="http://schemas.microsoft.com/office/drawing/2014/main" id="{89DE1581-7DDE-4B41-92BD-7AAAF271E7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2854874"/>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7" descr="C:\Users\k923l138\AppData\Local\Microsoft\Windows\Temporary Internet Files\Content.IE5\N0KMUEJ5\MC900441310[1].png">
              <a:extLst>
                <a:ext uri="{FF2B5EF4-FFF2-40B4-BE49-F238E27FC236}">
                  <a16:creationId xmlns:a16="http://schemas.microsoft.com/office/drawing/2014/main" id="{42812341-8B98-4BE6-A756-05E266633B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1163117"/>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7" descr="C:\Users\k923l138\AppData\Local\Microsoft\Windows\Temporary Internet Files\Content.IE5\N0KMUEJ5\MC900441310[1].png">
              <a:extLst>
                <a:ext uri="{FF2B5EF4-FFF2-40B4-BE49-F238E27FC236}">
                  <a16:creationId xmlns:a16="http://schemas.microsoft.com/office/drawing/2014/main" id="{EDF264F6-BA05-441E-B508-FD0CB0F76A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1727036"/>
              <a:ext cx="679046" cy="683776"/>
            </a:xfrm>
            <a:prstGeom prst="rect">
              <a:avLst/>
            </a:prstGeom>
            <a:noFill/>
            <a:ln>
              <a:noFill/>
            </a:ln>
            <a:effectLst/>
          </p:spPr>
        </p:pic>
        <p:pic>
          <p:nvPicPr>
            <p:cNvPr id="32" name="Picture 17" descr="C:\Users\k923l138\AppData\Local\Microsoft\Windows\Temporary Internet Files\Content.IE5\N0KMUEJ5\MC900441310[1].png">
              <a:extLst>
                <a:ext uri="{FF2B5EF4-FFF2-40B4-BE49-F238E27FC236}">
                  <a16:creationId xmlns:a16="http://schemas.microsoft.com/office/drawing/2014/main" id="{AC6C392E-AB69-4537-9C63-9E3D9CD847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2290955"/>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7" descr="C:\Users\k923l138\AppData\Local\Microsoft\Windows\Temporary Internet Files\Content.IE5\N0KMUEJ5\MC900441310[1].png">
              <a:extLst>
                <a:ext uri="{FF2B5EF4-FFF2-40B4-BE49-F238E27FC236}">
                  <a16:creationId xmlns:a16="http://schemas.microsoft.com/office/drawing/2014/main" id="{9C675C93-757E-4C87-866C-CF9FFC91F8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3418793"/>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7" descr="C:\Users\k923l138\AppData\Local\Microsoft\Windows\Temporary Internet Files\Content.IE5\N0KMUEJ5\MC900441310[1].png">
              <a:extLst>
                <a:ext uri="{FF2B5EF4-FFF2-40B4-BE49-F238E27FC236}">
                  <a16:creationId xmlns:a16="http://schemas.microsoft.com/office/drawing/2014/main" id="{B2158B64-D4EF-4A2C-8C79-B51E8CC6E6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3982712"/>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7" descr="C:\Users\k923l138\AppData\Local\Microsoft\Windows\Temporary Internet Files\Content.IE5\N0KMUEJ5\MC900441310[1].png">
              <a:extLst>
                <a:ext uri="{FF2B5EF4-FFF2-40B4-BE49-F238E27FC236}">
                  <a16:creationId xmlns:a16="http://schemas.microsoft.com/office/drawing/2014/main" id="{1320F39D-1D7C-4B6C-82F5-F512812BB4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4546631"/>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7" descr="C:\Users\k923l138\AppData\Local\Microsoft\Windows\Temporary Internet Files\Content.IE5\N0KMUEJ5\MC900441310[1].png">
              <a:extLst>
                <a:ext uri="{FF2B5EF4-FFF2-40B4-BE49-F238E27FC236}">
                  <a16:creationId xmlns:a16="http://schemas.microsoft.com/office/drawing/2014/main" id="{210ABABB-386E-4E19-ABC6-F7087CB5FB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5110550"/>
              <a:ext cx="679046" cy="683776"/>
            </a:xfrm>
            <a:prstGeom prst="rect">
              <a:avLst/>
            </a:prstGeom>
            <a:noFill/>
            <a:ln>
              <a:noFill/>
            </a:ln>
            <a:effectLst/>
          </p:spPr>
        </p:pic>
        <p:pic>
          <p:nvPicPr>
            <p:cNvPr id="37" name="Picture 17" descr="C:\Users\k923l138\AppData\Local\Microsoft\Windows\Temporary Internet Files\Content.IE5\N0KMUEJ5\MC900441310[1].png">
              <a:extLst>
                <a:ext uri="{FF2B5EF4-FFF2-40B4-BE49-F238E27FC236}">
                  <a16:creationId xmlns:a16="http://schemas.microsoft.com/office/drawing/2014/main" id="{D95300C9-A679-46BD-B8C3-184D819BC7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372" y="5674466"/>
              <a:ext cx="679046" cy="683776"/>
            </a:xfrm>
            <a:prstGeom prst="rect">
              <a:avLst/>
            </a:prstGeom>
            <a:noFill/>
            <a:ln>
              <a:noFill/>
            </a:ln>
            <a:effectLst/>
          </p:spPr>
        </p:pic>
      </p:grpSp>
      <p:grpSp>
        <p:nvGrpSpPr>
          <p:cNvPr id="42" name="Group 41">
            <a:extLst>
              <a:ext uri="{FF2B5EF4-FFF2-40B4-BE49-F238E27FC236}">
                <a16:creationId xmlns:a16="http://schemas.microsoft.com/office/drawing/2014/main" id="{8B5F2661-6686-4A3E-AD38-B503BB92CDB3}"/>
              </a:ext>
            </a:extLst>
          </p:cNvPr>
          <p:cNvGrpSpPr/>
          <p:nvPr/>
        </p:nvGrpSpPr>
        <p:grpSpPr>
          <a:xfrm>
            <a:off x="5088312" y="1834181"/>
            <a:ext cx="926812" cy="4412987"/>
            <a:chOff x="5088312" y="1834181"/>
            <a:chExt cx="926812" cy="4412987"/>
          </a:xfrm>
        </p:grpSpPr>
        <p:pic>
          <p:nvPicPr>
            <p:cNvPr id="4" name="Picture 17" descr="C:\Users\k923l138\AppData\Local\Microsoft\Windows\Temporary Internet Files\Content.IE5\N0KMUEJ5\MC900441310[1].png">
              <a:extLst>
                <a:ext uri="{FF2B5EF4-FFF2-40B4-BE49-F238E27FC236}">
                  <a16:creationId xmlns:a16="http://schemas.microsoft.com/office/drawing/2014/main" id="{DE81F68D-50FB-4075-9ED9-B2FD8972A3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2195" y="2300111"/>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C:\Users\k923l138\AppData\Local\Microsoft\Windows\Temporary Internet Files\Content.IE5\N0KMUEJ5\MC900441310[1].png">
              <a:extLst>
                <a:ext uri="{FF2B5EF4-FFF2-40B4-BE49-F238E27FC236}">
                  <a16:creationId xmlns:a16="http://schemas.microsoft.com/office/drawing/2014/main" id="{A54E8069-B83B-40E0-8FE2-0F245EC057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2195" y="5060397"/>
              <a:ext cx="679046" cy="68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0CE944DE-A8BD-4C91-B1C7-3CD026B9BC32}"/>
                </a:ext>
              </a:extLst>
            </p:cNvPr>
            <p:cNvSpPr txBox="1"/>
            <p:nvPr/>
          </p:nvSpPr>
          <p:spPr>
            <a:xfrm>
              <a:off x="5088312" y="1834181"/>
              <a:ext cx="926812" cy="461665"/>
            </a:xfrm>
            <a:prstGeom prst="rect">
              <a:avLst/>
            </a:prstGeom>
            <a:noFill/>
          </p:spPr>
          <p:txBody>
            <a:bodyPr wrap="square" rtlCol="0">
              <a:spAutoFit/>
            </a:bodyPr>
            <a:lstStyle/>
            <a:p>
              <a:pPr algn="ctr"/>
              <a:r>
                <a:rPr lang="en-US" sz="2400" kern="1200" dirty="0">
                  <a:solidFill>
                    <a:schemeClr val="dk1"/>
                  </a:solidFill>
                  <a:effectLst>
                    <a:outerShdw blurRad="38100" dist="38100" dir="2700000" algn="tl">
                      <a:srgbClr val="000000">
                        <a:alpha val="43137"/>
                      </a:srgbClr>
                    </a:outerShdw>
                  </a:effectLst>
                  <a:latin typeface="+mn-lt"/>
                  <a:ea typeface="+mn-ea"/>
                  <a:cs typeface="+mn-cs"/>
                </a:rPr>
                <a:t> TBD</a:t>
              </a:r>
            </a:p>
          </p:txBody>
        </p:sp>
        <p:sp>
          <p:nvSpPr>
            <p:cNvPr id="40" name="TextBox 39">
              <a:extLst>
                <a:ext uri="{FF2B5EF4-FFF2-40B4-BE49-F238E27FC236}">
                  <a16:creationId xmlns:a16="http://schemas.microsoft.com/office/drawing/2014/main" id="{3EA8ACF1-040F-41FE-BDA6-1025B516574A}"/>
                </a:ext>
              </a:extLst>
            </p:cNvPr>
            <p:cNvSpPr txBox="1"/>
            <p:nvPr/>
          </p:nvSpPr>
          <p:spPr>
            <a:xfrm>
              <a:off x="5088312" y="4607817"/>
              <a:ext cx="926812" cy="461665"/>
            </a:xfrm>
            <a:prstGeom prst="rect">
              <a:avLst/>
            </a:prstGeom>
            <a:noFill/>
          </p:spPr>
          <p:txBody>
            <a:bodyPr wrap="square" rtlCol="0">
              <a:spAutoFit/>
            </a:bodyPr>
            <a:lstStyle/>
            <a:p>
              <a:pPr algn="ctr"/>
              <a:r>
                <a:rPr lang="en-US" sz="2400" kern="1200" dirty="0">
                  <a:solidFill>
                    <a:schemeClr val="dk1"/>
                  </a:solidFill>
                  <a:effectLst>
                    <a:outerShdw blurRad="38100" dist="38100" dir="2700000" algn="tl">
                      <a:srgbClr val="000000">
                        <a:alpha val="43137"/>
                      </a:srgbClr>
                    </a:outerShdw>
                  </a:effectLst>
                  <a:latin typeface="+mn-lt"/>
                  <a:ea typeface="+mn-ea"/>
                  <a:cs typeface="+mn-cs"/>
                </a:rPr>
                <a:t> TBD</a:t>
              </a:r>
            </a:p>
          </p:txBody>
        </p:sp>
        <p:sp>
          <p:nvSpPr>
            <p:cNvPr id="41" name="TextBox 40">
              <a:extLst>
                <a:ext uri="{FF2B5EF4-FFF2-40B4-BE49-F238E27FC236}">
                  <a16:creationId xmlns:a16="http://schemas.microsoft.com/office/drawing/2014/main" id="{72EF83FA-F0FF-401B-ADDC-FC7084DC7265}"/>
                </a:ext>
              </a:extLst>
            </p:cNvPr>
            <p:cNvSpPr txBox="1"/>
            <p:nvPr/>
          </p:nvSpPr>
          <p:spPr>
            <a:xfrm>
              <a:off x="5088312" y="5785503"/>
              <a:ext cx="926812" cy="461665"/>
            </a:xfrm>
            <a:prstGeom prst="rect">
              <a:avLst/>
            </a:prstGeom>
            <a:noFill/>
          </p:spPr>
          <p:txBody>
            <a:bodyPr wrap="square" rtlCol="0">
              <a:spAutoFit/>
            </a:bodyPr>
            <a:lstStyle/>
            <a:p>
              <a:pPr algn="ctr"/>
              <a:r>
                <a:rPr lang="en-US" sz="2400" kern="1200" dirty="0">
                  <a:solidFill>
                    <a:schemeClr val="dk1"/>
                  </a:solidFill>
                  <a:effectLst>
                    <a:outerShdw blurRad="38100" dist="38100" dir="2700000" algn="tl">
                      <a:srgbClr val="000000">
                        <a:alpha val="43137"/>
                      </a:srgbClr>
                    </a:outerShdw>
                  </a:effectLst>
                  <a:latin typeface="+mn-lt"/>
                  <a:ea typeface="+mn-ea"/>
                  <a:cs typeface="+mn-cs"/>
                </a:rPr>
                <a:t> TBD</a:t>
              </a:r>
            </a:p>
          </p:txBody>
        </p:sp>
      </p:grpSp>
    </p:spTree>
    <p:extLst>
      <p:ext uri="{BB962C8B-B14F-4D97-AF65-F5344CB8AC3E}">
        <p14:creationId xmlns:p14="http://schemas.microsoft.com/office/powerpoint/2010/main" val="311918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text&#10;&#10;Description automatically generated">
            <a:extLst>
              <a:ext uri="{FF2B5EF4-FFF2-40B4-BE49-F238E27FC236}">
                <a16:creationId xmlns:a16="http://schemas.microsoft.com/office/drawing/2014/main" id="{0A3F0EE6-1989-4444-B18B-75FBF8603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300" y="0"/>
            <a:ext cx="8725399" cy="6858000"/>
          </a:xfrm>
          <a:prstGeom prst="rect">
            <a:avLst/>
          </a:prstGeom>
        </p:spPr>
      </p:pic>
      <p:sp>
        <p:nvSpPr>
          <p:cNvPr id="3" name="Rounded Rectangle 11">
            <a:extLst>
              <a:ext uri="{FF2B5EF4-FFF2-40B4-BE49-F238E27FC236}">
                <a16:creationId xmlns:a16="http://schemas.microsoft.com/office/drawing/2014/main" id="{93C6110F-B491-4A33-83D0-225D3DC94F46}"/>
              </a:ext>
            </a:extLst>
          </p:cNvPr>
          <p:cNvSpPr/>
          <p:nvPr/>
        </p:nvSpPr>
        <p:spPr>
          <a:xfrm rot="5400000">
            <a:off x="5765801" y="-2148839"/>
            <a:ext cx="731520" cy="8158483"/>
          </a:xfrm>
          <a:prstGeom prst="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11">
            <a:extLst>
              <a:ext uri="{FF2B5EF4-FFF2-40B4-BE49-F238E27FC236}">
                <a16:creationId xmlns:a16="http://schemas.microsoft.com/office/drawing/2014/main" id="{ADAFFACA-307F-4D4E-A943-BBC3482A7B5C}"/>
              </a:ext>
            </a:extLst>
          </p:cNvPr>
          <p:cNvSpPr/>
          <p:nvPr/>
        </p:nvSpPr>
        <p:spPr>
          <a:xfrm rot="5400000">
            <a:off x="2738120" y="3489960"/>
            <a:ext cx="1346198" cy="2788922"/>
          </a:xfrm>
          <a:prstGeom prst="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8A415482-7EC6-4EA9-9885-113C0B948F84}"/>
              </a:ext>
            </a:extLst>
          </p:cNvPr>
          <p:cNvSpPr/>
          <p:nvPr/>
        </p:nvSpPr>
        <p:spPr>
          <a:xfrm rot="5400000">
            <a:off x="5461002" y="1833882"/>
            <a:ext cx="1201416" cy="2649220"/>
          </a:xfrm>
          <a:prstGeom prst="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1">
            <a:extLst>
              <a:ext uri="{FF2B5EF4-FFF2-40B4-BE49-F238E27FC236}">
                <a16:creationId xmlns:a16="http://schemas.microsoft.com/office/drawing/2014/main" id="{02588C86-D367-4985-94FC-AEE82FA49B80}"/>
              </a:ext>
            </a:extLst>
          </p:cNvPr>
          <p:cNvSpPr/>
          <p:nvPr/>
        </p:nvSpPr>
        <p:spPr>
          <a:xfrm rot="5400000">
            <a:off x="7581902" y="2413002"/>
            <a:ext cx="2359656" cy="2649220"/>
          </a:xfrm>
          <a:prstGeom prst="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30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2020</a:t>
            </a:r>
            <a:br>
              <a:rPr lang="en-US" sz="4000"/>
            </a:br>
            <a:r>
              <a:rPr lang="en-US" sz="3200"/>
              <a:t>SRSS-</a:t>
            </a:r>
            <a:r>
              <a:rPr lang="en-US" sz="3200" u="sng"/>
              <a:t>Internalizing </a:t>
            </a:r>
            <a:r>
              <a:rPr lang="en-US" sz="3200"/>
              <a:t>Results – School level</a:t>
            </a:r>
            <a:endParaRPr lang="en-US" sz="4000"/>
          </a:p>
        </p:txBody>
      </p:sp>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4" name="Rectangle 8">
            <a:extLst>
              <a:ext uri="{FF2B5EF4-FFF2-40B4-BE49-F238E27FC236}">
                <a16:creationId xmlns:a16="http://schemas.microsoft.com/office/drawing/2014/main" id="{4D067B41-3777-41C1-9AE4-75B4BE1869CB}"/>
              </a:ext>
            </a:extLst>
          </p:cNvPr>
          <p:cNvSpPr/>
          <p:nvPr/>
        </p:nvSpPr>
        <p:spPr>
          <a:xfrm>
            <a:off x="3309578"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59</a:t>
            </a:r>
          </a:p>
        </p:txBody>
      </p:sp>
      <p:sp>
        <p:nvSpPr>
          <p:cNvPr id="6" name="Rectangle 10">
            <a:extLst>
              <a:ext uri="{FF2B5EF4-FFF2-40B4-BE49-F238E27FC236}">
                <a16:creationId xmlns:a16="http://schemas.microsoft.com/office/drawing/2014/main" id="{22B3B100-943A-4B9B-9BC0-436AC8A7F1A1}"/>
              </a:ext>
            </a:extLst>
          </p:cNvPr>
          <p:cNvSpPr/>
          <p:nvPr/>
        </p:nvSpPr>
        <p:spPr>
          <a:xfrm>
            <a:off x="3311420"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7" name="Rectangle 12">
            <a:extLst>
              <a:ext uri="{FF2B5EF4-FFF2-40B4-BE49-F238E27FC236}">
                <a16:creationId xmlns:a16="http://schemas.microsoft.com/office/drawing/2014/main" id="{B316EC5F-1AA8-429F-A1F9-A1379E3DF38C}"/>
              </a:ext>
            </a:extLst>
          </p:cNvPr>
          <p:cNvSpPr/>
          <p:nvPr/>
        </p:nvSpPr>
        <p:spPr>
          <a:xfrm>
            <a:off x="3278173"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304</a:t>
            </a:r>
          </a:p>
        </p:txBody>
      </p:sp>
      <p:sp>
        <p:nvSpPr>
          <p:cNvPr id="8" name="Rectangle 8">
            <a:extLst>
              <a:ext uri="{FF2B5EF4-FFF2-40B4-BE49-F238E27FC236}">
                <a16:creationId xmlns:a16="http://schemas.microsoft.com/office/drawing/2014/main" id="{EE35E7CF-310D-48BA-A6C9-555F25D32258}"/>
              </a:ext>
            </a:extLst>
          </p:cNvPr>
          <p:cNvSpPr/>
          <p:nvPr/>
        </p:nvSpPr>
        <p:spPr>
          <a:xfrm>
            <a:off x="4530620"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18" name="Rectangle 10">
            <a:extLst>
              <a:ext uri="{FF2B5EF4-FFF2-40B4-BE49-F238E27FC236}">
                <a16:creationId xmlns:a16="http://schemas.microsoft.com/office/drawing/2014/main" id="{BCCE707C-0407-4A25-BE73-02F12F4CF565}"/>
              </a:ext>
            </a:extLst>
          </p:cNvPr>
          <p:cNvSpPr/>
          <p:nvPr/>
        </p:nvSpPr>
        <p:spPr>
          <a:xfrm>
            <a:off x="4532462"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20" name="Rectangle 12">
            <a:extLst>
              <a:ext uri="{FF2B5EF4-FFF2-40B4-BE49-F238E27FC236}">
                <a16:creationId xmlns:a16="http://schemas.microsoft.com/office/drawing/2014/main" id="{B82D5020-57EE-45A2-B13A-EE27A7D123FC}"/>
              </a:ext>
            </a:extLst>
          </p:cNvPr>
          <p:cNvSpPr/>
          <p:nvPr/>
        </p:nvSpPr>
        <p:spPr>
          <a:xfrm>
            <a:off x="4499215"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292</a:t>
            </a:r>
          </a:p>
        </p:txBody>
      </p:sp>
      <p:sp>
        <p:nvSpPr>
          <p:cNvPr id="22" name="Rectangle 8">
            <a:extLst>
              <a:ext uri="{FF2B5EF4-FFF2-40B4-BE49-F238E27FC236}">
                <a16:creationId xmlns:a16="http://schemas.microsoft.com/office/drawing/2014/main" id="{97440739-977D-418E-809B-8E388F7B1175}"/>
              </a:ext>
            </a:extLst>
          </p:cNvPr>
          <p:cNvSpPr/>
          <p:nvPr/>
        </p:nvSpPr>
        <p:spPr>
          <a:xfrm>
            <a:off x="5763024"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24" name="Rectangle 10">
            <a:extLst>
              <a:ext uri="{FF2B5EF4-FFF2-40B4-BE49-F238E27FC236}">
                <a16:creationId xmlns:a16="http://schemas.microsoft.com/office/drawing/2014/main" id="{329FDEC0-CC33-43E7-A520-A229623D10DD}"/>
              </a:ext>
            </a:extLst>
          </p:cNvPr>
          <p:cNvSpPr/>
          <p:nvPr/>
        </p:nvSpPr>
        <p:spPr>
          <a:xfrm>
            <a:off x="5764866"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67</a:t>
            </a:r>
          </a:p>
        </p:txBody>
      </p:sp>
      <p:sp>
        <p:nvSpPr>
          <p:cNvPr id="26" name="Rectangle 12">
            <a:extLst>
              <a:ext uri="{FF2B5EF4-FFF2-40B4-BE49-F238E27FC236}">
                <a16:creationId xmlns:a16="http://schemas.microsoft.com/office/drawing/2014/main" id="{ED908F2F-345F-4C5F-9D21-52CDEB537112}"/>
              </a:ext>
            </a:extLst>
          </p:cNvPr>
          <p:cNvSpPr/>
          <p:nvPr/>
        </p:nvSpPr>
        <p:spPr>
          <a:xfrm>
            <a:off x="5731619"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361</a:t>
            </a:r>
          </a:p>
        </p:txBody>
      </p:sp>
      <p:sp>
        <p:nvSpPr>
          <p:cNvPr id="28" name="Rectangle 8">
            <a:extLst>
              <a:ext uri="{FF2B5EF4-FFF2-40B4-BE49-F238E27FC236}">
                <a16:creationId xmlns:a16="http://schemas.microsoft.com/office/drawing/2014/main" id="{E744C14F-34AE-4496-B5AB-3C451737EBC6}"/>
              </a:ext>
            </a:extLst>
          </p:cNvPr>
          <p:cNvSpPr/>
          <p:nvPr/>
        </p:nvSpPr>
        <p:spPr>
          <a:xfrm>
            <a:off x="6936344"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0" name="Rectangle 10">
            <a:extLst>
              <a:ext uri="{FF2B5EF4-FFF2-40B4-BE49-F238E27FC236}">
                <a16:creationId xmlns:a16="http://schemas.microsoft.com/office/drawing/2014/main" id="{108B1652-E84F-4AB2-8E5E-D561212C2EB1}"/>
              </a:ext>
            </a:extLst>
          </p:cNvPr>
          <p:cNvSpPr/>
          <p:nvPr/>
        </p:nvSpPr>
        <p:spPr>
          <a:xfrm>
            <a:off x="6938186"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73</a:t>
            </a:r>
          </a:p>
        </p:txBody>
      </p:sp>
      <p:sp>
        <p:nvSpPr>
          <p:cNvPr id="32" name="Rectangle 12">
            <a:extLst>
              <a:ext uri="{FF2B5EF4-FFF2-40B4-BE49-F238E27FC236}">
                <a16:creationId xmlns:a16="http://schemas.microsoft.com/office/drawing/2014/main" id="{34AAA882-B460-4268-AB01-9F940D2E89CF}"/>
              </a:ext>
            </a:extLst>
          </p:cNvPr>
          <p:cNvSpPr/>
          <p:nvPr/>
        </p:nvSpPr>
        <p:spPr>
          <a:xfrm>
            <a:off x="6904939"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34" name="Rectangle 8">
            <a:extLst>
              <a:ext uri="{FF2B5EF4-FFF2-40B4-BE49-F238E27FC236}">
                <a16:creationId xmlns:a16="http://schemas.microsoft.com/office/drawing/2014/main" id="{5032C390-5495-4844-9528-BBC22FDAB530}"/>
              </a:ext>
            </a:extLst>
          </p:cNvPr>
          <p:cNvSpPr/>
          <p:nvPr/>
        </p:nvSpPr>
        <p:spPr>
          <a:xfrm>
            <a:off x="8172475"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36" name="Rectangle 10">
            <a:extLst>
              <a:ext uri="{FF2B5EF4-FFF2-40B4-BE49-F238E27FC236}">
                <a16:creationId xmlns:a16="http://schemas.microsoft.com/office/drawing/2014/main" id="{CAB38E82-6A9B-4B47-899C-11C07A9BDC06}"/>
              </a:ext>
            </a:extLst>
          </p:cNvPr>
          <p:cNvSpPr/>
          <p:nvPr/>
        </p:nvSpPr>
        <p:spPr>
          <a:xfrm>
            <a:off x="8174317"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38" name="Rectangle 12">
            <a:extLst>
              <a:ext uri="{FF2B5EF4-FFF2-40B4-BE49-F238E27FC236}">
                <a16:creationId xmlns:a16="http://schemas.microsoft.com/office/drawing/2014/main" id="{60914F9B-3328-4E99-90EA-030F709A39BE}"/>
              </a:ext>
            </a:extLst>
          </p:cNvPr>
          <p:cNvSpPr/>
          <p:nvPr/>
        </p:nvSpPr>
        <p:spPr>
          <a:xfrm>
            <a:off x="8141070"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40" name="Rectangle 8">
            <a:extLst>
              <a:ext uri="{FF2B5EF4-FFF2-40B4-BE49-F238E27FC236}">
                <a16:creationId xmlns:a16="http://schemas.microsoft.com/office/drawing/2014/main" id="{E2293FFA-844A-49C3-A2D5-76C16B97B013}"/>
              </a:ext>
            </a:extLst>
          </p:cNvPr>
          <p:cNvSpPr/>
          <p:nvPr/>
        </p:nvSpPr>
        <p:spPr>
          <a:xfrm>
            <a:off x="9396937"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42" name="Rectangle 10">
            <a:extLst>
              <a:ext uri="{FF2B5EF4-FFF2-40B4-BE49-F238E27FC236}">
                <a16:creationId xmlns:a16="http://schemas.microsoft.com/office/drawing/2014/main" id="{E09E6402-F8C4-455D-B522-786AB1E1DF15}"/>
              </a:ext>
            </a:extLst>
          </p:cNvPr>
          <p:cNvSpPr/>
          <p:nvPr/>
        </p:nvSpPr>
        <p:spPr>
          <a:xfrm>
            <a:off x="9398779"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44" name="Rectangle 12">
            <a:extLst>
              <a:ext uri="{FF2B5EF4-FFF2-40B4-BE49-F238E27FC236}">
                <a16:creationId xmlns:a16="http://schemas.microsoft.com/office/drawing/2014/main" id="{4438C055-C2B0-438C-A4C6-9A0A32B35D64}"/>
              </a:ext>
            </a:extLst>
          </p:cNvPr>
          <p:cNvSpPr/>
          <p:nvPr/>
        </p:nvSpPr>
        <p:spPr>
          <a:xfrm>
            <a:off x="9365532"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
        <p:nvSpPr>
          <p:cNvPr id="23" name="Rectangle 8">
            <a:extLst>
              <a:ext uri="{FF2B5EF4-FFF2-40B4-BE49-F238E27FC236}">
                <a16:creationId xmlns:a16="http://schemas.microsoft.com/office/drawing/2014/main" id="{20C60F6B-B3CD-514E-A360-7BE3E1662990}"/>
              </a:ext>
            </a:extLst>
          </p:cNvPr>
          <p:cNvSpPr/>
          <p:nvPr/>
        </p:nvSpPr>
        <p:spPr>
          <a:xfrm>
            <a:off x="10689942" y="183382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5" name="Rectangle 10">
            <a:extLst>
              <a:ext uri="{FF2B5EF4-FFF2-40B4-BE49-F238E27FC236}">
                <a16:creationId xmlns:a16="http://schemas.microsoft.com/office/drawing/2014/main" id="{1F8574D3-F23F-804E-A567-714E5C841604}"/>
              </a:ext>
            </a:extLst>
          </p:cNvPr>
          <p:cNvSpPr/>
          <p:nvPr/>
        </p:nvSpPr>
        <p:spPr>
          <a:xfrm>
            <a:off x="10691784" y="254200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27" name="Rectangle 12">
            <a:extLst>
              <a:ext uri="{FF2B5EF4-FFF2-40B4-BE49-F238E27FC236}">
                <a16:creationId xmlns:a16="http://schemas.microsoft.com/office/drawing/2014/main" id="{0B287E34-F958-CC4B-A16D-891B9BA42CA5}"/>
              </a:ext>
            </a:extLst>
          </p:cNvPr>
          <p:cNvSpPr/>
          <p:nvPr/>
        </p:nvSpPr>
        <p:spPr>
          <a:xfrm>
            <a:off x="10658537"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321</a:t>
            </a:r>
          </a:p>
        </p:txBody>
      </p:sp>
      <p:pic>
        <p:nvPicPr>
          <p:cNvPr id="9" name="Picture 8">
            <a:extLst>
              <a:ext uri="{FF2B5EF4-FFF2-40B4-BE49-F238E27FC236}">
                <a16:creationId xmlns:a16="http://schemas.microsoft.com/office/drawing/2014/main" id="{2AF999A5-B851-4CC1-A7D5-8E79DEF3FE0C}"/>
              </a:ext>
            </a:extLst>
          </p:cNvPr>
          <p:cNvPicPr>
            <a:picLocks noChangeAspect="1"/>
          </p:cNvPicPr>
          <p:nvPr/>
        </p:nvPicPr>
        <p:blipFill>
          <a:blip r:embed="rId3"/>
          <a:stretch>
            <a:fillRect/>
          </a:stretch>
        </p:blipFill>
        <p:spPr>
          <a:xfrm>
            <a:off x="590835" y="1439466"/>
            <a:ext cx="11010330" cy="4791871"/>
          </a:xfrm>
          <a:prstGeom prst="rect">
            <a:avLst/>
          </a:prstGeom>
        </p:spPr>
      </p:pic>
    </p:spTree>
    <p:extLst>
      <p:ext uri="{BB962C8B-B14F-4D97-AF65-F5344CB8AC3E}">
        <p14:creationId xmlns:p14="http://schemas.microsoft.com/office/powerpoint/2010/main" val="590044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82D1-8093-DA4D-901A-ED74CD73FE9A}"/>
              </a:ext>
            </a:extLst>
          </p:cNvPr>
          <p:cNvSpPr>
            <a:spLocks noGrp="1"/>
          </p:cNvSpPr>
          <p:nvPr>
            <p:ph type="title"/>
          </p:nvPr>
        </p:nvSpPr>
        <p:spPr/>
        <p:txBody>
          <a:bodyPr/>
          <a:lstStyle/>
          <a:p>
            <a:r>
              <a:rPr lang="en-US" dirty="0"/>
              <a:t>Relaxation Training</a:t>
            </a:r>
          </a:p>
        </p:txBody>
      </p:sp>
      <p:sp>
        <p:nvSpPr>
          <p:cNvPr id="3" name="Text Placeholder 2">
            <a:extLst>
              <a:ext uri="{FF2B5EF4-FFF2-40B4-BE49-F238E27FC236}">
                <a16:creationId xmlns:a16="http://schemas.microsoft.com/office/drawing/2014/main" id="{C195CDE2-3476-CB4C-A0FB-F3012E1A33A9}"/>
              </a:ext>
            </a:extLst>
          </p:cNvPr>
          <p:cNvSpPr>
            <a:spLocks noGrp="1"/>
          </p:cNvSpPr>
          <p:nvPr>
            <p:ph type="body" idx="1"/>
          </p:nvPr>
        </p:nvSpPr>
        <p:spPr/>
        <p:txBody>
          <a:bodyPr/>
          <a:lstStyle/>
          <a:p>
            <a:r>
              <a:rPr lang="en-US" dirty="0"/>
              <a:t>A strategy for use across the tiers</a:t>
            </a:r>
          </a:p>
        </p:txBody>
      </p:sp>
    </p:spTree>
    <p:extLst>
      <p:ext uri="{BB962C8B-B14F-4D97-AF65-F5344CB8AC3E}">
        <p14:creationId xmlns:p14="http://schemas.microsoft.com/office/powerpoint/2010/main" val="1083013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C558-BDA1-42EE-9D28-93D90630F94E}"/>
              </a:ext>
            </a:extLst>
          </p:cNvPr>
          <p:cNvSpPr>
            <a:spLocks noGrp="1"/>
          </p:cNvSpPr>
          <p:nvPr>
            <p:ph type="title"/>
          </p:nvPr>
        </p:nvSpPr>
        <p:spPr/>
        <p:txBody>
          <a:bodyPr/>
          <a:lstStyle/>
          <a:p>
            <a:r>
              <a:rPr lang="en-US" dirty="0"/>
              <a:t>Welcome &amp; Overview of Ci3T</a:t>
            </a:r>
          </a:p>
        </p:txBody>
      </p:sp>
      <p:sp>
        <p:nvSpPr>
          <p:cNvPr id="3" name="Text Placeholder 2">
            <a:extLst>
              <a:ext uri="{FF2B5EF4-FFF2-40B4-BE49-F238E27FC236}">
                <a16:creationId xmlns:a16="http://schemas.microsoft.com/office/drawing/2014/main" id="{27012E45-9AF9-409E-97AA-D2A28A15EF1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54155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D26D-0BEF-4E78-86D3-24B3E4630F13}"/>
              </a:ext>
            </a:extLst>
          </p:cNvPr>
          <p:cNvSpPr>
            <a:spLocks noGrp="1"/>
          </p:cNvSpPr>
          <p:nvPr>
            <p:ph type="title"/>
          </p:nvPr>
        </p:nvSpPr>
        <p:spPr/>
        <p:txBody>
          <a:bodyPr/>
          <a:lstStyle/>
          <a:p>
            <a:r>
              <a:rPr lang="en-US" dirty="0"/>
              <a:t>What is Relaxation Training?</a:t>
            </a:r>
          </a:p>
        </p:txBody>
      </p:sp>
      <p:sp>
        <p:nvSpPr>
          <p:cNvPr id="3" name="Content Placeholder 2">
            <a:extLst>
              <a:ext uri="{FF2B5EF4-FFF2-40B4-BE49-F238E27FC236}">
                <a16:creationId xmlns:a16="http://schemas.microsoft.com/office/drawing/2014/main" id="{38B106C4-A2B3-4A17-9C71-AFB513D511F6}"/>
              </a:ext>
            </a:extLst>
          </p:cNvPr>
          <p:cNvSpPr>
            <a:spLocks noGrp="1"/>
          </p:cNvSpPr>
          <p:nvPr>
            <p:ph idx="1"/>
          </p:nvPr>
        </p:nvSpPr>
        <p:spPr/>
        <p:txBody>
          <a:bodyPr/>
          <a:lstStyle/>
          <a:p>
            <a:r>
              <a:rPr lang="en-US" dirty="0"/>
              <a:t>Relaxation training </a:t>
            </a:r>
            <a:r>
              <a:rPr lang="en-US" b="1" dirty="0"/>
              <a:t>teaches</a:t>
            </a:r>
            <a:r>
              <a:rPr lang="en-US" dirty="0"/>
              <a:t> children to begin using ways to relax</a:t>
            </a:r>
          </a:p>
          <a:p>
            <a:endParaRPr lang="en-US" dirty="0"/>
          </a:p>
          <a:p>
            <a:r>
              <a:rPr lang="en-US" b="1" dirty="0"/>
              <a:t>Monitoring muscle tension </a:t>
            </a:r>
            <a:r>
              <a:rPr lang="en-US" dirty="0"/>
              <a:t>created by stressful situations and events and by </a:t>
            </a:r>
            <a:r>
              <a:rPr lang="en-US" b="1" dirty="0"/>
              <a:t>controlling irregular breathing</a:t>
            </a:r>
          </a:p>
        </p:txBody>
      </p:sp>
      <p:sp>
        <p:nvSpPr>
          <p:cNvPr id="4" name="Footer Placeholder 3">
            <a:extLst>
              <a:ext uri="{FF2B5EF4-FFF2-40B4-BE49-F238E27FC236}">
                <a16:creationId xmlns:a16="http://schemas.microsoft.com/office/drawing/2014/main" id="{A53BAF90-9087-4EAE-9137-86131F1EFCB7}"/>
              </a:ext>
            </a:extLst>
          </p:cNvPr>
          <p:cNvSpPr>
            <a:spLocks noGrp="1"/>
          </p:cNvSpPr>
          <p:nvPr>
            <p:ph type="ftr" sz="quarter" idx="11"/>
          </p:nvPr>
        </p:nvSpPr>
        <p:spPr>
          <a:xfrm>
            <a:off x="838200" y="6019800"/>
            <a:ext cx="10515600" cy="551180"/>
          </a:xfrm>
        </p:spPr>
        <p:txBody>
          <a:bodyPr/>
          <a:lstStyle/>
          <a:p>
            <a:pPr algn="l"/>
            <a:r>
              <a:rPr lang="en-US" sz="1100" dirty="0">
                <a:solidFill>
                  <a:schemeClr val="tx1"/>
                </a:solidFill>
              </a:rPr>
              <a:t>Vannest, K. J. (2015, September 25-27). </a:t>
            </a:r>
            <a:r>
              <a:rPr lang="en-US" sz="1100" i="1" dirty="0">
                <a:solidFill>
                  <a:schemeClr val="tx1"/>
                </a:solidFill>
              </a:rPr>
              <a:t>Interventions for anxiety</a:t>
            </a:r>
            <a:r>
              <a:rPr lang="en-US" sz="1100" dirty="0">
                <a:solidFill>
                  <a:schemeClr val="tx1"/>
                </a:solidFill>
              </a:rPr>
              <a:t>. A presentation at the Council for Children with Behavioral Disorders conference. Atlanta, GA.</a:t>
            </a:r>
          </a:p>
          <a:p>
            <a:pPr algn="l"/>
            <a:r>
              <a:rPr lang="en-US" sz="1100" dirty="0">
                <a:solidFill>
                  <a:schemeClr val="tx1"/>
                </a:solidFill>
              </a:rPr>
              <a:t>Vannest, K. J., Reynolds, C. R., &amp; Kamphaus, R. (2015). </a:t>
            </a:r>
            <a:r>
              <a:rPr lang="en-US" sz="1100" i="1" dirty="0">
                <a:solidFill>
                  <a:schemeClr val="tx1"/>
                </a:solidFill>
              </a:rPr>
              <a:t>The BASC-3 Behavioral Intervention Guide.</a:t>
            </a:r>
            <a:r>
              <a:rPr lang="en-US" sz="1100" dirty="0">
                <a:solidFill>
                  <a:schemeClr val="tx1"/>
                </a:solidFill>
              </a:rPr>
              <a:t> Pearson.</a:t>
            </a:r>
          </a:p>
        </p:txBody>
      </p:sp>
    </p:spTree>
    <p:extLst>
      <p:ext uri="{BB962C8B-B14F-4D97-AF65-F5344CB8AC3E}">
        <p14:creationId xmlns:p14="http://schemas.microsoft.com/office/powerpoint/2010/main" val="1613150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79747-3912-45F9-AC81-DFB99E131929}"/>
              </a:ext>
            </a:extLst>
          </p:cNvPr>
          <p:cNvSpPr>
            <a:spLocks noGrp="1"/>
          </p:cNvSpPr>
          <p:nvPr>
            <p:ph type="title"/>
          </p:nvPr>
        </p:nvSpPr>
        <p:spPr/>
        <p:txBody>
          <a:bodyPr>
            <a:noAutofit/>
          </a:bodyPr>
          <a:lstStyle/>
          <a:p>
            <a:r>
              <a:rPr lang="en-US" sz="3200" dirty="0"/>
              <a:t>GOAL: Relaxation lowers anxiety through physiologic responses to slower breathing and slower thinking.</a:t>
            </a:r>
          </a:p>
        </p:txBody>
      </p:sp>
      <p:graphicFrame>
        <p:nvGraphicFramePr>
          <p:cNvPr id="5" name="Diagram 4">
            <a:extLst>
              <a:ext uri="{FF2B5EF4-FFF2-40B4-BE49-F238E27FC236}">
                <a16:creationId xmlns:a16="http://schemas.microsoft.com/office/drawing/2014/main" id="{2254BE37-95C3-4552-9825-0D06DF65FC35}"/>
              </a:ext>
            </a:extLst>
          </p:cNvPr>
          <p:cNvGraphicFramePr/>
          <p:nvPr>
            <p:extLst>
              <p:ext uri="{D42A27DB-BD31-4B8C-83A1-F6EECF244321}">
                <p14:modId xmlns:p14="http://schemas.microsoft.com/office/powerpoint/2010/main" val="1643749233"/>
              </p:ext>
            </p:extLst>
          </p:nvPr>
        </p:nvGraphicFramePr>
        <p:xfrm>
          <a:off x="838200" y="1690688"/>
          <a:ext cx="10515600" cy="4620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ooter Placeholder 3">
            <a:extLst>
              <a:ext uri="{FF2B5EF4-FFF2-40B4-BE49-F238E27FC236}">
                <a16:creationId xmlns:a16="http://schemas.microsoft.com/office/drawing/2014/main" id="{FFF12B4B-D33F-4DAD-A0FC-F5033AC0E293}"/>
              </a:ext>
            </a:extLst>
          </p:cNvPr>
          <p:cNvSpPr>
            <a:spLocks noGrp="1"/>
          </p:cNvSpPr>
          <p:nvPr>
            <p:ph type="ftr" sz="quarter" idx="11"/>
          </p:nvPr>
        </p:nvSpPr>
        <p:spPr>
          <a:xfrm>
            <a:off x="838200" y="6217285"/>
            <a:ext cx="10515600" cy="551180"/>
          </a:xfrm>
        </p:spPr>
        <p:txBody>
          <a:bodyPr/>
          <a:lstStyle/>
          <a:p>
            <a:pPr algn="l"/>
            <a:r>
              <a:rPr lang="en-US" sz="1100" dirty="0">
                <a:solidFill>
                  <a:schemeClr val="tx1"/>
                </a:solidFill>
              </a:rPr>
              <a:t>Vannest, K. J. (2015, September 25-27). </a:t>
            </a:r>
            <a:r>
              <a:rPr lang="en-US" sz="1100" i="1" dirty="0">
                <a:solidFill>
                  <a:schemeClr val="tx1"/>
                </a:solidFill>
              </a:rPr>
              <a:t>Interventions for anxiety</a:t>
            </a:r>
            <a:r>
              <a:rPr lang="en-US" sz="1100" dirty="0">
                <a:solidFill>
                  <a:schemeClr val="tx1"/>
                </a:solidFill>
              </a:rPr>
              <a:t>. A presentation at the Council for Children with Behavioral Disorders conference. Atlanta, GA.</a:t>
            </a:r>
          </a:p>
          <a:p>
            <a:pPr algn="l"/>
            <a:r>
              <a:rPr lang="en-US" sz="1100" dirty="0">
                <a:solidFill>
                  <a:schemeClr val="tx1"/>
                </a:solidFill>
              </a:rPr>
              <a:t>Vannest, K. J., Reynolds, C. R., &amp; Kamphaus, R. (2015). </a:t>
            </a:r>
            <a:r>
              <a:rPr lang="en-US" sz="1100" i="1" dirty="0">
                <a:solidFill>
                  <a:schemeClr val="tx1"/>
                </a:solidFill>
              </a:rPr>
              <a:t>The BASC-3 Behavioral Intervention Guide.</a:t>
            </a:r>
            <a:r>
              <a:rPr lang="en-US" sz="1100" dirty="0">
                <a:solidFill>
                  <a:schemeClr val="tx1"/>
                </a:solidFill>
              </a:rPr>
              <a:t> Pearson.</a:t>
            </a:r>
          </a:p>
        </p:txBody>
      </p:sp>
    </p:spTree>
    <p:extLst>
      <p:ext uri="{BB962C8B-B14F-4D97-AF65-F5344CB8AC3E}">
        <p14:creationId xmlns:p14="http://schemas.microsoft.com/office/powerpoint/2010/main" val="880013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C93C-EB0F-4635-AFDC-E5A7C5C88732}"/>
              </a:ext>
            </a:extLst>
          </p:cNvPr>
          <p:cNvSpPr>
            <a:spLocks noGrp="1"/>
          </p:cNvSpPr>
          <p:nvPr>
            <p:ph type="title"/>
          </p:nvPr>
        </p:nvSpPr>
        <p:spPr/>
        <p:txBody>
          <a:bodyPr/>
          <a:lstStyle/>
          <a:p>
            <a:r>
              <a:rPr lang="en-US" dirty="0"/>
              <a:t>Why Relaxation Training?</a:t>
            </a:r>
          </a:p>
        </p:txBody>
      </p:sp>
      <p:sp>
        <p:nvSpPr>
          <p:cNvPr id="3" name="Content Placeholder 2">
            <a:extLst>
              <a:ext uri="{FF2B5EF4-FFF2-40B4-BE49-F238E27FC236}">
                <a16:creationId xmlns:a16="http://schemas.microsoft.com/office/drawing/2014/main" id="{E34D4496-AFE1-4479-B0B4-BC38F8039B7C}"/>
              </a:ext>
            </a:extLst>
          </p:cNvPr>
          <p:cNvSpPr>
            <a:spLocks noGrp="1"/>
          </p:cNvSpPr>
          <p:nvPr>
            <p:ph idx="1"/>
          </p:nvPr>
        </p:nvSpPr>
        <p:spPr/>
        <p:txBody>
          <a:bodyPr/>
          <a:lstStyle/>
          <a:p>
            <a:r>
              <a:rPr lang="en-US" dirty="0"/>
              <a:t>Physical discomfort caused by tension can exacerbate common anxiety symptoms, causing a child to become even more anxious.</a:t>
            </a:r>
          </a:p>
          <a:p>
            <a:pPr marL="0" indent="0">
              <a:buNone/>
            </a:pPr>
            <a:endParaRPr lang="en-US" dirty="0"/>
          </a:p>
          <a:p>
            <a:r>
              <a:rPr lang="en-US" dirty="0"/>
              <a:t>Relaxation techniques include counting, breathing exercises, recall, mental imagery, and progressive muscle relaxation</a:t>
            </a:r>
            <a:br>
              <a:rPr lang="en-US" dirty="0"/>
            </a:br>
            <a:r>
              <a:rPr lang="en-US" sz="1200" dirty="0"/>
              <a:t>(Kahn, </a:t>
            </a:r>
            <a:r>
              <a:rPr lang="en-US" sz="1200" dirty="0" err="1"/>
              <a:t>Kehle</a:t>
            </a:r>
            <a:r>
              <a:rPr lang="en-US" sz="1200" dirty="0"/>
              <a:t>, Jenson, &amp; Clarke, 1990). </a:t>
            </a:r>
          </a:p>
        </p:txBody>
      </p:sp>
      <p:sp>
        <p:nvSpPr>
          <p:cNvPr id="4" name="Footer Placeholder 3">
            <a:extLst>
              <a:ext uri="{FF2B5EF4-FFF2-40B4-BE49-F238E27FC236}">
                <a16:creationId xmlns:a16="http://schemas.microsoft.com/office/drawing/2014/main" id="{A5447DB5-A7B5-42CF-A6D6-CACB32172FAF}"/>
              </a:ext>
            </a:extLst>
          </p:cNvPr>
          <p:cNvSpPr>
            <a:spLocks noGrp="1"/>
          </p:cNvSpPr>
          <p:nvPr>
            <p:ph type="ftr" sz="quarter" idx="11"/>
          </p:nvPr>
        </p:nvSpPr>
        <p:spPr>
          <a:xfrm>
            <a:off x="838200" y="6217285"/>
            <a:ext cx="10515600" cy="551180"/>
          </a:xfrm>
        </p:spPr>
        <p:txBody>
          <a:bodyPr/>
          <a:lstStyle/>
          <a:p>
            <a:pPr algn="l"/>
            <a:r>
              <a:rPr lang="en-US" sz="1100" dirty="0">
                <a:solidFill>
                  <a:schemeClr val="tx1"/>
                </a:solidFill>
              </a:rPr>
              <a:t>Vannest, K. J. (2015, September 25-27). </a:t>
            </a:r>
            <a:r>
              <a:rPr lang="en-US" sz="1100" i="1" dirty="0">
                <a:solidFill>
                  <a:schemeClr val="tx1"/>
                </a:solidFill>
              </a:rPr>
              <a:t>Interventions for anxiety</a:t>
            </a:r>
            <a:r>
              <a:rPr lang="en-US" sz="1100" dirty="0">
                <a:solidFill>
                  <a:schemeClr val="tx1"/>
                </a:solidFill>
              </a:rPr>
              <a:t>. A presentation at the Council for Children with Behavioral Disorders conference. Atlanta, GA.</a:t>
            </a:r>
          </a:p>
          <a:p>
            <a:pPr algn="l"/>
            <a:r>
              <a:rPr lang="en-US" sz="1100" dirty="0">
                <a:solidFill>
                  <a:schemeClr val="tx1"/>
                </a:solidFill>
              </a:rPr>
              <a:t>Vannest, K. J., Reynolds, C. R., &amp; Kamphaus, R. (2015). </a:t>
            </a:r>
            <a:r>
              <a:rPr lang="en-US" sz="1100" i="1" dirty="0">
                <a:solidFill>
                  <a:schemeClr val="tx1"/>
                </a:solidFill>
              </a:rPr>
              <a:t>The BASC-3 Behavioral Intervention Guide.</a:t>
            </a:r>
            <a:r>
              <a:rPr lang="en-US" sz="1100" dirty="0">
                <a:solidFill>
                  <a:schemeClr val="tx1"/>
                </a:solidFill>
              </a:rPr>
              <a:t> Pearson.</a:t>
            </a:r>
          </a:p>
        </p:txBody>
      </p:sp>
    </p:spTree>
    <p:extLst>
      <p:ext uri="{BB962C8B-B14F-4D97-AF65-F5344CB8AC3E}">
        <p14:creationId xmlns:p14="http://schemas.microsoft.com/office/powerpoint/2010/main" val="2766533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4249-9DFF-4120-8EF8-67780C571052}"/>
              </a:ext>
            </a:extLst>
          </p:cNvPr>
          <p:cNvSpPr>
            <a:spLocks noGrp="1"/>
          </p:cNvSpPr>
          <p:nvPr>
            <p:ph type="title"/>
          </p:nvPr>
        </p:nvSpPr>
        <p:spPr/>
        <p:txBody>
          <a:bodyPr/>
          <a:lstStyle/>
          <a:p>
            <a:r>
              <a:rPr lang="en-US" dirty="0"/>
              <a:t>Relaxation Protocol</a:t>
            </a:r>
          </a:p>
        </p:txBody>
      </p:sp>
      <p:pic>
        <p:nvPicPr>
          <p:cNvPr id="3" name="Relaxation Training">
            <a:hlinkClick r:id="" action="ppaction://media"/>
            <a:extLst>
              <a:ext uri="{FF2B5EF4-FFF2-40B4-BE49-F238E27FC236}">
                <a16:creationId xmlns:a16="http://schemas.microsoft.com/office/drawing/2014/main" id="{57699332-F0FD-444C-9019-EC5471741C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25413" y="723106"/>
            <a:ext cx="609600" cy="609600"/>
          </a:xfrm>
          <a:prstGeom prst="rect">
            <a:avLst/>
          </a:prstGeom>
        </p:spPr>
      </p:pic>
      <p:sp>
        <p:nvSpPr>
          <p:cNvPr id="4" name="Content Placeholder 3">
            <a:extLst>
              <a:ext uri="{FF2B5EF4-FFF2-40B4-BE49-F238E27FC236}">
                <a16:creationId xmlns:a16="http://schemas.microsoft.com/office/drawing/2014/main" id="{D939CA63-E7A5-4F17-B206-BF719B7B9C51}"/>
              </a:ext>
            </a:extLst>
          </p:cNvPr>
          <p:cNvSpPr txBox="1">
            <a:spLocks/>
          </p:cNvSpPr>
          <p:nvPr/>
        </p:nvSpPr>
        <p:spPr>
          <a:xfrm>
            <a:off x="838200" y="6251588"/>
            <a:ext cx="10515600" cy="393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t>Morris, R. J., Shah, K., &amp; Morris, Y. P. (2002). Internalizing behavior disorders. In K. L. Lane, F. M. Gresham, &amp; T.E., O’Shaughnessy (Ed.) </a:t>
            </a:r>
            <a:r>
              <a:rPr lang="en-US" sz="1200" i="1" dirty="0"/>
              <a:t>Interventions for children with or at risk for emotional and behavioral disorders</a:t>
            </a:r>
            <a:r>
              <a:rPr lang="en-US" sz="1200" dirty="0"/>
              <a:t> (pp. 223-241). Allyn &amp; Bacon.​</a:t>
            </a:r>
          </a:p>
        </p:txBody>
      </p:sp>
      <p:pic>
        <p:nvPicPr>
          <p:cNvPr id="9" name="Picture 8">
            <a:extLst>
              <a:ext uri="{FF2B5EF4-FFF2-40B4-BE49-F238E27FC236}">
                <a16:creationId xmlns:a16="http://schemas.microsoft.com/office/drawing/2014/main" id="{B3943BFD-3212-47F5-8DE7-D6EF91EE8D67}"/>
              </a:ext>
            </a:extLst>
          </p:cNvPr>
          <p:cNvPicPr>
            <a:picLocks noChangeAspect="1"/>
          </p:cNvPicPr>
          <p:nvPr/>
        </p:nvPicPr>
        <p:blipFill rotWithShape="1">
          <a:blip r:embed="rId5"/>
          <a:srcRect l="18301" t="258" r="23299" b="-258"/>
          <a:stretch/>
        </p:blipFill>
        <p:spPr>
          <a:xfrm rot="5400000">
            <a:off x="3342732" y="304016"/>
            <a:ext cx="4986090" cy="6909054"/>
          </a:xfrm>
          <a:prstGeom prst="rect">
            <a:avLst/>
          </a:prstGeom>
        </p:spPr>
      </p:pic>
      <p:sp>
        <p:nvSpPr>
          <p:cNvPr id="12" name="TextBox 11">
            <a:extLst>
              <a:ext uri="{FF2B5EF4-FFF2-40B4-BE49-F238E27FC236}">
                <a16:creationId xmlns:a16="http://schemas.microsoft.com/office/drawing/2014/main" id="{B79FDB3C-A367-4CBB-8D5C-6312EE6637ED}"/>
              </a:ext>
            </a:extLst>
          </p:cNvPr>
          <p:cNvSpPr txBox="1"/>
          <p:nvPr/>
        </p:nvSpPr>
        <p:spPr>
          <a:xfrm>
            <a:off x="7757160" y="6015615"/>
            <a:ext cx="1947672" cy="215444"/>
          </a:xfrm>
          <a:prstGeom prst="rect">
            <a:avLst/>
          </a:prstGeom>
          <a:noFill/>
        </p:spPr>
        <p:txBody>
          <a:bodyPr wrap="square" rtlCol="0">
            <a:spAutoFit/>
          </a:bodyPr>
          <a:lstStyle/>
          <a:p>
            <a:r>
              <a:rPr lang="en-US" sz="800" dirty="0">
                <a:solidFill>
                  <a:schemeClr val="bg1"/>
                </a:solidFill>
              </a:rPr>
              <a:t>Photo credit. Rebecca Sherod</a:t>
            </a:r>
          </a:p>
        </p:txBody>
      </p:sp>
    </p:spTree>
    <p:extLst>
      <p:ext uri="{BB962C8B-B14F-4D97-AF65-F5344CB8AC3E}">
        <p14:creationId xmlns:p14="http://schemas.microsoft.com/office/powerpoint/2010/main" val="463797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8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4DD5A587-7E90-774B-8A2F-B21E2057207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1024" y="136965"/>
            <a:ext cx="5246522" cy="672103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80152DF5-9257-1F49-910B-D3739F5653E1}"/>
              </a:ext>
            </a:extLst>
          </p:cNvPr>
          <p:cNvSpPr txBox="1">
            <a:spLocks/>
          </p:cNvSpPr>
          <p:nvPr/>
        </p:nvSpPr>
        <p:spPr bwMode="auto">
          <a:xfrm>
            <a:off x="2197394" y="3907834"/>
            <a:ext cx="9994605" cy="919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dirty="0">
                <a:solidFill>
                  <a:srgbClr val="000000"/>
                </a:solidFill>
                <a:latin typeface="Times New Roman" charset="0"/>
                <a:ea typeface="MS PGothic" charset="-128"/>
                <a:cs typeface="Times New Roman" charset="0"/>
              </a:rPr>
              <a:t>Secondary (Tier 2) Intervention Grids</a:t>
            </a:r>
          </a:p>
        </p:txBody>
      </p:sp>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82D1-8093-DA4D-901A-ED74CD73FE9A}"/>
              </a:ext>
            </a:extLst>
          </p:cNvPr>
          <p:cNvSpPr>
            <a:spLocks noGrp="1"/>
          </p:cNvSpPr>
          <p:nvPr>
            <p:ph type="title"/>
          </p:nvPr>
        </p:nvSpPr>
        <p:spPr/>
        <p:txBody>
          <a:bodyPr/>
          <a:lstStyle/>
          <a:p>
            <a:r>
              <a:rPr lang="en-US" dirty="0"/>
              <a:t>Self-Monitoring</a:t>
            </a:r>
          </a:p>
        </p:txBody>
      </p:sp>
      <p:sp>
        <p:nvSpPr>
          <p:cNvPr id="3" name="Text Placeholder 2">
            <a:extLst>
              <a:ext uri="{FF2B5EF4-FFF2-40B4-BE49-F238E27FC236}">
                <a16:creationId xmlns:a16="http://schemas.microsoft.com/office/drawing/2014/main" id="{C195CDE2-3476-CB4C-A0FB-F3012E1A33A9}"/>
              </a:ext>
            </a:extLst>
          </p:cNvPr>
          <p:cNvSpPr>
            <a:spLocks noGrp="1"/>
          </p:cNvSpPr>
          <p:nvPr>
            <p:ph type="body" idx="1"/>
          </p:nvPr>
        </p:nvSpPr>
        <p:spPr/>
        <p:txBody>
          <a:bodyPr/>
          <a:lstStyle/>
          <a:p>
            <a:r>
              <a:rPr lang="en-US" dirty="0"/>
              <a:t>A secondary (Tier 2) intervention for students experiencing internalizing challenges</a:t>
            </a:r>
          </a:p>
        </p:txBody>
      </p:sp>
    </p:spTree>
    <p:extLst>
      <p:ext uri="{BB962C8B-B14F-4D97-AF65-F5344CB8AC3E}">
        <p14:creationId xmlns:p14="http://schemas.microsoft.com/office/powerpoint/2010/main" val="2459875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63660-2D1A-4399-880F-69E9BBC5A2DB}"/>
              </a:ext>
            </a:extLst>
          </p:cNvPr>
          <p:cNvPicPr>
            <a:picLocks noChangeAspect="1"/>
          </p:cNvPicPr>
          <p:nvPr/>
        </p:nvPicPr>
        <p:blipFill>
          <a:blip r:embed="rId2"/>
          <a:stretch>
            <a:fillRect/>
          </a:stretch>
        </p:blipFill>
        <p:spPr>
          <a:xfrm>
            <a:off x="156754" y="195544"/>
            <a:ext cx="6627223" cy="1930564"/>
          </a:xfrm>
          <a:prstGeom prst="rect">
            <a:avLst/>
          </a:prstGeom>
        </p:spPr>
      </p:pic>
      <p:pic>
        <p:nvPicPr>
          <p:cNvPr id="3" name="Picture 2">
            <a:extLst>
              <a:ext uri="{FF2B5EF4-FFF2-40B4-BE49-F238E27FC236}">
                <a16:creationId xmlns:a16="http://schemas.microsoft.com/office/drawing/2014/main" id="{D2B77192-2277-43CE-9BCF-C16742AC6533}"/>
              </a:ext>
            </a:extLst>
          </p:cNvPr>
          <p:cNvPicPr>
            <a:picLocks noChangeAspect="1"/>
          </p:cNvPicPr>
          <p:nvPr/>
        </p:nvPicPr>
        <p:blipFill rotWithShape="1">
          <a:blip r:embed="rId3"/>
          <a:srcRect l="3265" r="28434"/>
          <a:stretch/>
        </p:blipFill>
        <p:spPr>
          <a:xfrm>
            <a:off x="870572" y="2243538"/>
            <a:ext cx="4679219" cy="4241475"/>
          </a:xfrm>
          <a:prstGeom prst="rect">
            <a:avLst/>
          </a:prstGeom>
        </p:spPr>
      </p:pic>
      <p:pic>
        <p:nvPicPr>
          <p:cNvPr id="4" name="Graphic 3" descr="Arrow Slight curve">
            <a:extLst>
              <a:ext uri="{FF2B5EF4-FFF2-40B4-BE49-F238E27FC236}">
                <a16:creationId xmlns:a16="http://schemas.microsoft.com/office/drawing/2014/main" id="{8B6E06DB-C24D-40C0-9BEE-A84E69F2B7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754" y="5235481"/>
            <a:ext cx="914400" cy="914400"/>
          </a:xfrm>
          <a:prstGeom prst="rect">
            <a:avLst/>
          </a:prstGeom>
        </p:spPr>
      </p:pic>
      <p:pic>
        <p:nvPicPr>
          <p:cNvPr id="5" name="Graphic 4" descr="Arrow Slight curve">
            <a:extLst>
              <a:ext uri="{FF2B5EF4-FFF2-40B4-BE49-F238E27FC236}">
                <a16:creationId xmlns:a16="http://schemas.microsoft.com/office/drawing/2014/main" id="{52FD734F-0C14-43CC-BD4B-3127DF112F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206669">
            <a:off x="3909028" y="1569012"/>
            <a:ext cx="914400" cy="914400"/>
          </a:xfrm>
          <a:prstGeom prst="rect">
            <a:avLst/>
          </a:prstGeom>
        </p:spPr>
      </p:pic>
      <p:pic>
        <p:nvPicPr>
          <p:cNvPr id="6" name="Picture 5">
            <a:extLst>
              <a:ext uri="{FF2B5EF4-FFF2-40B4-BE49-F238E27FC236}">
                <a16:creationId xmlns:a16="http://schemas.microsoft.com/office/drawing/2014/main" id="{CD47E29F-ABF8-4B79-B2BD-29CC59627ED6}"/>
              </a:ext>
            </a:extLst>
          </p:cNvPr>
          <p:cNvPicPr>
            <a:picLocks noChangeAspect="1"/>
          </p:cNvPicPr>
          <p:nvPr/>
        </p:nvPicPr>
        <p:blipFill>
          <a:blip r:embed="rId6"/>
          <a:stretch>
            <a:fillRect/>
          </a:stretch>
        </p:blipFill>
        <p:spPr>
          <a:xfrm>
            <a:off x="7497795" y="89186"/>
            <a:ext cx="3991729" cy="6679627"/>
          </a:xfrm>
          <a:prstGeom prst="rect">
            <a:avLst/>
          </a:prstGeom>
        </p:spPr>
      </p:pic>
    </p:spTree>
    <p:extLst>
      <p:ext uri="{BB962C8B-B14F-4D97-AF65-F5344CB8AC3E}">
        <p14:creationId xmlns:p14="http://schemas.microsoft.com/office/powerpoint/2010/main" val="447076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8F1D-3F07-4AFE-9A57-2FBA2A2C5A81}"/>
              </a:ext>
            </a:extLst>
          </p:cNvPr>
          <p:cNvSpPr>
            <a:spLocks noGrp="1"/>
          </p:cNvSpPr>
          <p:nvPr>
            <p:ph type="title"/>
          </p:nvPr>
        </p:nvSpPr>
        <p:spPr/>
        <p:txBody>
          <a:bodyPr/>
          <a:lstStyle/>
          <a:p>
            <a:r>
              <a:rPr lang="en-US" dirty="0"/>
              <a:t>What is self-monitoring?</a:t>
            </a:r>
          </a:p>
        </p:txBody>
      </p:sp>
      <p:sp>
        <p:nvSpPr>
          <p:cNvPr id="3" name="Content Placeholder 2">
            <a:extLst>
              <a:ext uri="{FF2B5EF4-FFF2-40B4-BE49-F238E27FC236}">
                <a16:creationId xmlns:a16="http://schemas.microsoft.com/office/drawing/2014/main" id="{B3370B06-558B-4B75-96D6-B8EC746AE0D4}"/>
              </a:ext>
            </a:extLst>
          </p:cNvPr>
          <p:cNvSpPr>
            <a:spLocks noGrp="1"/>
          </p:cNvSpPr>
          <p:nvPr>
            <p:ph idx="1"/>
          </p:nvPr>
        </p:nvSpPr>
        <p:spPr/>
        <p:txBody>
          <a:bodyPr/>
          <a:lstStyle/>
          <a:p>
            <a:pPr>
              <a:buFont typeface="Arial" charset="0"/>
              <a:buChar char="•"/>
            </a:pPr>
            <a:r>
              <a:rPr lang="en-US" sz="3600" dirty="0">
                <a:latin typeface="Arial" panose="020B0604020202020204" pitchFamily="34" charset="0"/>
                <a:cs typeface="Arial" panose="020B0604020202020204" pitchFamily="34" charset="0"/>
              </a:rPr>
              <a:t>One commonly used self-management strategy</a:t>
            </a:r>
          </a:p>
          <a:p>
            <a:pPr>
              <a:buFont typeface="Arial" charset="0"/>
              <a:buChar char="•"/>
            </a:pPr>
            <a:r>
              <a:rPr lang="en-US" sz="3600" dirty="0">
                <a:latin typeface="Arial" panose="020B0604020202020204" pitchFamily="34" charset="0"/>
                <a:cs typeface="Arial" panose="020B0604020202020204" pitchFamily="34" charset="0"/>
              </a:rPr>
              <a:t>Involves teaching students to:</a:t>
            </a:r>
          </a:p>
          <a:p>
            <a:pPr lvl="1">
              <a:buFont typeface="Arial" charset="0"/>
              <a:buChar char="•"/>
            </a:pPr>
            <a:r>
              <a:rPr lang="en-US" sz="3200" dirty="0">
                <a:latin typeface="Arial" panose="020B0604020202020204" pitchFamily="34" charset="0"/>
                <a:cs typeface="Arial" panose="020B0604020202020204" pitchFamily="34" charset="0"/>
              </a:rPr>
              <a:t>Observe, or determine if a behavior occurred using an operational definition</a:t>
            </a:r>
          </a:p>
          <a:p>
            <a:pPr lvl="1">
              <a:buFont typeface="Arial" charset="0"/>
              <a:buChar char="•"/>
            </a:pPr>
            <a:r>
              <a:rPr lang="en-US" sz="3200" dirty="0">
                <a:latin typeface="Arial" panose="020B0604020202020204" pitchFamily="34" charset="0"/>
                <a:cs typeface="Arial" panose="020B0604020202020204" pitchFamily="34" charset="0"/>
              </a:rPr>
              <a:t>Record whether or not the behavior occurred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124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8F1D-3F07-4AFE-9A57-2FBA2A2C5A81}"/>
              </a:ext>
            </a:extLst>
          </p:cNvPr>
          <p:cNvSpPr>
            <a:spLocks noGrp="1"/>
          </p:cNvSpPr>
          <p:nvPr>
            <p:ph type="title"/>
          </p:nvPr>
        </p:nvSpPr>
        <p:spPr/>
        <p:txBody>
          <a:bodyPr/>
          <a:lstStyle/>
          <a:p>
            <a:r>
              <a:rPr lang="en-US" dirty="0"/>
              <a:t>Why is self-monitoring effective?</a:t>
            </a:r>
          </a:p>
        </p:txBody>
      </p:sp>
      <p:sp>
        <p:nvSpPr>
          <p:cNvPr id="3" name="Content Placeholder 2">
            <a:extLst>
              <a:ext uri="{FF2B5EF4-FFF2-40B4-BE49-F238E27FC236}">
                <a16:creationId xmlns:a16="http://schemas.microsoft.com/office/drawing/2014/main" id="{B3370B06-558B-4B75-96D6-B8EC746AE0D4}"/>
              </a:ext>
            </a:extLst>
          </p:cNvPr>
          <p:cNvSpPr>
            <a:spLocks noGrp="1"/>
          </p:cNvSpPr>
          <p:nvPr>
            <p:ph idx="1"/>
          </p:nvPr>
        </p:nvSpPr>
        <p:spPr/>
        <p:txBody>
          <a:bodyPr/>
          <a:lstStyle/>
          <a:p>
            <a:r>
              <a:rPr lang="en-US" sz="3600" dirty="0"/>
              <a:t>Easy</a:t>
            </a:r>
          </a:p>
          <a:p>
            <a:r>
              <a:rPr lang="en-US" sz="3600" dirty="0"/>
              <a:t>Convenient</a:t>
            </a:r>
          </a:p>
          <a:p>
            <a:r>
              <a:rPr lang="en-US" sz="3600" dirty="0"/>
              <a:t>High social validity (students like it)</a:t>
            </a:r>
          </a:p>
          <a:p>
            <a:r>
              <a:rPr lang="en-US" sz="3600" dirty="0"/>
              <a:t>Promotes independency and self-determined behaviors</a:t>
            </a:r>
          </a:p>
          <a:p>
            <a:r>
              <a:rPr lang="en-US" sz="3600" dirty="0"/>
              <a:t>Impacts behavior and academic components</a:t>
            </a:r>
          </a:p>
        </p:txBody>
      </p:sp>
    </p:spTree>
    <p:extLst>
      <p:ext uri="{BB962C8B-B14F-4D97-AF65-F5344CB8AC3E}">
        <p14:creationId xmlns:p14="http://schemas.microsoft.com/office/powerpoint/2010/main" val="2637853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8F1D-3F07-4AFE-9A57-2FBA2A2C5A81}"/>
              </a:ext>
            </a:extLst>
          </p:cNvPr>
          <p:cNvSpPr>
            <a:spLocks noGrp="1"/>
          </p:cNvSpPr>
          <p:nvPr>
            <p:ph type="title"/>
          </p:nvPr>
        </p:nvSpPr>
        <p:spPr/>
        <p:txBody>
          <a:bodyPr/>
          <a:lstStyle/>
          <a:p>
            <a:r>
              <a:rPr lang="en-US" dirty="0"/>
              <a:t>Implementing Self-Monitoring in Your Classroom: Implementation Checklist</a:t>
            </a:r>
          </a:p>
        </p:txBody>
      </p:sp>
      <p:sp>
        <p:nvSpPr>
          <p:cNvPr id="3" name="Content Placeholder 2">
            <a:extLst>
              <a:ext uri="{FF2B5EF4-FFF2-40B4-BE49-F238E27FC236}">
                <a16:creationId xmlns:a16="http://schemas.microsoft.com/office/drawing/2014/main" id="{B3370B06-558B-4B75-96D6-B8EC746AE0D4}"/>
              </a:ext>
            </a:extLst>
          </p:cNvPr>
          <p:cNvSpPr>
            <a:spLocks noGrp="1"/>
          </p:cNvSpPr>
          <p:nvPr>
            <p:ph idx="1"/>
          </p:nvPr>
        </p:nvSpPr>
        <p:spPr>
          <a:xfrm>
            <a:off x="838200" y="1825625"/>
            <a:ext cx="8001000" cy="4351338"/>
          </a:xfrm>
        </p:spPr>
        <p:txBody>
          <a:bodyPr>
            <a:normAutofit fontScale="70000" lnSpcReduction="20000"/>
          </a:bodyPr>
          <a:lstStyle/>
          <a:p>
            <a:pPr marL="396875" indent="-396875">
              <a:buFont typeface="Wingdings"/>
              <a:buChar char=""/>
              <a:defRPr/>
            </a:pPr>
            <a:r>
              <a:rPr lang="en-US" sz="3600" dirty="0">
                <a:latin typeface="Arial" panose="020B0604020202020204" pitchFamily="34" charset="0"/>
                <a:cs typeface="Arial" panose="020B0604020202020204" pitchFamily="34" charset="0"/>
              </a:rPr>
              <a:t>Step 1: Establish Prerequisite Conditions</a:t>
            </a:r>
            <a:br>
              <a:rPr lang="en-US" sz="3600"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a:p>
            <a:pPr marL="396875" indent="-396875">
              <a:buFont typeface="Wingdings"/>
              <a:buChar char=""/>
              <a:defRPr/>
            </a:pPr>
            <a:r>
              <a:rPr lang="en-US" sz="3600" dirty="0">
                <a:latin typeface="Arial" panose="020B0604020202020204" pitchFamily="34" charset="0"/>
                <a:cs typeface="Arial" panose="020B0604020202020204" pitchFamily="34" charset="0"/>
              </a:rPr>
              <a:t>Step 2: Identify and Operationally Define the Behaviors</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 </a:t>
            </a:r>
          </a:p>
          <a:p>
            <a:pPr marL="396875" indent="-396875">
              <a:buFont typeface="Wingdings"/>
              <a:buChar char=""/>
              <a:defRPr/>
            </a:pPr>
            <a:r>
              <a:rPr lang="en-US" sz="3600" dirty="0">
                <a:latin typeface="Arial" panose="020B0604020202020204" pitchFamily="34" charset="0"/>
                <a:cs typeface="Arial" panose="020B0604020202020204" pitchFamily="34" charset="0"/>
              </a:rPr>
              <a:t>Step 3: Design the Self-Monitoring Procedures, Including a Monitoring Form</a:t>
            </a:r>
            <a:br>
              <a:rPr lang="en-US" sz="3600"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a:p>
            <a:pPr marL="396875" indent="-396875">
              <a:buFont typeface="Wingdings"/>
              <a:buChar char=""/>
              <a:defRPr/>
            </a:pPr>
            <a:r>
              <a:rPr lang="en-US" sz="3600" dirty="0">
                <a:latin typeface="Arial" panose="020B0604020202020204" pitchFamily="34" charset="0"/>
                <a:cs typeface="Arial" panose="020B0604020202020204" pitchFamily="34" charset="0"/>
              </a:rPr>
              <a:t>Step 4: Teach the Self-Monitoring Procedures</a:t>
            </a:r>
            <a:br>
              <a:rPr lang="en-US" sz="3600"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a:p>
            <a:pPr marL="396875" indent="-396875">
              <a:buFont typeface="Wingdings"/>
              <a:buChar char=""/>
              <a:defRPr/>
            </a:pPr>
            <a:r>
              <a:rPr lang="en-US" sz="3600" dirty="0">
                <a:latin typeface="Arial" panose="020B0604020202020204" pitchFamily="34" charset="0"/>
                <a:cs typeface="Arial" panose="020B0604020202020204" pitchFamily="34" charset="0"/>
              </a:rPr>
              <a:t>Step 5: Monitor Student Progress</a:t>
            </a:r>
            <a:br>
              <a:rPr lang="en-US" sz="3600"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a:p>
            <a:pPr marL="396875" indent="-396875">
              <a:buFont typeface="Wingdings"/>
              <a:buChar char=""/>
              <a:defRPr/>
            </a:pPr>
            <a:r>
              <a:rPr lang="en-US" sz="3600" dirty="0">
                <a:latin typeface="Arial" panose="020B0604020202020204" pitchFamily="34" charset="0"/>
                <a:cs typeface="Arial" panose="020B0604020202020204" pitchFamily="34" charset="0"/>
              </a:rPr>
              <a:t>Step 6: Consider Maintenance and Follow-Up</a:t>
            </a:r>
          </a:p>
        </p:txBody>
      </p:sp>
      <p:pic>
        <p:nvPicPr>
          <p:cNvPr id="4" name="Content Placeholder 3">
            <a:extLst>
              <a:ext uri="{FF2B5EF4-FFF2-40B4-BE49-F238E27FC236}">
                <a16:creationId xmlns:a16="http://schemas.microsoft.com/office/drawing/2014/main" id="{B6901EC0-0F95-4FC9-A075-3581BD1B5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4925" y="1825625"/>
            <a:ext cx="3474851" cy="4525963"/>
          </a:xfrm>
          <a:prstGeom prst="rect">
            <a:avLst/>
          </a:prstGeom>
          <a:ln>
            <a:noFill/>
          </a:ln>
          <a:effectLst>
            <a:outerShdw blurRad="292100" dist="139700" dir="2700000" algn="tl" rotWithShape="0">
              <a:srgbClr val="333333">
                <a:alpha val="65000"/>
              </a:srgbClr>
            </a:outerShdw>
          </a:effectLst>
        </p:spPr>
      </p:pic>
      <p:sp>
        <p:nvSpPr>
          <p:cNvPr id="7" name="Rounded Rectangle 8">
            <a:extLst>
              <a:ext uri="{FF2B5EF4-FFF2-40B4-BE49-F238E27FC236}">
                <a16:creationId xmlns:a16="http://schemas.microsoft.com/office/drawing/2014/main" id="{33165D7E-B124-43FC-B628-FAEE261AF3AF}"/>
              </a:ext>
            </a:extLst>
          </p:cNvPr>
          <p:cNvSpPr/>
          <p:nvPr/>
        </p:nvSpPr>
        <p:spPr>
          <a:xfrm>
            <a:off x="8404925" y="5837239"/>
            <a:ext cx="3474851" cy="884434"/>
          </a:xfrm>
          <a:prstGeom prst="roundRect">
            <a:avLst/>
          </a:prstGeom>
          <a:solidFill>
            <a:srgbClr val="4F81BD">
              <a:lumMod val="60000"/>
              <a:lumOff val="40000"/>
            </a:srgbClr>
          </a:solidFill>
          <a:ln w="12700" cap="flat" cmpd="sng" algn="ctr">
            <a:solidFill>
              <a:srgbClr val="4F81BD">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See </a:t>
            </a:r>
            <a:r>
              <a:rPr kumimoji="0" lang="en-US" sz="1600" b="1" i="0" u="sng" strike="noStrike" kern="0" cap="none" spc="0" normalizeH="0" baseline="0" noProof="0" dirty="0">
                <a:ln>
                  <a:noFill/>
                </a:ln>
                <a:solidFill>
                  <a:prstClr val="white"/>
                </a:solidFill>
                <a:effectLst/>
                <a:uLnTx/>
                <a:uFillTx/>
                <a:latin typeface="Calibri" panose="020F0502020204030204"/>
                <a:ea typeface="+mn-ea"/>
                <a:cs typeface="+mn-cs"/>
              </a:rPr>
              <a:t>Implementation </a:t>
            </a: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folder for</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“Self-Monitoring Implementation Checklist</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231011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3905-1B9D-DF4C-9185-644C12170925}"/>
              </a:ext>
            </a:extLst>
          </p:cNvPr>
          <p:cNvSpPr>
            <a:spLocks noGrp="1"/>
          </p:cNvSpPr>
          <p:nvPr>
            <p:ph type="title"/>
          </p:nvPr>
        </p:nvSpPr>
        <p:spPr/>
        <p:txBody>
          <a:bodyPr anchor="t"/>
          <a:lstStyle/>
          <a:p>
            <a:r>
              <a:rPr lang="en-US" dirty="0"/>
              <a:t>Thank you for your commitment</a:t>
            </a:r>
          </a:p>
        </p:txBody>
      </p:sp>
      <p:pic>
        <p:nvPicPr>
          <p:cNvPr id="14" name="Picture 3">
            <a:extLst>
              <a:ext uri="{FF2B5EF4-FFF2-40B4-BE49-F238E27FC236}">
                <a16:creationId xmlns:a16="http://schemas.microsoft.com/office/drawing/2014/main" id="{576E7D48-7593-6943-8BB1-D15DE0839FF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69185" y="1051692"/>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28AA8256-17A3-F945-8BB3-459FD0C3E7F6}"/>
              </a:ext>
            </a:extLst>
          </p:cNvPr>
          <p:cNvSpPr/>
          <p:nvPr/>
        </p:nvSpPr>
        <p:spPr>
          <a:xfrm>
            <a:off x="3219094" y="1328621"/>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dirty="0">
                <a:solidFill>
                  <a:prstClr val="black"/>
                </a:solidFill>
              </a:rPr>
              <a:t>Internalizing</a:t>
            </a:r>
          </a:p>
        </p:txBody>
      </p:sp>
      <p:sp>
        <p:nvSpPr>
          <p:cNvPr id="19" name="Oval 18">
            <a:extLst>
              <a:ext uri="{FF2B5EF4-FFF2-40B4-BE49-F238E27FC236}">
                <a16:creationId xmlns:a16="http://schemas.microsoft.com/office/drawing/2014/main" id="{46B75186-7538-F34C-B7FE-A564D30C8DA3}"/>
              </a:ext>
            </a:extLst>
          </p:cNvPr>
          <p:cNvSpPr/>
          <p:nvPr/>
        </p:nvSpPr>
        <p:spPr>
          <a:xfrm>
            <a:off x="6811567" y="1359286"/>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dirty="0">
                <a:solidFill>
                  <a:prstClr val="black"/>
                </a:solidFill>
              </a:rPr>
              <a:t>Externalizing</a:t>
            </a:r>
          </a:p>
        </p:txBody>
      </p:sp>
      <p:sp>
        <p:nvSpPr>
          <p:cNvPr id="21" name="Rectangle 20">
            <a:extLst>
              <a:ext uri="{FF2B5EF4-FFF2-40B4-BE49-F238E27FC236}">
                <a16:creationId xmlns:a16="http://schemas.microsoft.com/office/drawing/2014/main" id="{0ABF9DD2-2F2B-864D-A7DB-BEA91F6208D8}"/>
              </a:ext>
            </a:extLst>
          </p:cNvPr>
          <p:cNvSpPr/>
          <p:nvPr/>
        </p:nvSpPr>
        <p:spPr>
          <a:xfrm>
            <a:off x="0" y="6393375"/>
            <a:ext cx="9346766" cy="480131"/>
          </a:xfrm>
          <a:prstGeom prst="rect">
            <a:avLst/>
          </a:prstGeom>
        </p:spPr>
        <p:txBody>
          <a:bodyPr wrap="square" anchor="b" anchorCtr="0">
            <a:noAutofit/>
          </a:bodyPr>
          <a:lstStyle/>
          <a:p>
            <a:pPr>
              <a:lnSpc>
                <a:spcPct val="90000"/>
              </a:lnSpc>
              <a:spcBef>
                <a:spcPts val="576"/>
              </a:spcBef>
            </a:pPr>
            <a:r>
              <a:rPr lang="en-US" sz="1200" dirty="0">
                <a:solidFill>
                  <a:schemeClr val="bg2"/>
                </a:solidFill>
                <a:ea typeface="ＭＳ Ｐゴシック" pitchFamily="34" charset="-128"/>
              </a:rPr>
              <a:t>Source: Forness, S.R., Freeman, S.F., </a:t>
            </a:r>
            <a:r>
              <a:rPr lang="en-US" sz="1200" dirty="0" err="1">
                <a:solidFill>
                  <a:schemeClr val="bg2"/>
                </a:solidFill>
                <a:ea typeface="ＭＳ Ｐゴシック" pitchFamily="34" charset="-128"/>
              </a:rPr>
              <a:t>Paparella</a:t>
            </a:r>
            <a:r>
              <a:rPr lang="en-US" sz="1200" dirty="0">
                <a:solidFill>
                  <a:schemeClr val="bg2"/>
                </a:solidFill>
                <a:ea typeface="ＭＳ Ｐゴシック" pitchFamily="34" charset="-128"/>
              </a:rPr>
              <a:t>, T., Kauffman, J.M., &amp; Walker, H.M. (2012). Special education implications of point and cumulative prevalence for children with emotional or behavioral disorders. </a:t>
            </a:r>
            <a:r>
              <a:rPr lang="en-US" sz="1200" i="1" dirty="0">
                <a:solidFill>
                  <a:schemeClr val="bg2"/>
                </a:solidFill>
                <a:ea typeface="ＭＳ Ｐゴシック" pitchFamily="34" charset="-128"/>
              </a:rPr>
              <a:t>Journal of Emotional and Behavioral Disorders, 20</a:t>
            </a:r>
            <a:r>
              <a:rPr lang="en-US" sz="1200" dirty="0">
                <a:solidFill>
                  <a:schemeClr val="bg2"/>
                </a:solidFill>
                <a:ea typeface="ＭＳ Ｐゴシック" pitchFamily="34" charset="-128"/>
              </a:rPr>
              <a:t>, 4-18.</a:t>
            </a:r>
          </a:p>
        </p:txBody>
      </p:sp>
      <p:graphicFrame>
        <p:nvGraphicFramePr>
          <p:cNvPr id="22" name="Content Placeholder 4">
            <a:extLst>
              <a:ext uri="{FF2B5EF4-FFF2-40B4-BE49-F238E27FC236}">
                <a16:creationId xmlns:a16="http://schemas.microsoft.com/office/drawing/2014/main" id="{0C0E5280-E153-374F-A92C-1CE578E062C3}"/>
              </a:ext>
            </a:extLst>
          </p:cNvPr>
          <p:cNvGraphicFramePr>
            <a:graphicFrameLocks/>
          </p:cNvGraphicFramePr>
          <p:nvPr/>
        </p:nvGraphicFramePr>
        <p:xfrm>
          <a:off x="-305661" y="4396973"/>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ight Arrow 10">
            <a:extLst>
              <a:ext uri="{FF2B5EF4-FFF2-40B4-BE49-F238E27FC236}">
                <a16:creationId xmlns:a16="http://schemas.microsoft.com/office/drawing/2014/main" id="{A0CBF1B7-09CE-7942-83EE-E5EE824D335A}"/>
              </a:ext>
            </a:extLst>
          </p:cNvPr>
          <p:cNvSpPr/>
          <p:nvPr/>
        </p:nvSpPr>
        <p:spPr>
          <a:xfrm>
            <a:off x="278815" y="1204272"/>
            <a:ext cx="3903482" cy="2849418"/>
          </a:xfrm>
          <a:prstGeom prst="rightArrow">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rPr>
              <a:t>Shift to a systems level perspective</a:t>
            </a:r>
          </a:p>
        </p:txBody>
      </p:sp>
    </p:spTree>
    <p:extLst>
      <p:ext uri="{BB962C8B-B14F-4D97-AF65-F5344CB8AC3E}">
        <p14:creationId xmlns:p14="http://schemas.microsoft.com/office/powerpoint/2010/main" val="5760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8F1D-3F07-4AFE-9A57-2FBA2A2C5A81}"/>
              </a:ext>
            </a:extLst>
          </p:cNvPr>
          <p:cNvSpPr>
            <a:spLocks noGrp="1"/>
          </p:cNvSpPr>
          <p:nvPr>
            <p:ph type="title"/>
          </p:nvPr>
        </p:nvSpPr>
        <p:spPr/>
        <p:txBody>
          <a:bodyPr/>
          <a:lstStyle/>
          <a:p>
            <a:r>
              <a:rPr lang="en-US" sz="4400" dirty="0"/>
              <a:t>Example: Daily Self-Monitoring Checklist</a:t>
            </a:r>
            <a:endParaRPr lang="en-US" dirty="0"/>
          </a:p>
        </p:txBody>
      </p:sp>
      <p:grpSp>
        <p:nvGrpSpPr>
          <p:cNvPr id="16" name="Group 15">
            <a:extLst>
              <a:ext uri="{FF2B5EF4-FFF2-40B4-BE49-F238E27FC236}">
                <a16:creationId xmlns:a16="http://schemas.microsoft.com/office/drawing/2014/main" id="{613A01B5-DC4C-4BE7-9764-15CD577E9E7A}"/>
              </a:ext>
            </a:extLst>
          </p:cNvPr>
          <p:cNvGrpSpPr/>
          <p:nvPr/>
        </p:nvGrpSpPr>
        <p:grpSpPr>
          <a:xfrm>
            <a:off x="1441000" y="1774235"/>
            <a:ext cx="9310000" cy="4525963"/>
            <a:chOff x="987617" y="1774235"/>
            <a:chExt cx="9310000" cy="4525963"/>
          </a:xfrm>
        </p:grpSpPr>
        <p:pic>
          <p:nvPicPr>
            <p:cNvPr id="12" name="Content Placeholder 4">
              <a:extLst>
                <a:ext uri="{FF2B5EF4-FFF2-40B4-BE49-F238E27FC236}">
                  <a16:creationId xmlns:a16="http://schemas.microsoft.com/office/drawing/2014/main" id="{83E04CD7-BC4B-42AC-A060-7897AF9AA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87617" y="1774235"/>
              <a:ext cx="3489151" cy="4525963"/>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72BF47F4-68C3-4036-8B0F-ED24E9B88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6586" y="1774235"/>
              <a:ext cx="3461031" cy="4525963"/>
            </a:xfrm>
            <a:prstGeom prst="rect">
              <a:avLst/>
            </a:prstGeom>
            <a:ln>
              <a:noFill/>
            </a:ln>
            <a:effectLst>
              <a:outerShdw blurRad="292100" dist="139700" dir="2700000" algn="tl" rotWithShape="0">
                <a:srgbClr val="333333">
                  <a:alpha val="65000"/>
                </a:srgbClr>
              </a:outerShdw>
            </a:effectLst>
          </p:spPr>
        </p:pic>
      </p:grpSp>
      <p:sp>
        <p:nvSpPr>
          <p:cNvPr id="14" name="Rounded Rectangle 8">
            <a:extLst>
              <a:ext uri="{FF2B5EF4-FFF2-40B4-BE49-F238E27FC236}">
                <a16:creationId xmlns:a16="http://schemas.microsoft.com/office/drawing/2014/main" id="{E77AA0E3-C3FC-4C2A-94CA-EAC4A883F32A}"/>
              </a:ext>
            </a:extLst>
          </p:cNvPr>
          <p:cNvSpPr/>
          <p:nvPr/>
        </p:nvSpPr>
        <p:spPr>
          <a:xfrm>
            <a:off x="1412880" y="5499311"/>
            <a:ext cx="3517271" cy="884434"/>
          </a:xfrm>
          <a:prstGeom prst="roundRect">
            <a:avLst/>
          </a:prstGeom>
          <a:solidFill>
            <a:srgbClr val="4F81BD">
              <a:lumMod val="60000"/>
              <a:lumOff val="40000"/>
            </a:srgbClr>
          </a:solidFill>
          <a:ln w="12700" cap="flat" cmpd="sng" algn="ctr">
            <a:solidFill>
              <a:srgbClr val="4F81BD">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See </a:t>
            </a:r>
            <a:r>
              <a:rPr kumimoji="0" lang="en-US" sz="1600" b="1" i="0" u="sng" strike="noStrike" kern="0" cap="none" spc="0" normalizeH="0" baseline="0" noProof="0" dirty="0">
                <a:ln>
                  <a:noFill/>
                </a:ln>
                <a:solidFill>
                  <a:prstClr val="white"/>
                </a:solidFill>
                <a:effectLst/>
                <a:uLnTx/>
                <a:uFillTx/>
                <a:latin typeface="Calibri" panose="020F0502020204030204"/>
                <a:ea typeface="+mn-ea"/>
                <a:cs typeface="+mn-cs"/>
              </a:rPr>
              <a:t>Implementation </a:t>
            </a: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folder for</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“Self-Monitoring Secondary Sample Checklist</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a:t>
            </a:r>
          </a:p>
        </p:txBody>
      </p:sp>
      <p:sp>
        <p:nvSpPr>
          <p:cNvPr id="15" name="Rounded Rectangle 9">
            <a:extLst>
              <a:ext uri="{FF2B5EF4-FFF2-40B4-BE49-F238E27FC236}">
                <a16:creationId xmlns:a16="http://schemas.microsoft.com/office/drawing/2014/main" id="{7207A01D-08E5-4323-840B-935F9C6B5D5B}"/>
              </a:ext>
            </a:extLst>
          </p:cNvPr>
          <p:cNvSpPr/>
          <p:nvPr/>
        </p:nvSpPr>
        <p:spPr>
          <a:xfrm>
            <a:off x="7289969" y="5500309"/>
            <a:ext cx="3489151" cy="884434"/>
          </a:xfrm>
          <a:prstGeom prst="roundRect">
            <a:avLst/>
          </a:prstGeom>
          <a:solidFill>
            <a:srgbClr val="4F81BD">
              <a:lumMod val="60000"/>
              <a:lumOff val="40000"/>
            </a:srgbClr>
          </a:solidFill>
          <a:ln w="12700" cap="flat" cmpd="sng" algn="ctr">
            <a:solidFill>
              <a:srgbClr val="4F81BD">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See </a:t>
            </a:r>
            <a:r>
              <a:rPr kumimoji="0" lang="en-US" sz="1600" b="1" i="0" u="sng" strike="noStrike" kern="0" cap="none" spc="0" normalizeH="0" baseline="0" noProof="0" dirty="0">
                <a:ln>
                  <a:noFill/>
                </a:ln>
                <a:solidFill>
                  <a:prstClr val="white"/>
                </a:solidFill>
                <a:effectLst/>
                <a:uLnTx/>
                <a:uFillTx/>
                <a:latin typeface="Calibri" panose="020F0502020204030204"/>
                <a:ea typeface="+mn-ea"/>
                <a:cs typeface="+mn-cs"/>
              </a:rPr>
              <a:t>Implementation </a:t>
            </a: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folder for</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“Self-Monitoring Elementary Sample Checklist</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430186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4157655806"/>
              </p:ext>
            </p:extLst>
          </p:nvPr>
        </p:nvGraphicFramePr>
        <p:xfrm>
          <a:off x="172721" y="219327"/>
          <a:ext cx="11785600" cy="6419346"/>
        </p:xfrm>
        <a:graphic>
          <a:graphicData uri="http://schemas.openxmlformats.org/drawingml/2006/table">
            <a:tbl>
              <a:tblPr firstRow="1" firstCol="1" bandRow="1">
                <a:tableStyleId>{21E4AEA4-8DFA-4A89-87EB-49C32662AFE0}</a:tableStyleId>
              </a:tblPr>
              <a:tblGrid>
                <a:gridCol w="1485579">
                  <a:extLst>
                    <a:ext uri="{9D8B030D-6E8A-4147-A177-3AD203B41FA5}">
                      <a16:colId xmlns:a16="http://schemas.microsoft.com/office/drawing/2014/main" val="20000"/>
                    </a:ext>
                  </a:extLst>
                </a:gridCol>
                <a:gridCol w="1980774">
                  <a:extLst>
                    <a:ext uri="{9D8B030D-6E8A-4147-A177-3AD203B41FA5}">
                      <a16:colId xmlns:a16="http://schemas.microsoft.com/office/drawing/2014/main" val="20001"/>
                    </a:ext>
                  </a:extLst>
                </a:gridCol>
                <a:gridCol w="3961546">
                  <a:extLst>
                    <a:ext uri="{9D8B030D-6E8A-4147-A177-3AD203B41FA5}">
                      <a16:colId xmlns:a16="http://schemas.microsoft.com/office/drawing/2014/main" val="20002"/>
                    </a:ext>
                  </a:extLst>
                </a:gridCol>
                <a:gridCol w="2223214">
                  <a:extLst>
                    <a:ext uri="{9D8B030D-6E8A-4147-A177-3AD203B41FA5}">
                      <a16:colId xmlns:a16="http://schemas.microsoft.com/office/drawing/2014/main" val="20003"/>
                    </a:ext>
                  </a:extLst>
                </a:gridCol>
                <a:gridCol w="2134487">
                  <a:extLst>
                    <a:ext uri="{9D8B030D-6E8A-4147-A177-3AD203B41FA5}">
                      <a16:colId xmlns:a16="http://schemas.microsoft.com/office/drawing/2014/main" val="20004"/>
                    </a:ext>
                  </a:extLst>
                </a:gridCol>
              </a:tblGrid>
              <a:tr h="557026">
                <a:tc gridSpan="5">
                  <a:txBody>
                    <a:bodyPr/>
                    <a:lstStyle/>
                    <a:p>
                      <a:pPr marL="0" marR="0" algn="ctr">
                        <a:lnSpc>
                          <a:spcPct val="118000"/>
                        </a:lnSpc>
                        <a:spcBef>
                          <a:spcPts val="0"/>
                        </a:spcBef>
                        <a:spcAft>
                          <a:spcPts val="0"/>
                        </a:spcAft>
                      </a:pPr>
                      <a:r>
                        <a:rPr lang="en-US" sz="1600" kern="1400" dirty="0">
                          <a:solidFill>
                            <a:schemeClr val="tx1"/>
                          </a:solidFill>
                          <a:effectLst/>
                          <a:latin typeface="+mn-lt"/>
                          <a:ea typeface="Times New Roman" panose="02020603050405020304" pitchFamily="18" charset="0"/>
                          <a:cs typeface="Times New Roman" panose="02020603050405020304" pitchFamily="18" charset="0"/>
                        </a:rPr>
                        <a:t>Sample Elementary Secondary (Tier 2) Intervention Grid</a:t>
                      </a: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8000"/>
                        </a:lnSpc>
                        <a:spcBef>
                          <a:spcPts val="0"/>
                        </a:spcBef>
                        <a:spcAft>
                          <a:spcPts val="0"/>
                        </a:spcAft>
                      </a:pPr>
                      <a:endParaRPr lang="en-US" sz="1600" kern="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8000"/>
                        </a:lnSpc>
                        <a:spcBef>
                          <a:spcPts val="0"/>
                        </a:spcBef>
                        <a:spcAft>
                          <a:spcPts val="0"/>
                        </a:spcAft>
                      </a:pPr>
                      <a:endParaRPr lang="en-US" sz="1600" kern="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8000"/>
                        </a:lnSpc>
                        <a:spcBef>
                          <a:spcPts val="0"/>
                        </a:spcBef>
                        <a:spcAft>
                          <a:spcPts val="0"/>
                        </a:spcAft>
                      </a:pPr>
                      <a:endParaRPr lang="en-US" sz="1600" kern="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8000"/>
                        </a:lnSpc>
                        <a:spcBef>
                          <a:spcPts val="0"/>
                        </a:spcBef>
                        <a:spcAft>
                          <a:spcPts val="0"/>
                        </a:spcAft>
                      </a:pPr>
                      <a:endParaRPr lang="en-US" sz="1600" kern="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80943933"/>
                  </a:ext>
                </a:extLst>
              </a:tr>
              <a:tr h="557026">
                <a:tc>
                  <a:txBody>
                    <a:bodyPr/>
                    <a:lstStyle/>
                    <a:p>
                      <a:pPr marL="0" marR="0" algn="l">
                        <a:lnSpc>
                          <a:spcPct val="118000"/>
                        </a:lnSpc>
                        <a:spcBef>
                          <a:spcPts val="0"/>
                        </a:spcBef>
                        <a:spcAft>
                          <a:spcPts val="0"/>
                        </a:spcAft>
                      </a:pPr>
                      <a:r>
                        <a:rPr lang="en-US" sz="1600" kern="1400" dirty="0">
                          <a:solidFill>
                            <a:schemeClr val="tx1"/>
                          </a:solidFill>
                          <a:effectLst/>
                          <a:latin typeface="+mn-lt"/>
                        </a:rPr>
                        <a:t>Support</a:t>
                      </a:r>
                      <a:endParaRPr lang="en-US" sz="1600" kern="1400" dirty="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8000"/>
                        </a:lnSpc>
                        <a:spcBef>
                          <a:spcPts val="0"/>
                        </a:spcBef>
                        <a:spcAft>
                          <a:spcPts val="0"/>
                        </a:spcAft>
                      </a:pPr>
                      <a:r>
                        <a:rPr lang="en-US" sz="1600" kern="1400" dirty="0">
                          <a:solidFill>
                            <a:schemeClr val="tx1"/>
                          </a:solidFill>
                          <a:effectLst/>
                          <a:latin typeface="+mn-lt"/>
                        </a:rPr>
                        <a:t>Description</a:t>
                      </a:r>
                      <a:endParaRPr lang="en-US" sz="1600" kern="1400" dirty="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8000"/>
                        </a:lnSpc>
                        <a:spcBef>
                          <a:spcPts val="0"/>
                        </a:spcBef>
                        <a:spcAft>
                          <a:spcPts val="0"/>
                        </a:spcAft>
                      </a:pPr>
                      <a:r>
                        <a:rPr lang="en-US" sz="1600" kern="1400" dirty="0">
                          <a:solidFill>
                            <a:schemeClr val="tx1"/>
                          </a:solidFill>
                          <a:effectLst/>
                          <a:latin typeface="+mn-lt"/>
                        </a:rPr>
                        <a:t>School-wide Data:</a:t>
                      </a:r>
                    </a:p>
                    <a:p>
                      <a:pPr marL="0" marR="0" algn="ctr">
                        <a:lnSpc>
                          <a:spcPct val="118000"/>
                        </a:lnSpc>
                        <a:spcBef>
                          <a:spcPts val="0"/>
                        </a:spcBef>
                        <a:spcAft>
                          <a:spcPts val="0"/>
                        </a:spcAft>
                      </a:pPr>
                      <a:r>
                        <a:rPr lang="en-US" sz="1600" kern="1400" dirty="0">
                          <a:solidFill>
                            <a:schemeClr val="tx1"/>
                          </a:solidFill>
                          <a:effectLst/>
                          <a:latin typeface="+mn-lt"/>
                        </a:rPr>
                        <a:t>Entry Criteria</a:t>
                      </a:r>
                      <a:endParaRPr lang="en-US" sz="1600" kern="1400" dirty="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8000"/>
                        </a:lnSpc>
                        <a:spcBef>
                          <a:spcPts val="0"/>
                        </a:spcBef>
                        <a:spcAft>
                          <a:spcPts val="0"/>
                        </a:spcAft>
                      </a:pPr>
                      <a:r>
                        <a:rPr lang="en-US" sz="1600" kern="1400" dirty="0">
                          <a:solidFill>
                            <a:schemeClr val="tx1"/>
                          </a:solidFill>
                          <a:effectLst/>
                          <a:latin typeface="+mn-lt"/>
                        </a:rPr>
                        <a:t>Data to Monitor Progress</a:t>
                      </a:r>
                      <a:endParaRPr lang="en-US" sz="1600" kern="1400" dirty="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8000"/>
                        </a:lnSpc>
                        <a:spcBef>
                          <a:spcPts val="0"/>
                        </a:spcBef>
                        <a:spcAft>
                          <a:spcPts val="0"/>
                        </a:spcAft>
                      </a:pPr>
                      <a:r>
                        <a:rPr lang="en-US" sz="1600" kern="1400" dirty="0">
                          <a:solidFill>
                            <a:schemeClr val="tx1"/>
                          </a:solidFill>
                          <a:effectLst/>
                          <a:latin typeface="+mn-lt"/>
                        </a:rPr>
                        <a:t>Exit Criteria</a:t>
                      </a:r>
                    </a:p>
                    <a:p>
                      <a:pPr marL="0" marR="0" algn="ctr">
                        <a:lnSpc>
                          <a:spcPct val="118000"/>
                        </a:lnSpc>
                        <a:spcBef>
                          <a:spcPts val="0"/>
                        </a:spcBef>
                        <a:spcAft>
                          <a:spcPts val="0"/>
                        </a:spcAft>
                      </a:pPr>
                      <a:r>
                        <a:rPr lang="en-US" sz="1600" kern="1400" dirty="0">
                          <a:solidFill>
                            <a:schemeClr val="tx1"/>
                          </a:solidFill>
                          <a:effectLst/>
                          <a:latin typeface="+mn-lt"/>
                        </a:rPr>
                        <a:t> </a:t>
                      </a:r>
                      <a:endParaRPr lang="en-US" sz="1600" kern="1400" dirty="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5305294">
                <a:tc>
                  <a:txBody>
                    <a:bodyPr/>
                    <a:lstStyle/>
                    <a:p>
                      <a:pPr marL="0" marR="0">
                        <a:lnSpc>
                          <a:spcPct val="118000"/>
                        </a:lnSpc>
                        <a:spcBef>
                          <a:spcPts val="0"/>
                        </a:spcBef>
                        <a:spcAft>
                          <a:spcPts val="0"/>
                        </a:spcAft>
                      </a:pPr>
                      <a:r>
                        <a:rPr lang="en-US" sz="1600" kern="1400" dirty="0">
                          <a:solidFill>
                            <a:schemeClr val="tx1"/>
                          </a:solidFill>
                          <a:effectLst/>
                          <a:latin typeface="+mn-lt"/>
                        </a:rPr>
                        <a:t>Self-monitoring </a:t>
                      </a:r>
                      <a:endParaRPr lang="en-US" sz="1600" kern="1400" dirty="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nSpc>
                          <a:spcPct val="118000"/>
                        </a:lnSpc>
                        <a:spcBef>
                          <a:spcPts val="0"/>
                        </a:spcBef>
                        <a:spcAft>
                          <a:spcPts val="0"/>
                        </a:spcAft>
                      </a:pPr>
                      <a:r>
                        <a:rPr lang="en-US" sz="1600" kern="1400" dirty="0">
                          <a:effectLst/>
                          <a:latin typeface="+mn-lt"/>
                        </a:rPr>
                        <a:t>Strategy implemented by student and teacher to improve academic performance (completion/ accuracy), academic behavior, or other target behavior.</a:t>
                      </a:r>
                      <a:endParaRPr lang="en-US" sz="1600" kern="1400" dirty="0">
                        <a:solidFill>
                          <a:srgbClr val="000000"/>
                        </a:solidFill>
                        <a:effectLst/>
                        <a:latin typeface="+mn-lt"/>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8000"/>
                        </a:lnSpc>
                        <a:spcBef>
                          <a:spcPts val="0"/>
                        </a:spcBef>
                        <a:spcAft>
                          <a:spcPts val="0"/>
                        </a:spcAft>
                      </a:pPr>
                      <a:r>
                        <a:rPr lang="en-US" sz="1600" kern="1400" dirty="0">
                          <a:effectLst/>
                          <a:latin typeface="+mn-lt"/>
                        </a:rPr>
                        <a:t>Behavior: </a:t>
                      </a:r>
                    </a:p>
                    <a:p>
                      <a:pPr marL="342900" marR="0" lvl="0" indent="-342900">
                        <a:spcBef>
                          <a:spcPts val="0"/>
                        </a:spcBef>
                        <a:spcAft>
                          <a:spcPts val="0"/>
                        </a:spcAft>
                        <a:buFont typeface="Wingdings" panose="05000000000000000000" pitchFamily="2" charset="2"/>
                        <a:buChar char=""/>
                      </a:pPr>
                      <a:r>
                        <a:rPr lang="en-US" sz="1600" kern="1400" dirty="0">
                          <a:effectLst/>
                          <a:latin typeface="+mn-lt"/>
                        </a:rPr>
                        <a:t>SRSS-E7 score: Moderate (4-8) </a:t>
                      </a:r>
                    </a:p>
                    <a:p>
                      <a:pPr marL="342900" marR="0" lvl="0" indent="-342900">
                        <a:spcBef>
                          <a:spcPts val="0"/>
                        </a:spcBef>
                        <a:spcAft>
                          <a:spcPts val="0"/>
                        </a:spcAft>
                        <a:buFont typeface="Wingdings" panose="05000000000000000000" pitchFamily="2" charset="2"/>
                        <a:buChar char=""/>
                      </a:pPr>
                      <a:r>
                        <a:rPr lang="en-US" sz="1600" kern="1400" dirty="0">
                          <a:effectLst/>
                          <a:latin typeface="+mn-lt"/>
                        </a:rPr>
                        <a:t>SRSS-I5 score: Moderate (2-3)</a:t>
                      </a:r>
                    </a:p>
                    <a:p>
                      <a:pPr marL="0" marR="0">
                        <a:lnSpc>
                          <a:spcPct val="118000"/>
                        </a:lnSpc>
                        <a:spcBef>
                          <a:spcPts val="0"/>
                        </a:spcBef>
                        <a:spcAft>
                          <a:spcPts val="0"/>
                        </a:spcAft>
                      </a:pPr>
                      <a:r>
                        <a:rPr lang="en-US" sz="1600" kern="1400" dirty="0">
                          <a:effectLst/>
                          <a:latin typeface="+mn-lt"/>
                        </a:rPr>
                        <a:t>or</a:t>
                      </a:r>
                    </a:p>
                    <a:p>
                      <a:pPr marL="342900" marR="0" lvl="0" indent="-342900">
                        <a:spcBef>
                          <a:spcPts val="0"/>
                        </a:spcBef>
                        <a:spcAft>
                          <a:spcPts val="0"/>
                        </a:spcAft>
                        <a:buFont typeface="Wingdings" panose="05000000000000000000" pitchFamily="2" charset="2"/>
                        <a:buChar char=""/>
                      </a:pPr>
                      <a:r>
                        <a:rPr lang="en-US" sz="1600" kern="1400" dirty="0">
                          <a:effectLst/>
                          <a:latin typeface="+mn-lt"/>
                        </a:rPr>
                        <a:t>SRSS-E7 score: High (9-21) </a:t>
                      </a:r>
                    </a:p>
                    <a:p>
                      <a:pPr marL="342900" marR="0" lvl="0" indent="-342900">
                        <a:spcBef>
                          <a:spcPts val="0"/>
                        </a:spcBef>
                        <a:spcAft>
                          <a:spcPts val="0"/>
                        </a:spcAft>
                        <a:buFont typeface="Wingdings" panose="05000000000000000000" pitchFamily="2" charset="2"/>
                        <a:buChar char=""/>
                      </a:pPr>
                      <a:r>
                        <a:rPr lang="en-US" sz="1600" kern="1400" dirty="0">
                          <a:effectLst/>
                          <a:latin typeface="+mn-lt"/>
                        </a:rPr>
                        <a:t>SRSS-I5 score: High (4-15)</a:t>
                      </a:r>
                    </a:p>
                    <a:p>
                      <a:pPr marL="0" marR="0">
                        <a:lnSpc>
                          <a:spcPct val="118000"/>
                        </a:lnSpc>
                        <a:spcBef>
                          <a:spcPts val="0"/>
                        </a:spcBef>
                        <a:spcAft>
                          <a:spcPts val="0"/>
                        </a:spcAft>
                      </a:pPr>
                      <a:r>
                        <a:rPr lang="en-US" sz="1600" kern="1400" dirty="0">
                          <a:effectLst/>
                          <a:latin typeface="+mn-lt"/>
                        </a:rPr>
                        <a:t>or</a:t>
                      </a:r>
                    </a:p>
                    <a:p>
                      <a:pPr marL="342900" marR="0" lvl="0" indent="-342900">
                        <a:spcBef>
                          <a:spcPts val="0"/>
                        </a:spcBef>
                        <a:spcAft>
                          <a:spcPts val="0"/>
                        </a:spcAft>
                        <a:buFont typeface="Wingdings" panose="05000000000000000000" pitchFamily="2" charset="2"/>
                        <a:buChar char=""/>
                      </a:pPr>
                      <a:r>
                        <a:rPr lang="en-US" sz="1600" kern="1400" dirty="0">
                          <a:effectLst/>
                          <a:latin typeface="+mn-lt"/>
                        </a:rPr>
                        <a:t>2 or more office discipline referrals (ODR)</a:t>
                      </a:r>
                    </a:p>
                    <a:p>
                      <a:pPr marL="0" marR="0">
                        <a:lnSpc>
                          <a:spcPct val="118000"/>
                        </a:lnSpc>
                        <a:spcBef>
                          <a:spcPts val="0"/>
                        </a:spcBef>
                        <a:spcAft>
                          <a:spcPts val="0"/>
                        </a:spcAft>
                      </a:pPr>
                      <a:r>
                        <a:rPr lang="en-US" sz="1600" kern="1400" dirty="0">
                          <a:effectLst/>
                          <a:latin typeface="+mn-lt"/>
                        </a:rPr>
                        <a:t>AND/OR</a:t>
                      </a:r>
                    </a:p>
                    <a:p>
                      <a:pPr marL="0" marR="0">
                        <a:lnSpc>
                          <a:spcPct val="118000"/>
                        </a:lnSpc>
                        <a:spcBef>
                          <a:spcPts val="0"/>
                        </a:spcBef>
                        <a:spcAft>
                          <a:spcPts val="0"/>
                        </a:spcAft>
                      </a:pPr>
                      <a:r>
                        <a:rPr lang="en-US" sz="1600" kern="1400" dirty="0">
                          <a:effectLst/>
                          <a:latin typeface="+mn-lt"/>
                        </a:rPr>
                        <a:t>Academic: </a:t>
                      </a:r>
                    </a:p>
                    <a:p>
                      <a:pPr marL="342900" marR="0" lvl="0" indent="-342900">
                        <a:spcBef>
                          <a:spcPts val="0"/>
                        </a:spcBef>
                        <a:spcAft>
                          <a:spcPts val="0"/>
                        </a:spcAft>
                        <a:buFont typeface="Wingdings" panose="05000000000000000000" pitchFamily="2" charset="2"/>
                        <a:buChar char=""/>
                      </a:pPr>
                      <a:r>
                        <a:rPr lang="en-US" sz="1600" kern="1400" dirty="0">
                          <a:effectLst/>
                          <a:latin typeface="+mn-lt"/>
                        </a:rPr>
                        <a:t>Progress report: 1 or more course failures</a:t>
                      </a:r>
                    </a:p>
                    <a:p>
                      <a:pPr marL="0" marR="0">
                        <a:lnSpc>
                          <a:spcPct val="118000"/>
                        </a:lnSpc>
                        <a:spcBef>
                          <a:spcPts val="0"/>
                        </a:spcBef>
                        <a:spcAft>
                          <a:spcPts val="0"/>
                        </a:spcAft>
                      </a:pPr>
                      <a:r>
                        <a:rPr lang="en-US" sz="1600" kern="1400" dirty="0">
                          <a:effectLst/>
                          <a:latin typeface="+mn-lt"/>
                        </a:rPr>
                        <a:t>or</a:t>
                      </a:r>
                    </a:p>
                    <a:p>
                      <a:pPr marL="342900" marR="0" lvl="0" indent="-342900">
                        <a:spcBef>
                          <a:spcPts val="0"/>
                        </a:spcBef>
                        <a:spcAft>
                          <a:spcPts val="0"/>
                        </a:spcAft>
                        <a:buFont typeface="Wingdings" panose="05000000000000000000" pitchFamily="2" charset="2"/>
                        <a:buChar char=""/>
                      </a:pPr>
                      <a:r>
                        <a:rPr lang="en-US" sz="1600" kern="1400" dirty="0" err="1">
                          <a:effectLst/>
                          <a:latin typeface="+mn-lt"/>
                        </a:rPr>
                        <a:t>AIMSweb</a:t>
                      </a:r>
                      <a:r>
                        <a:rPr lang="en-US" sz="1600" kern="1400" dirty="0">
                          <a:effectLst/>
                          <a:latin typeface="+mn-lt"/>
                        </a:rPr>
                        <a:t>: intensive or strategic level (math or reading)</a:t>
                      </a:r>
                    </a:p>
                    <a:p>
                      <a:pPr marL="0" marR="0">
                        <a:lnSpc>
                          <a:spcPct val="118000"/>
                        </a:lnSpc>
                        <a:spcBef>
                          <a:spcPts val="0"/>
                        </a:spcBef>
                        <a:spcAft>
                          <a:spcPts val="0"/>
                        </a:spcAft>
                      </a:pPr>
                      <a:r>
                        <a:rPr lang="en-US" sz="1600" kern="1400" dirty="0">
                          <a:effectLst/>
                          <a:latin typeface="+mn-lt"/>
                        </a:rPr>
                        <a:t>or</a:t>
                      </a:r>
                    </a:p>
                    <a:p>
                      <a:pPr marL="342900" marR="0" lvl="0" indent="-342900">
                        <a:spcBef>
                          <a:spcPts val="0"/>
                        </a:spcBef>
                        <a:spcAft>
                          <a:spcPts val="0"/>
                        </a:spcAft>
                        <a:buFont typeface="Wingdings" panose="05000000000000000000" pitchFamily="2" charset="2"/>
                        <a:buChar char=""/>
                      </a:pPr>
                      <a:r>
                        <a:rPr lang="en-US" sz="1600" kern="1400" dirty="0">
                          <a:effectLst/>
                          <a:latin typeface="+mn-lt"/>
                        </a:rPr>
                        <a:t>Progress report:</a:t>
                      </a:r>
                    </a:p>
                    <a:p>
                      <a:pPr marL="0" marR="0">
                        <a:lnSpc>
                          <a:spcPct val="118000"/>
                        </a:lnSpc>
                        <a:spcBef>
                          <a:spcPts val="0"/>
                        </a:spcBef>
                        <a:spcAft>
                          <a:spcPts val="0"/>
                        </a:spcAft>
                      </a:pPr>
                      <a:r>
                        <a:rPr lang="en-US" sz="1600" kern="1400" dirty="0">
                          <a:effectLst/>
                          <a:latin typeface="+mn-lt"/>
                        </a:rPr>
                        <a:t>Targeted for Growth for academic learning behaviors </a:t>
                      </a:r>
                      <a:endParaRPr lang="en-US" sz="1600" kern="1400" dirty="0">
                        <a:solidFill>
                          <a:srgbClr val="000000"/>
                        </a:solidFill>
                        <a:effectLst/>
                        <a:latin typeface="+mn-lt"/>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8000"/>
                        </a:lnSpc>
                        <a:spcBef>
                          <a:spcPts val="0"/>
                        </a:spcBef>
                        <a:spcAft>
                          <a:spcPts val="0"/>
                        </a:spcAft>
                      </a:pPr>
                      <a:r>
                        <a:rPr lang="en-US" sz="1600" kern="1400" dirty="0">
                          <a:effectLst/>
                          <a:latin typeface="+mn-lt"/>
                        </a:rPr>
                        <a:t>Work completion and accuracy of the academic area of concern (or target behavior named in the self-monitoring plan)</a:t>
                      </a:r>
                    </a:p>
                    <a:p>
                      <a:pPr marL="0" marR="0">
                        <a:lnSpc>
                          <a:spcPct val="118000"/>
                        </a:lnSpc>
                        <a:spcBef>
                          <a:spcPts val="0"/>
                        </a:spcBef>
                        <a:spcAft>
                          <a:spcPts val="0"/>
                        </a:spcAft>
                      </a:pPr>
                      <a:r>
                        <a:rPr lang="en-US" sz="1600" kern="1400" dirty="0">
                          <a:effectLst/>
                          <a:latin typeface="+mn-lt"/>
                        </a:rPr>
                        <a:t> </a:t>
                      </a:r>
                    </a:p>
                    <a:p>
                      <a:pPr marL="0" marR="0">
                        <a:lnSpc>
                          <a:spcPct val="118000"/>
                        </a:lnSpc>
                        <a:spcBef>
                          <a:spcPts val="0"/>
                        </a:spcBef>
                        <a:spcAft>
                          <a:spcPts val="0"/>
                        </a:spcAft>
                      </a:pPr>
                      <a:r>
                        <a:rPr lang="en-US" sz="1600" kern="1400" dirty="0">
                          <a:effectLst/>
                          <a:latin typeface="+mn-lt"/>
                        </a:rPr>
                        <a:t>Grades on progress reports</a:t>
                      </a:r>
                    </a:p>
                    <a:p>
                      <a:pPr marL="0" marR="0">
                        <a:lnSpc>
                          <a:spcPct val="118000"/>
                        </a:lnSpc>
                        <a:spcBef>
                          <a:spcPts val="0"/>
                        </a:spcBef>
                        <a:spcAft>
                          <a:spcPts val="0"/>
                        </a:spcAft>
                      </a:pPr>
                      <a:r>
                        <a:rPr lang="en-US" sz="1600" kern="1400" dirty="0">
                          <a:effectLst/>
                          <a:latin typeface="+mn-lt"/>
                        </a:rPr>
                        <a:t> </a:t>
                      </a:r>
                    </a:p>
                    <a:p>
                      <a:pPr marL="0" marR="0">
                        <a:lnSpc>
                          <a:spcPct val="118000"/>
                        </a:lnSpc>
                        <a:spcBef>
                          <a:spcPts val="0"/>
                        </a:spcBef>
                        <a:spcAft>
                          <a:spcPts val="0"/>
                        </a:spcAft>
                      </a:pPr>
                      <a:r>
                        <a:rPr lang="en-US" sz="1600" kern="1400" dirty="0">
                          <a:effectLst/>
                          <a:latin typeface="+mn-lt"/>
                        </a:rPr>
                        <a:t>Social Validity: </a:t>
                      </a:r>
                    </a:p>
                    <a:p>
                      <a:pPr marL="0" marR="0">
                        <a:lnSpc>
                          <a:spcPct val="118000"/>
                        </a:lnSpc>
                        <a:spcBef>
                          <a:spcPts val="0"/>
                        </a:spcBef>
                        <a:spcAft>
                          <a:spcPts val="0"/>
                        </a:spcAft>
                      </a:pPr>
                      <a:r>
                        <a:rPr lang="en-US" sz="1600" kern="1400" dirty="0">
                          <a:effectLst/>
                          <a:latin typeface="+mn-lt"/>
                        </a:rPr>
                        <a:t>Teacher: IRP-15</a:t>
                      </a:r>
                    </a:p>
                    <a:p>
                      <a:pPr marL="0" marR="0">
                        <a:lnSpc>
                          <a:spcPct val="118000"/>
                        </a:lnSpc>
                        <a:spcBef>
                          <a:spcPts val="0"/>
                        </a:spcBef>
                        <a:spcAft>
                          <a:spcPts val="0"/>
                        </a:spcAft>
                      </a:pPr>
                      <a:r>
                        <a:rPr lang="en-US" sz="1600" kern="1400" dirty="0">
                          <a:effectLst/>
                          <a:latin typeface="+mn-lt"/>
                        </a:rPr>
                        <a:t>Student: CIRP</a:t>
                      </a:r>
                    </a:p>
                    <a:p>
                      <a:pPr marL="0" marR="0">
                        <a:lnSpc>
                          <a:spcPct val="118000"/>
                        </a:lnSpc>
                        <a:spcBef>
                          <a:spcPts val="0"/>
                        </a:spcBef>
                        <a:spcAft>
                          <a:spcPts val="0"/>
                        </a:spcAft>
                      </a:pPr>
                      <a:r>
                        <a:rPr lang="en-US" sz="1600" kern="1400" dirty="0">
                          <a:effectLst/>
                          <a:latin typeface="+mn-lt"/>
                        </a:rPr>
                        <a:t> </a:t>
                      </a:r>
                    </a:p>
                    <a:p>
                      <a:pPr marL="0" marR="0">
                        <a:lnSpc>
                          <a:spcPct val="118000"/>
                        </a:lnSpc>
                        <a:spcBef>
                          <a:spcPts val="0"/>
                        </a:spcBef>
                        <a:spcAft>
                          <a:spcPts val="0"/>
                        </a:spcAft>
                      </a:pPr>
                      <a:r>
                        <a:rPr lang="en-US" sz="1600" kern="1400" dirty="0">
                          <a:effectLst/>
                          <a:latin typeface="+mn-lt"/>
                        </a:rPr>
                        <a:t>Treatment Integrity:</a:t>
                      </a:r>
                    </a:p>
                    <a:p>
                      <a:pPr marL="0" marR="0">
                        <a:lnSpc>
                          <a:spcPct val="118000"/>
                        </a:lnSpc>
                        <a:spcBef>
                          <a:spcPts val="0"/>
                        </a:spcBef>
                        <a:spcAft>
                          <a:spcPts val="0"/>
                        </a:spcAft>
                      </a:pPr>
                      <a:r>
                        <a:rPr lang="en-US" sz="1600" kern="1400" dirty="0">
                          <a:effectLst/>
                          <a:latin typeface="+mn-lt"/>
                        </a:rPr>
                        <a:t>Implementation &amp; treatment integrity checklist</a:t>
                      </a:r>
                      <a:endParaRPr lang="en-US" sz="1600" kern="1400" dirty="0">
                        <a:solidFill>
                          <a:srgbClr val="000000"/>
                        </a:solidFill>
                        <a:effectLst/>
                        <a:latin typeface="+mn-lt"/>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600" kern="1400" dirty="0">
                          <a:effectLst/>
                          <a:latin typeface="+mn-lt"/>
                        </a:rPr>
                        <a:t>SRSS-E7 score: Low (1-3)</a:t>
                      </a:r>
                    </a:p>
                    <a:p>
                      <a:pPr marL="0" marR="0">
                        <a:lnSpc>
                          <a:spcPct val="118000"/>
                        </a:lnSpc>
                        <a:spcBef>
                          <a:spcPts val="0"/>
                        </a:spcBef>
                        <a:spcAft>
                          <a:spcPts val="0"/>
                        </a:spcAft>
                      </a:pPr>
                      <a:r>
                        <a:rPr lang="en-US" sz="1600" kern="1400" dirty="0">
                          <a:effectLst/>
                          <a:latin typeface="+mn-lt"/>
                        </a:rPr>
                        <a:t>SRSS-I5 score: Low (1-2)</a:t>
                      </a:r>
                    </a:p>
                    <a:p>
                      <a:pPr marL="0" marR="0">
                        <a:lnSpc>
                          <a:spcPct val="118000"/>
                        </a:lnSpc>
                        <a:spcBef>
                          <a:spcPts val="0"/>
                        </a:spcBef>
                        <a:spcAft>
                          <a:spcPts val="0"/>
                        </a:spcAft>
                      </a:pPr>
                      <a:r>
                        <a:rPr lang="en-US" sz="1600" kern="1400" dirty="0">
                          <a:effectLst/>
                          <a:latin typeface="+mn-lt"/>
                        </a:rPr>
                        <a:t> </a:t>
                      </a:r>
                    </a:p>
                    <a:p>
                      <a:pPr marL="0" marR="0">
                        <a:lnSpc>
                          <a:spcPct val="118000"/>
                        </a:lnSpc>
                        <a:spcBef>
                          <a:spcPts val="0"/>
                        </a:spcBef>
                        <a:spcAft>
                          <a:spcPts val="0"/>
                        </a:spcAft>
                      </a:pPr>
                      <a:r>
                        <a:rPr lang="en-US" sz="1600" kern="1400" dirty="0">
                          <a:effectLst/>
                          <a:latin typeface="+mn-lt"/>
                        </a:rPr>
                        <a:t>Passing grade on progress report or report card in the academic area of concern (or target behavior named in the self-monitoring plan)</a:t>
                      </a:r>
                    </a:p>
                    <a:p>
                      <a:pPr marL="0" marR="0">
                        <a:lnSpc>
                          <a:spcPct val="118000"/>
                        </a:lnSpc>
                        <a:spcBef>
                          <a:spcPts val="0"/>
                        </a:spcBef>
                        <a:spcAft>
                          <a:spcPts val="0"/>
                        </a:spcAft>
                      </a:pPr>
                      <a:r>
                        <a:rPr lang="en-US" sz="1600" kern="1400" dirty="0">
                          <a:effectLst/>
                          <a:latin typeface="+mn-lt"/>
                        </a:rPr>
                        <a:t> </a:t>
                      </a:r>
                      <a:endParaRPr lang="en-US" sz="1600" kern="1400" dirty="0">
                        <a:solidFill>
                          <a:srgbClr val="000000"/>
                        </a:solidFill>
                        <a:effectLst/>
                        <a:latin typeface="+mn-lt"/>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40493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0E978-BAA6-47AB-B771-2C94497FC281}"/>
              </a:ext>
            </a:extLst>
          </p:cNvPr>
          <p:cNvSpPr>
            <a:spLocks noGrp="1"/>
          </p:cNvSpPr>
          <p:nvPr>
            <p:ph type="title"/>
          </p:nvPr>
        </p:nvSpPr>
        <p:spPr/>
        <p:txBody>
          <a:bodyPr/>
          <a:lstStyle/>
          <a:p>
            <a:r>
              <a:rPr lang="en-US" dirty="0"/>
              <a:t>Self-monitoring internalizing behaviors</a:t>
            </a:r>
          </a:p>
        </p:txBody>
      </p:sp>
      <p:sp>
        <p:nvSpPr>
          <p:cNvPr id="5" name="Arrow: Right 4">
            <a:extLst>
              <a:ext uri="{FF2B5EF4-FFF2-40B4-BE49-F238E27FC236}">
                <a16:creationId xmlns:a16="http://schemas.microsoft.com/office/drawing/2014/main" id="{A055F131-F8D0-4A21-9246-D75A03DDEC08}"/>
              </a:ext>
            </a:extLst>
          </p:cNvPr>
          <p:cNvSpPr/>
          <p:nvPr/>
        </p:nvSpPr>
        <p:spPr>
          <a:xfrm>
            <a:off x="1626869" y="1690689"/>
            <a:ext cx="8938260" cy="4802186"/>
          </a:xfrm>
          <a:prstGeom prst="rightArrow">
            <a:avLst/>
          </a:prstGeom>
          <a:solidFill>
            <a:schemeClr val="accent2">
              <a:lumMod val="40000"/>
              <a:lumOff val="60000"/>
            </a:schemeClr>
          </a:solidFill>
          <a:ln>
            <a:solidFill>
              <a:schemeClr val="tx1"/>
            </a:solidFill>
          </a:ln>
          <a:scene3d>
            <a:camera prst="orthographicFront">
              <a:rot lat="0" lon="0" rev="0"/>
            </a:camera>
            <a:lightRig rig="contrasting" dir="t">
              <a:rot lat="0" lon="0" rev="1200000"/>
            </a:lightRig>
          </a:scene3d>
          <a:sp3d z="-300000" prstMaterial="plastic"/>
        </p:spPr>
        <p:style>
          <a:lnRef idx="1">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F2EAA027-93B8-497E-866C-93877EF49BD3}"/>
              </a:ext>
            </a:extLst>
          </p:cNvPr>
          <p:cNvSpPr/>
          <p:nvPr/>
        </p:nvSpPr>
        <p:spPr>
          <a:xfrm>
            <a:off x="1194539" y="3131344"/>
            <a:ext cx="3154680" cy="1920874"/>
          </a:xfrm>
          <a:custGeom>
            <a:avLst/>
            <a:gdLst>
              <a:gd name="connsiteX0" fmla="*/ 0 w 3154680"/>
              <a:gd name="connsiteY0" fmla="*/ 320152 h 1920874"/>
              <a:gd name="connsiteX1" fmla="*/ 320152 w 3154680"/>
              <a:gd name="connsiteY1" fmla="*/ 0 h 1920874"/>
              <a:gd name="connsiteX2" fmla="*/ 2834528 w 3154680"/>
              <a:gd name="connsiteY2" fmla="*/ 0 h 1920874"/>
              <a:gd name="connsiteX3" fmla="*/ 3154680 w 3154680"/>
              <a:gd name="connsiteY3" fmla="*/ 320152 h 1920874"/>
              <a:gd name="connsiteX4" fmla="*/ 3154680 w 3154680"/>
              <a:gd name="connsiteY4" fmla="*/ 1600722 h 1920874"/>
              <a:gd name="connsiteX5" fmla="*/ 2834528 w 3154680"/>
              <a:gd name="connsiteY5" fmla="*/ 1920874 h 1920874"/>
              <a:gd name="connsiteX6" fmla="*/ 320152 w 3154680"/>
              <a:gd name="connsiteY6" fmla="*/ 1920874 h 1920874"/>
              <a:gd name="connsiteX7" fmla="*/ 0 w 3154680"/>
              <a:gd name="connsiteY7" fmla="*/ 1600722 h 1920874"/>
              <a:gd name="connsiteX8" fmla="*/ 0 w 3154680"/>
              <a:gd name="connsiteY8" fmla="*/ 320152 h 192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680" h="1920874">
                <a:moveTo>
                  <a:pt x="0" y="320152"/>
                </a:moveTo>
                <a:cubicBezTo>
                  <a:pt x="0" y="143337"/>
                  <a:pt x="143337" y="0"/>
                  <a:pt x="320152" y="0"/>
                </a:cubicBezTo>
                <a:lnTo>
                  <a:pt x="2834528" y="0"/>
                </a:lnTo>
                <a:cubicBezTo>
                  <a:pt x="3011343" y="0"/>
                  <a:pt x="3154680" y="143337"/>
                  <a:pt x="3154680" y="320152"/>
                </a:cubicBezTo>
                <a:lnTo>
                  <a:pt x="3154680" y="1600722"/>
                </a:lnTo>
                <a:cubicBezTo>
                  <a:pt x="3154680" y="1777537"/>
                  <a:pt x="3011343" y="1920874"/>
                  <a:pt x="2834528" y="1920874"/>
                </a:cubicBezTo>
                <a:lnTo>
                  <a:pt x="320152" y="1920874"/>
                </a:lnTo>
                <a:cubicBezTo>
                  <a:pt x="143337" y="1920874"/>
                  <a:pt x="0" y="1777537"/>
                  <a:pt x="0" y="1600722"/>
                </a:cubicBezTo>
                <a:lnTo>
                  <a:pt x="0" y="320152"/>
                </a:lnTo>
                <a:close/>
              </a:path>
            </a:pathLst>
          </a:custGeom>
          <a:solidFill>
            <a:srgbClr val="EBF5EC"/>
          </a:solidFill>
          <a:ln>
            <a:solidFill>
              <a:schemeClr val="tx1"/>
            </a:solidFill>
          </a:ln>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200449" tIns="200449" rIns="200449" bIns="200449" numCol="1" spcCol="1270" anchor="ctr" anchorCtr="0">
            <a:noAutofit/>
          </a:bodyPr>
          <a:lstStyle/>
          <a:p>
            <a:pPr marL="0" lvl="0" indent="0" algn="ctr" defTabSz="1244600">
              <a:lnSpc>
                <a:spcPct val="90000"/>
              </a:lnSpc>
              <a:spcBef>
                <a:spcPct val="0"/>
              </a:spcBef>
              <a:spcAft>
                <a:spcPct val="35000"/>
              </a:spcAft>
              <a:buNone/>
            </a:pPr>
            <a:r>
              <a:rPr lang="en-US" sz="2800" kern="1200"/>
              <a:t>Recognize</a:t>
            </a:r>
            <a:r>
              <a:rPr lang="en-US" sz="2800" kern="1200" dirty="0"/>
              <a:t> anxious feelings</a:t>
            </a:r>
          </a:p>
        </p:txBody>
      </p:sp>
      <p:sp>
        <p:nvSpPr>
          <p:cNvPr id="7" name="Freeform: Shape 6">
            <a:extLst>
              <a:ext uri="{FF2B5EF4-FFF2-40B4-BE49-F238E27FC236}">
                <a16:creationId xmlns:a16="http://schemas.microsoft.com/office/drawing/2014/main" id="{08946BB1-FED5-4632-B1DA-8202A05A5E03}"/>
              </a:ext>
            </a:extLst>
          </p:cNvPr>
          <p:cNvSpPr/>
          <p:nvPr/>
        </p:nvSpPr>
        <p:spPr>
          <a:xfrm>
            <a:off x="4518660" y="3131344"/>
            <a:ext cx="3154680" cy="1920874"/>
          </a:xfrm>
          <a:custGeom>
            <a:avLst/>
            <a:gdLst>
              <a:gd name="connsiteX0" fmla="*/ 0 w 3154680"/>
              <a:gd name="connsiteY0" fmla="*/ 320152 h 1920874"/>
              <a:gd name="connsiteX1" fmla="*/ 320152 w 3154680"/>
              <a:gd name="connsiteY1" fmla="*/ 0 h 1920874"/>
              <a:gd name="connsiteX2" fmla="*/ 2834528 w 3154680"/>
              <a:gd name="connsiteY2" fmla="*/ 0 h 1920874"/>
              <a:gd name="connsiteX3" fmla="*/ 3154680 w 3154680"/>
              <a:gd name="connsiteY3" fmla="*/ 320152 h 1920874"/>
              <a:gd name="connsiteX4" fmla="*/ 3154680 w 3154680"/>
              <a:gd name="connsiteY4" fmla="*/ 1600722 h 1920874"/>
              <a:gd name="connsiteX5" fmla="*/ 2834528 w 3154680"/>
              <a:gd name="connsiteY5" fmla="*/ 1920874 h 1920874"/>
              <a:gd name="connsiteX6" fmla="*/ 320152 w 3154680"/>
              <a:gd name="connsiteY6" fmla="*/ 1920874 h 1920874"/>
              <a:gd name="connsiteX7" fmla="*/ 0 w 3154680"/>
              <a:gd name="connsiteY7" fmla="*/ 1600722 h 1920874"/>
              <a:gd name="connsiteX8" fmla="*/ 0 w 3154680"/>
              <a:gd name="connsiteY8" fmla="*/ 320152 h 192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680" h="1920874">
                <a:moveTo>
                  <a:pt x="0" y="320152"/>
                </a:moveTo>
                <a:cubicBezTo>
                  <a:pt x="0" y="143337"/>
                  <a:pt x="143337" y="0"/>
                  <a:pt x="320152" y="0"/>
                </a:cubicBezTo>
                <a:lnTo>
                  <a:pt x="2834528" y="0"/>
                </a:lnTo>
                <a:cubicBezTo>
                  <a:pt x="3011343" y="0"/>
                  <a:pt x="3154680" y="143337"/>
                  <a:pt x="3154680" y="320152"/>
                </a:cubicBezTo>
                <a:lnTo>
                  <a:pt x="3154680" y="1600722"/>
                </a:lnTo>
                <a:cubicBezTo>
                  <a:pt x="3154680" y="1777537"/>
                  <a:pt x="3011343" y="1920874"/>
                  <a:pt x="2834528" y="1920874"/>
                </a:cubicBezTo>
                <a:lnTo>
                  <a:pt x="320152" y="1920874"/>
                </a:lnTo>
                <a:cubicBezTo>
                  <a:pt x="143337" y="1920874"/>
                  <a:pt x="0" y="1777537"/>
                  <a:pt x="0" y="1600722"/>
                </a:cubicBezTo>
                <a:lnTo>
                  <a:pt x="0" y="320152"/>
                </a:lnTo>
                <a:close/>
              </a:path>
            </a:pathLst>
          </a:custGeom>
          <a:solidFill>
            <a:srgbClr val="EBF5EC"/>
          </a:solidFill>
          <a:ln>
            <a:solidFill>
              <a:schemeClr val="tx1"/>
            </a:solidFill>
          </a:ln>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200449" tIns="200449" rIns="200449" bIns="200449" numCol="1" spcCol="1270" anchor="ctr" anchorCtr="0">
            <a:noAutofit/>
          </a:bodyPr>
          <a:lstStyle/>
          <a:p>
            <a:pPr marL="0" lvl="0" indent="0" algn="ctr" defTabSz="1244600">
              <a:lnSpc>
                <a:spcPct val="90000"/>
              </a:lnSpc>
              <a:spcBef>
                <a:spcPct val="0"/>
              </a:spcBef>
              <a:spcAft>
                <a:spcPct val="35000"/>
              </a:spcAft>
              <a:buNone/>
            </a:pPr>
            <a:r>
              <a:rPr lang="en-US" sz="2800" kern="1200"/>
              <a:t>Learn relaxation strategies</a:t>
            </a:r>
            <a:endParaRPr lang="en-US" sz="2800" kern="1200" dirty="0"/>
          </a:p>
        </p:txBody>
      </p:sp>
      <p:sp>
        <p:nvSpPr>
          <p:cNvPr id="8" name="Freeform: Shape 7">
            <a:extLst>
              <a:ext uri="{FF2B5EF4-FFF2-40B4-BE49-F238E27FC236}">
                <a16:creationId xmlns:a16="http://schemas.microsoft.com/office/drawing/2014/main" id="{96DD18B2-5F8F-4D61-B143-B063C8EBD174}"/>
              </a:ext>
            </a:extLst>
          </p:cNvPr>
          <p:cNvSpPr/>
          <p:nvPr/>
        </p:nvSpPr>
        <p:spPr>
          <a:xfrm>
            <a:off x="7842780" y="3131344"/>
            <a:ext cx="3154680" cy="1920874"/>
          </a:xfrm>
          <a:custGeom>
            <a:avLst/>
            <a:gdLst>
              <a:gd name="connsiteX0" fmla="*/ 0 w 3154680"/>
              <a:gd name="connsiteY0" fmla="*/ 320152 h 1920874"/>
              <a:gd name="connsiteX1" fmla="*/ 320152 w 3154680"/>
              <a:gd name="connsiteY1" fmla="*/ 0 h 1920874"/>
              <a:gd name="connsiteX2" fmla="*/ 2834528 w 3154680"/>
              <a:gd name="connsiteY2" fmla="*/ 0 h 1920874"/>
              <a:gd name="connsiteX3" fmla="*/ 3154680 w 3154680"/>
              <a:gd name="connsiteY3" fmla="*/ 320152 h 1920874"/>
              <a:gd name="connsiteX4" fmla="*/ 3154680 w 3154680"/>
              <a:gd name="connsiteY4" fmla="*/ 1600722 h 1920874"/>
              <a:gd name="connsiteX5" fmla="*/ 2834528 w 3154680"/>
              <a:gd name="connsiteY5" fmla="*/ 1920874 h 1920874"/>
              <a:gd name="connsiteX6" fmla="*/ 320152 w 3154680"/>
              <a:gd name="connsiteY6" fmla="*/ 1920874 h 1920874"/>
              <a:gd name="connsiteX7" fmla="*/ 0 w 3154680"/>
              <a:gd name="connsiteY7" fmla="*/ 1600722 h 1920874"/>
              <a:gd name="connsiteX8" fmla="*/ 0 w 3154680"/>
              <a:gd name="connsiteY8" fmla="*/ 320152 h 192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680" h="1920874">
                <a:moveTo>
                  <a:pt x="0" y="320152"/>
                </a:moveTo>
                <a:cubicBezTo>
                  <a:pt x="0" y="143337"/>
                  <a:pt x="143337" y="0"/>
                  <a:pt x="320152" y="0"/>
                </a:cubicBezTo>
                <a:lnTo>
                  <a:pt x="2834528" y="0"/>
                </a:lnTo>
                <a:cubicBezTo>
                  <a:pt x="3011343" y="0"/>
                  <a:pt x="3154680" y="143337"/>
                  <a:pt x="3154680" y="320152"/>
                </a:cubicBezTo>
                <a:lnTo>
                  <a:pt x="3154680" y="1600722"/>
                </a:lnTo>
                <a:cubicBezTo>
                  <a:pt x="3154680" y="1777537"/>
                  <a:pt x="3011343" y="1920874"/>
                  <a:pt x="2834528" y="1920874"/>
                </a:cubicBezTo>
                <a:lnTo>
                  <a:pt x="320152" y="1920874"/>
                </a:lnTo>
                <a:cubicBezTo>
                  <a:pt x="143337" y="1920874"/>
                  <a:pt x="0" y="1777537"/>
                  <a:pt x="0" y="1600722"/>
                </a:cubicBezTo>
                <a:lnTo>
                  <a:pt x="0" y="320152"/>
                </a:lnTo>
                <a:close/>
              </a:path>
            </a:pathLst>
          </a:custGeom>
          <a:solidFill>
            <a:srgbClr val="EBF5EC"/>
          </a:solidFill>
          <a:ln>
            <a:solidFill>
              <a:schemeClr val="tx1"/>
            </a:solidFill>
          </a:ln>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200449" tIns="200449" rIns="200449" bIns="200449" numCol="1" spcCol="1270" anchor="ctr" anchorCtr="0">
            <a:noAutofit/>
          </a:bodyPr>
          <a:lstStyle/>
          <a:p>
            <a:pPr marL="0" lvl="0" indent="0" algn="ctr" defTabSz="1244600">
              <a:lnSpc>
                <a:spcPct val="90000"/>
              </a:lnSpc>
              <a:spcBef>
                <a:spcPct val="0"/>
              </a:spcBef>
              <a:spcAft>
                <a:spcPct val="35000"/>
              </a:spcAft>
              <a:buNone/>
            </a:pPr>
            <a:r>
              <a:rPr lang="en-US" sz="2800"/>
              <a:t>Record feelings, strategies, &amp; engagement</a:t>
            </a:r>
            <a:endParaRPr lang="en-US" sz="2800" kern="1200" dirty="0"/>
          </a:p>
        </p:txBody>
      </p:sp>
    </p:spTree>
    <p:extLst>
      <p:ext uri="{BB962C8B-B14F-4D97-AF65-F5344CB8AC3E}">
        <p14:creationId xmlns:p14="http://schemas.microsoft.com/office/powerpoint/2010/main" val="147436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26371C-58D6-024C-97BB-E72875F449D0}"/>
              </a:ext>
            </a:extLst>
          </p:cNvPr>
          <p:cNvSpPr/>
          <p:nvPr/>
        </p:nvSpPr>
        <p:spPr>
          <a:xfrm>
            <a:off x="4191000" y="1034902"/>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0311E041-CA33-444B-BC43-3AA4F5A8285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4471" y="1655804"/>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6B14B590-B107-CE43-9D40-CF1F2FCFF361}"/>
              </a:ext>
            </a:extLst>
          </p:cNvPr>
          <p:cNvSpPr txBox="1">
            <a:spLocks/>
          </p:cNvSpPr>
          <p:nvPr/>
        </p:nvSpPr>
        <p:spPr bwMode="auto">
          <a:xfrm>
            <a:off x="2239926" y="4331787"/>
            <a:ext cx="9952074" cy="735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FFFFFF"/>
                </a:solidFill>
                <a:latin typeface="Times New Roman" charset="0"/>
                <a:ea typeface="MS PGothic" charset="-128"/>
                <a:cs typeface="Times New Roman" charset="0"/>
              </a:rPr>
              <a:t>Tertiary (Tier 3) Intervention Grids</a:t>
            </a:r>
          </a:p>
        </p:txBody>
      </p:sp>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82D1-8093-DA4D-901A-ED74CD73FE9A}"/>
              </a:ext>
            </a:extLst>
          </p:cNvPr>
          <p:cNvSpPr>
            <a:spLocks noGrp="1"/>
          </p:cNvSpPr>
          <p:nvPr>
            <p:ph type="title"/>
          </p:nvPr>
        </p:nvSpPr>
        <p:spPr/>
        <p:txBody>
          <a:bodyPr/>
          <a:lstStyle/>
          <a:p>
            <a:r>
              <a:rPr lang="en-US" dirty="0"/>
              <a:t>Cognitive Restructuring</a:t>
            </a:r>
          </a:p>
        </p:txBody>
      </p:sp>
      <p:sp>
        <p:nvSpPr>
          <p:cNvPr id="3" name="Text Placeholder 2">
            <a:extLst>
              <a:ext uri="{FF2B5EF4-FFF2-40B4-BE49-F238E27FC236}">
                <a16:creationId xmlns:a16="http://schemas.microsoft.com/office/drawing/2014/main" id="{C195CDE2-3476-CB4C-A0FB-F3012E1A33A9}"/>
              </a:ext>
            </a:extLst>
          </p:cNvPr>
          <p:cNvSpPr>
            <a:spLocks noGrp="1"/>
          </p:cNvSpPr>
          <p:nvPr>
            <p:ph type="body" idx="1"/>
          </p:nvPr>
        </p:nvSpPr>
        <p:spPr/>
        <p:txBody>
          <a:bodyPr/>
          <a:lstStyle/>
          <a:p>
            <a:r>
              <a:rPr lang="en-US" dirty="0"/>
              <a:t>A tertiary (Tier 3) intervention for students experiencing internalizing challenges</a:t>
            </a:r>
          </a:p>
        </p:txBody>
      </p:sp>
    </p:spTree>
    <p:extLst>
      <p:ext uri="{BB962C8B-B14F-4D97-AF65-F5344CB8AC3E}">
        <p14:creationId xmlns:p14="http://schemas.microsoft.com/office/powerpoint/2010/main" val="142753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6AF0630-F8CD-45ED-ABD3-9F21425FCC97}"/>
              </a:ext>
            </a:extLst>
          </p:cNvPr>
          <p:cNvGraphicFramePr/>
          <p:nvPr>
            <p:extLst>
              <p:ext uri="{D42A27DB-BD31-4B8C-83A1-F6EECF244321}">
                <p14:modId xmlns:p14="http://schemas.microsoft.com/office/powerpoint/2010/main" val="4188684135"/>
              </p:ext>
            </p:extLst>
          </p:nvPr>
        </p:nvGraphicFramePr>
        <p:xfrm>
          <a:off x="838200" y="1690688"/>
          <a:ext cx="10515600" cy="46208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CF6A7E71-76F5-4D7C-A5D3-DD20627F3C32}"/>
              </a:ext>
            </a:extLst>
          </p:cNvPr>
          <p:cNvSpPr>
            <a:spLocks noGrp="1"/>
          </p:cNvSpPr>
          <p:nvPr>
            <p:ph type="title"/>
          </p:nvPr>
        </p:nvSpPr>
        <p:spPr/>
        <p:txBody>
          <a:bodyPr>
            <a:normAutofit fontScale="90000"/>
          </a:bodyPr>
          <a:lstStyle/>
          <a:p>
            <a:r>
              <a:rPr lang="en-US" dirty="0"/>
              <a:t>GOAL: To modify the cognitions associated with anxiety, thereby reducing it. </a:t>
            </a:r>
          </a:p>
        </p:txBody>
      </p:sp>
    </p:spTree>
    <p:extLst>
      <p:ext uri="{BB962C8B-B14F-4D97-AF65-F5344CB8AC3E}">
        <p14:creationId xmlns:p14="http://schemas.microsoft.com/office/powerpoint/2010/main" val="708301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A836C-9A9E-4C91-A3CD-D3E0192C3628}"/>
              </a:ext>
            </a:extLst>
          </p:cNvPr>
          <p:cNvSpPr>
            <a:spLocks noGrp="1"/>
          </p:cNvSpPr>
          <p:nvPr>
            <p:ph type="title"/>
          </p:nvPr>
        </p:nvSpPr>
        <p:spPr/>
        <p:txBody>
          <a:bodyPr/>
          <a:lstStyle/>
          <a:p>
            <a:r>
              <a:rPr lang="en-US" dirty="0"/>
              <a:t>What is Cognitive Restructuring?</a:t>
            </a:r>
          </a:p>
        </p:txBody>
      </p:sp>
      <p:sp>
        <p:nvSpPr>
          <p:cNvPr id="3" name="Content Placeholder 2">
            <a:extLst>
              <a:ext uri="{FF2B5EF4-FFF2-40B4-BE49-F238E27FC236}">
                <a16:creationId xmlns:a16="http://schemas.microsoft.com/office/drawing/2014/main" id="{C3501067-0787-46CA-9194-537EF74934D8}"/>
              </a:ext>
            </a:extLst>
          </p:cNvPr>
          <p:cNvSpPr>
            <a:spLocks noGrp="1"/>
          </p:cNvSpPr>
          <p:nvPr>
            <p:ph idx="1"/>
          </p:nvPr>
        </p:nvSpPr>
        <p:spPr/>
        <p:txBody>
          <a:bodyPr/>
          <a:lstStyle/>
          <a:p>
            <a:pPr marL="0" indent="0">
              <a:spcBef>
                <a:spcPts val="0"/>
              </a:spcBef>
              <a:spcAft>
                <a:spcPts val="600"/>
              </a:spcAft>
              <a:buNone/>
            </a:pPr>
            <a:r>
              <a:rPr lang="en-US" sz="2800" dirty="0"/>
              <a:t>Includes teaching students to:</a:t>
            </a:r>
          </a:p>
          <a:p>
            <a:pPr>
              <a:spcBef>
                <a:spcPts val="0"/>
              </a:spcBef>
              <a:spcAft>
                <a:spcPts val="600"/>
              </a:spcAft>
            </a:pPr>
            <a:r>
              <a:rPr lang="en-US" sz="2800" dirty="0"/>
              <a:t>Identify irrational thoughts and replace them with more realistic ones</a:t>
            </a:r>
          </a:p>
          <a:p>
            <a:pPr>
              <a:spcBef>
                <a:spcPts val="0"/>
              </a:spcBef>
              <a:spcAft>
                <a:spcPts val="600"/>
              </a:spcAft>
            </a:pPr>
            <a:r>
              <a:rPr lang="en-US" sz="2800" dirty="0"/>
              <a:t>Identify and classify irrational thoughts during anxiety-provoking events</a:t>
            </a:r>
          </a:p>
          <a:p>
            <a:pPr>
              <a:spcBef>
                <a:spcPts val="0"/>
              </a:spcBef>
              <a:spcAft>
                <a:spcPts val="600"/>
              </a:spcAft>
            </a:pPr>
            <a:r>
              <a:rPr lang="en-US" sz="2800" dirty="0"/>
              <a:t>Modify irrational thoughts by making realistic appraisals of the events</a:t>
            </a:r>
          </a:p>
        </p:txBody>
      </p:sp>
    </p:spTree>
    <p:extLst>
      <p:ext uri="{BB962C8B-B14F-4D97-AF65-F5344CB8AC3E}">
        <p14:creationId xmlns:p14="http://schemas.microsoft.com/office/powerpoint/2010/main" val="1468381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0CAB2DD-943C-4C72-805D-C67C374BC4CE}"/>
              </a:ext>
            </a:extLst>
          </p:cNvPr>
          <p:cNvGraphicFramePr/>
          <p:nvPr>
            <p:extLst>
              <p:ext uri="{D42A27DB-BD31-4B8C-83A1-F6EECF244321}">
                <p14:modId xmlns:p14="http://schemas.microsoft.com/office/powerpoint/2010/main" val="1540914794"/>
              </p:ext>
            </p:extLst>
          </p:nvPr>
        </p:nvGraphicFramePr>
        <p:xfrm>
          <a:off x="817418" y="0"/>
          <a:ext cx="10557164" cy="6757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1877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2344915657"/>
              </p:ext>
            </p:extLst>
          </p:nvPr>
        </p:nvGraphicFramePr>
        <p:xfrm>
          <a:off x="172721" y="219327"/>
          <a:ext cx="11785600" cy="6419346"/>
        </p:xfrm>
        <a:graphic>
          <a:graphicData uri="http://schemas.openxmlformats.org/drawingml/2006/table">
            <a:tbl>
              <a:tblPr firstRow="1" firstCol="1" bandRow="1">
                <a:tableStyleId>{21E4AEA4-8DFA-4A89-87EB-49C32662AFE0}</a:tableStyleId>
              </a:tblPr>
              <a:tblGrid>
                <a:gridCol w="1485579">
                  <a:extLst>
                    <a:ext uri="{9D8B030D-6E8A-4147-A177-3AD203B41FA5}">
                      <a16:colId xmlns:a16="http://schemas.microsoft.com/office/drawing/2014/main" val="20000"/>
                    </a:ext>
                  </a:extLst>
                </a:gridCol>
                <a:gridCol w="2867518">
                  <a:extLst>
                    <a:ext uri="{9D8B030D-6E8A-4147-A177-3AD203B41FA5}">
                      <a16:colId xmlns:a16="http://schemas.microsoft.com/office/drawing/2014/main" val="20001"/>
                    </a:ext>
                  </a:extLst>
                </a:gridCol>
                <a:gridCol w="2475346">
                  <a:extLst>
                    <a:ext uri="{9D8B030D-6E8A-4147-A177-3AD203B41FA5}">
                      <a16:colId xmlns:a16="http://schemas.microsoft.com/office/drawing/2014/main" val="20002"/>
                    </a:ext>
                  </a:extLst>
                </a:gridCol>
                <a:gridCol w="2576945">
                  <a:extLst>
                    <a:ext uri="{9D8B030D-6E8A-4147-A177-3AD203B41FA5}">
                      <a16:colId xmlns:a16="http://schemas.microsoft.com/office/drawing/2014/main" val="20003"/>
                    </a:ext>
                  </a:extLst>
                </a:gridCol>
                <a:gridCol w="2380212">
                  <a:extLst>
                    <a:ext uri="{9D8B030D-6E8A-4147-A177-3AD203B41FA5}">
                      <a16:colId xmlns:a16="http://schemas.microsoft.com/office/drawing/2014/main" val="20004"/>
                    </a:ext>
                  </a:extLst>
                </a:gridCol>
              </a:tblGrid>
              <a:tr h="557026">
                <a:tc gridSpan="5">
                  <a:txBody>
                    <a:bodyPr/>
                    <a:lstStyle/>
                    <a:p>
                      <a:pPr marL="0" marR="0" algn="ctr">
                        <a:lnSpc>
                          <a:spcPct val="118000"/>
                        </a:lnSpc>
                        <a:spcBef>
                          <a:spcPts val="0"/>
                        </a:spcBef>
                        <a:spcAft>
                          <a:spcPts val="0"/>
                        </a:spcAft>
                      </a:pPr>
                      <a:r>
                        <a:rPr lang="en-US" sz="1600" kern="1400" dirty="0">
                          <a:solidFill>
                            <a:schemeClr val="tx1"/>
                          </a:solidFill>
                          <a:effectLst/>
                          <a:latin typeface="+mn-lt"/>
                          <a:ea typeface="Times New Roman" panose="02020603050405020304" pitchFamily="18" charset="0"/>
                          <a:cs typeface="Times New Roman" panose="02020603050405020304" pitchFamily="18" charset="0"/>
                        </a:rPr>
                        <a:t>Sample Elementary Tertiary (Tier 3) Intervention Grid</a:t>
                      </a: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pPr marL="0" marR="0" algn="ctr">
                        <a:lnSpc>
                          <a:spcPct val="118000"/>
                        </a:lnSpc>
                        <a:spcBef>
                          <a:spcPts val="0"/>
                        </a:spcBef>
                        <a:spcAft>
                          <a:spcPts val="0"/>
                        </a:spcAft>
                      </a:pPr>
                      <a:endParaRPr lang="en-US" sz="1600" kern="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8000"/>
                        </a:lnSpc>
                        <a:spcBef>
                          <a:spcPts val="0"/>
                        </a:spcBef>
                        <a:spcAft>
                          <a:spcPts val="0"/>
                        </a:spcAft>
                      </a:pPr>
                      <a:endParaRPr lang="en-US" sz="1600" kern="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8000"/>
                        </a:lnSpc>
                        <a:spcBef>
                          <a:spcPts val="0"/>
                        </a:spcBef>
                        <a:spcAft>
                          <a:spcPts val="0"/>
                        </a:spcAft>
                      </a:pPr>
                      <a:endParaRPr lang="en-US" sz="1600" kern="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marL="0" marR="0" algn="ctr">
                        <a:lnSpc>
                          <a:spcPct val="118000"/>
                        </a:lnSpc>
                        <a:spcBef>
                          <a:spcPts val="0"/>
                        </a:spcBef>
                        <a:spcAft>
                          <a:spcPts val="0"/>
                        </a:spcAft>
                      </a:pPr>
                      <a:endParaRPr lang="en-US" sz="1600" kern="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80943933"/>
                  </a:ext>
                </a:extLst>
              </a:tr>
              <a:tr h="557026">
                <a:tc>
                  <a:txBody>
                    <a:bodyPr/>
                    <a:lstStyle/>
                    <a:p>
                      <a:pPr marL="0" marR="0" algn="l">
                        <a:lnSpc>
                          <a:spcPct val="118000"/>
                        </a:lnSpc>
                        <a:spcBef>
                          <a:spcPts val="0"/>
                        </a:spcBef>
                        <a:spcAft>
                          <a:spcPts val="0"/>
                        </a:spcAft>
                      </a:pPr>
                      <a:r>
                        <a:rPr lang="en-US" sz="1600" kern="1400" dirty="0">
                          <a:solidFill>
                            <a:schemeClr val="tx1"/>
                          </a:solidFill>
                          <a:effectLst/>
                          <a:latin typeface="+mn-lt"/>
                        </a:rPr>
                        <a:t>Support</a:t>
                      </a:r>
                      <a:endParaRPr lang="en-US" sz="1600" kern="1400" dirty="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18000"/>
                        </a:lnSpc>
                        <a:spcBef>
                          <a:spcPts val="0"/>
                        </a:spcBef>
                        <a:spcAft>
                          <a:spcPts val="0"/>
                        </a:spcAft>
                      </a:pPr>
                      <a:r>
                        <a:rPr lang="en-US" sz="1600" kern="1400" dirty="0">
                          <a:solidFill>
                            <a:schemeClr val="tx1"/>
                          </a:solidFill>
                          <a:effectLst/>
                          <a:latin typeface="+mn-lt"/>
                        </a:rPr>
                        <a:t>Description</a:t>
                      </a:r>
                      <a:endParaRPr lang="en-US" sz="1600" kern="1400" dirty="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18000"/>
                        </a:lnSpc>
                        <a:spcBef>
                          <a:spcPts val="0"/>
                        </a:spcBef>
                        <a:spcAft>
                          <a:spcPts val="0"/>
                        </a:spcAft>
                      </a:pPr>
                      <a:r>
                        <a:rPr lang="en-US" sz="1600" kern="1400" dirty="0">
                          <a:solidFill>
                            <a:schemeClr val="tx1"/>
                          </a:solidFill>
                          <a:effectLst/>
                          <a:latin typeface="+mn-lt"/>
                        </a:rPr>
                        <a:t>School-wide Data:</a:t>
                      </a:r>
                    </a:p>
                    <a:p>
                      <a:pPr marL="0" marR="0" algn="ctr">
                        <a:lnSpc>
                          <a:spcPct val="118000"/>
                        </a:lnSpc>
                        <a:spcBef>
                          <a:spcPts val="0"/>
                        </a:spcBef>
                        <a:spcAft>
                          <a:spcPts val="0"/>
                        </a:spcAft>
                      </a:pPr>
                      <a:r>
                        <a:rPr lang="en-US" sz="1600" kern="1400" dirty="0">
                          <a:solidFill>
                            <a:schemeClr val="tx1"/>
                          </a:solidFill>
                          <a:effectLst/>
                          <a:latin typeface="+mn-lt"/>
                        </a:rPr>
                        <a:t>Entry Criteria</a:t>
                      </a:r>
                      <a:endParaRPr lang="en-US" sz="1600" kern="1400" dirty="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18000"/>
                        </a:lnSpc>
                        <a:spcBef>
                          <a:spcPts val="0"/>
                        </a:spcBef>
                        <a:spcAft>
                          <a:spcPts val="0"/>
                        </a:spcAft>
                      </a:pPr>
                      <a:r>
                        <a:rPr lang="en-US" sz="1600" kern="1400" dirty="0">
                          <a:solidFill>
                            <a:schemeClr val="tx1"/>
                          </a:solidFill>
                          <a:effectLst/>
                          <a:latin typeface="+mn-lt"/>
                        </a:rPr>
                        <a:t>Data to Monitor Progress</a:t>
                      </a:r>
                      <a:endParaRPr lang="en-US" sz="1600" kern="1400" dirty="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lnSpc>
                          <a:spcPct val="118000"/>
                        </a:lnSpc>
                        <a:spcBef>
                          <a:spcPts val="0"/>
                        </a:spcBef>
                        <a:spcAft>
                          <a:spcPts val="0"/>
                        </a:spcAft>
                      </a:pPr>
                      <a:r>
                        <a:rPr lang="en-US" sz="1600" kern="1400" dirty="0">
                          <a:solidFill>
                            <a:schemeClr val="tx1"/>
                          </a:solidFill>
                          <a:effectLst/>
                          <a:latin typeface="+mn-lt"/>
                        </a:rPr>
                        <a:t>Exit Criteria</a:t>
                      </a:r>
                    </a:p>
                    <a:p>
                      <a:pPr marL="0" marR="0" algn="ctr">
                        <a:lnSpc>
                          <a:spcPct val="118000"/>
                        </a:lnSpc>
                        <a:spcBef>
                          <a:spcPts val="0"/>
                        </a:spcBef>
                        <a:spcAft>
                          <a:spcPts val="0"/>
                        </a:spcAft>
                      </a:pPr>
                      <a:r>
                        <a:rPr lang="en-US" sz="1600" kern="1400" dirty="0">
                          <a:solidFill>
                            <a:schemeClr val="tx1"/>
                          </a:solidFill>
                          <a:effectLst/>
                          <a:latin typeface="+mn-lt"/>
                        </a:rPr>
                        <a:t> </a:t>
                      </a:r>
                      <a:endParaRPr lang="en-US" sz="1600" kern="1400" dirty="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5305294">
                <a:tc>
                  <a:txBody>
                    <a:bodyPr/>
                    <a:lstStyle/>
                    <a:p>
                      <a:pPr marL="0" marR="0">
                        <a:lnSpc>
                          <a:spcPct val="118000"/>
                        </a:lnSpc>
                        <a:spcBef>
                          <a:spcPts val="0"/>
                        </a:spcBef>
                        <a:spcAft>
                          <a:spcPts val="0"/>
                        </a:spcAft>
                      </a:pPr>
                      <a:r>
                        <a:rPr lang="en-US" sz="1600" kern="1400" dirty="0">
                          <a:solidFill>
                            <a:schemeClr val="tx1"/>
                          </a:solidFill>
                          <a:effectLst/>
                          <a:latin typeface="+mn-lt"/>
                        </a:rPr>
                        <a:t>Cognitive Restructuring</a:t>
                      </a:r>
                      <a:endParaRPr lang="en-US" sz="1600" kern="1400" dirty="0">
                        <a:solidFill>
                          <a:schemeClr val="tx1"/>
                        </a:solidFill>
                        <a:effectLst/>
                        <a:latin typeface="+mn-lt"/>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nSpc>
                          <a:spcPct val="118000"/>
                        </a:lnSpc>
                        <a:spcBef>
                          <a:spcPts val="0"/>
                        </a:spcBef>
                        <a:spcAft>
                          <a:spcPts val="0"/>
                        </a:spcAft>
                      </a:pPr>
                      <a:r>
                        <a:rPr lang="en-US" sz="1600" kern="1400" dirty="0">
                          <a:effectLst/>
                          <a:latin typeface="+mn-lt"/>
                        </a:rPr>
                        <a:t>Individual or small group intervention lead by related service provider (e.g., counselor) using strategies rooted in Cognitive Behavior Therapy (CBT) to teach students to identify irrational emotions or thoughts, test the reality of those thoughts, and develop rational thoughts to replace depressive/anxious ones (Vannest et al., 2015). Intervention provided over 5-12 sessions.</a:t>
                      </a:r>
                      <a:endParaRPr lang="en-US" sz="1600" kern="1400" dirty="0">
                        <a:solidFill>
                          <a:srgbClr val="000000"/>
                        </a:solidFill>
                        <a:effectLst/>
                        <a:latin typeface="+mn-lt"/>
                        <a:ea typeface="Times New Roman" panose="02020603050405020304" pitchFamily="18" charset="0"/>
                        <a:cs typeface="Times New Roman" panose="02020603050405020304" pitchFamily="18" charset="0"/>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8000"/>
                        </a:lnSpc>
                        <a:spcBef>
                          <a:spcPts val="0"/>
                        </a:spcBef>
                        <a:spcAft>
                          <a:spcPts val="0"/>
                        </a:spcAft>
                      </a:pPr>
                      <a:r>
                        <a:rPr lang="en-US" sz="1600" kern="1400" dirty="0">
                          <a:effectLst/>
                          <a:latin typeface="+mn-lt"/>
                        </a:rPr>
                        <a:t>Behavior: </a:t>
                      </a:r>
                    </a:p>
                    <a:p>
                      <a:pPr marL="342900" marR="0" lvl="0" indent="-342900">
                        <a:spcBef>
                          <a:spcPts val="0"/>
                        </a:spcBef>
                        <a:spcAft>
                          <a:spcPts val="0"/>
                        </a:spcAft>
                        <a:buFont typeface="Wingdings" panose="05000000000000000000" pitchFamily="2" charset="2"/>
                        <a:buChar char=""/>
                      </a:pPr>
                      <a:r>
                        <a:rPr lang="en-US" sz="1600" kern="1400" dirty="0">
                          <a:effectLst/>
                          <a:latin typeface="+mn-lt"/>
                        </a:rPr>
                        <a:t>SRSS-E7 score:</a:t>
                      </a:r>
                      <a:br>
                        <a:rPr lang="en-US" sz="1600" kern="1400" dirty="0">
                          <a:effectLst/>
                          <a:latin typeface="+mn-lt"/>
                        </a:rPr>
                      </a:br>
                      <a:r>
                        <a:rPr lang="en-US" sz="1600" kern="1400" dirty="0">
                          <a:effectLst/>
                          <a:latin typeface="+mn-lt"/>
                        </a:rPr>
                        <a:t>Moderate (4-8) </a:t>
                      </a:r>
                    </a:p>
                    <a:p>
                      <a:pPr marL="342900" marR="0" lvl="0" indent="-342900">
                        <a:spcBef>
                          <a:spcPts val="0"/>
                        </a:spcBef>
                        <a:spcAft>
                          <a:spcPts val="0"/>
                        </a:spcAft>
                        <a:buFont typeface="Wingdings" panose="05000000000000000000" pitchFamily="2" charset="2"/>
                        <a:buChar char=""/>
                      </a:pPr>
                      <a:r>
                        <a:rPr lang="en-US" sz="1600" kern="1400" dirty="0">
                          <a:effectLst/>
                          <a:latin typeface="+mn-lt"/>
                        </a:rPr>
                        <a:t>SRSS-I5 score:</a:t>
                      </a:r>
                      <a:br>
                        <a:rPr lang="en-US" sz="1600" kern="1400" dirty="0">
                          <a:effectLst/>
                          <a:latin typeface="+mn-lt"/>
                        </a:rPr>
                      </a:br>
                      <a:r>
                        <a:rPr lang="en-US" sz="1600" kern="1400" dirty="0">
                          <a:effectLst/>
                          <a:latin typeface="+mn-lt"/>
                        </a:rPr>
                        <a:t>Moderate (2-3)</a:t>
                      </a:r>
                    </a:p>
                    <a:p>
                      <a:pPr marL="0" marR="0" algn="ctr">
                        <a:lnSpc>
                          <a:spcPct val="118000"/>
                        </a:lnSpc>
                        <a:spcBef>
                          <a:spcPts val="600"/>
                        </a:spcBef>
                        <a:spcAft>
                          <a:spcPts val="600"/>
                        </a:spcAft>
                      </a:pPr>
                      <a:r>
                        <a:rPr lang="en-US" sz="1600" b="1" kern="1400" dirty="0">
                          <a:effectLst/>
                          <a:latin typeface="+mn-lt"/>
                        </a:rPr>
                        <a:t>AND/OR</a:t>
                      </a:r>
                    </a:p>
                    <a:p>
                      <a:pPr marL="342900" marR="0" lvl="0" indent="-342900">
                        <a:spcBef>
                          <a:spcPts val="0"/>
                        </a:spcBef>
                        <a:spcAft>
                          <a:spcPts val="0"/>
                        </a:spcAft>
                        <a:buFont typeface="Wingdings" panose="05000000000000000000" pitchFamily="2" charset="2"/>
                        <a:buChar char=""/>
                      </a:pPr>
                      <a:r>
                        <a:rPr lang="en-US" sz="1600" kern="1400" dirty="0">
                          <a:effectLst/>
                          <a:latin typeface="+mn-lt"/>
                        </a:rPr>
                        <a:t>2 or more office discipline referrals (ODR)</a:t>
                      </a:r>
                    </a:p>
                    <a:p>
                      <a:pPr marL="0" marR="0" lvl="0" indent="0" algn="ctr"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lang="en-US" sz="1600" b="1" kern="1400" dirty="0">
                          <a:effectLst/>
                          <a:latin typeface="+mn-lt"/>
                        </a:rPr>
                        <a:t>AND/OR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400" cap="none" spc="0" normalizeH="0" baseline="0" noProof="0" dirty="0">
                          <a:ln>
                            <a:noFill/>
                          </a:ln>
                          <a:solidFill>
                            <a:prstClr val="black"/>
                          </a:solidFill>
                          <a:effectLst/>
                          <a:uLnTx/>
                          <a:uFillTx/>
                          <a:latin typeface="+mn-lt"/>
                          <a:ea typeface="+mn-ea"/>
                          <a:cs typeface="+mn-cs"/>
                        </a:rPr>
                        <a:t>4 or more nurse visits</a:t>
                      </a:r>
                    </a:p>
                    <a:p>
                      <a:pPr marL="0" marR="0" lvl="0" indent="0" algn="ctr"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lang="en-US" sz="1600" b="1" kern="1400" dirty="0">
                          <a:effectLst/>
                          <a:latin typeface="+mn-lt"/>
                        </a:rPr>
                        <a:t>AND/OR</a:t>
                      </a:r>
                      <a:endParaRPr kumimoji="0" lang="en-US" sz="1600" b="0" i="0" u="none" strike="noStrike" kern="1400" cap="none" spc="0" normalizeH="0" baseline="0" noProof="0" dirty="0">
                        <a:ln>
                          <a:noFill/>
                        </a:ln>
                        <a:solidFill>
                          <a:prstClr val="black"/>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400" cap="none" spc="0" normalizeH="0" baseline="0" noProof="0" dirty="0">
                          <a:ln>
                            <a:noFill/>
                          </a:ln>
                          <a:solidFill>
                            <a:prstClr val="black"/>
                          </a:solidFill>
                          <a:effectLst/>
                          <a:uLnTx/>
                          <a:uFillTx/>
                          <a:latin typeface="+mn-lt"/>
                          <a:ea typeface="+mn-ea"/>
                          <a:cs typeface="+mn-cs"/>
                        </a:rPr>
                        <a:t>2 or more unexcused absences over the past 4 weeks</a:t>
                      </a:r>
                      <a:endParaRPr lang="en-US" sz="1600" b="1" kern="1400" dirty="0">
                        <a:effectLst/>
                        <a:latin typeface="+mn-lt"/>
                      </a:endParaRPr>
                    </a:p>
                    <a:p>
                      <a:pPr marL="0" marR="0" algn="ctr">
                        <a:lnSpc>
                          <a:spcPct val="118000"/>
                        </a:lnSpc>
                        <a:spcBef>
                          <a:spcPts val="600"/>
                        </a:spcBef>
                        <a:spcAft>
                          <a:spcPts val="600"/>
                        </a:spcAft>
                      </a:pPr>
                      <a:r>
                        <a:rPr lang="en-US" sz="1600" b="1" kern="1400" dirty="0">
                          <a:effectLst/>
                          <a:latin typeface="+mn-lt"/>
                        </a:rPr>
                        <a:t>AND</a:t>
                      </a:r>
                    </a:p>
                    <a:p>
                      <a:pPr marL="342900" marR="0" lvl="0" indent="-342900">
                        <a:spcBef>
                          <a:spcPts val="0"/>
                        </a:spcBef>
                        <a:spcAft>
                          <a:spcPts val="0"/>
                        </a:spcAft>
                        <a:buFont typeface="Wingdings" panose="05000000000000000000" pitchFamily="2" charset="2"/>
                        <a:buChar char=""/>
                      </a:pPr>
                      <a:r>
                        <a:rPr lang="en-US" sz="1600" kern="1400" dirty="0">
                          <a:solidFill>
                            <a:srgbClr val="000000"/>
                          </a:solidFill>
                          <a:effectLst/>
                          <a:latin typeface="+mn-lt"/>
                          <a:ea typeface="Times New Roman" panose="02020603050405020304" pitchFamily="18" charset="0"/>
                          <a:cs typeface="Times New Roman" panose="02020603050405020304" pitchFamily="18" charset="0"/>
                        </a:rPr>
                        <a:t>Parent permission</a:t>
                      </a: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8000"/>
                        </a:lnSpc>
                        <a:spcBef>
                          <a:spcPts val="0"/>
                        </a:spcBef>
                        <a:spcAft>
                          <a:spcPts val="0"/>
                        </a:spcAft>
                      </a:pPr>
                      <a:r>
                        <a:rPr lang="en-US" sz="1600" b="1" kern="1400" dirty="0">
                          <a:effectLst/>
                          <a:latin typeface="+mn-lt"/>
                        </a:rPr>
                        <a:t>Student measures:</a:t>
                      </a:r>
                    </a:p>
                    <a:p>
                      <a:pPr marL="285750" marR="0" indent="-285750">
                        <a:lnSpc>
                          <a:spcPct val="118000"/>
                        </a:lnSpc>
                        <a:spcBef>
                          <a:spcPts val="0"/>
                        </a:spcBef>
                        <a:spcAft>
                          <a:spcPts val="0"/>
                        </a:spcAft>
                        <a:buFont typeface="Wingdings" panose="05000000000000000000" pitchFamily="2" charset="2"/>
                        <a:buChar char=""/>
                      </a:pPr>
                      <a:r>
                        <a:rPr lang="en-US" sz="1600" kern="1400" dirty="0">
                          <a:effectLst/>
                          <a:latin typeface="+mn-lt"/>
                        </a:rPr>
                        <a:t>Attendance</a:t>
                      </a:r>
                    </a:p>
                    <a:p>
                      <a:pPr marL="285750" marR="0" indent="-285750">
                        <a:lnSpc>
                          <a:spcPct val="118000"/>
                        </a:lnSpc>
                        <a:spcBef>
                          <a:spcPts val="0"/>
                        </a:spcBef>
                        <a:spcAft>
                          <a:spcPts val="0"/>
                        </a:spcAft>
                        <a:buFont typeface="Wingdings" panose="05000000000000000000" pitchFamily="2" charset="2"/>
                        <a:buChar char=""/>
                      </a:pPr>
                      <a:r>
                        <a:rPr lang="en-US" sz="1600" kern="1400" dirty="0">
                          <a:effectLst/>
                          <a:latin typeface="+mn-lt"/>
                        </a:rPr>
                        <a:t>Student record of self-monitoring</a:t>
                      </a:r>
                    </a:p>
                    <a:p>
                      <a:pPr marL="285750" marR="0" indent="-285750">
                        <a:lnSpc>
                          <a:spcPct val="118000"/>
                        </a:lnSpc>
                        <a:spcBef>
                          <a:spcPts val="0"/>
                        </a:spcBef>
                        <a:spcAft>
                          <a:spcPts val="0"/>
                        </a:spcAft>
                        <a:buFont typeface="Wingdings" panose="05000000000000000000" pitchFamily="2" charset="2"/>
                        <a:buChar char=""/>
                      </a:pPr>
                      <a:r>
                        <a:rPr lang="en-US" sz="1600" kern="1400" dirty="0">
                          <a:effectLst/>
                          <a:latin typeface="+mn-lt"/>
                        </a:rPr>
                        <a:t>Permanent products (e.g., assignments completed)</a:t>
                      </a:r>
                    </a:p>
                    <a:p>
                      <a:pPr marL="0" marR="0">
                        <a:lnSpc>
                          <a:spcPct val="118000"/>
                        </a:lnSpc>
                        <a:spcBef>
                          <a:spcPts val="0"/>
                        </a:spcBef>
                        <a:spcAft>
                          <a:spcPts val="0"/>
                        </a:spcAft>
                      </a:pPr>
                      <a:r>
                        <a:rPr lang="en-US" sz="1600" b="1" kern="1400" dirty="0">
                          <a:effectLst/>
                          <a:latin typeface="+mn-lt"/>
                        </a:rPr>
                        <a:t>Treatment integrity:</a:t>
                      </a:r>
                    </a:p>
                    <a:p>
                      <a:pPr marL="285750" marR="0" indent="-285750">
                        <a:lnSpc>
                          <a:spcPct val="118000"/>
                        </a:lnSpc>
                        <a:spcBef>
                          <a:spcPts val="0"/>
                        </a:spcBef>
                        <a:spcAft>
                          <a:spcPts val="0"/>
                        </a:spcAft>
                        <a:buFont typeface="Wingdings" panose="05000000000000000000" pitchFamily="2" charset="2"/>
                        <a:buChar char=""/>
                      </a:pPr>
                      <a:r>
                        <a:rPr lang="en-US" sz="1600" kern="1400" dirty="0">
                          <a:effectLst/>
                          <a:latin typeface="+mn-lt"/>
                        </a:rPr>
                        <a:t>Treatment integrity checklist</a:t>
                      </a:r>
                      <a:br>
                        <a:rPr lang="en-US" sz="1600" kern="1400" dirty="0">
                          <a:effectLst/>
                          <a:latin typeface="+mn-lt"/>
                        </a:rPr>
                      </a:br>
                      <a:r>
                        <a:rPr lang="en-US" sz="1600" kern="1400" dirty="0">
                          <a:effectLst/>
                          <a:latin typeface="+mn-lt"/>
                        </a:rPr>
                        <a:t>(e.g., adherence to intervention protocol)</a:t>
                      </a:r>
                    </a:p>
                    <a:p>
                      <a:pPr marL="0" marR="0" indent="0">
                        <a:lnSpc>
                          <a:spcPct val="118000"/>
                        </a:lnSpc>
                        <a:spcBef>
                          <a:spcPts val="0"/>
                        </a:spcBef>
                        <a:spcAft>
                          <a:spcPts val="0"/>
                        </a:spcAft>
                        <a:buFont typeface="Wingdings" panose="05000000000000000000" pitchFamily="2" charset="2"/>
                        <a:buNone/>
                      </a:pPr>
                      <a:endParaRPr lang="en-US" sz="1600" kern="1400" dirty="0">
                        <a:effectLst/>
                        <a:latin typeface="+mn-lt"/>
                      </a:endParaRPr>
                    </a:p>
                    <a:p>
                      <a:pPr marL="0" marR="0">
                        <a:lnSpc>
                          <a:spcPct val="118000"/>
                        </a:lnSpc>
                        <a:spcBef>
                          <a:spcPts val="0"/>
                        </a:spcBef>
                        <a:spcAft>
                          <a:spcPts val="0"/>
                        </a:spcAft>
                      </a:pPr>
                      <a:r>
                        <a:rPr lang="en-US" sz="1600" b="1" kern="1400" dirty="0">
                          <a:effectLst/>
                          <a:latin typeface="+mn-lt"/>
                        </a:rPr>
                        <a:t>Social validity:</a:t>
                      </a:r>
                    </a:p>
                    <a:p>
                      <a:pPr marL="285750" marR="0" indent="-285750">
                        <a:lnSpc>
                          <a:spcPct val="118000"/>
                        </a:lnSpc>
                        <a:spcBef>
                          <a:spcPts val="0"/>
                        </a:spcBef>
                        <a:spcAft>
                          <a:spcPts val="0"/>
                        </a:spcAft>
                        <a:buFont typeface="Wingdings" panose="05000000000000000000" pitchFamily="2" charset="2"/>
                        <a:buChar char=""/>
                      </a:pPr>
                      <a:r>
                        <a:rPr lang="en-US" sz="1600" kern="1400" dirty="0">
                          <a:effectLst/>
                          <a:latin typeface="+mn-lt"/>
                        </a:rPr>
                        <a:t>Teacher: IRP 15</a:t>
                      </a:r>
                    </a:p>
                    <a:p>
                      <a:pPr marL="285750" marR="0" indent="-285750">
                        <a:lnSpc>
                          <a:spcPct val="118000"/>
                        </a:lnSpc>
                        <a:spcBef>
                          <a:spcPts val="0"/>
                        </a:spcBef>
                        <a:spcAft>
                          <a:spcPts val="0"/>
                        </a:spcAft>
                        <a:buFont typeface="Wingdings" panose="05000000000000000000" pitchFamily="2" charset="2"/>
                        <a:buChar char=""/>
                      </a:pPr>
                      <a:r>
                        <a:rPr lang="en-US" sz="1600" kern="1400" dirty="0">
                          <a:effectLst/>
                          <a:latin typeface="+mn-lt"/>
                        </a:rPr>
                        <a:t>Student: CIRP</a:t>
                      </a: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spcBef>
                          <a:spcPts val="0"/>
                        </a:spcBef>
                        <a:spcAft>
                          <a:spcPts val="0"/>
                        </a:spcAft>
                        <a:buFont typeface="Wingdings" panose="05000000000000000000" pitchFamily="2" charset="2"/>
                        <a:buChar char=""/>
                      </a:pPr>
                      <a:r>
                        <a:rPr lang="en-US" sz="1600" kern="1400" dirty="0">
                          <a:effectLst/>
                          <a:latin typeface="+mn-lt"/>
                        </a:rPr>
                        <a:t>SRSS-E7 score:</a:t>
                      </a:r>
                      <a:br>
                        <a:rPr lang="en-US" sz="1600" kern="1400" dirty="0">
                          <a:effectLst/>
                          <a:latin typeface="+mn-lt"/>
                        </a:rPr>
                      </a:br>
                      <a:r>
                        <a:rPr lang="en-US" sz="1600" kern="1400" dirty="0">
                          <a:effectLst/>
                          <a:latin typeface="+mn-lt"/>
                        </a:rPr>
                        <a:t>Low (0-3) </a:t>
                      </a:r>
                    </a:p>
                    <a:p>
                      <a:pPr marL="342900" marR="0" lvl="0" indent="-342900">
                        <a:spcBef>
                          <a:spcPts val="0"/>
                        </a:spcBef>
                        <a:spcAft>
                          <a:spcPts val="0"/>
                        </a:spcAft>
                        <a:buFont typeface="Wingdings" panose="05000000000000000000" pitchFamily="2" charset="2"/>
                        <a:buChar char=""/>
                      </a:pPr>
                      <a:r>
                        <a:rPr lang="en-US" sz="1600" kern="1400" dirty="0">
                          <a:effectLst/>
                          <a:latin typeface="+mn-lt"/>
                        </a:rPr>
                        <a:t>SRSS-I5 score:</a:t>
                      </a:r>
                      <a:br>
                        <a:rPr lang="en-US" sz="1600" kern="1400" dirty="0">
                          <a:effectLst/>
                          <a:latin typeface="+mn-lt"/>
                        </a:rPr>
                      </a:br>
                      <a:r>
                        <a:rPr lang="en-US" sz="1600" kern="1400" dirty="0">
                          <a:effectLst/>
                          <a:latin typeface="+mn-lt"/>
                        </a:rPr>
                        <a:t>Low (0-1)</a:t>
                      </a:r>
                    </a:p>
                    <a:p>
                      <a:pPr marL="0" marR="0" lvl="0" indent="0" algn="ctr"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lang="en-US" sz="1600" b="1" kern="1400" dirty="0">
                          <a:effectLst/>
                          <a:latin typeface="+mn-lt"/>
                        </a:rPr>
                        <a:t>AND/OR</a:t>
                      </a:r>
                      <a:endParaRPr lang="en-US" sz="1600" kern="1400" dirty="0">
                        <a:effectLst/>
                        <a:latin typeface="+mn-lt"/>
                      </a:endParaRPr>
                    </a:p>
                    <a:p>
                      <a:pPr marL="342900" marR="0" lvl="0" indent="-342900">
                        <a:spcBef>
                          <a:spcPts val="0"/>
                        </a:spcBef>
                        <a:spcAft>
                          <a:spcPts val="0"/>
                        </a:spcAft>
                        <a:buFont typeface="Wingdings" panose="05000000000000000000" pitchFamily="2" charset="2"/>
                        <a:buChar char=""/>
                      </a:pPr>
                      <a:r>
                        <a:rPr lang="en-US" sz="1600" kern="1400" dirty="0">
                          <a:effectLst/>
                          <a:latin typeface="+mn-lt"/>
                        </a:rPr>
                        <a:t>no ODR over last 6 weeks</a:t>
                      </a:r>
                    </a:p>
                    <a:p>
                      <a:pPr marL="0" marR="0" lvl="0" indent="0" algn="ctr"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lang="en-US" sz="1600" b="1" kern="1400" dirty="0">
                          <a:effectLst/>
                          <a:latin typeface="+mn-lt"/>
                        </a:rPr>
                        <a:t>AND/OR</a:t>
                      </a:r>
                      <a:endParaRPr lang="en-US" sz="1600" kern="1400" dirty="0">
                        <a:effectLst/>
                        <a:latin typeface="+mn-lt"/>
                      </a:endParaRPr>
                    </a:p>
                    <a:p>
                      <a:pPr marL="342900" marR="0" lvl="0" indent="-342900">
                        <a:spcBef>
                          <a:spcPts val="0"/>
                        </a:spcBef>
                        <a:spcAft>
                          <a:spcPts val="0"/>
                        </a:spcAft>
                        <a:buFont typeface="Wingdings" panose="05000000000000000000" pitchFamily="2" charset="2"/>
                        <a:buChar char=""/>
                      </a:pPr>
                      <a:r>
                        <a:rPr lang="en-US" sz="1600" kern="1400" dirty="0">
                          <a:effectLst/>
                          <a:latin typeface="+mn-lt"/>
                        </a:rPr>
                        <a:t>No nurse visits over 4-week period (except for visits necessary for medication, injury, illness)</a:t>
                      </a:r>
                    </a:p>
                    <a:p>
                      <a:pPr marL="0" marR="0" lvl="0" indent="0" algn="ctr"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lang="en-US" sz="1600" b="1" kern="1400" dirty="0">
                          <a:effectLst/>
                          <a:latin typeface="+mn-lt"/>
                        </a:rPr>
                        <a:t>AND/OR</a:t>
                      </a:r>
                      <a:endParaRPr lang="en-US" sz="1600" kern="1400" dirty="0">
                        <a:effectLst/>
                        <a:latin typeface="+mn-lt"/>
                      </a:endParaRPr>
                    </a:p>
                    <a:p>
                      <a:pPr marL="342900" marR="0" lvl="0" indent="-342900">
                        <a:spcBef>
                          <a:spcPts val="0"/>
                        </a:spcBef>
                        <a:spcAft>
                          <a:spcPts val="0"/>
                        </a:spcAft>
                        <a:buFont typeface="Wingdings" panose="05000000000000000000" pitchFamily="2" charset="2"/>
                        <a:buChar char=""/>
                      </a:pPr>
                      <a:r>
                        <a:rPr lang="en-US" sz="1600" kern="1400" dirty="0">
                          <a:effectLst/>
                          <a:latin typeface="+mn-lt"/>
                        </a:rPr>
                        <a:t>Attendance: no unexcused absences over 4-week period</a:t>
                      </a:r>
                    </a:p>
                    <a:p>
                      <a:pPr marL="0" marR="0" lvl="0" indent="0">
                        <a:spcBef>
                          <a:spcPts val="0"/>
                        </a:spcBef>
                        <a:spcAft>
                          <a:spcPts val="0"/>
                        </a:spcAft>
                        <a:buFont typeface="Wingdings" panose="05000000000000000000" pitchFamily="2" charset="2"/>
                        <a:buNone/>
                      </a:pPr>
                      <a:endParaRPr lang="en-US" sz="1600" kern="1400" dirty="0">
                        <a:effectLst/>
                        <a:latin typeface="+mn-lt"/>
                      </a:endParaRPr>
                    </a:p>
                  </a:txBody>
                  <a:tcPr marL="49457" marR="4945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64401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682D1-8093-DA4D-901A-ED74CD73FE9A}"/>
              </a:ext>
            </a:extLst>
          </p:cNvPr>
          <p:cNvSpPr>
            <a:spLocks noGrp="1"/>
          </p:cNvSpPr>
          <p:nvPr>
            <p:ph type="title"/>
          </p:nvPr>
        </p:nvSpPr>
        <p:spPr/>
        <p:txBody>
          <a:bodyPr/>
          <a:lstStyle/>
          <a:p>
            <a:r>
              <a:rPr lang="en-US" dirty="0"/>
              <a:t>Functional Assessment-based Interventions (FABI)</a:t>
            </a:r>
          </a:p>
        </p:txBody>
      </p:sp>
      <p:sp>
        <p:nvSpPr>
          <p:cNvPr id="3" name="Text Placeholder 2">
            <a:extLst>
              <a:ext uri="{FF2B5EF4-FFF2-40B4-BE49-F238E27FC236}">
                <a16:creationId xmlns:a16="http://schemas.microsoft.com/office/drawing/2014/main" id="{C195CDE2-3476-CB4C-A0FB-F3012E1A33A9}"/>
              </a:ext>
            </a:extLst>
          </p:cNvPr>
          <p:cNvSpPr>
            <a:spLocks noGrp="1"/>
          </p:cNvSpPr>
          <p:nvPr>
            <p:ph type="body" idx="1"/>
          </p:nvPr>
        </p:nvSpPr>
        <p:spPr/>
        <p:txBody>
          <a:bodyPr/>
          <a:lstStyle/>
          <a:p>
            <a:r>
              <a:rPr lang="en-US" dirty="0"/>
              <a:t>A tertiary (Tier 3) intervention for students experiencing internalizing challenges</a:t>
            </a:r>
          </a:p>
        </p:txBody>
      </p:sp>
    </p:spTree>
    <p:extLst>
      <p:ext uri="{BB962C8B-B14F-4D97-AF65-F5344CB8AC3E}">
        <p14:creationId xmlns:p14="http://schemas.microsoft.com/office/powerpoint/2010/main" val="1903671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a:extLst>
              <a:ext uri="{FF2B5EF4-FFF2-40B4-BE49-F238E27FC236}">
                <a16:creationId xmlns:a16="http://schemas.microsoft.com/office/drawing/2014/main" id="{2D2E5BD8-004B-A849-B222-B4CC6F0ED1DE}"/>
              </a:ext>
            </a:extLst>
          </p:cNvPr>
          <p:cNvSpPr>
            <a:spLocks noChangeArrowheads="1"/>
          </p:cNvSpPr>
          <p:nvPr/>
        </p:nvSpPr>
        <p:spPr bwMode="auto">
          <a:xfrm rot="1546713">
            <a:off x="160338" y="2859088"/>
            <a:ext cx="4010025" cy="2943225"/>
          </a:xfrm>
          <a:prstGeom prst="rightArrow">
            <a:avLst>
              <a:gd name="adj1" fmla="val 50000"/>
              <a:gd name="adj2" fmla="val 50001"/>
            </a:avLst>
          </a:prstGeom>
          <a:solidFill>
            <a:srgbClr val="5B9BD5"/>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S PGothic" charset="-128"/>
              </a:rPr>
              <a:t>District &amp; State Standard</a:t>
            </a:r>
            <a:r>
              <a:rPr kumimoji="0" lang="en-US" sz="2000" b="0" i="0" u="none" strike="noStrike" kern="0" cap="none" spc="0" normalizeH="0" baseline="0" noProof="0" dirty="0">
                <a:ln>
                  <a:noFill/>
                </a:ln>
                <a:solidFill>
                  <a:prstClr val="white"/>
                </a:solidFill>
                <a:effectLst/>
                <a:uLnTx/>
                <a:uFillTx/>
                <a:latin typeface="Calibri" panose="020F0502020204030204"/>
                <a:ea typeface="MS PGothic" charset="-128"/>
              </a:rPr>
              <a:t>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S PGothic" charset="-128"/>
              </a:rPr>
              <a:t>High Quality Instruction</a:t>
            </a:r>
          </a:p>
        </p:txBody>
      </p:sp>
      <p:sp>
        <p:nvSpPr>
          <p:cNvPr id="11" name="Right Arrow 10">
            <a:extLst>
              <a:ext uri="{FF2B5EF4-FFF2-40B4-BE49-F238E27FC236}">
                <a16:creationId xmlns:a16="http://schemas.microsoft.com/office/drawing/2014/main" id="{888D27D7-FAEF-844E-ADD4-9E972D15F02E}"/>
              </a:ext>
            </a:extLst>
          </p:cNvPr>
          <p:cNvSpPr>
            <a:spLocks noChangeArrowheads="1"/>
          </p:cNvSpPr>
          <p:nvPr/>
        </p:nvSpPr>
        <p:spPr bwMode="auto">
          <a:xfrm rot="1546713">
            <a:off x="1246188" y="1874838"/>
            <a:ext cx="4010025" cy="2943225"/>
          </a:xfrm>
          <a:prstGeom prst="rightArrow">
            <a:avLst>
              <a:gd name="adj1" fmla="val 50000"/>
              <a:gd name="adj2" fmla="val 50001"/>
            </a:avLst>
          </a:prstGeom>
          <a:solidFill>
            <a:srgbClr val="5B9BD5"/>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S PGothic" charset="-128"/>
              </a:rPr>
              <a:t>Reading Street  </a:t>
            </a:r>
          </a:p>
        </p:txBody>
      </p:sp>
    </p:spTree>
    <p:extLst>
      <p:ext uri="{BB962C8B-B14F-4D97-AF65-F5344CB8AC3E}">
        <p14:creationId xmlns:p14="http://schemas.microsoft.com/office/powerpoint/2010/main" val="304987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F80113-1163-41C0-8885-E5B5107C029E}"/>
              </a:ext>
            </a:extLst>
          </p:cNvPr>
          <p:cNvPicPr>
            <a:picLocks noChangeAspect="1"/>
          </p:cNvPicPr>
          <p:nvPr/>
        </p:nvPicPr>
        <p:blipFill>
          <a:blip r:embed="rId2"/>
          <a:stretch>
            <a:fillRect/>
          </a:stretch>
        </p:blipFill>
        <p:spPr>
          <a:xfrm>
            <a:off x="1043285" y="374801"/>
            <a:ext cx="10105429" cy="6108397"/>
          </a:xfrm>
          <a:prstGeom prst="rect">
            <a:avLst/>
          </a:prstGeom>
          <a:ln>
            <a:solidFill>
              <a:schemeClr val="tx1"/>
            </a:solidFill>
          </a:ln>
        </p:spPr>
      </p:pic>
    </p:spTree>
    <p:extLst>
      <p:ext uri="{BB962C8B-B14F-4D97-AF65-F5344CB8AC3E}">
        <p14:creationId xmlns:p14="http://schemas.microsoft.com/office/powerpoint/2010/main" val="3757185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sp>
        <p:nvSpPr>
          <p:cNvPr id="14" name="Title 2">
            <a:extLst>
              <a:ext uri="{FF2B5EF4-FFF2-40B4-BE49-F238E27FC236}">
                <a16:creationId xmlns:a16="http://schemas.microsoft.com/office/drawing/2014/main" id="{2E433A19-8A0B-4E49-B21E-3470991572A0}"/>
              </a:ext>
            </a:extLst>
          </p:cNvPr>
          <p:cNvSpPr txBox="1">
            <a:spLocks/>
          </p:cNvSpPr>
          <p:nvPr/>
        </p:nvSpPr>
        <p:spPr>
          <a:xfrm>
            <a:off x="1100750" y="241506"/>
            <a:ext cx="10515600" cy="1325563"/>
          </a:xfrm>
          <a:prstGeom prst="rect">
            <a:avLst/>
          </a:prstGeom>
          <a:solidFill>
            <a:schemeClr val="accent5">
              <a:lumMod val="75000"/>
            </a:schemeClr>
          </a:solidFill>
        </p:spPr>
        <p:txBody>
          <a:bodyPr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dirty="0">
                <a:solidFill>
                  <a:schemeClr val="bg1"/>
                </a:solidFill>
                <a:latin typeface="+mn-lt"/>
                <a:ea typeface="Calibri" panose="020F0502020204030204" pitchFamily="34" charset="0"/>
                <a:cs typeface="Times New Roman" panose="02020603050405020304" pitchFamily="18" charset="0"/>
              </a:rPr>
              <a:t>Strategies across the tiers</a:t>
            </a:r>
            <a:endParaRPr lang="en-US" sz="4000" dirty="0">
              <a:solidFill>
                <a:schemeClr val="bg1"/>
              </a:solidFill>
              <a:latin typeface="+mn-lt"/>
            </a:endParaRPr>
          </a:p>
        </p:txBody>
      </p:sp>
      <p:sp>
        <p:nvSpPr>
          <p:cNvPr id="15" name="Content Placeholder 4">
            <a:extLst>
              <a:ext uri="{FF2B5EF4-FFF2-40B4-BE49-F238E27FC236}">
                <a16:creationId xmlns:a16="http://schemas.microsoft.com/office/drawing/2014/main" id="{56F642AF-095B-4ACB-8E23-4D0A4D8CB585}"/>
              </a:ext>
            </a:extLst>
          </p:cNvPr>
          <p:cNvSpPr txBox="1">
            <a:spLocks/>
          </p:cNvSpPr>
          <p:nvPr/>
        </p:nvSpPr>
        <p:spPr>
          <a:xfrm>
            <a:off x="1100750" y="1567069"/>
            <a:ext cx="10515600" cy="3527857"/>
          </a:xfrm>
          <a:prstGeom prst="rect">
            <a:avLst/>
          </a:prstGeom>
          <a:solidFill>
            <a:schemeClr val="accent5">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ln w="22225">
                  <a:noFill/>
                  <a:prstDash val="solid"/>
                </a:ln>
              </a:rPr>
              <a:t>Which strategies would you like to explore?</a:t>
            </a:r>
          </a:p>
          <a:p>
            <a:r>
              <a:rPr lang="en-US" sz="2800" dirty="0"/>
              <a:t>Relaxation Training: Tiers 1-3</a:t>
            </a:r>
          </a:p>
          <a:p>
            <a:r>
              <a:rPr lang="en-US" sz="2800" dirty="0"/>
              <a:t>Self-Monitoring: Tier 2</a:t>
            </a:r>
          </a:p>
          <a:p>
            <a:r>
              <a:rPr lang="en-US" sz="2800" dirty="0"/>
              <a:t>Cognitive Restructuring: Tier 3</a:t>
            </a:r>
          </a:p>
          <a:p>
            <a:r>
              <a:rPr lang="en-US" dirty="0"/>
              <a:t>Functional Assessment-based Interventions (FABI)</a:t>
            </a:r>
            <a:endParaRPr lang="en-US" sz="2800" dirty="0"/>
          </a:p>
        </p:txBody>
      </p:sp>
    </p:spTree>
    <p:extLst>
      <p:ext uri="{BB962C8B-B14F-4D97-AF65-F5344CB8AC3E}">
        <p14:creationId xmlns:p14="http://schemas.microsoft.com/office/powerpoint/2010/main" val="252108554"/>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C558-BDA1-42EE-9D28-93D90630F94E}"/>
              </a:ext>
            </a:extLst>
          </p:cNvPr>
          <p:cNvSpPr>
            <a:spLocks noGrp="1"/>
          </p:cNvSpPr>
          <p:nvPr>
            <p:ph type="title"/>
          </p:nvPr>
        </p:nvSpPr>
        <p:spPr/>
        <p:txBody>
          <a:bodyPr/>
          <a:lstStyle/>
          <a:p>
            <a:r>
              <a:rPr lang="en-US" dirty="0"/>
              <a:t>Anxiety</a:t>
            </a:r>
          </a:p>
        </p:txBody>
      </p:sp>
      <p:sp>
        <p:nvSpPr>
          <p:cNvPr id="3" name="Text Placeholder 2">
            <a:extLst>
              <a:ext uri="{FF2B5EF4-FFF2-40B4-BE49-F238E27FC236}">
                <a16:creationId xmlns:a16="http://schemas.microsoft.com/office/drawing/2014/main" id="{27012E45-9AF9-409E-97AA-D2A28A15EF1F}"/>
              </a:ext>
            </a:extLst>
          </p:cNvPr>
          <p:cNvSpPr>
            <a:spLocks noGrp="1"/>
          </p:cNvSpPr>
          <p:nvPr>
            <p:ph type="body" idx="1"/>
          </p:nvPr>
        </p:nvSpPr>
        <p:spPr/>
        <p:txBody>
          <a:bodyPr/>
          <a:lstStyle/>
          <a:p>
            <a:r>
              <a:rPr lang="en-US" dirty="0"/>
              <a:t>Strategies to Share with Parents</a:t>
            </a:r>
          </a:p>
        </p:txBody>
      </p:sp>
    </p:spTree>
    <p:extLst>
      <p:ext uri="{BB962C8B-B14F-4D97-AF65-F5344CB8AC3E}">
        <p14:creationId xmlns:p14="http://schemas.microsoft.com/office/powerpoint/2010/main" val="4070034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3BEC0-0442-4523-82E1-09918121CA98}"/>
              </a:ext>
            </a:extLst>
          </p:cNvPr>
          <p:cNvSpPr>
            <a:spLocks noGrp="1"/>
          </p:cNvSpPr>
          <p:nvPr>
            <p:ph type="title"/>
          </p:nvPr>
        </p:nvSpPr>
        <p:spPr/>
        <p:txBody>
          <a:bodyPr/>
          <a:lstStyle/>
          <a:p>
            <a:r>
              <a:rPr lang="en-US"/>
              <a:t>Strategies and resources</a:t>
            </a:r>
            <a:endParaRPr lang="en-US" dirty="0"/>
          </a:p>
        </p:txBody>
      </p:sp>
      <p:sp>
        <p:nvSpPr>
          <p:cNvPr id="8" name="Content Placeholder 7">
            <a:extLst>
              <a:ext uri="{FF2B5EF4-FFF2-40B4-BE49-F238E27FC236}">
                <a16:creationId xmlns:a16="http://schemas.microsoft.com/office/drawing/2014/main" id="{48CD9841-4F03-4C47-B030-9C19444867C6}"/>
              </a:ext>
            </a:extLst>
          </p:cNvPr>
          <p:cNvSpPr>
            <a:spLocks noGrp="1"/>
          </p:cNvSpPr>
          <p:nvPr>
            <p:ph idx="1"/>
          </p:nvPr>
        </p:nvSpPr>
        <p:spPr>
          <a:xfrm>
            <a:off x="838200" y="1825625"/>
            <a:ext cx="6350540" cy="4351338"/>
          </a:xfrm>
        </p:spPr>
        <p:txBody>
          <a:bodyPr/>
          <a:lstStyle/>
          <a:p>
            <a:r>
              <a:rPr lang="en-US" dirty="0"/>
              <a:t>Positive storytelling</a:t>
            </a:r>
          </a:p>
          <a:p>
            <a:r>
              <a:rPr lang="en-US" dirty="0"/>
              <a:t>Rewarding brave behavior</a:t>
            </a:r>
          </a:p>
          <a:p>
            <a:r>
              <a:rPr lang="en-US" dirty="0"/>
              <a:t>Evaluating the worst-case scenario</a:t>
            </a:r>
          </a:p>
          <a:p>
            <a:r>
              <a:rPr lang="en-US" dirty="0"/>
              <a:t>Teaching self-relaxation</a:t>
            </a:r>
          </a:p>
        </p:txBody>
      </p:sp>
      <p:pic>
        <p:nvPicPr>
          <p:cNvPr id="3" name="Picture 2">
            <a:extLst>
              <a:ext uri="{FF2B5EF4-FFF2-40B4-BE49-F238E27FC236}">
                <a16:creationId xmlns:a16="http://schemas.microsoft.com/office/drawing/2014/main" id="{A07C2C24-9460-4827-95C1-CD89FE967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982686" y="1449820"/>
            <a:ext cx="5763493" cy="432261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96716168-81CE-4CA1-85AD-7700656A95FB}"/>
              </a:ext>
            </a:extLst>
          </p:cNvPr>
          <p:cNvSpPr txBox="1"/>
          <p:nvPr/>
        </p:nvSpPr>
        <p:spPr>
          <a:xfrm>
            <a:off x="1381588" y="5649704"/>
            <a:ext cx="5993224" cy="830997"/>
          </a:xfrm>
          <a:prstGeom prst="wedgeRectCallout">
            <a:avLst>
              <a:gd name="adj1" fmla="val 55792"/>
              <a:gd name="adj2" fmla="val -153905"/>
            </a:avLst>
          </a:prstGeom>
          <a:solidFill>
            <a:schemeClr val="bg1">
              <a:lumMod val="85000"/>
            </a:schemeClr>
          </a:solidFill>
          <a:ln>
            <a:solidFill>
              <a:schemeClr val="tx1"/>
            </a:solidFill>
          </a:ln>
        </p:spPr>
        <p:txBody>
          <a:bodyPr wrap="square" rtlCol="0">
            <a:spAutoFit/>
          </a:bodyPr>
          <a:lstStyle/>
          <a:p>
            <a:r>
              <a:rPr lang="en-US" sz="2400" dirty="0"/>
              <a:t>Sharable resources available as part of the BASC3 (via </a:t>
            </a:r>
            <a:r>
              <a:rPr lang="en-US" sz="2400" dirty="0">
                <a:hlinkClick r:id="rId4"/>
              </a:rPr>
              <a:t>pearsonassessments.com</a:t>
            </a:r>
            <a:r>
              <a:rPr lang="en-US" sz="2400" dirty="0"/>
              <a:t>)</a:t>
            </a:r>
          </a:p>
        </p:txBody>
      </p:sp>
    </p:spTree>
    <p:extLst>
      <p:ext uri="{BB962C8B-B14F-4D97-AF65-F5344CB8AC3E}">
        <p14:creationId xmlns:p14="http://schemas.microsoft.com/office/powerpoint/2010/main" val="29537075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EDB2-84AD-425B-9566-A6B42B6A3A24}"/>
              </a:ext>
            </a:extLst>
          </p:cNvPr>
          <p:cNvSpPr>
            <a:spLocks noGrp="1"/>
          </p:cNvSpPr>
          <p:nvPr>
            <p:ph type="title"/>
          </p:nvPr>
        </p:nvSpPr>
        <p:spPr/>
        <p:txBody>
          <a:bodyPr/>
          <a:lstStyle/>
          <a:p>
            <a:r>
              <a:rPr lang="en-US" dirty="0"/>
              <a:t>Positive storytelling</a:t>
            </a:r>
          </a:p>
        </p:txBody>
      </p:sp>
      <p:sp>
        <p:nvSpPr>
          <p:cNvPr id="3" name="Content Placeholder 2">
            <a:extLst>
              <a:ext uri="{FF2B5EF4-FFF2-40B4-BE49-F238E27FC236}">
                <a16:creationId xmlns:a16="http://schemas.microsoft.com/office/drawing/2014/main" id="{C38C083D-11DC-487E-9572-BF3AD72449AF}"/>
              </a:ext>
            </a:extLst>
          </p:cNvPr>
          <p:cNvSpPr>
            <a:spLocks noGrp="1"/>
          </p:cNvSpPr>
          <p:nvPr>
            <p:ph idx="1"/>
          </p:nvPr>
        </p:nvSpPr>
        <p:spPr/>
        <p:txBody>
          <a:bodyPr>
            <a:normAutofit/>
          </a:bodyPr>
          <a:lstStyle/>
          <a:p>
            <a:r>
              <a:rPr lang="en-US" sz="2400" dirty="0"/>
              <a:t>Parents can use a narrative or “story” to help children understand and navigate anxiety-provoking situations</a:t>
            </a:r>
          </a:p>
          <a:p>
            <a:pPr defTabSz="914400"/>
            <a:r>
              <a:rPr lang="en-US" sz="2400" dirty="0"/>
              <a:t>Steps:</a:t>
            </a:r>
          </a:p>
          <a:p>
            <a:pPr lvl="1" defTabSz="914400"/>
            <a:r>
              <a:rPr lang="en-US" sz="2000" dirty="0"/>
              <a:t>Identify one event that causes worry.</a:t>
            </a:r>
          </a:p>
          <a:p>
            <a:pPr lvl="1" defTabSz="914400"/>
            <a:r>
              <a:rPr lang="en-US" sz="2000" dirty="0"/>
              <a:t>Create a story describing child as the main character</a:t>
            </a:r>
          </a:p>
          <a:p>
            <a:pPr lvl="2" defTabSz="914400"/>
            <a:r>
              <a:rPr lang="en-US" dirty="0"/>
              <a:t>Use details to illustrate how to handle the situation</a:t>
            </a:r>
          </a:p>
          <a:p>
            <a:pPr lvl="2" defTabSz="914400"/>
            <a:r>
              <a:rPr lang="en-US" dirty="0"/>
              <a:t>Use positive descriptions to describe actions, feeling</a:t>
            </a:r>
          </a:p>
          <a:p>
            <a:pPr lvl="2" defTabSz="914400"/>
            <a:r>
              <a:rPr lang="en-US" dirty="0"/>
              <a:t>Visualize the worry as a cartoon character</a:t>
            </a:r>
          </a:p>
          <a:p>
            <a:pPr lvl="1"/>
            <a:r>
              <a:rPr lang="en-US" sz="2000" dirty="0"/>
              <a:t>Teach child to think about story when worrying</a:t>
            </a:r>
          </a:p>
          <a:p>
            <a:pPr lvl="1"/>
            <a:r>
              <a:rPr lang="en-US" sz="2000" dirty="0"/>
              <a:t>Provide positive feedback</a:t>
            </a:r>
          </a:p>
        </p:txBody>
      </p:sp>
    </p:spTree>
    <p:extLst>
      <p:ext uri="{BB962C8B-B14F-4D97-AF65-F5344CB8AC3E}">
        <p14:creationId xmlns:p14="http://schemas.microsoft.com/office/powerpoint/2010/main" val="2138205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EDB2-84AD-425B-9566-A6B42B6A3A24}"/>
              </a:ext>
            </a:extLst>
          </p:cNvPr>
          <p:cNvSpPr>
            <a:spLocks noGrp="1"/>
          </p:cNvSpPr>
          <p:nvPr>
            <p:ph type="title"/>
          </p:nvPr>
        </p:nvSpPr>
        <p:spPr/>
        <p:txBody>
          <a:bodyPr/>
          <a:lstStyle/>
          <a:p>
            <a:r>
              <a:rPr lang="en-US" dirty="0"/>
              <a:t>Positive storytelling</a:t>
            </a:r>
          </a:p>
        </p:txBody>
      </p:sp>
      <p:sp>
        <p:nvSpPr>
          <p:cNvPr id="4" name="Rectangle 3">
            <a:extLst>
              <a:ext uri="{FF2B5EF4-FFF2-40B4-BE49-F238E27FC236}">
                <a16:creationId xmlns:a16="http://schemas.microsoft.com/office/drawing/2014/main" id="{4C903FF5-5771-47C3-B60B-578E7A7A59B8}"/>
              </a:ext>
            </a:extLst>
          </p:cNvPr>
          <p:cNvSpPr/>
          <p:nvPr/>
        </p:nvSpPr>
        <p:spPr>
          <a:xfrm>
            <a:off x="838200" y="1690688"/>
            <a:ext cx="10515600" cy="3342710"/>
          </a:xfrm>
          <a:prstGeom prst="rect">
            <a:avLst/>
          </a:prstGeom>
          <a:solidFill>
            <a:schemeClr val="accent2">
              <a:lumMod val="20000"/>
              <a:lumOff val="80000"/>
            </a:schemeClr>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nSpc>
                <a:spcPts val="3200"/>
              </a:lnSpc>
            </a:pPr>
            <a:r>
              <a:rPr lang="en-US" sz="2400" dirty="0">
                <a:ln w="22225">
                  <a:noFill/>
                  <a:prstDash val="solid"/>
                </a:ln>
                <a:solidFill>
                  <a:schemeClr val="tx1"/>
                </a:solidFill>
              </a:rPr>
              <a:t>When Josef hears thunder, he hides in his closet. Josef’s father sat with him after dinner and told a story about space travel. Josef loved any story with stars or planets. His father asked Josef to imagine himself in his own spaceship, with its curved windows, its dials and levers, and the black space and stars outside. Josef’s father asked him to imagine a planet exploding. It was loud, like thunder, but Josef wasn’t afraid because his spaceship kept him safe. Josef’s father had him imagine his spaceship during the next storm, and Josef felt braver when he heard thunder. </a:t>
            </a:r>
          </a:p>
        </p:txBody>
      </p:sp>
    </p:spTree>
    <p:extLst>
      <p:ext uri="{BB962C8B-B14F-4D97-AF65-F5344CB8AC3E}">
        <p14:creationId xmlns:p14="http://schemas.microsoft.com/office/powerpoint/2010/main" val="30403782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EDB2-84AD-425B-9566-A6B42B6A3A24}"/>
              </a:ext>
            </a:extLst>
          </p:cNvPr>
          <p:cNvSpPr>
            <a:spLocks noGrp="1"/>
          </p:cNvSpPr>
          <p:nvPr>
            <p:ph type="title"/>
          </p:nvPr>
        </p:nvSpPr>
        <p:spPr/>
        <p:txBody>
          <a:bodyPr/>
          <a:lstStyle/>
          <a:p>
            <a:r>
              <a:rPr lang="en-US" dirty="0"/>
              <a:t>Rewarding brave behavior</a:t>
            </a:r>
          </a:p>
        </p:txBody>
      </p:sp>
      <p:sp>
        <p:nvSpPr>
          <p:cNvPr id="3" name="Content Placeholder 2">
            <a:extLst>
              <a:ext uri="{FF2B5EF4-FFF2-40B4-BE49-F238E27FC236}">
                <a16:creationId xmlns:a16="http://schemas.microsoft.com/office/drawing/2014/main" id="{C38C083D-11DC-487E-9572-BF3AD72449AF}"/>
              </a:ext>
            </a:extLst>
          </p:cNvPr>
          <p:cNvSpPr>
            <a:spLocks noGrp="1"/>
          </p:cNvSpPr>
          <p:nvPr>
            <p:ph idx="1"/>
          </p:nvPr>
        </p:nvSpPr>
        <p:spPr/>
        <p:txBody>
          <a:bodyPr>
            <a:normAutofit/>
          </a:bodyPr>
          <a:lstStyle/>
          <a:p>
            <a:pPr defTabSz="914400"/>
            <a:r>
              <a:rPr lang="en-US" sz="2400" dirty="0"/>
              <a:t>Parents can encourage a child to face anxious or fearful situations by using reward</a:t>
            </a:r>
          </a:p>
          <a:p>
            <a:pPr defTabSz="914400"/>
            <a:r>
              <a:rPr lang="en-US" sz="2400" dirty="0"/>
              <a:t>Steps:</a:t>
            </a:r>
          </a:p>
          <a:p>
            <a:pPr lvl="1" defTabSz="914400"/>
            <a:r>
              <a:rPr lang="en-US" dirty="0"/>
              <a:t>Make a list of brave behaviors with the child</a:t>
            </a:r>
          </a:p>
          <a:p>
            <a:pPr lvl="2" defTabSz="914400"/>
            <a:r>
              <a:rPr lang="en-US" dirty="0"/>
              <a:t>Start small, move toward bigger/harder behaviors</a:t>
            </a:r>
          </a:p>
          <a:p>
            <a:pPr lvl="2" defTabSz="914400"/>
            <a:r>
              <a:rPr lang="en-US" dirty="0"/>
              <a:t>Work together, then gradually withdraw to encourage independence</a:t>
            </a:r>
          </a:p>
          <a:p>
            <a:pPr lvl="1"/>
            <a:r>
              <a:rPr lang="en-US" dirty="0"/>
              <a:t>Choose rewards for each behavior that are</a:t>
            </a:r>
          </a:p>
          <a:p>
            <a:pPr lvl="2"/>
            <a:r>
              <a:rPr lang="en-US" dirty="0"/>
              <a:t>realistic,</a:t>
            </a:r>
          </a:p>
          <a:p>
            <a:pPr lvl="2"/>
            <a:r>
              <a:rPr lang="en-US" dirty="0"/>
              <a:t>of value, and</a:t>
            </a:r>
          </a:p>
          <a:p>
            <a:pPr lvl="2"/>
            <a:r>
              <a:rPr lang="en-US" dirty="0"/>
              <a:t>available immediately after performing behavior</a:t>
            </a:r>
          </a:p>
          <a:p>
            <a:pPr lvl="1"/>
            <a:r>
              <a:rPr lang="en-US" dirty="0"/>
              <a:t>Be generous with praise!</a:t>
            </a:r>
          </a:p>
          <a:p>
            <a:pPr lvl="1"/>
            <a:endParaRPr lang="en-US" dirty="0"/>
          </a:p>
          <a:p>
            <a:endParaRPr lang="en-US" dirty="0"/>
          </a:p>
        </p:txBody>
      </p:sp>
    </p:spTree>
    <p:extLst>
      <p:ext uri="{BB962C8B-B14F-4D97-AF65-F5344CB8AC3E}">
        <p14:creationId xmlns:p14="http://schemas.microsoft.com/office/powerpoint/2010/main" val="3055163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EDB2-84AD-425B-9566-A6B42B6A3A24}"/>
              </a:ext>
            </a:extLst>
          </p:cNvPr>
          <p:cNvSpPr>
            <a:spLocks noGrp="1"/>
          </p:cNvSpPr>
          <p:nvPr>
            <p:ph type="title"/>
          </p:nvPr>
        </p:nvSpPr>
        <p:spPr/>
        <p:txBody>
          <a:bodyPr/>
          <a:lstStyle/>
          <a:p>
            <a:r>
              <a:rPr lang="en-US" dirty="0"/>
              <a:t>Rewarding brave behavior</a:t>
            </a:r>
          </a:p>
        </p:txBody>
      </p:sp>
      <p:sp>
        <p:nvSpPr>
          <p:cNvPr id="4" name="Rectangle 3">
            <a:extLst>
              <a:ext uri="{FF2B5EF4-FFF2-40B4-BE49-F238E27FC236}">
                <a16:creationId xmlns:a16="http://schemas.microsoft.com/office/drawing/2014/main" id="{4FF38815-E7C5-4A9E-B044-AE2255465B86}"/>
              </a:ext>
            </a:extLst>
          </p:cNvPr>
          <p:cNvSpPr/>
          <p:nvPr/>
        </p:nvSpPr>
        <p:spPr>
          <a:xfrm>
            <a:off x="838200" y="1690688"/>
            <a:ext cx="10515600" cy="3753079"/>
          </a:xfrm>
          <a:prstGeom prst="rect">
            <a:avLst/>
          </a:prstGeom>
          <a:solidFill>
            <a:schemeClr val="accent2">
              <a:lumMod val="20000"/>
              <a:lumOff val="80000"/>
            </a:schemeClr>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nSpc>
                <a:spcPts val="3200"/>
              </a:lnSpc>
            </a:pPr>
            <a:r>
              <a:rPr lang="en-US" sz="2400" dirty="0">
                <a:ln w="22225">
                  <a:noFill/>
                  <a:prstDash val="solid"/>
                </a:ln>
                <a:solidFill>
                  <a:schemeClr val="tx1"/>
                </a:solidFill>
              </a:rPr>
              <a:t>Nadia has always been shy, and her eighth-grade teacher asks every student to make speeches. Nadia often complains of a headache and misses school on days when it’s her turn to talk in front of the class. Nadia’s mom talks with her about having similar feelings when she was in high school. They agree on some rewards for taking small steps and facing her fear. If she goes to school without complaints on speech days, she would be excused from washing dishes that night. When she gives a speech, she could spend extra time with her friends at the mall. When she passes the class, she could choose a new music CD or DVD.</a:t>
            </a:r>
          </a:p>
        </p:txBody>
      </p:sp>
    </p:spTree>
    <p:extLst>
      <p:ext uri="{BB962C8B-B14F-4D97-AF65-F5344CB8AC3E}">
        <p14:creationId xmlns:p14="http://schemas.microsoft.com/office/powerpoint/2010/main" val="1508022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EDB2-84AD-425B-9566-A6B42B6A3A24}"/>
              </a:ext>
            </a:extLst>
          </p:cNvPr>
          <p:cNvSpPr>
            <a:spLocks noGrp="1"/>
          </p:cNvSpPr>
          <p:nvPr>
            <p:ph type="title"/>
          </p:nvPr>
        </p:nvSpPr>
        <p:spPr/>
        <p:txBody>
          <a:bodyPr/>
          <a:lstStyle/>
          <a:p>
            <a:r>
              <a:rPr lang="en-US" dirty="0"/>
              <a:t>Evaluating the worst-case scenario</a:t>
            </a:r>
          </a:p>
        </p:txBody>
      </p:sp>
      <p:sp>
        <p:nvSpPr>
          <p:cNvPr id="3" name="Content Placeholder 2">
            <a:extLst>
              <a:ext uri="{FF2B5EF4-FFF2-40B4-BE49-F238E27FC236}">
                <a16:creationId xmlns:a16="http://schemas.microsoft.com/office/drawing/2014/main" id="{C38C083D-11DC-487E-9572-BF3AD72449AF}"/>
              </a:ext>
            </a:extLst>
          </p:cNvPr>
          <p:cNvSpPr>
            <a:spLocks noGrp="1"/>
          </p:cNvSpPr>
          <p:nvPr>
            <p:ph idx="1"/>
          </p:nvPr>
        </p:nvSpPr>
        <p:spPr/>
        <p:txBody>
          <a:bodyPr>
            <a:normAutofit fontScale="92500" lnSpcReduction="10000"/>
          </a:bodyPr>
          <a:lstStyle/>
          <a:p>
            <a:r>
              <a:rPr lang="en-US" sz="2400" dirty="0"/>
              <a:t>Parents can help a child who feels anxiety by showing how unlikely the worst-scenario is or by providing reassurances</a:t>
            </a:r>
          </a:p>
          <a:p>
            <a:r>
              <a:rPr lang="en-US" sz="2400" dirty="0"/>
              <a:t>Steps:</a:t>
            </a:r>
          </a:p>
          <a:p>
            <a:pPr lvl="1" defTabSz="914400"/>
            <a:r>
              <a:rPr lang="en-US" dirty="0"/>
              <a:t>Ask the child to tell you the worst-case scenario of a situation or fear</a:t>
            </a:r>
          </a:p>
          <a:p>
            <a:pPr lvl="2" defTabSz="914400"/>
            <a:r>
              <a:rPr lang="en-US" dirty="0"/>
              <a:t>Listen for all-or-nothing statements about the bad things that may happen (e.g., saying, “everyone will hate me,” or “no one ever believes me”)</a:t>
            </a:r>
          </a:p>
          <a:p>
            <a:pPr lvl="1"/>
            <a:r>
              <a:rPr lang="en-US" dirty="0"/>
              <a:t>Ask your child the likelihood that the worst-case scenario might really happen.</a:t>
            </a:r>
          </a:p>
          <a:p>
            <a:pPr lvl="2"/>
            <a:r>
              <a:rPr lang="en-US" sz="1800" dirty="0"/>
              <a:t>Encourage realistic thinking by asking, ”Then what?” and listen for reasonable responses.</a:t>
            </a:r>
          </a:p>
          <a:p>
            <a:pPr lvl="1"/>
            <a:r>
              <a:rPr lang="en-US" dirty="0"/>
              <a:t>Describe the child’s concerns using less extreme </a:t>
            </a:r>
            <a:r>
              <a:rPr lang="en-US" dirty="0" err="1"/>
              <a:t>language,or</a:t>
            </a:r>
            <a:r>
              <a:rPr lang="en-US" dirty="0"/>
              <a:t> discuss how likely something is to happen.</a:t>
            </a:r>
          </a:p>
          <a:p>
            <a:pPr lvl="2"/>
            <a:r>
              <a:rPr lang="en-US" sz="1800" dirty="0"/>
              <a:t>Follow up with giving ideas for more realistic outcomes if the child is frustrated or upset.</a:t>
            </a:r>
          </a:p>
          <a:p>
            <a:pPr lvl="1"/>
            <a:r>
              <a:rPr lang="en-US" dirty="0"/>
              <a:t>Continue until the worst-case scenario becomes something the child can manage</a:t>
            </a:r>
            <a:endParaRPr lang="en-US" sz="2800" dirty="0"/>
          </a:p>
        </p:txBody>
      </p:sp>
    </p:spTree>
    <p:extLst>
      <p:ext uri="{BB962C8B-B14F-4D97-AF65-F5344CB8AC3E}">
        <p14:creationId xmlns:p14="http://schemas.microsoft.com/office/powerpoint/2010/main" val="27742344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EDB2-84AD-425B-9566-A6B42B6A3A24}"/>
              </a:ext>
            </a:extLst>
          </p:cNvPr>
          <p:cNvSpPr>
            <a:spLocks noGrp="1"/>
          </p:cNvSpPr>
          <p:nvPr>
            <p:ph type="title"/>
          </p:nvPr>
        </p:nvSpPr>
        <p:spPr/>
        <p:txBody>
          <a:bodyPr/>
          <a:lstStyle/>
          <a:p>
            <a:r>
              <a:rPr lang="en-US" dirty="0"/>
              <a:t>Evaluating the worst-case scenario</a:t>
            </a:r>
          </a:p>
        </p:txBody>
      </p:sp>
      <p:sp>
        <p:nvSpPr>
          <p:cNvPr id="4" name="Rectangle 3">
            <a:extLst>
              <a:ext uri="{FF2B5EF4-FFF2-40B4-BE49-F238E27FC236}">
                <a16:creationId xmlns:a16="http://schemas.microsoft.com/office/drawing/2014/main" id="{386AAFE7-D602-4D44-AD2B-59004D2BB51D}"/>
              </a:ext>
            </a:extLst>
          </p:cNvPr>
          <p:cNvSpPr/>
          <p:nvPr/>
        </p:nvSpPr>
        <p:spPr>
          <a:xfrm>
            <a:off x="838200" y="1690688"/>
            <a:ext cx="10515600" cy="3753079"/>
          </a:xfrm>
          <a:prstGeom prst="rect">
            <a:avLst/>
          </a:prstGeom>
          <a:solidFill>
            <a:schemeClr val="accent2">
              <a:lumMod val="20000"/>
              <a:lumOff val="80000"/>
            </a:schemeClr>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nSpc>
                <a:spcPts val="3200"/>
              </a:lnSpc>
            </a:pPr>
            <a:r>
              <a:rPr lang="en-US" sz="2400" dirty="0">
                <a:ln w="22225">
                  <a:noFill/>
                  <a:prstDash val="solid"/>
                </a:ln>
                <a:solidFill>
                  <a:schemeClr val="tx1"/>
                </a:solidFill>
              </a:rPr>
              <a:t>Deshawn complained a lot about his after-school job and was critical of himself. He said that the other workers at the library didn’t like him. “What is the worst thing that could happen if all your co-workers don’t like you?” his father asked. He suggested Deshawn could ask for tasks he could do by himself. What if he couldn’t work alone? Deshawn realized that he could find another job. What if he couldn’t find another job? Deshawn and his father agreed that was unlikely but that he could do volunteer work instead. Once he saw that staying at the library was his choice, Deshawn decided to stay on and see what happens.</a:t>
            </a:r>
          </a:p>
        </p:txBody>
      </p:sp>
    </p:spTree>
    <p:extLst>
      <p:ext uri="{BB962C8B-B14F-4D97-AF65-F5344CB8AC3E}">
        <p14:creationId xmlns:p14="http://schemas.microsoft.com/office/powerpoint/2010/main" val="3294609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a:extLst>
              <a:ext uri="{FF2B5EF4-FFF2-40B4-BE49-F238E27FC236}">
                <a16:creationId xmlns:a16="http://schemas.microsoft.com/office/drawing/2014/main" id="{09E12D69-BCDE-9243-9400-B323A9E2CAD8}"/>
              </a:ext>
            </a:extLst>
          </p:cNvPr>
          <p:cNvSpPr>
            <a:spLocks noChangeArrowheads="1"/>
          </p:cNvSpPr>
          <p:nvPr/>
        </p:nvSpPr>
        <p:spPr bwMode="auto">
          <a:xfrm rot="1546713">
            <a:off x="203200" y="2887663"/>
            <a:ext cx="4010025" cy="2943225"/>
          </a:xfrm>
          <a:prstGeom prst="rightArrow">
            <a:avLst>
              <a:gd name="adj1" fmla="val 50000"/>
              <a:gd name="adj2" fmla="val 50001"/>
            </a:avLst>
          </a:prstGeom>
          <a:solidFill>
            <a:srgbClr val="5B9BD5"/>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S PGothic" charset="-128"/>
              </a:rPr>
              <a:t>P</a:t>
            </a:r>
            <a:r>
              <a:rPr kumimoji="0" lang="en-US" sz="2000" b="1" i="0" u="none" strike="noStrike" kern="0" cap="none" spc="0" normalizeH="0" baseline="0" noProof="0" dirty="0">
                <a:ln>
                  <a:noFill/>
                </a:ln>
                <a:solidFill>
                  <a:prstClr val="white"/>
                </a:solidFill>
                <a:effectLst/>
                <a:uLnTx/>
                <a:uFillTx/>
                <a:latin typeface="Calibri" panose="020F0502020204030204"/>
                <a:ea typeface="MS PGothic" charset="-128"/>
              </a:rPr>
              <a:t>ositive Behavior Interventions and Supports  (PBIS)</a:t>
            </a:r>
          </a:p>
        </p:txBody>
      </p:sp>
    </p:spTree>
    <p:extLst>
      <p:ext uri="{BB962C8B-B14F-4D97-AF65-F5344CB8AC3E}">
        <p14:creationId xmlns:p14="http://schemas.microsoft.com/office/powerpoint/2010/main" val="269008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EDB2-84AD-425B-9566-A6B42B6A3A24}"/>
              </a:ext>
            </a:extLst>
          </p:cNvPr>
          <p:cNvSpPr>
            <a:spLocks noGrp="1"/>
          </p:cNvSpPr>
          <p:nvPr>
            <p:ph type="title"/>
          </p:nvPr>
        </p:nvSpPr>
        <p:spPr/>
        <p:txBody>
          <a:bodyPr/>
          <a:lstStyle/>
          <a:p>
            <a:r>
              <a:rPr lang="en-US" dirty="0"/>
              <a:t>Teaching self-relaxation</a:t>
            </a:r>
          </a:p>
        </p:txBody>
      </p:sp>
      <p:sp>
        <p:nvSpPr>
          <p:cNvPr id="3" name="Content Placeholder 2">
            <a:extLst>
              <a:ext uri="{FF2B5EF4-FFF2-40B4-BE49-F238E27FC236}">
                <a16:creationId xmlns:a16="http://schemas.microsoft.com/office/drawing/2014/main" id="{C38C083D-11DC-487E-9572-BF3AD72449AF}"/>
              </a:ext>
            </a:extLst>
          </p:cNvPr>
          <p:cNvSpPr>
            <a:spLocks noGrp="1"/>
          </p:cNvSpPr>
          <p:nvPr>
            <p:ph idx="1"/>
          </p:nvPr>
        </p:nvSpPr>
        <p:spPr/>
        <p:txBody>
          <a:bodyPr>
            <a:normAutofit lnSpcReduction="10000"/>
          </a:bodyPr>
          <a:lstStyle/>
          <a:p>
            <a:pPr defTabSz="914400"/>
            <a:r>
              <a:rPr lang="en-US" dirty="0"/>
              <a:t>Parents can help a child to relax the body and thereby, reduce anxiety and worry</a:t>
            </a:r>
          </a:p>
          <a:p>
            <a:pPr defTabSz="914400"/>
            <a:r>
              <a:rPr lang="en-US" dirty="0"/>
              <a:t>Steps:</a:t>
            </a:r>
          </a:p>
          <a:p>
            <a:pPr lvl="1" defTabSz="914400"/>
            <a:r>
              <a:rPr lang="en-US" dirty="0"/>
              <a:t>Ask the child to remember the last time he or she felt anxious and explain how it affects his or her body to enter the state of getting ready for danger</a:t>
            </a:r>
          </a:p>
          <a:p>
            <a:pPr lvl="1" defTabSz="914400"/>
            <a:r>
              <a:rPr lang="en-US" dirty="0"/>
              <a:t>Choose a relaxation signal.</a:t>
            </a:r>
          </a:p>
          <a:p>
            <a:pPr lvl="2"/>
            <a:r>
              <a:rPr lang="en-US" sz="1800" dirty="0"/>
              <a:t>For example, when the child feels anxious, he or she could make tight fists. During the relaxation training, the child could try to relax, starting with the hands, while taking slow deep breaths.</a:t>
            </a:r>
          </a:p>
          <a:p>
            <a:pPr lvl="1" defTabSz="914400"/>
            <a:r>
              <a:rPr lang="en-US" dirty="0"/>
              <a:t>Practice when and how to use relaxation by acting it out</a:t>
            </a:r>
          </a:p>
          <a:p>
            <a:pPr lvl="1" defTabSz="914400"/>
            <a:r>
              <a:rPr lang="en-US" dirty="0"/>
              <a:t>Give positive feedback about specific changes in the child’s behavior.</a:t>
            </a:r>
          </a:p>
        </p:txBody>
      </p:sp>
    </p:spTree>
    <p:extLst>
      <p:ext uri="{BB962C8B-B14F-4D97-AF65-F5344CB8AC3E}">
        <p14:creationId xmlns:p14="http://schemas.microsoft.com/office/powerpoint/2010/main" val="32553262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EDB2-84AD-425B-9566-A6B42B6A3A24}"/>
              </a:ext>
            </a:extLst>
          </p:cNvPr>
          <p:cNvSpPr>
            <a:spLocks noGrp="1"/>
          </p:cNvSpPr>
          <p:nvPr>
            <p:ph type="title"/>
          </p:nvPr>
        </p:nvSpPr>
        <p:spPr/>
        <p:txBody>
          <a:bodyPr/>
          <a:lstStyle/>
          <a:p>
            <a:r>
              <a:rPr lang="en-US" dirty="0"/>
              <a:t>Teaching self-relaxation</a:t>
            </a:r>
          </a:p>
        </p:txBody>
      </p:sp>
      <p:sp>
        <p:nvSpPr>
          <p:cNvPr id="4" name="Rectangle 3">
            <a:extLst>
              <a:ext uri="{FF2B5EF4-FFF2-40B4-BE49-F238E27FC236}">
                <a16:creationId xmlns:a16="http://schemas.microsoft.com/office/drawing/2014/main" id="{EA8DE569-D99E-41A1-9F84-D1711E73E835}"/>
              </a:ext>
            </a:extLst>
          </p:cNvPr>
          <p:cNvSpPr/>
          <p:nvPr/>
        </p:nvSpPr>
        <p:spPr>
          <a:xfrm>
            <a:off x="838200" y="1690924"/>
            <a:ext cx="10515600" cy="3753079"/>
          </a:xfrm>
          <a:prstGeom prst="rect">
            <a:avLst/>
          </a:prstGeom>
          <a:solidFill>
            <a:schemeClr val="accent2">
              <a:lumMod val="20000"/>
              <a:lumOff val="80000"/>
            </a:schemeClr>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nSpc>
                <a:spcPts val="3200"/>
              </a:lnSpc>
            </a:pPr>
            <a:r>
              <a:rPr lang="en-US" sz="2400" dirty="0">
                <a:ln w="22225">
                  <a:noFill/>
                  <a:prstDash val="solid"/>
                </a:ln>
                <a:solidFill>
                  <a:schemeClr val="tx1"/>
                </a:solidFill>
              </a:rPr>
              <a:t>Whenever Carly had to go to the doctor, she couldn’t sleep the night before her appointment. She would cry getting into her car, and in the waiting room she could feel her heart beating fast and her shoulders tensing up. Her mom helped Carly make a plan to relax when these feelings came on. Whenever she started to feel scared, she would make a tight fist. Then she would relax her hand and take some deep breaths and try or feel any other tight muscles, relaxing them as well. She could keep her eyes closed until she felt calm. Carly still doesn’t like the doctor’s office, but she can practice being calm at every step. </a:t>
            </a:r>
          </a:p>
        </p:txBody>
      </p:sp>
    </p:spTree>
    <p:extLst>
      <p:ext uri="{BB962C8B-B14F-4D97-AF65-F5344CB8AC3E}">
        <p14:creationId xmlns:p14="http://schemas.microsoft.com/office/powerpoint/2010/main" val="7559641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486739" y="5319798"/>
            <a:ext cx="3656684" cy="1296696"/>
          </a:xfrm>
          <a:prstGeom prst="rect">
            <a:avLst/>
          </a:prstGeom>
          <a:noFill/>
          <a:ln w="9525">
            <a:noFill/>
            <a:miter lim="800000"/>
            <a:headEnd/>
            <a:tailEnd/>
          </a:ln>
        </p:spPr>
      </p:pic>
      <p:sp>
        <p:nvSpPr>
          <p:cNvPr id="14" name="Title 2">
            <a:extLst>
              <a:ext uri="{FF2B5EF4-FFF2-40B4-BE49-F238E27FC236}">
                <a16:creationId xmlns:a16="http://schemas.microsoft.com/office/drawing/2014/main" id="{2E433A19-8A0B-4E49-B21E-3470991572A0}"/>
              </a:ext>
            </a:extLst>
          </p:cNvPr>
          <p:cNvSpPr txBox="1">
            <a:spLocks/>
          </p:cNvSpPr>
          <p:nvPr/>
        </p:nvSpPr>
        <p:spPr>
          <a:xfrm>
            <a:off x="1100750" y="241506"/>
            <a:ext cx="10515600" cy="1325563"/>
          </a:xfrm>
          <a:prstGeom prst="rect">
            <a:avLst/>
          </a:prstGeom>
          <a:solidFill>
            <a:schemeClr val="accent5">
              <a:lumMod val="75000"/>
            </a:schemeClr>
          </a:solidFill>
        </p:spPr>
        <p:txBody>
          <a:bodyPr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dirty="0">
                <a:solidFill>
                  <a:schemeClr val="bg1"/>
                </a:solidFill>
                <a:latin typeface="+mn-lt"/>
                <a:ea typeface="Calibri" panose="020F0502020204030204" pitchFamily="34" charset="0"/>
                <a:cs typeface="Times New Roman" panose="02020603050405020304" pitchFamily="18" charset="0"/>
              </a:rPr>
              <a:t>Strategies to share with parents</a:t>
            </a:r>
            <a:endParaRPr lang="en-US" sz="4000" dirty="0">
              <a:solidFill>
                <a:schemeClr val="bg1"/>
              </a:solidFill>
              <a:latin typeface="+mn-lt"/>
            </a:endParaRPr>
          </a:p>
        </p:txBody>
      </p:sp>
      <p:sp>
        <p:nvSpPr>
          <p:cNvPr id="15" name="Content Placeholder 4">
            <a:extLst>
              <a:ext uri="{FF2B5EF4-FFF2-40B4-BE49-F238E27FC236}">
                <a16:creationId xmlns:a16="http://schemas.microsoft.com/office/drawing/2014/main" id="{56F642AF-095B-4ACB-8E23-4D0A4D8CB585}"/>
              </a:ext>
            </a:extLst>
          </p:cNvPr>
          <p:cNvSpPr txBox="1">
            <a:spLocks/>
          </p:cNvSpPr>
          <p:nvPr/>
        </p:nvSpPr>
        <p:spPr>
          <a:xfrm>
            <a:off x="1100750" y="1567069"/>
            <a:ext cx="10515600" cy="3527857"/>
          </a:xfrm>
          <a:prstGeom prst="rect">
            <a:avLst/>
          </a:prstGeom>
          <a:solidFill>
            <a:schemeClr val="accent5">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Keeping your students in mind, which strategy might be beneficial? Do you feel confident in implementing and sharing them with parents?</a:t>
            </a:r>
          </a:p>
          <a:p>
            <a:pPr lvl="1"/>
            <a:r>
              <a:rPr lang="en-US" dirty="0">
                <a:solidFill>
                  <a:schemeClr val="tx1"/>
                </a:solidFill>
              </a:rPr>
              <a:t>Positive Storytelling</a:t>
            </a:r>
          </a:p>
          <a:p>
            <a:pPr lvl="1"/>
            <a:r>
              <a:rPr lang="en-US" dirty="0">
                <a:solidFill>
                  <a:schemeClr val="tx1"/>
                </a:solidFill>
              </a:rPr>
              <a:t>Rewarding Brave Behavior</a:t>
            </a:r>
          </a:p>
          <a:p>
            <a:pPr lvl="1"/>
            <a:r>
              <a:rPr lang="en-US" dirty="0">
                <a:solidFill>
                  <a:schemeClr val="tx1"/>
                </a:solidFill>
              </a:rPr>
              <a:t>Evaluating the Worst-Case Scenario</a:t>
            </a:r>
          </a:p>
          <a:p>
            <a:pPr lvl="1"/>
            <a:r>
              <a:rPr lang="en-US" dirty="0">
                <a:solidFill>
                  <a:schemeClr val="tx1"/>
                </a:solidFill>
              </a:rPr>
              <a:t>Teaching Self-Relaxation</a:t>
            </a:r>
          </a:p>
        </p:txBody>
      </p:sp>
    </p:spTree>
    <p:extLst>
      <p:ext uri="{BB962C8B-B14F-4D97-AF65-F5344CB8AC3E}">
        <p14:creationId xmlns:p14="http://schemas.microsoft.com/office/powerpoint/2010/main" val="2619340918"/>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FC558-BDA1-42EE-9D28-93D90630F94E}"/>
              </a:ext>
            </a:extLst>
          </p:cNvPr>
          <p:cNvSpPr>
            <a:spLocks noGrp="1"/>
          </p:cNvSpPr>
          <p:nvPr>
            <p:ph type="title"/>
          </p:nvPr>
        </p:nvSpPr>
        <p:spPr/>
        <p:txBody>
          <a:bodyPr/>
          <a:lstStyle/>
          <a:p>
            <a:r>
              <a:rPr lang="en-US" dirty="0"/>
              <a:t>Wrapping Up</a:t>
            </a:r>
          </a:p>
        </p:txBody>
      </p:sp>
      <p:sp>
        <p:nvSpPr>
          <p:cNvPr id="3" name="Text Placeholder 2">
            <a:extLst>
              <a:ext uri="{FF2B5EF4-FFF2-40B4-BE49-F238E27FC236}">
                <a16:creationId xmlns:a16="http://schemas.microsoft.com/office/drawing/2014/main" id="{27012E45-9AF9-409E-97AA-D2A28A15EF1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39287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471" y="1333412"/>
            <a:ext cx="7113371" cy="5565167"/>
          </a:xfrm>
          <a:prstGeom prst="rect">
            <a:avLst/>
          </a:prstGeom>
        </p:spPr>
      </p:pic>
      <p:sp>
        <p:nvSpPr>
          <p:cNvPr id="9" name="Rectangle 8">
            <a:extLst>
              <a:ext uri="{FF2B5EF4-FFF2-40B4-BE49-F238E27FC236}">
                <a16:creationId xmlns:a16="http://schemas.microsoft.com/office/drawing/2014/main" id="{8DD9689C-1C39-427F-A5AA-3ED149B94E87}"/>
              </a:ext>
            </a:extLst>
          </p:cNvPr>
          <p:cNvSpPr/>
          <p:nvPr/>
        </p:nvSpPr>
        <p:spPr>
          <a:xfrm>
            <a:off x="2717800" y="1790700"/>
            <a:ext cx="1358900" cy="292100"/>
          </a:xfrm>
          <a:prstGeom prst="rect">
            <a:avLst/>
          </a:prstGeom>
          <a:noFill/>
          <a:ln w="3810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Title 1">
            <a:extLst>
              <a:ext uri="{FF2B5EF4-FFF2-40B4-BE49-F238E27FC236}">
                <a16:creationId xmlns:a16="http://schemas.microsoft.com/office/drawing/2014/main" id="{F03C52F7-2CF2-45FC-A439-0057E112F3F6}"/>
              </a:ext>
            </a:extLst>
          </p:cNvPr>
          <p:cNvSpPr txBox="1">
            <a:spLocks/>
          </p:cNvSpPr>
          <p:nvPr/>
        </p:nvSpPr>
        <p:spPr>
          <a:xfrm>
            <a:off x="3040873" y="0"/>
            <a:ext cx="6110255" cy="1248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000" dirty="0">
                <a:solidFill>
                  <a:sysClr val="windowText" lastClr="000000"/>
                </a:solidFill>
                <a:latin typeface="Calibri Light" panose="020F0302020204030204"/>
              </a:rPr>
              <a:t>Resources for Responding to COVID-19</a:t>
            </a:r>
          </a:p>
        </p:txBody>
      </p:sp>
    </p:spTree>
    <p:extLst>
      <p:ext uri="{BB962C8B-B14F-4D97-AF65-F5344CB8AC3E}">
        <p14:creationId xmlns:p14="http://schemas.microsoft.com/office/powerpoint/2010/main" val="33106412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CF2C4B-1530-419A-88BC-0372D8ADF628}"/>
              </a:ext>
            </a:extLst>
          </p:cNvPr>
          <p:cNvPicPr>
            <a:picLocks noChangeAspect="1"/>
          </p:cNvPicPr>
          <p:nvPr/>
        </p:nvPicPr>
        <p:blipFill>
          <a:blip r:embed="rId3"/>
          <a:stretch>
            <a:fillRect/>
          </a:stretch>
        </p:blipFill>
        <p:spPr>
          <a:xfrm>
            <a:off x="560712" y="1300037"/>
            <a:ext cx="7382905" cy="4629796"/>
          </a:xfrm>
          <a:prstGeom prst="rect">
            <a:avLst/>
          </a:prstGeom>
        </p:spPr>
      </p:pic>
      <p:sp>
        <p:nvSpPr>
          <p:cNvPr id="8" name="Title 1">
            <a:extLst>
              <a:ext uri="{FF2B5EF4-FFF2-40B4-BE49-F238E27FC236}">
                <a16:creationId xmlns:a16="http://schemas.microsoft.com/office/drawing/2014/main" id="{7162F640-C229-4183-B2C0-E3E4A6A43488}"/>
              </a:ext>
            </a:extLst>
          </p:cNvPr>
          <p:cNvSpPr>
            <a:spLocks noGrp="1"/>
          </p:cNvSpPr>
          <p:nvPr>
            <p:ph type="title"/>
          </p:nvPr>
        </p:nvSpPr>
        <p:spPr>
          <a:xfrm>
            <a:off x="2306498" y="256453"/>
            <a:ext cx="7102229" cy="994172"/>
          </a:xfrm>
        </p:spPr>
        <p:txBody>
          <a:bodyPr>
            <a:normAutofit fontScale="90000"/>
          </a:bodyPr>
          <a:lstStyle/>
          <a:p>
            <a:r>
              <a:rPr lang="en-US" sz="4000" b="1">
                <a:ea typeface="+mj-lt"/>
                <a:cs typeface="+mj-lt"/>
              </a:rPr>
              <a:t>Setting up for Success at Home</a:t>
            </a:r>
            <a:endParaRPr lang="en-US" sz="4000" b="1"/>
          </a:p>
        </p:txBody>
      </p:sp>
      <p:sp>
        <p:nvSpPr>
          <p:cNvPr id="4" name="Rectangle 3">
            <a:extLst>
              <a:ext uri="{FF2B5EF4-FFF2-40B4-BE49-F238E27FC236}">
                <a16:creationId xmlns:a16="http://schemas.microsoft.com/office/drawing/2014/main" id="{E7E0B1F7-3CF1-45AC-AE7B-F91055FCF0E2}"/>
              </a:ext>
            </a:extLst>
          </p:cNvPr>
          <p:cNvSpPr/>
          <p:nvPr/>
        </p:nvSpPr>
        <p:spPr>
          <a:xfrm>
            <a:off x="961048" y="6161517"/>
            <a:ext cx="4177169" cy="523220"/>
          </a:xfrm>
          <a:prstGeom prst="rect">
            <a:avLst/>
          </a:prstGeom>
        </p:spPr>
        <p:txBody>
          <a:bodyPr wrap="none" anchor="t">
            <a:spAutoFit/>
          </a:bodyPr>
          <a:lstStyle/>
          <a:p>
            <a:pPr>
              <a:defRPr/>
            </a:pPr>
            <a:r>
              <a:rPr lang="en-US" sz="2800" b="1">
                <a:latin typeface="Calibri" panose="020F0502020204030204"/>
                <a:hlinkClick r:id="rId4"/>
              </a:rPr>
              <a:t>http://www.ci3t.org/covid</a:t>
            </a:r>
            <a:endParaRPr lang="en-US" sz="2800" b="1">
              <a:latin typeface="Calibri" panose="020F0502020204030204"/>
            </a:endParaRPr>
          </a:p>
        </p:txBody>
      </p:sp>
      <p:sp>
        <p:nvSpPr>
          <p:cNvPr id="6" name="Rectangle 5">
            <a:extLst>
              <a:ext uri="{FF2B5EF4-FFF2-40B4-BE49-F238E27FC236}">
                <a16:creationId xmlns:a16="http://schemas.microsoft.com/office/drawing/2014/main" id="{FC2C501B-3B31-204E-B893-5C76D3F47728}"/>
              </a:ext>
            </a:extLst>
          </p:cNvPr>
          <p:cNvSpPr/>
          <p:nvPr/>
        </p:nvSpPr>
        <p:spPr>
          <a:xfrm>
            <a:off x="662380" y="2597425"/>
            <a:ext cx="4898519" cy="288649"/>
          </a:xfrm>
          <a:prstGeom prst="rect">
            <a:avLst/>
          </a:prstGeom>
          <a:noFill/>
          <a:ln w="381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A1E29518-24BC-4DE6-AE84-7B0ABA5C43A1}"/>
              </a:ext>
            </a:extLst>
          </p:cNvPr>
          <p:cNvPicPr>
            <a:picLocks noChangeAspect="1"/>
          </p:cNvPicPr>
          <p:nvPr/>
        </p:nvPicPr>
        <p:blipFill>
          <a:blip r:embed="rId5"/>
          <a:stretch>
            <a:fillRect/>
          </a:stretch>
        </p:blipFill>
        <p:spPr>
          <a:xfrm>
            <a:off x="5857612" y="1051125"/>
            <a:ext cx="4476394" cy="57688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3" name="Arrow: Curved Left 2">
            <a:extLst>
              <a:ext uri="{FF2B5EF4-FFF2-40B4-BE49-F238E27FC236}">
                <a16:creationId xmlns:a16="http://schemas.microsoft.com/office/drawing/2014/main" id="{F01FD703-190D-489A-B582-9C928DB997DB}"/>
              </a:ext>
            </a:extLst>
          </p:cNvPr>
          <p:cNvSpPr/>
          <p:nvPr/>
        </p:nvSpPr>
        <p:spPr>
          <a:xfrm>
            <a:off x="10025693" y="2086451"/>
            <a:ext cx="1993990" cy="1344663"/>
          </a:xfrm>
          <a:prstGeom prst="curvedLeftArrow">
            <a:avLst>
              <a:gd name="adj1" fmla="val 9476"/>
              <a:gd name="adj2" fmla="val 4939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1350">
              <a:solidFill>
                <a:prstClr val="black"/>
              </a:solidFill>
              <a:latin typeface="Calibri" panose="020F0502020204030204"/>
            </a:endParaRPr>
          </a:p>
        </p:txBody>
      </p:sp>
    </p:spTree>
    <p:extLst>
      <p:ext uri="{BB962C8B-B14F-4D97-AF65-F5344CB8AC3E}">
        <p14:creationId xmlns:p14="http://schemas.microsoft.com/office/powerpoint/2010/main" val="146170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a:off x="4214897" y="3732584"/>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
        <p:nvSpPr>
          <p:cNvPr id="6" name="Title 1">
            <a:extLst>
              <a:ext uri="{FF2B5EF4-FFF2-40B4-BE49-F238E27FC236}">
                <a16:creationId xmlns:a16="http://schemas.microsoft.com/office/drawing/2014/main" id="{F03C52F7-2CF2-45FC-A439-0057E112F3F6}"/>
              </a:ext>
            </a:extLst>
          </p:cNvPr>
          <p:cNvSpPr txBox="1">
            <a:spLocks/>
          </p:cNvSpPr>
          <p:nvPr/>
        </p:nvSpPr>
        <p:spPr>
          <a:xfrm>
            <a:off x="1440873" y="-572978"/>
            <a:ext cx="8654472" cy="12489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000" dirty="0">
                <a:solidFill>
                  <a:sysClr val="windowText" lastClr="000000"/>
                </a:solidFill>
                <a:latin typeface="Calibri Light" panose="020F0302020204030204"/>
              </a:rPr>
              <a:t>Resources for Responding to COVID-19</a:t>
            </a:r>
          </a:p>
        </p:txBody>
      </p:sp>
      <p:pic>
        <p:nvPicPr>
          <p:cNvPr id="5" name="Picture 4"/>
          <p:cNvPicPr>
            <a:picLocks noChangeAspect="1"/>
          </p:cNvPicPr>
          <p:nvPr/>
        </p:nvPicPr>
        <p:blipFill>
          <a:blip r:embed="rId3"/>
          <a:stretch>
            <a:fillRect/>
          </a:stretch>
        </p:blipFill>
        <p:spPr>
          <a:xfrm>
            <a:off x="0" y="626537"/>
            <a:ext cx="8023375" cy="6147625"/>
          </a:xfrm>
          <a:prstGeom prst="rect">
            <a:avLst/>
          </a:prstGeom>
        </p:spPr>
      </p:pic>
      <p:sp>
        <p:nvSpPr>
          <p:cNvPr id="9" name="Rectangle 8">
            <a:extLst>
              <a:ext uri="{FF2B5EF4-FFF2-40B4-BE49-F238E27FC236}">
                <a16:creationId xmlns:a16="http://schemas.microsoft.com/office/drawing/2014/main" id="{8DD9689C-1C39-427F-A5AA-3ED149B94E87}"/>
              </a:ext>
            </a:extLst>
          </p:cNvPr>
          <p:cNvSpPr/>
          <p:nvPr/>
        </p:nvSpPr>
        <p:spPr>
          <a:xfrm>
            <a:off x="4523875" y="2175310"/>
            <a:ext cx="1251284" cy="308008"/>
          </a:xfrm>
          <a:prstGeom prst="rect">
            <a:avLst/>
          </a:prstGeom>
          <a:noFill/>
          <a:ln w="7620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8" name="Picture 7">
            <a:extLst>
              <a:ext uri="{FF2B5EF4-FFF2-40B4-BE49-F238E27FC236}">
                <a16:creationId xmlns:a16="http://schemas.microsoft.com/office/drawing/2014/main" id="{EA674CD3-E06A-49CD-BFE8-1B35545CE2E5}"/>
              </a:ext>
            </a:extLst>
          </p:cNvPr>
          <p:cNvPicPr>
            <a:picLocks noChangeAspect="1"/>
          </p:cNvPicPr>
          <p:nvPr/>
        </p:nvPicPr>
        <p:blipFill>
          <a:blip r:embed="rId4"/>
          <a:stretch>
            <a:fillRect/>
          </a:stretch>
        </p:blipFill>
        <p:spPr>
          <a:xfrm>
            <a:off x="7917403" y="1145654"/>
            <a:ext cx="4088788" cy="5276983"/>
          </a:xfrm>
          <a:prstGeom prst="rect">
            <a:avLst/>
          </a:prstGeom>
          <a:ln>
            <a:solidFill>
              <a:schemeClr val="tx1"/>
            </a:solidFill>
          </a:ln>
        </p:spPr>
      </p:pic>
      <p:pic>
        <p:nvPicPr>
          <p:cNvPr id="10" name="Picture 9">
            <a:extLst>
              <a:ext uri="{FF2B5EF4-FFF2-40B4-BE49-F238E27FC236}">
                <a16:creationId xmlns:a16="http://schemas.microsoft.com/office/drawing/2014/main" id="{03A9F1C3-4426-451B-BAE3-4E750E66435A}"/>
              </a:ext>
            </a:extLst>
          </p:cNvPr>
          <p:cNvPicPr>
            <a:picLocks noChangeAspect="1"/>
          </p:cNvPicPr>
          <p:nvPr/>
        </p:nvPicPr>
        <p:blipFill rotWithShape="1">
          <a:blip r:embed="rId5"/>
          <a:srcRect b="7383"/>
          <a:stretch/>
        </p:blipFill>
        <p:spPr>
          <a:xfrm>
            <a:off x="3388491" y="1145654"/>
            <a:ext cx="4403984" cy="5276088"/>
          </a:xfrm>
          <a:prstGeom prst="rect">
            <a:avLst/>
          </a:prstGeom>
          <a:ln>
            <a:solidFill>
              <a:schemeClr val="tx1"/>
            </a:solidFill>
          </a:ln>
        </p:spPr>
      </p:pic>
      <p:pic>
        <p:nvPicPr>
          <p:cNvPr id="2" name="Picture 1"/>
          <p:cNvPicPr>
            <a:picLocks noChangeAspect="1"/>
          </p:cNvPicPr>
          <p:nvPr/>
        </p:nvPicPr>
        <p:blipFill>
          <a:blip r:embed="rId6"/>
          <a:stretch>
            <a:fillRect/>
          </a:stretch>
        </p:blipFill>
        <p:spPr>
          <a:xfrm>
            <a:off x="407966" y="626537"/>
            <a:ext cx="5613663" cy="6107025"/>
          </a:xfrm>
          <a:prstGeom prst="rect">
            <a:avLst/>
          </a:prstGeom>
          <a:ln>
            <a:solidFill>
              <a:schemeClr val="tx1"/>
            </a:solidFill>
          </a:ln>
        </p:spPr>
      </p:pic>
    </p:spTree>
    <p:extLst>
      <p:ext uri="{BB962C8B-B14F-4D97-AF65-F5344CB8AC3E}">
        <p14:creationId xmlns:p14="http://schemas.microsoft.com/office/powerpoint/2010/main" val="25109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54167E-6 -3.7037E-7 L 0.19961 -0.0588 " pathEditMode="relative" rAng="0" ptsTypes="AA">
                                      <p:cBhvr>
                                        <p:cTn id="22" dur="1000" fill="hold"/>
                                        <p:tgtEl>
                                          <p:spTgt spid="10"/>
                                        </p:tgtEl>
                                        <p:attrNameLst>
                                          <p:attrName>ppt_x</p:attrName>
                                          <p:attrName>ppt_y</p:attrName>
                                        </p:attrNameLst>
                                      </p:cBhvr>
                                      <p:rCtr x="9974" y="-2940"/>
                                    </p:animMotion>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9BA97-9045-4480-8753-5FAD01A59831}"/>
              </a:ext>
            </a:extLst>
          </p:cNvPr>
          <p:cNvPicPr>
            <a:picLocks noChangeAspect="1"/>
          </p:cNvPicPr>
          <p:nvPr/>
        </p:nvPicPr>
        <p:blipFill rotWithShape="1">
          <a:blip r:embed="rId2"/>
          <a:srcRect t="17214" b="-1"/>
          <a:stretch/>
        </p:blipFill>
        <p:spPr>
          <a:xfrm>
            <a:off x="228448" y="1501699"/>
            <a:ext cx="3885352" cy="2220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032C87E-42C2-4149-9227-BAF30AB40FF2}"/>
              </a:ext>
            </a:extLst>
          </p:cNvPr>
          <p:cNvSpPr txBox="1"/>
          <p:nvPr/>
        </p:nvSpPr>
        <p:spPr>
          <a:xfrm>
            <a:off x="8326662" y="2332816"/>
            <a:ext cx="36984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rPr>
              <a:t>Thank you!</a:t>
            </a:r>
          </a:p>
        </p:txBody>
      </p:sp>
    </p:spTree>
    <p:extLst>
      <p:ext uri="{BB962C8B-B14F-4D97-AF65-F5344CB8AC3E}">
        <p14:creationId xmlns:p14="http://schemas.microsoft.com/office/powerpoint/2010/main" val="955510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5A21590-1690-D24C-87B0-0094EF5870B8}"/>
              </a:ext>
            </a:extLst>
          </p:cNvPr>
          <p:cNvSpPr txBox="1"/>
          <p:nvPr/>
        </p:nvSpPr>
        <p:spPr>
          <a:xfrm>
            <a:off x="1839433" y="3710763"/>
            <a:ext cx="184731" cy="369332"/>
          </a:xfrm>
          <a:prstGeom prst="rect">
            <a:avLst/>
          </a:prstGeom>
          <a:noFill/>
        </p:spPr>
        <p:txBody>
          <a:bodyPr wrap="none" rtlCol="0">
            <a:spAutoFit/>
          </a:bodyPr>
          <a:lstStyle/>
          <a:p>
            <a:endParaRPr lang="en-US" dirty="0"/>
          </a:p>
        </p:txBody>
      </p:sp>
      <p:grpSp>
        <p:nvGrpSpPr>
          <p:cNvPr id="33" name="Group 32">
            <a:extLst>
              <a:ext uri="{FF2B5EF4-FFF2-40B4-BE49-F238E27FC236}">
                <a16:creationId xmlns:a16="http://schemas.microsoft.com/office/drawing/2014/main" id="{4B59CC00-1284-2347-BBEE-29963505F5B2}"/>
              </a:ext>
            </a:extLst>
          </p:cNvPr>
          <p:cNvGrpSpPr>
            <a:grpSpLocks/>
          </p:cNvGrpSpPr>
          <p:nvPr/>
        </p:nvGrpSpPr>
        <p:grpSpPr bwMode="auto">
          <a:xfrm>
            <a:off x="6939280" y="2799080"/>
            <a:ext cx="3281362" cy="2111375"/>
            <a:chOff x="5773738" y="3087688"/>
            <a:chExt cx="3281362" cy="2111375"/>
          </a:xfrm>
        </p:grpSpPr>
        <p:sp>
          <p:nvSpPr>
            <p:cNvPr id="34" name="Left Arrow 33">
              <a:extLst>
                <a:ext uri="{FF2B5EF4-FFF2-40B4-BE49-F238E27FC236}">
                  <a16:creationId xmlns:a16="http://schemas.microsoft.com/office/drawing/2014/main" id="{E5412C97-400E-6E41-86C2-1733123A191F}"/>
                </a:ext>
              </a:extLst>
            </p:cNvPr>
            <p:cNvSpPr/>
            <p:nvPr/>
          </p:nvSpPr>
          <p:spPr>
            <a:xfrm rot="19607267">
              <a:off x="5773738" y="3087688"/>
              <a:ext cx="3281362" cy="2111375"/>
            </a:xfrm>
            <a:prstGeom prst="leftArrow">
              <a:avLst/>
            </a:prstGeom>
            <a:noFill/>
            <a:ln w="12700" cap="flat" cmpd="sng" algn="ctr">
              <a:solidFill>
                <a:srgbClr val="5B9BD5">
                  <a:shade val="50000"/>
                </a:srgbClr>
              </a:solidFill>
              <a:prstDash val="solid"/>
              <a:miter lim="800000"/>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70C0"/>
                </a:solidFill>
                <a:effectLst/>
                <a:uLnTx/>
                <a:uFillTx/>
                <a:latin typeface="Calibri" panose="020F0502020204030204"/>
                <a:ea typeface="+mn-ea"/>
                <a:cs typeface="+mn-cs"/>
              </a:endParaRPr>
            </a:p>
          </p:txBody>
        </p:sp>
        <p:pic>
          <p:nvPicPr>
            <p:cNvPr id="35" name="Picture 3">
              <a:extLst>
                <a:ext uri="{FF2B5EF4-FFF2-40B4-BE49-F238E27FC236}">
                  <a16:creationId xmlns:a16="http://schemas.microsoft.com/office/drawing/2014/main" id="{78273761-5980-7042-A81E-55BDA7333A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Group 35">
            <a:extLst>
              <a:ext uri="{FF2B5EF4-FFF2-40B4-BE49-F238E27FC236}">
                <a16:creationId xmlns:a16="http://schemas.microsoft.com/office/drawing/2014/main" id="{AF0A552B-1901-8E41-8388-085B6ACAF27A}"/>
              </a:ext>
            </a:extLst>
          </p:cNvPr>
          <p:cNvGrpSpPr/>
          <p:nvPr/>
        </p:nvGrpSpPr>
        <p:grpSpPr>
          <a:xfrm rot="21087965">
            <a:off x="6314506" y="2057118"/>
            <a:ext cx="3508545" cy="2111247"/>
            <a:chOff x="5611862" y="2935213"/>
            <a:chExt cx="3508545" cy="2111247"/>
          </a:xfrm>
          <a:solidFill>
            <a:sysClr val="window" lastClr="FFFFFF"/>
          </a:solidFill>
        </p:grpSpPr>
        <p:sp>
          <p:nvSpPr>
            <p:cNvPr id="37" name="Left Arrow 36">
              <a:extLst>
                <a:ext uri="{FF2B5EF4-FFF2-40B4-BE49-F238E27FC236}">
                  <a16:creationId xmlns:a16="http://schemas.microsoft.com/office/drawing/2014/main" id="{30FBDE6E-08F6-AB41-9AED-7377FB7E0671}"/>
                </a:ext>
              </a:extLst>
            </p:cNvPr>
            <p:cNvSpPr/>
            <p:nvPr/>
          </p:nvSpPr>
          <p:spPr>
            <a:xfrm rot="20169859">
              <a:off x="5611862" y="2935213"/>
              <a:ext cx="3508545" cy="2111247"/>
            </a:xfrm>
            <a:prstGeom prst="leftArrow">
              <a:avLst/>
            </a:prstGeom>
            <a:noFill/>
            <a:ln>
              <a:solidFill>
                <a:srgbClr val="44546A"/>
              </a:solidFill>
            </a:ln>
            <a:effectLst>
              <a:outerShdw blurRad="57150" dist="19050" dir="5400000" algn="ctr" rotWithShape="0">
                <a:srgbClr val="000000">
                  <a:alpha val="63000"/>
                </a:srgbClr>
              </a:outerShdw>
            </a:effectLst>
          </p:spPr>
          <p:txBody>
            <a:bodyPr rtlCol="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rPr>
                <a:t>Positive Action </a:t>
              </a:r>
            </a:p>
          </p:txBody>
        </p:sp>
        <p:pic>
          <p:nvPicPr>
            <p:cNvPr id="38" name="Picture 37">
              <a:extLst>
                <a:ext uri="{FF2B5EF4-FFF2-40B4-BE49-F238E27FC236}">
                  <a16:creationId xmlns:a16="http://schemas.microsoft.com/office/drawing/2014/main" id="{026B49B6-13CC-2F45-B678-73F9CF38D28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1517" y="3077004"/>
              <a:ext cx="796733" cy="838666"/>
            </a:xfrm>
            <a:prstGeom prst="ellipse">
              <a:avLst/>
            </a:prstGeom>
            <a:grpFill/>
            <a:effectLst>
              <a:glow rad="38100">
                <a:sysClr val="window" lastClr="FFFFFF">
                  <a:alpha val="50000"/>
                </a:sysClr>
              </a:glow>
            </a:effectLst>
          </p:spPr>
        </p:pic>
      </p:grpSp>
      <p:grpSp>
        <p:nvGrpSpPr>
          <p:cNvPr id="39" name="Group 38">
            <a:extLst>
              <a:ext uri="{FF2B5EF4-FFF2-40B4-BE49-F238E27FC236}">
                <a16:creationId xmlns:a16="http://schemas.microsoft.com/office/drawing/2014/main" id="{F54C3F42-38D9-004E-8330-1758D27E033E}"/>
              </a:ext>
            </a:extLst>
          </p:cNvPr>
          <p:cNvGrpSpPr/>
          <p:nvPr/>
        </p:nvGrpSpPr>
        <p:grpSpPr>
          <a:xfrm>
            <a:off x="7244080" y="3637280"/>
            <a:ext cx="3281362" cy="2111375"/>
            <a:chOff x="6172200" y="4572000"/>
            <a:chExt cx="3281362" cy="2111375"/>
          </a:xfrm>
        </p:grpSpPr>
        <p:sp>
          <p:nvSpPr>
            <p:cNvPr id="40" name="Left Arrow 39">
              <a:extLst>
                <a:ext uri="{FF2B5EF4-FFF2-40B4-BE49-F238E27FC236}">
                  <a16:creationId xmlns:a16="http://schemas.microsoft.com/office/drawing/2014/main" id="{5CC37DC1-F37E-2F44-A5AC-6C4680FF395A}"/>
                </a:ext>
              </a:extLst>
            </p:cNvPr>
            <p:cNvSpPr/>
            <p:nvPr/>
          </p:nvSpPr>
          <p:spPr bwMode="auto">
            <a:xfrm rot="19607267">
              <a:off x="6172200" y="4572000"/>
              <a:ext cx="3281362" cy="2111375"/>
            </a:xfrm>
            <a:prstGeom prst="leftArrow">
              <a:avLst/>
            </a:prstGeom>
            <a:noFill/>
            <a:ln w="12700" cap="flat" cmpd="sng" algn="ctr">
              <a:solidFill>
                <a:srgbClr val="5B9BD5">
                  <a:shade val="50000"/>
                </a:srgbClr>
              </a:solidFill>
              <a:prstDash val="solid"/>
              <a:miter lim="800000"/>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70C0"/>
                </a:solidFill>
                <a:effectLst/>
                <a:uLnTx/>
                <a:uFillTx/>
                <a:latin typeface="Calibri" panose="020F0502020204030204"/>
                <a:ea typeface="+mn-ea"/>
                <a:cs typeface="+mn-cs"/>
              </a:endParaRPr>
            </a:p>
          </p:txBody>
        </p:sp>
        <p:pic>
          <p:nvPicPr>
            <p:cNvPr id="41" name="Picture 2" descr="Second Step">
              <a:extLst>
                <a:ext uri="{FF2B5EF4-FFF2-40B4-BE49-F238E27FC236}">
                  <a16:creationId xmlns:a16="http://schemas.microsoft.com/office/drawing/2014/main" id="{6AD64777-9038-584C-94AF-2EF743FBF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78320B4A-8F9C-8944-B160-1B9DDF35CDBF}"/>
              </a:ext>
            </a:extLst>
          </p:cNvPr>
          <p:cNvGrpSpPr/>
          <p:nvPr/>
        </p:nvGrpSpPr>
        <p:grpSpPr>
          <a:xfrm>
            <a:off x="7782914" y="4287301"/>
            <a:ext cx="3281362" cy="2111375"/>
            <a:chOff x="6330034" y="4307621"/>
            <a:chExt cx="3281362" cy="2111375"/>
          </a:xfrm>
        </p:grpSpPr>
        <p:sp>
          <p:nvSpPr>
            <p:cNvPr id="43" name="Left Arrow 42">
              <a:extLst>
                <a:ext uri="{FF2B5EF4-FFF2-40B4-BE49-F238E27FC236}">
                  <a16:creationId xmlns:a16="http://schemas.microsoft.com/office/drawing/2014/main" id="{711E173B-DB80-7246-9E9D-C7651FC5BB5D}"/>
                </a:ext>
              </a:extLst>
            </p:cNvPr>
            <p:cNvSpPr/>
            <p:nvPr/>
          </p:nvSpPr>
          <p:spPr bwMode="auto">
            <a:xfrm rot="19607267">
              <a:off x="6330034" y="4307621"/>
              <a:ext cx="3281362" cy="2111375"/>
            </a:xfrm>
            <a:prstGeom prst="leftArrow">
              <a:avLst/>
            </a:prstGeom>
            <a:noFill/>
            <a:ln w="12700" cap="flat" cmpd="sng" algn="ctr">
              <a:solidFill>
                <a:srgbClr val="5B9BD5">
                  <a:shade val="50000"/>
                </a:srgbClr>
              </a:solidFill>
              <a:prstDash val="solid"/>
              <a:miter lim="800000"/>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70C0"/>
                </a:solidFill>
                <a:effectLst/>
                <a:uLnTx/>
                <a:uFillTx/>
                <a:latin typeface="Calibri" panose="020F0502020204030204"/>
                <a:ea typeface="+mn-ea"/>
                <a:cs typeface="+mn-cs"/>
              </a:endParaRPr>
            </a:p>
          </p:txBody>
        </p:sp>
        <p:pic>
          <p:nvPicPr>
            <p:cNvPr id="44" name="Picture 4" descr="Lions Quest">
              <a:extLst>
                <a:ext uri="{FF2B5EF4-FFF2-40B4-BE49-F238E27FC236}">
                  <a16:creationId xmlns:a16="http://schemas.microsoft.com/office/drawing/2014/main" id="{6EE23454-5F1B-2145-A8B0-5D0396CED0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70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1+#ppt_w/2"/>
                                          </p:val>
                                        </p:tav>
                                        <p:tav tm="100000">
                                          <p:val>
                                            <p:strVal val="#ppt_x"/>
                                          </p:val>
                                        </p:tav>
                                      </p:tavLst>
                                    </p:anim>
                                    <p:anim calcmode="lin" valueType="num">
                                      <p:cBhvr additive="base">
                                        <p:cTn id="14"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1+#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1+#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1A6396">
                <a:lumMod val="89000"/>
              </a:srgbClr>
            </a:gs>
            <a:gs pos="23000">
              <a:srgbClr val="1A6396">
                <a:lumMod val="89000"/>
              </a:srgbClr>
            </a:gs>
            <a:gs pos="69000">
              <a:srgbClr val="16537F">
                <a:lumMod val="75000"/>
              </a:srgbClr>
            </a:gs>
            <a:gs pos="97000">
              <a:srgbClr val="144E76">
                <a:lumMod val="70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CCD637-81E8-0540-B482-BD131B0DC1C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20958192">
            <a:off x="552547" y="129965"/>
            <a:ext cx="3001003" cy="3954689"/>
          </a:xfrm>
          <a:prstGeom prst="rect">
            <a:avLst/>
          </a:prstGeom>
          <a:noFill/>
          <a:ln w="9525">
            <a:solidFill>
              <a:srgbClr val="00000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C84B4DB-BCBE-114B-9D97-DFC13D4E656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267904">
            <a:off x="434391" y="3329968"/>
            <a:ext cx="2366963" cy="3290888"/>
          </a:xfrm>
          <a:prstGeom prst="rect">
            <a:avLst/>
          </a:prstGeom>
          <a:noFill/>
          <a:ln w="9525">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AD8A3C6-8067-2B44-A225-62257F44D19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460470">
            <a:off x="6372077" y="314180"/>
            <a:ext cx="2371725" cy="3074987"/>
          </a:xfrm>
          <a:prstGeom prst="rect">
            <a:avLst/>
          </a:prstGeom>
          <a:noFill/>
          <a:ln w="12700">
            <a:solidFill>
              <a:srgbClr val="7030A0"/>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Lst>
        </p:spPr>
      </p:pic>
      <p:pic>
        <p:nvPicPr>
          <p:cNvPr id="5" name="Picture 1">
            <a:extLst>
              <a:ext uri="{FF2B5EF4-FFF2-40B4-BE49-F238E27FC236}">
                <a16:creationId xmlns:a16="http://schemas.microsoft.com/office/drawing/2014/main" id="{C28E3C11-F915-9249-A9BC-3A79CB1D1C1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38472" y="417224"/>
            <a:ext cx="3149600" cy="3721100"/>
          </a:xfrm>
          <a:prstGeom prst="rect">
            <a:avLst/>
          </a:prstGeom>
          <a:noFill/>
          <a:ln w="15875">
            <a:solidFill>
              <a:srgbClr val="7D60A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350077FE-F8B2-3E4E-A163-98B142F015E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rot="794024">
            <a:off x="8667758" y="735238"/>
            <a:ext cx="3175000" cy="3419475"/>
          </a:xfrm>
          <a:prstGeom prst="rect">
            <a:avLst/>
          </a:prstGeom>
          <a:solidFill>
            <a:schemeClr val="bg1"/>
          </a:solidFill>
          <a:ln w="12700">
            <a:solidFill>
              <a:schemeClr val="tx1"/>
            </a:solidFill>
            <a:miter lim="800000"/>
            <a:headEnd/>
            <a:tailEnd/>
          </a:ln>
        </p:spPr>
      </p:pic>
      <p:pic>
        <p:nvPicPr>
          <p:cNvPr id="7" name="Picture 2">
            <a:extLst>
              <a:ext uri="{FF2B5EF4-FFF2-40B4-BE49-F238E27FC236}">
                <a16:creationId xmlns:a16="http://schemas.microsoft.com/office/drawing/2014/main" id="{CB17F6FE-78B5-F444-B86C-171CCE8E8185}"/>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rot="20764304">
            <a:off x="8180865" y="3443285"/>
            <a:ext cx="2882900" cy="33432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EE33829-D050-1A4D-BDBC-1D904854BC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47418">
            <a:off x="5357282" y="3069910"/>
            <a:ext cx="2633663" cy="3443287"/>
          </a:xfrm>
          <a:prstGeom prst="rect">
            <a:avLst/>
          </a:prstGeom>
          <a:ln w="15875">
            <a:solidFill>
              <a:schemeClr val="accent1">
                <a:shade val="50000"/>
              </a:schemeClr>
            </a:solidFill>
          </a:ln>
        </p:spPr>
      </p:pic>
      <p:pic>
        <p:nvPicPr>
          <p:cNvPr id="9" name="Picture 8">
            <a:extLst>
              <a:ext uri="{FF2B5EF4-FFF2-40B4-BE49-F238E27FC236}">
                <a16:creationId xmlns:a16="http://schemas.microsoft.com/office/drawing/2014/main" id="{69B22235-DD37-0649-B316-3BE9E71366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1171036">
            <a:off x="3304985" y="4263975"/>
            <a:ext cx="2174875" cy="2492375"/>
          </a:xfrm>
          <a:prstGeom prst="rect">
            <a:avLst/>
          </a:prstGeom>
          <a:ln w="19050">
            <a:solidFill>
              <a:schemeClr val="accent1">
                <a:shade val="50000"/>
              </a:schemeClr>
            </a:solidFill>
          </a:ln>
        </p:spPr>
      </p:pic>
    </p:spTree>
    <p:extLst>
      <p:ext uri="{BB962C8B-B14F-4D97-AF65-F5344CB8AC3E}">
        <p14:creationId xmlns:p14="http://schemas.microsoft.com/office/powerpoint/2010/main" val="637392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CA8022F2-4330-CE45-A4C8-B64ADC3223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29584">
            <a:off x="9183408" y="3134937"/>
            <a:ext cx="2646237" cy="3417588"/>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1">
                <a:lumMod val="60000"/>
                <a:lumOff val="4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rgbClr val="92D050"/>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fontAlgn="auto" hangingPunct="1">
              <a:lnSpc>
                <a:spcPct val="100000"/>
              </a:lnSpc>
              <a:spcBef>
                <a:spcPct val="0"/>
              </a:spcBef>
              <a:spcAft>
                <a:spcPts val="0"/>
              </a:spcAft>
              <a:buFontTx/>
              <a:buNone/>
            </a:pPr>
            <a:r>
              <a:rPr lang="en-US" altLang="en-US" sz="3200" dirty="0">
                <a:solidFill>
                  <a:schemeClr val="bg1"/>
                </a:solidFill>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rgbClr val="92D050"/>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fontAlgn="auto" hangingPunct="1">
              <a:lnSpc>
                <a:spcPct val="100000"/>
              </a:lnSpc>
              <a:spcBef>
                <a:spcPct val="0"/>
              </a:spcBef>
              <a:spcAft>
                <a:spcPts val="0"/>
              </a:spcAft>
              <a:buFontTx/>
              <a:buNone/>
            </a:pPr>
            <a:r>
              <a:rPr lang="en-US" altLang="en-US" sz="3200" dirty="0">
                <a:solidFill>
                  <a:schemeClr val="bg1"/>
                </a:solidFill>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rgbClr val="92D050"/>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fontAlgn="auto" hangingPunct="1">
              <a:lnSpc>
                <a:spcPct val="100000"/>
              </a:lnSpc>
              <a:spcBef>
                <a:spcPct val="0"/>
              </a:spcBef>
              <a:spcAft>
                <a:spcPts val="0"/>
              </a:spcAft>
              <a:buFontTx/>
              <a:buNone/>
            </a:pPr>
            <a:r>
              <a:rPr lang="en-US" altLang="en-US" sz="3200" dirty="0">
                <a:solidFill>
                  <a:schemeClr val="bg1"/>
                </a:solidFill>
                <a:latin typeface="Times New Roman" charset="0"/>
                <a:ea typeface="+mn-ea"/>
                <a:cs typeface="Times New Roman" charset="0"/>
              </a:rPr>
              <a:t>Ci3T Primary Plan: Procedures for Monitoring</a:t>
            </a:r>
          </a:p>
        </p:txBody>
      </p:sp>
    </p:spTree>
    <p:extLst>
      <p:ext uri="{BB962C8B-B14F-4D97-AF65-F5344CB8AC3E}">
        <p14:creationId xmlns:p14="http://schemas.microsoft.com/office/powerpoint/2010/main" val="217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9958BA6-F1C8-416D-8A48-9A4FFF3BCB31}">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B225BFA85A2445B805D9AF11F453AA" ma:contentTypeVersion="8" ma:contentTypeDescription="Create a new document." ma:contentTypeScope="" ma:versionID="9086cc83f3849c0fa18e17976b14951c">
  <xsd:schema xmlns:xsd="http://www.w3.org/2001/XMLSchema" xmlns:xs="http://www.w3.org/2001/XMLSchema" xmlns:p="http://schemas.microsoft.com/office/2006/metadata/properties" xmlns:ns2="0425abdb-b743-4de5-85a6-deb315ad3718" targetNamespace="http://schemas.microsoft.com/office/2006/metadata/properties" ma:root="true" ma:fieldsID="eaa7d3ed36e7034ccaa468cc101e078e" ns2:_="">
    <xsd:import namespace="0425abdb-b743-4de5-85a6-deb315ad37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5abdb-b743-4de5-85a6-deb315ad37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818974-89CE-4384-8761-306B71D717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5abdb-b743-4de5-85a6-deb315ad37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F777F3-6079-4545-82A1-8899C1BF4B17}">
  <ds:schemaRefs>
    <ds:schemaRef ds:uri="http://purl.org/dc/elements/1.1/"/>
    <ds:schemaRef ds:uri="http://purl.org/dc/dcmitype/"/>
    <ds:schemaRef ds:uri="0425abdb-b743-4de5-85a6-deb315ad3718"/>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Ci3T</Template>
  <TotalTime>614</TotalTime>
  <Words>3835</Words>
  <Application>Microsoft Office PowerPoint</Application>
  <PresentationFormat>Widescreen</PresentationFormat>
  <Paragraphs>487</Paragraphs>
  <Slides>67</Slides>
  <Notes>13</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67</vt:i4>
      </vt:variant>
    </vt:vector>
  </HeadingPairs>
  <TitlesOfParts>
    <vt:vector size="80" baseType="lpstr">
      <vt:lpstr>MS PGothic</vt:lpstr>
      <vt:lpstr>MS PGothic</vt:lpstr>
      <vt:lpstr>Adobe Hebrew</vt:lpstr>
      <vt:lpstr>Arial</vt:lpstr>
      <vt:lpstr>Calibri</vt:lpstr>
      <vt:lpstr>Calibri Light</vt:lpstr>
      <vt:lpstr>Century Gothic</vt:lpstr>
      <vt:lpstr>Courier New</vt:lpstr>
      <vt:lpstr>System Font Regular</vt:lpstr>
      <vt:lpstr>Times New Roman</vt:lpstr>
      <vt:lpstr>Wingdings</vt:lpstr>
      <vt:lpstr>Ci3T</vt:lpstr>
      <vt:lpstr>1_Ci3T</vt:lpstr>
      <vt:lpstr>How do I support students who are feeling anxious? Practical Strategies that Work</vt:lpstr>
      <vt:lpstr>Agenda</vt:lpstr>
      <vt:lpstr>Welcome &amp; Overview of Ci3T</vt:lpstr>
      <vt:lpstr>Thank you for your commitment</vt:lpstr>
      <vt:lpstr>PowerPoint Presentation</vt:lpstr>
      <vt:lpstr>PowerPoint Presentation</vt:lpstr>
      <vt:lpstr>PowerPoint Presentation</vt:lpstr>
      <vt:lpstr>PowerPoint Presentation</vt:lpstr>
      <vt:lpstr>PowerPoint Presentation</vt:lpstr>
      <vt:lpstr>Essential Components of  Primary Prevention Efforts</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Cut Scores</vt:lpstr>
      <vt:lpstr>Sample Elementary School Fall SRSS-E7 (externalizing) Results – All Students</vt:lpstr>
      <vt:lpstr>Sample Elementary School Fall SRSS-I5 (internalizing) Results – All Students</vt:lpstr>
      <vt:lpstr>Fall 2018 SRSS-Externalizing Results: Grade level</vt:lpstr>
      <vt:lpstr>Internalizing Behaviors</vt:lpstr>
      <vt:lpstr>PowerPoint Presentation</vt:lpstr>
      <vt:lpstr>Anxiety Disorders</vt:lpstr>
      <vt:lpstr>How many students experience these challenges?</vt:lpstr>
      <vt:lpstr>What does anxiety look like in children and youth?</vt:lpstr>
      <vt:lpstr>What does anxiety look like in children and youth?</vt:lpstr>
      <vt:lpstr>How does anxiety impact school experiences?</vt:lpstr>
      <vt:lpstr>PowerPoint Presentation</vt:lpstr>
      <vt:lpstr>Anxiety</vt:lpstr>
      <vt:lpstr>PowerPoint Presentation</vt:lpstr>
      <vt:lpstr>PowerPoint Presentation</vt:lpstr>
      <vt:lpstr>Fall 2020 SRSS-Internalizing Results – School level</vt:lpstr>
      <vt:lpstr>Relaxation Training</vt:lpstr>
      <vt:lpstr>What is Relaxation Training?</vt:lpstr>
      <vt:lpstr>GOAL: Relaxation lowers anxiety through physiologic responses to slower breathing and slower thinking.</vt:lpstr>
      <vt:lpstr>Why Relaxation Training?</vt:lpstr>
      <vt:lpstr>Relaxation Protocol</vt:lpstr>
      <vt:lpstr>PowerPoint Presentation</vt:lpstr>
      <vt:lpstr>Self-Monitoring</vt:lpstr>
      <vt:lpstr>PowerPoint Presentation</vt:lpstr>
      <vt:lpstr>What is self-monitoring?</vt:lpstr>
      <vt:lpstr>Why is self-monitoring effective?</vt:lpstr>
      <vt:lpstr>Implementing Self-Monitoring in Your Classroom: Implementation Checklist</vt:lpstr>
      <vt:lpstr>Example: Daily Self-Monitoring Checklist</vt:lpstr>
      <vt:lpstr>PowerPoint Presentation</vt:lpstr>
      <vt:lpstr>Self-monitoring internalizing behaviors</vt:lpstr>
      <vt:lpstr>PowerPoint Presentation</vt:lpstr>
      <vt:lpstr>Cognitive Restructuring</vt:lpstr>
      <vt:lpstr>GOAL: To modify the cognitions associated with anxiety, thereby reducing it. </vt:lpstr>
      <vt:lpstr>What is Cognitive Restructuring?</vt:lpstr>
      <vt:lpstr>PowerPoint Presentation</vt:lpstr>
      <vt:lpstr>PowerPoint Presentation</vt:lpstr>
      <vt:lpstr>Functional Assessment-based Interventions (FABI)</vt:lpstr>
      <vt:lpstr>PowerPoint Presentation</vt:lpstr>
      <vt:lpstr>PowerPoint Presentation</vt:lpstr>
      <vt:lpstr>Anxiety</vt:lpstr>
      <vt:lpstr>Strategies and resources</vt:lpstr>
      <vt:lpstr>Positive storytelling</vt:lpstr>
      <vt:lpstr>Positive storytelling</vt:lpstr>
      <vt:lpstr>Rewarding brave behavior</vt:lpstr>
      <vt:lpstr>Rewarding brave behavior</vt:lpstr>
      <vt:lpstr>Evaluating the worst-case scenario</vt:lpstr>
      <vt:lpstr>Evaluating the worst-case scenario</vt:lpstr>
      <vt:lpstr>Teaching self-relaxation</vt:lpstr>
      <vt:lpstr>Teaching self-relaxation</vt:lpstr>
      <vt:lpstr>PowerPoint Presentation</vt:lpstr>
      <vt:lpstr>Wrapping Up</vt:lpstr>
      <vt:lpstr>PowerPoint Presentation</vt:lpstr>
      <vt:lpstr>Setting up for Success at Home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Wendy Oakes</cp:lastModifiedBy>
  <cp:revision>51</cp:revision>
  <dcterms:created xsi:type="dcterms:W3CDTF">2020-08-09T02:04:37Z</dcterms:created>
  <dcterms:modified xsi:type="dcterms:W3CDTF">2021-03-11T20:09:20Z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0x010100D9B225BFA85A2445B805D9AF11F453AA</vt:lpwstr>
  </property>
</Properties>
</file>