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1324" r:id="rId5"/>
    <p:sldId id="1325" r:id="rId6"/>
    <p:sldId id="1330" r:id="rId7"/>
    <p:sldId id="1333" r:id="rId8"/>
    <p:sldId id="1319" r:id="rId9"/>
    <p:sldId id="1274" r:id="rId10"/>
    <p:sldId id="271" r:id="rId11"/>
    <p:sldId id="1188" r:id="rId12"/>
    <p:sldId id="257" r:id="rId13"/>
    <p:sldId id="1317" r:id="rId14"/>
    <p:sldId id="1315" r:id="rId15"/>
    <p:sldId id="256" r:id="rId16"/>
    <p:sldId id="1326" r:id="rId17"/>
    <p:sldId id="1339" r:id="rId18"/>
    <p:sldId id="258" r:id="rId19"/>
    <p:sldId id="260" r:id="rId20"/>
    <p:sldId id="1323" r:id="rId21"/>
    <p:sldId id="1337" r:id="rId22"/>
    <p:sldId id="424" r:id="rId23"/>
    <p:sldId id="1334" r:id="rId24"/>
    <p:sldId id="1320" r:id="rId25"/>
    <p:sldId id="1321" r:id="rId26"/>
    <p:sldId id="1322" r:id="rId27"/>
    <p:sldId id="1338" r:id="rId28"/>
    <p:sldId id="1327" r:id="rId29"/>
    <p:sldId id="133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7C7FF"/>
    <a:srgbClr val="6D81A9"/>
    <a:srgbClr val="8FA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65A120-FDCD-49DA-A50E-DBFD8E414216}" v="203" dt="2020-10-30T16:44:08.692"/>
    <p1510:client id="{1E3B3567-D69B-4892-801A-108F78AFF282}" v="111" dt="2020-10-30T16:30:52.060"/>
    <p1510:client id="{49CA88F5-255B-4D4F-BB21-5D0B370B1FB5}" v="6" dt="2020-10-30T16:28:26.058"/>
    <p1510:client id="{68AD6B3E-E2AF-40EE-B9FA-25EBD36D85C2}" v="156" dt="2020-10-30T15:10:40.535"/>
    <p1510:client id="{81A30692-2B60-4B0D-8B46-E4A5215385A3}" v="132" dt="2020-10-30T19:34:19.871"/>
    <p1510:client id="{B2463F01-58AC-4835-9D78-B5AD580EFAD7}" v="6" dt="2020-10-30T14:42:49.844"/>
    <p1510:client id="{BB4FA70F-FF4B-4326-B661-0632649C5C22}" v="80" dt="2020-10-30T14:47:34.082"/>
    <p1510:client id="{EB62BA83-E71D-4149-B34F-8DE5407190A8}" v="5" vWet="9" dt="2020-10-30T14:36:17.5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3D995F-DBE8-3C4B-A35A-252121C39764}" type="doc">
      <dgm:prSet loTypeId="urn:microsoft.com/office/officeart/2005/8/layout/hProcess7" loCatId="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FCEF624-ECEA-BA4F-8177-BEAE020E598D}">
      <dgm:prSet phldrT="[Text]"/>
      <dgm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68A87354-4E15-4A4A-A10C-C354D4FFCC50}" type="parTrans" cxnId="{AB94883D-D265-A044-AC71-1C7DE6E776E7}">
      <dgm:prSet/>
      <dgm:spPr/>
      <dgm:t>
        <a:bodyPr/>
        <a:lstStyle/>
        <a:p>
          <a:endParaRPr lang="en-US"/>
        </a:p>
      </dgm:t>
    </dgm:pt>
    <dgm:pt modelId="{28835215-52CD-1442-AAD5-98CD7DC772B0}" type="sibTrans" cxnId="{AB94883D-D265-A044-AC71-1C7DE6E776E7}">
      <dgm:prSet/>
      <dgm:spPr/>
      <dgm:t>
        <a:bodyPr/>
        <a:lstStyle/>
        <a:p>
          <a:endParaRPr lang="en-US"/>
        </a:p>
      </dgm:t>
    </dgm:pt>
    <dgm:pt modelId="{FFA21F49-57C9-4E4B-968F-1154585DA40A}">
      <dgm:prSet phldrT="[Text]"/>
      <dgm:spPr>
        <a:xfrm>
          <a:off x="29177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gm:t>
    </dgm:pt>
    <dgm:pt modelId="{D0FB94BF-C99E-8C40-A9C2-B18B4339FE1C}" type="parTrans" cxnId="{73E58AD5-965F-8F4B-8778-FDD473A96689}">
      <dgm:prSet/>
      <dgm:spPr/>
      <dgm:t>
        <a:bodyPr/>
        <a:lstStyle/>
        <a:p>
          <a:endParaRPr lang="en-US"/>
        </a:p>
      </dgm:t>
    </dgm:pt>
    <dgm:pt modelId="{E0E0F92E-B97A-C945-BE59-6ECAFCF88DE6}" type="sibTrans" cxnId="{73E58AD5-965F-8F4B-8778-FDD473A96689}">
      <dgm:prSet/>
      <dgm:spPr/>
      <dgm:t>
        <a:bodyPr/>
        <a:lstStyle/>
        <a:p>
          <a:endParaRPr lang="en-US"/>
        </a:p>
      </dgm:t>
    </dgm:pt>
    <dgm:pt modelId="{2651876E-082C-F043-B305-E19C2F6575A5}">
      <dgm:prSet phldrT="[Text]"/>
      <dgm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030B171A-1EE1-5A40-A524-A76001AF6D82}" type="parTrans" cxnId="{812FE41E-109F-C243-8E7B-359D7AA23A9A}">
      <dgm:prSet/>
      <dgm:spPr/>
      <dgm:t>
        <a:bodyPr/>
        <a:lstStyle/>
        <a:p>
          <a:endParaRPr lang="en-US"/>
        </a:p>
      </dgm:t>
    </dgm:pt>
    <dgm:pt modelId="{029BAC59-E577-B545-932D-464DA519B745}" type="sibTrans" cxnId="{812FE41E-109F-C243-8E7B-359D7AA23A9A}">
      <dgm:prSet/>
      <dgm:spPr/>
      <dgm:t>
        <a:bodyPr/>
        <a:lstStyle/>
        <a:p>
          <a:endParaRPr lang="en-US"/>
        </a:p>
      </dgm:t>
    </dgm:pt>
    <dgm:pt modelId="{4275CB51-229E-024E-86CC-290E709AC992}">
      <dgm:prSet phldrT="[Text]"/>
      <dgm:spPr>
        <a:xfrm>
          <a:off x="178037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gm:t>
    </dgm:pt>
    <dgm:pt modelId="{831D9CB6-8A9C-4344-ABC7-EE8165132F7A}" type="parTrans" cxnId="{254AB2EF-45C3-CF4D-9F30-5F435B5D2A7E}">
      <dgm:prSet/>
      <dgm:spPr/>
      <dgm:t>
        <a:bodyPr/>
        <a:lstStyle/>
        <a:p>
          <a:endParaRPr lang="en-US"/>
        </a:p>
      </dgm:t>
    </dgm:pt>
    <dgm:pt modelId="{9749FF14-2A9A-7C4A-9B9E-55FEA5834A3F}" type="sibTrans" cxnId="{254AB2EF-45C3-CF4D-9F30-5F435B5D2A7E}">
      <dgm:prSet/>
      <dgm:spPr/>
      <dgm:t>
        <a:bodyPr/>
        <a:lstStyle/>
        <a:p>
          <a:endParaRPr lang="en-US"/>
        </a:p>
      </dgm:t>
    </dgm:pt>
    <dgm:pt modelId="{82CF15C8-1F13-4248-B09D-A5D1942BB934}">
      <dgm:prSet phldrT="[Text]"/>
      <dgm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1141B81D-1891-B14F-AE91-7A9A3B2674FF}" type="parTrans" cxnId="{D638FF98-D1E9-9B4D-A4FE-E9D7C58E9928}">
      <dgm:prSet/>
      <dgm:spPr/>
      <dgm:t>
        <a:bodyPr/>
        <a:lstStyle/>
        <a:p>
          <a:endParaRPr lang="en-US"/>
        </a:p>
      </dgm:t>
    </dgm:pt>
    <dgm:pt modelId="{244DE922-8EFE-BD41-A86D-CE08C66FB383}" type="sibTrans" cxnId="{D638FF98-D1E9-9B4D-A4FE-E9D7C58E9928}">
      <dgm:prSet/>
      <dgm:spPr/>
      <dgm:t>
        <a:bodyPr/>
        <a:lstStyle/>
        <a:p>
          <a:endParaRPr lang="en-US"/>
        </a:p>
      </dgm:t>
    </dgm:pt>
    <dgm:pt modelId="{6D0FE90A-9531-9644-89C8-1701AEAFCA4A}">
      <dgm:prSet phldrT="[Text]"/>
      <dgm:spPr>
        <a:xfrm>
          <a:off x="326898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gm:t>
    </dgm:pt>
    <dgm:pt modelId="{0A2CB6C8-6378-DB4B-BB6B-B5F179E140C8}" type="parTrans" cxnId="{94E29990-DE78-4048-88EE-D72AAD76DD53}">
      <dgm:prSet/>
      <dgm:spPr/>
      <dgm:t>
        <a:bodyPr/>
        <a:lstStyle/>
        <a:p>
          <a:endParaRPr lang="en-US"/>
        </a:p>
      </dgm:t>
    </dgm:pt>
    <dgm:pt modelId="{E00768F7-E3C5-0B48-A9FA-AB6579492E4C}" type="sibTrans" cxnId="{94E29990-DE78-4048-88EE-D72AAD76DD53}">
      <dgm:prSet/>
      <dgm:spPr/>
      <dgm:t>
        <a:bodyPr/>
        <a:lstStyle/>
        <a:p>
          <a:endParaRPr lang="en-US"/>
        </a:p>
      </dgm:t>
    </dgm:pt>
    <dgm:pt modelId="{FD09AFD2-3DC0-D04C-BD73-46AAC344FAB8}">
      <dgm:prSet phldrT="[Text]"/>
      <dgm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E3A348C5-AE99-A440-BB9A-B611C8B4A3F5}" type="parTrans" cxnId="{4083EEAF-88E5-5A4D-BA51-B27A54820268}">
      <dgm:prSet/>
      <dgm:spPr/>
      <dgm:t>
        <a:bodyPr/>
        <a:lstStyle/>
        <a:p>
          <a:endParaRPr lang="en-US"/>
        </a:p>
      </dgm:t>
    </dgm:pt>
    <dgm:pt modelId="{A6502A1C-390A-2B47-8EBD-B0DCFEF1ECBF}" type="sibTrans" cxnId="{4083EEAF-88E5-5A4D-BA51-B27A54820268}">
      <dgm:prSet/>
      <dgm:spPr/>
      <dgm:t>
        <a:bodyPr/>
        <a:lstStyle/>
        <a:p>
          <a:endParaRPr lang="en-US"/>
        </a:p>
      </dgm:t>
    </dgm:pt>
    <dgm:pt modelId="{6994FBDB-C954-C042-A548-42251D69188B}">
      <dgm:prSet phldrT="[Text]"/>
      <dgm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gm:t>
    </dgm:pt>
    <dgm:pt modelId="{42877146-CF37-E44D-BB3B-5391797FC3A8}" type="parTrans" cxnId="{BF63E9D8-53BF-9041-A0B0-DF305FA6846C}">
      <dgm:prSet/>
      <dgm:spPr/>
      <dgm:t>
        <a:bodyPr/>
        <a:lstStyle/>
        <a:p>
          <a:endParaRPr lang="en-US"/>
        </a:p>
      </dgm:t>
    </dgm:pt>
    <dgm:pt modelId="{7816673D-AC3D-5644-ADBF-D80B2FE9D5F6}" type="sibTrans" cxnId="{BF63E9D8-53BF-9041-A0B0-DF305FA6846C}">
      <dgm:prSet/>
      <dgm:spPr/>
      <dgm:t>
        <a:bodyPr/>
        <a:lstStyle/>
        <a:p>
          <a:endParaRPr lang="en-US"/>
        </a:p>
      </dgm:t>
    </dgm:pt>
    <dgm:pt modelId="{BE212C3B-20EC-9442-80C0-4233E624D91F}">
      <dgm:prSet phldrT="[Text]"/>
      <dgm:spPr>
        <a:xfrm>
          <a:off x="4757587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gm:t>
    </dgm:pt>
    <dgm:pt modelId="{FE10F86D-697C-B84E-B869-DEDB8FBE8C02}" type="parTrans" cxnId="{8BF306A7-EE24-A240-9BC2-736BF4E9CEEE}">
      <dgm:prSet/>
      <dgm:spPr/>
      <dgm:t>
        <a:bodyPr/>
        <a:lstStyle/>
        <a:p>
          <a:endParaRPr lang="en-US"/>
        </a:p>
      </dgm:t>
    </dgm:pt>
    <dgm:pt modelId="{F0A08EA7-BE68-8746-9C00-18B158754C6D}" type="sibTrans" cxnId="{8BF306A7-EE24-A240-9BC2-736BF4E9CEEE}">
      <dgm:prSet/>
      <dgm:spPr/>
      <dgm:t>
        <a:bodyPr/>
        <a:lstStyle/>
        <a:p>
          <a:endParaRPr lang="en-US"/>
        </a:p>
      </dgm:t>
    </dgm:pt>
    <dgm:pt modelId="{5FF0458D-A7DE-A14C-8012-919D8492B6FA}">
      <dgm:prSet phldrT="[Text]"/>
      <dgm:spPr>
        <a:xfrm>
          <a:off x="6246192" y="1169040"/>
          <a:ext cx="1071507" cy="1725918"/>
        </a:xfrm>
        <a:prstGeom prst="rect">
          <a:avLst/>
        </a:prstGeom>
        <a:noFill/>
        <a:ln w="28575" cap="rnd" cmpd="sng" algn="ctr">
          <a:noFill/>
          <a:prstDash val="solid"/>
        </a:ln>
        <a:effectLst/>
        <a:sp3d/>
      </dgm:spPr>
      <dgm:t>
        <a:bodyPr lIns="45720"/>
        <a:lstStyle/>
        <a:p>
          <a:pPr>
            <a:buNone/>
          </a:pPr>
          <a:r>
            <a:rPr lang="en-US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gm:t>
    </dgm:pt>
    <dgm:pt modelId="{633DE8A8-A083-5248-8FF0-538020995AB6}" type="parTrans" cxnId="{5B88FC54-1398-DD4F-B671-7775EC46FB03}">
      <dgm:prSet/>
      <dgm:spPr/>
      <dgm:t>
        <a:bodyPr/>
        <a:lstStyle/>
        <a:p>
          <a:endParaRPr lang="en-US"/>
        </a:p>
      </dgm:t>
    </dgm:pt>
    <dgm:pt modelId="{DFD9D5EE-F93D-9940-B451-05EA72EAB14A}" type="sibTrans" cxnId="{5B88FC54-1398-DD4F-B671-7775EC46FB03}">
      <dgm:prSet/>
      <dgm:spPr/>
      <dgm:t>
        <a:bodyPr/>
        <a:lstStyle/>
        <a:p>
          <a:endParaRPr lang="en-US"/>
        </a:p>
      </dgm:t>
    </dgm:pt>
    <dgm:pt modelId="{04D8227A-59B3-AA46-946F-27BF0CF90D1B}" type="pres">
      <dgm:prSet presAssocID="{D33D995F-DBE8-3C4B-A35A-252121C39764}" presName="Name0" presStyleCnt="0">
        <dgm:presLayoutVars>
          <dgm:dir/>
          <dgm:animLvl val="lvl"/>
          <dgm:resizeHandles val="exact"/>
        </dgm:presLayoutVars>
      </dgm:prSet>
      <dgm:spPr/>
    </dgm:pt>
    <dgm:pt modelId="{D0117222-BF8F-DF49-87E8-4DE8ADFF9D15}" type="pres">
      <dgm:prSet presAssocID="{1FCEF624-ECEA-BA4F-8177-BEAE020E598D}" presName="compositeNode" presStyleCnt="0">
        <dgm:presLayoutVars>
          <dgm:bulletEnabled val="1"/>
        </dgm:presLayoutVars>
      </dgm:prSet>
      <dgm:spPr/>
    </dgm:pt>
    <dgm:pt modelId="{FB3BF803-45EF-AA42-BDD2-E75CD6532912}" type="pres">
      <dgm:prSet presAssocID="{1FCEF624-ECEA-BA4F-8177-BEAE020E598D}" presName="bgRect" presStyleLbl="node1" presStyleIdx="0" presStyleCnt="5"/>
      <dgm:spPr/>
    </dgm:pt>
    <dgm:pt modelId="{FBE84A21-20EA-014D-A097-E1B58FE98081}" type="pres">
      <dgm:prSet presAssocID="{1FCEF624-ECEA-BA4F-8177-BEAE020E598D}" presName="parentNode" presStyleLbl="node1" presStyleIdx="0" presStyleCnt="5">
        <dgm:presLayoutVars>
          <dgm:chMax val="0"/>
          <dgm:bulletEnabled val="1"/>
        </dgm:presLayoutVars>
      </dgm:prSet>
      <dgm:spPr/>
    </dgm:pt>
    <dgm:pt modelId="{971673C2-F47C-2B46-A180-42AE3DADCE7D}" type="pres">
      <dgm:prSet presAssocID="{1FCEF624-ECEA-BA4F-8177-BEAE020E598D}" presName="childNode" presStyleLbl="node1" presStyleIdx="0" presStyleCnt="5">
        <dgm:presLayoutVars>
          <dgm:bulletEnabled val="1"/>
        </dgm:presLayoutVars>
      </dgm:prSet>
      <dgm:spPr/>
    </dgm:pt>
    <dgm:pt modelId="{F5FA7BB7-15ED-2948-93DA-F1871C9189E3}" type="pres">
      <dgm:prSet presAssocID="{28835215-52CD-1442-AAD5-98CD7DC772B0}" presName="hSp" presStyleCnt="0"/>
      <dgm:spPr/>
    </dgm:pt>
    <dgm:pt modelId="{5934D96E-2C5B-AC47-A8EE-EF7774DDF158}" type="pres">
      <dgm:prSet presAssocID="{28835215-52CD-1442-AAD5-98CD7DC772B0}" presName="vProcSp" presStyleCnt="0"/>
      <dgm:spPr/>
    </dgm:pt>
    <dgm:pt modelId="{3E4C296C-74C3-F04D-BE1D-37A5662C8169}" type="pres">
      <dgm:prSet presAssocID="{28835215-52CD-1442-AAD5-98CD7DC772B0}" presName="vSp1" presStyleCnt="0"/>
      <dgm:spPr/>
    </dgm:pt>
    <dgm:pt modelId="{926E4446-4CD7-D94B-8D3A-223F9E75C6A3}" type="pres">
      <dgm:prSet presAssocID="{28835215-52CD-1442-AAD5-98CD7DC772B0}" presName="simulatedConn" presStyleLbl="solidFgAcc1" presStyleIdx="0" presStyleCnt="4"/>
      <dgm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3136572-866A-DD41-9E5A-92C6C585C9F5}" type="pres">
      <dgm:prSet presAssocID="{28835215-52CD-1442-AAD5-98CD7DC772B0}" presName="vSp2" presStyleCnt="0"/>
      <dgm:spPr/>
    </dgm:pt>
    <dgm:pt modelId="{2989CCDB-4248-0549-A8C8-A2AEC7C7052A}" type="pres">
      <dgm:prSet presAssocID="{28835215-52CD-1442-AAD5-98CD7DC772B0}" presName="sibTrans" presStyleCnt="0"/>
      <dgm:spPr/>
    </dgm:pt>
    <dgm:pt modelId="{7C47D2C3-BB2E-404E-8417-02BBE5F1B2C0}" type="pres">
      <dgm:prSet presAssocID="{2651876E-082C-F043-B305-E19C2F6575A5}" presName="compositeNode" presStyleCnt="0">
        <dgm:presLayoutVars>
          <dgm:bulletEnabled val="1"/>
        </dgm:presLayoutVars>
      </dgm:prSet>
      <dgm:spPr/>
    </dgm:pt>
    <dgm:pt modelId="{4E92D05A-7E69-B94B-938F-8CB8794072A0}" type="pres">
      <dgm:prSet presAssocID="{2651876E-082C-F043-B305-E19C2F6575A5}" presName="bgRect" presStyleLbl="node1" presStyleIdx="1" presStyleCnt="5"/>
      <dgm:spPr/>
    </dgm:pt>
    <dgm:pt modelId="{F0878577-1D48-5242-AB01-AFA1E654B5C2}" type="pres">
      <dgm:prSet presAssocID="{2651876E-082C-F043-B305-E19C2F6575A5}" presName="parentNode" presStyleLbl="node1" presStyleIdx="1" presStyleCnt="5">
        <dgm:presLayoutVars>
          <dgm:chMax val="0"/>
          <dgm:bulletEnabled val="1"/>
        </dgm:presLayoutVars>
      </dgm:prSet>
      <dgm:spPr/>
    </dgm:pt>
    <dgm:pt modelId="{E2514576-F97D-7E46-B8AC-CB40BA3575E4}" type="pres">
      <dgm:prSet presAssocID="{2651876E-082C-F043-B305-E19C2F6575A5}" presName="childNode" presStyleLbl="node1" presStyleIdx="1" presStyleCnt="5">
        <dgm:presLayoutVars>
          <dgm:bulletEnabled val="1"/>
        </dgm:presLayoutVars>
      </dgm:prSet>
      <dgm:spPr/>
    </dgm:pt>
    <dgm:pt modelId="{602293B6-A008-C14F-B185-47DC394E7541}" type="pres">
      <dgm:prSet presAssocID="{029BAC59-E577-B545-932D-464DA519B745}" presName="hSp" presStyleCnt="0"/>
      <dgm:spPr/>
    </dgm:pt>
    <dgm:pt modelId="{E1B70292-BE04-734D-BF9D-9F2444F092EE}" type="pres">
      <dgm:prSet presAssocID="{029BAC59-E577-B545-932D-464DA519B745}" presName="vProcSp" presStyleCnt="0"/>
      <dgm:spPr/>
    </dgm:pt>
    <dgm:pt modelId="{2BFE6363-AD80-CC4C-B4FC-63E4ED3F4F6D}" type="pres">
      <dgm:prSet presAssocID="{029BAC59-E577-B545-932D-464DA519B745}" presName="vSp1" presStyleCnt="0"/>
      <dgm:spPr/>
    </dgm:pt>
    <dgm:pt modelId="{F8F04E18-85D5-ED4B-85C6-2149A776013F}" type="pres">
      <dgm:prSet presAssocID="{029BAC59-E577-B545-932D-464DA519B745}" presName="simulatedConn" presStyleLbl="solidFgAcc1" presStyleIdx="1" presStyleCnt="4"/>
      <dgm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37ED9F8A-BD4D-864F-AFBB-BF1588C6EC05}" type="pres">
      <dgm:prSet presAssocID="{029BAC59-E577-B545-932D-464DA519B745}" presName="vSp2" presStyleCnt="0"/>
      <dgm:spPr/>
    </dgm:pt>
    <dgm:pt modelId="{52CB4DE4-54A3-4542-8A0C-8833BBFBC207}" type="pres">
      <dgm:prSet presAssocID="{029BAC59-E577-B545-932D-464DA519B745}" presName="sibTrans" presStyleCnt="0"/>
      <dgm:spPr/>
    </dgm:pt>
    <dgm:pt modelId="{E4DAE931-C8B6-B745-ACD5-984A2B3DDAC4}" type="pres">
      <dgm:prSet presAssocID="{82CF15C8-1F13-4248-B09D-A5D1942BB934}" presName="compositeNode" presStyleCnt="0">
        <dgm:presLayoutVars>
          <dgm:bulletEnabled val="1"/>
        </dgm:presLayoutVars>
      </dgm:prSet>
      <dgm:spPr/>
    </dgm:pt>
    <dgm:pt modelId="{C6321622-D5D4-704D-9D2D-3AC563738361}" type="pres">
      <dgm:prSet presAssocID="{82CF15C8-1F13-4248-B09D-A5D1942BB934}" presName="bgRect" presStyleLbl="node1" presStyleIdx="2" presStyleCnt="5"/>
      <dgm:spPr/>
    </dgm:pt>
    <dgm:pt modelId="{660CC7A8-21A8-DF42-B8A5-79C1B4098D37}" type="pres">
      <dgm:prSet presAssocID="{82CF15C8-1F13-4248-B09D-A5D1942BB934}" presName="parentNode" presStyleLbl="node1" presStyleIdx="2" presStyleCnt="5">
        <dgm:presLayoutVars>
          <dgm:chMax val="0"/>
          <dgm:bulletEnabled val="1"/>
        </dgm:presLayoutVars>
      </dgm:prSet>
      <dgm:spPr/>
    </dgm:pt>
    <dgm:pt modelId="{C61469CC-CAB0-ED4F-B401-77F6D7D542D3}" type="pres">
      <dgm:prSet presAssocID="{82CF15C8-1F13-4248-B09D-A5D1942BB934}" presName="childNode" presStyleLbl="node1" presStyleIdx="2" presStyleCnt="5">
        <dgm:presLayoutVars>
          <dgm:bulletEnabled val="1"/>
        </dgm:presLayoutVars>
      </dgm:prSet>
      <dgm:spPr/>
    </dgm:pt>
    <dgm:pt modelId="{B4C479AE-7D42-504E-8ADC-C20A4A0E1C5F}" type="pres">
      <dgm:prSet presAssocID="{244DE922-8EFE-BD41-A86D-CE08C66FB383}" presName="hSp" presStyleCnt="0"/>
      <dgm:spPr/>
    </dgm:pt>
    <dgm:pt modelId="{F082A3E8-C62D-2247-AC6E-2FFE51B26AFC}" type="pres">
      <dgm:prSet presAssocID="{244DE922-8EFE-BD41-A86D-CE08C66FB383}" presName="vProcSp" presStyleCnt="0"/>
      <dgm:spPr/>
    </dgm:pt>
    <dgm:pt modelId="{803FE186-5595-744B-9F73-014473032E6C}" type="pres">
      <dgm:prSet presAssocID="{244DE922-8EFE-BD41-A86D-CE08C66FB383}" presName="vSp1" presStyleCnt="0"/>
      <dgm:spPr/>
    </dgm:pt>
    <dgm:pt modelId="{2FB0FBF8-92A5-ED4B-AE33-17FB27DF68E8}" type="pres">
      <dgm:prSet presAssocID="{244DE922-8EFE-BD41-A86D-CE08C66FB383}" presName="simulatedConn" presStyleLbl="solidFgAcc1" presStyleIdx="2" presStyleCnt="4"/>
      <dgm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8A7A786-70A3-1746-985E-E3786AA3804B}" type="pres">
      <dgm:prSet presAssocID="{244DE922-8EFE-BD41-A86D-CE08C66FB383}" presName="vSp2" presStyleCnt="0"/>
      <dgm:spPr/>
    </dgm:pt>
    <dgm:pt modelId="{3A6E6A5C-3770-5C4E-B31C-DE3D2A394950}" type="pres">
      <dgm:prSet presAssocID="{244DE922-8EFE-BD41-A86D-CE08C66FB383}" presName="sibTrans" presStyleCnt="0"/>
      <dgm:spPr/>
    </dgm:pt>
    <dgm:pt modelId="{D42A2B4C-539D-8047-AA5E-CBBFCF10E7AC}" type="pres">
      <dgm:prSet presAssocID="{FD09AFD2-3DC0-D04C-BD73-46AAC344FAB8}" presName="compositeNode" presStyleCnt="0">
        <dgm:presLayoutVars>
          <dgm:bulletEnabled val="1"/>
        </dgm:presLayoutVars>
      </dgm:prSet>
      <dgm:spPr/>
    </dgm:pt>
    <dgm:pt modelId="{83AC6EE8-2A6A-C44F-A36F-2D642544406E}" type="pres">
      <dgm:prSet presAssocID="{FD09AFD2-3DC0-D04C-BD73-46AAC344FAB8}" presName="bgRect" presStyleLbl="node1" presStyleIdx="3" presStyleCnt="5"/>
      <dgm:spPr/>
    </dgm:pt>
    <dgm:pt modelId="{D602AE19-97A5-B845-80B9-3F4C0D39087B}" type="pres">
      <dgm:prSet presAssocID="{FD09AFD2-3DC0-D04C-BD73-46AAC344FAB8}" presName="parentNode" presStyleLbl="node1" presStyleIdx="3" presStyleCnt="5">
        <dgm:presLayoutVars>
          <dgm:chMax val="0"/>
          <dgm:bulletEnabled val="1"/>
        </dgm:presLayoutVars>
      </dgm:prSet>
      <dgm:spPr/>
    </dgm:pt>
    <dgm:pt modelId="{D0F39E11-AB5B-1549-BA3D-ED6BD5BF53EE}" type="pres">
      <dgm:prSet presAssocID="{FD09AFD2-3DC0-D04C-BD73-46AAC344FAB8}" presName="childNode" presStyleLbl="node1" presStyleIdx="3" presStyleCnt="5">
        <dgm:presLayoutVars>
          <dgm:bulletEnabled val="1"/>
        </dgm:presLayoutVars>
      </dgm:prSet>
      <dgm:spPr/>
    </dgm:pt>
    <dgm:pt modelId="{FC2B5D3C-9AC2-2644-BF4B-A3F09DEEEA5E}" type="pres">
      <dgm:prSet presAssocID="{A6502A1C-390A-2B47-8EBD-B0DCFEF1ECBF}" presName="hSp" presStyleCnt="0"/>
      <dgm:spPr/>
    </dgm:pt>
    <dgm:pt modelId="{CA351197-84C1-FB4E-9F7C-2C8B2945AA78}" type="pres">
      <dgm:prSet presAssocID="{A6502A1C-390A-2B47-8EBD-B0DCFEF1ECBF}" presName="vProcSp" presStyleCnt="0"/>
      <dgm:spPr/>
    </dgm:pt>
    <dgm:pt modelId="{6796B8B3-6EA1-C94E-99AB-58E0EB8D5F97}" type="pres">
      <dgm:prSet presAssocID="{A6502A1C-390A-2B47-8EBD-B0DCFEF1ECBF}" presName="vSp1" presStyleCnt="0"/>
      <dgm:spPr/>
    </dgm:pt>
    <dgm:pt modelId="{B2E45524-4475-B74F-801B-B278A247738B}" type="pres">
      <dgm:prSet presAssocID="{A6502A1C-390A-2B47-8EBD-B0DCFEF1ECBF}" presName="simulatedConn" presStyleLbl="solidFgAcc1" presStyleIdx="3" presStyleCnt="4"/>
      <dgm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08AAC71D-041E-0247-A84C-CEDEC07416A6}" type="pres">
      <dgm:prSet presAssocID="{A6502A1C-390A-2B47-8EBD-B0DCFEF1ECBF}" presName="vSp2" presStyleCnt="0"/>
      <dgm:spPr/>
    </dgm:pt>
    <dgm:pt modelId="{8518D427-F4E3-784D-9493-7C4B6F085F49}" type="pres">
      <dgm:prSet presAssocID="{A6502A1C-390A-2B47-8EBD-B0DCFEF1ECBF}" presName="sibTrans" presStyleCnt="0"/>
      <dgm:spPr/>
    </dgm:pt>
    <dgm:pt modelId="{A517B307-8D02-0948-84F5-581A7EE22862}" type="pres">
      <dgm:prSet presAssocID="{6994FBDB-C954-C042-A548-42251D69188B}" presName="compositeNode" presStyleCnt="0">
        <dgm:presLayoutVars>
          <dgm:bulletEnabled val="1"/>
        </dgm:presLayoutVars>
      </dgm:prSet>
      <dgm:spPr/>
    </dgm:pt>
    <dgm:pt modelId="{EC5ED897-6DF7-4D46-A862-C4F539649D5E}" type="pres">
      <dgm:prSet presAssocID="{6994FBDB-C954-C042-A548-42251D69188B}" presName="bgRect" presStyleLbl="node1" presStyleIdx="4" presStyleCnt="5"/>
      <dgm:spPr/>
    </dgm:pt>
    <dgm:pt modelId="{5DCDA0CA-B8D9-C343-8288-40B5DB67A9AC}" type="pres">
      <dgm:prSet presAssocID="{6994FBDB-C954-C042-A548-42251D69188B}" presName="parentNode" presStyleLbl="node1" presStyleIdx="4" presStyleCnt="5">
        <dgm:presLayoutVars>
          <dgm:chMax val="0"/>
          <dgm:bulletEnabled val="1"/>
        </dgm:presLayoutVars>
      </dgm:prSet>
      <dgm:spPr/>
    </dgm:pt>
    <dgm:pt modelId="{90A3C866-AB9C-F64F-8587-DBAFAD305CB9}" type="pres">
      <dgm:prSet presAssocID="{6994FBDB-C954-C042-A548-42251D69188B}" presName="childNode" presStyleLbl="node1" presStyleIdx="4" presStyleCnt="5">
        <dgm:presLayoutVars>
          <dgm:bulletEnabled val="1"/>
        </dgm:presLayoutVars>
      </dgm:prSet>
      <dgm:spPr/>
    </dgm:pt>
  </dgm:ptLst>
  <dgm:cxnLst>
    <dgm:cxn modelId="{1BD8C20F-C1AF-5742-9FA8-8D573FA37E14}" type="presOf" srcId="{6D0FE90A-9531-9644-89C8-1701AEAFCA4A}" destId="{C61469CC-CAB0-ED4F-B401-77F6D7D542D3}" srcOrd="0" destOrd="0" presId="urn:microsoft.com/office/officeart/2005/8/layout/hProcess7"/>
    <dgm:cxn modelId="{3B3A9218-B2A8-4C4B-B8ED-906A131DA133}" type="presOf" srcId="{82CF15C8-1F13-4248-B09D-A5D1942BB934}" destId="{C6321622-D5D4-704D-9D2D-3AC563738361}" srcOrd="0" destOrd="0" presId="urn:microsoft.com/office/officeart/2005/8/layout/hProcess7"/>
    <dgm:cxn modelId="{752E6D1A-BA5F-5446-9C3F-96CE417856EC}" type="presOf" srcId="{5FF0458D-A7DE-A14C-8012-919D8492B6FA}" destId="{90A3C866-AB9C-F64F-8587-DBAFAD305CB9}" srcOrd="0" destOrd="0" presId="urn:microsoft.com/office/officeart/2005/8/layout/hProcess7"/>
    <dgm:cxn modelId="{812FE41E-109F-C243-8E7B-359D7AA23A9A}" srcId="{D33D995F-DBE8-3C4B-A35A-252121C39764}" destId="{2651876E-082C-F043-B305-E19C2F6575A5}" srcOrd="1" destOrd="0" parTransId="{030B171A-1EE1-5A40-A524-A76001AF6D82}" sibTransId="{029BAC59-E577-B545-932D-464DA519B745}"/>
    <dgm:cxn modelId="{C78C211F-75B4-BF43-BE5B-3C0994DDF500}" type="presOf" srcId="{6994FBDB-C954-C042-A548-42251D69188B}" destId="{5DCDA0CA-B8D9-C343-8288-40B5DB67A9AC}" srcOrd="1" destOrd="0" presId="urn:microsoft.com/office/officeart/2005/8/layout/hProcess7"/>
    <dgm:cxn modelId="{E895DE3A-6E00-6741-A7FD-1CDAF7D09A80}" type="presOf" srcId="{2651876E-082C-F043-B305-E19C2F6575A5}" destId="{F0878577-1D48-5242-AB01-AFA1E654B5C2}" srcOrd="1" destOrd="0" presId="urn:microsoft.com/office/officeart/2005/8/layout/hProcess7"/>
    <dgm:cxn modelId="{AB94883D-D265-A044-AC71-1C7DE6E776E7}" srcId="{D33D995F-DBE8-3C4B-A35A-252121C39764}" destId="{1FCEF624-ECEA-BA4F-8177-BEAE020E598D}" srcOrd="0" destOrd="0" parTransId="{68A87354-4E15-4A4A-A10C-C354D4FFCC50}" sibTransId="{28835215-52CD-1442-AAD5-98CD7DC772B0}"/>
    <dgm:cxn modelId="{4EA8B45D-9931-4242-92BD-9F4BFFECCA71}" type="presOf" srcId="{2651876E-082C-F043-B305-E19C2F6575A5}" destId="{4E92D05A-7E69-B94B-938F-8CB8794072A0}" srcOrd="0" destOrd="0" presId="urn:microsoft.com/office/officeart/2005/8/layout/hProcess7"/>
    <dgm:cxn modelId="{5EF5CE41-F2DB-664F-B7AC-91A74015A950}" type="presOf" srcId="{FFA21F49-57C9-4E4B-968F-1154585DA40A}" destId="{971673C2-F47C-2B46-A180-42AE3DADCE7D}" srcOrd="0" destOrd="0" presId="urn:microsoft.com/office/officeart/2005/8/layout/hProcess7"/>
    <dgm:cxn modelId="{BE718D68-1234-714A-AA26-87F0C0A1A1B7}" type="presOf" srcId="{6994FBDB-C954-C042-A548-42251D69188B}" destId="{EC5ED897-6DF7-4D46-A862-C4F539649D5E}" srcOrd="0" destOrd="0" presId="urn:microsoft.com/office/officeart/2005/8/layout/hProcess7"/>
    <dgm:cxn modelId="{26E2806E-25E4-7F4F-A006-FFE8FA54C473}" type="presOf" srcId="{82CF15C8-1F13-4248-B09D-A5D1942BB934}" destId="{660CC7A8-21A8-DF42-B8A5-79C1B4098D37}" srcOrd="1" destOrd="0" presId="urn:microsoft.com/office/officeart/2005/8/layout/hProcess7"/>
    <dgm:cxn modelId="{DB721151-6AEE-5645-92C2-E35220D96B69}" type="presOf" srcId="{BE212C3B-20EC-9442-80C0-4233E624D91F}" destId="{D0F39E11-AB5B-1549-BA3D-ED6BD5BF53EE}" srcOrd="0" destOrd="0" presId="urn:microsoft.com/office/officeart/2005/8/layout/hProcess7"/>
    <dgm:cxn modelId="{5B88FC54-1398-DD4F-B671-7775EC46FB03}" srcId="{6994FBDB-C954-C042-A548-42251D69188B}" destId="{5FF0458D-A7DE-A14C-8012-919D8492B6FA}" srcOrd="0" destOrd="0" parTransId="{633DE8A8-A083-5248-8FF0-538020995AB6}" sibTransId="{DFD9D5EE-F93D-9940-B451-05EA72EAB14A}"/>
    <dgm:cxn modelId="{94E29990-DE78-4048-88EE-D72AAD76DD53}" srcId="{82CF15C8-1F13-4248-B09D-A5D1942BB934}" destId="{6D0FE90A-9531-9644-89C8-1701AEAFCA4A}" srcOrd="0" destOrd="0" parTransId="{0A2CB6C8-6378-DB4B-BB6B-B5F179E140C8}" sibTransId="{E00768F7-E3C5-0B48-A9FA-AB6579492E4C}"/>
    <dgm:cxn modelId="{D5308D93-3774-4F4A-8CD4-15203618CF74}" type="presOf" srcId="{FD09AFD2-3DC0-D04C-BD73-46AAC344FAB8}" destId="{83AC6EE8-2A6A-C44F-A36F-2D642544406E}" srcOrd="0" destOrd="0" presId="urn:microsoft.com/office/officeart/2005/8/layout/hProcess7"/>
    <dgm:cxn modelId="{D9434694-DE58-4F46-8451-56230A86CAFF}" type="presOf" srcId="{1FCEF624-ECEA-BA4F-8177-BEAE020E598D}" destId="{FBE84A21-20EA-014D-A097-E1B58FE98081}" srcOrd="1" destOrd="0" presId="urn:microsoft.com/office/officeart/2005/8/layout/hProcess7"/>
    <dgm:cxn modelId="{D638FF98-D1E9-9B4D-A4FE-E9D7C58E9928}" srcId="{D33D995F-DBE8-3C4B-A35A-252121C39764}" destId="{82CF15C8-1F13-4248-B09D-A5D1942BB934}" srcOrd="2" destOrd="0" parTransId="{1141B81D-1891-B14F-AE91-7A9A3B2674FF}" sibTransId="{244DE922-8EFE-BD41-A86D-CE08C66FB383}"/>
    <dgm:cxn modelId="{8BF306A7-EE24-A240-9BC2-736BF4E9CEEE}" srcId="{FD09AFD2-3DC0-D04C-BD73-46AAC344FAB8}" destId="{BE212C3B-20EC-9442-80C0-4233E624D91F}" srcOrd="0" destOrd="0" parTransId="{FE10F86D-697C-B84E-B869-DEDB8FBE8C02}" sibTransId="{F0A08EA7-BE68-8746-9C00-18B158754C6D}"/>
    <dgm:cxn modelId="{4083EEAF-88E5-5A4D-BA51-B27A54820268}" srcId="{D33D995F-DBE8-3C4B-A35A-252121C39764}" destId="{FD09AFD2-3DC0-D04C-BD73-46AAC344FAB8}" srcOrd="3" destOrd="0" parTransId="{E3A348C5-AE99-A440-BB9A-B611C8B4A3F5}" sibTransId="{A6502A1C-390A-2B47-8EBD-B0DCFEF1ECBF}"/>
    <dgm:cxn modelId="{E12414C1-FDC5-234D-B422-BAD730EBD31A}" type="presOf" srcId="{D33D995F-DBE8-3C4B-A35A-252121C39764}" destId="{04D8227A-59B3-AA46-946F-27BF0CF90D1B}" srcOrd="0" destOrd="0" presId="urn:microsoft.com/office/officeart/2005/8/layout/hProcess7"/>
    <dgm:cxn modelId="{B4DE64C9-F958-884D-BD98-A5A302F33EB0}" type="presOf" srcId="{1FCEF624-ECEA-BA4F-8177-BEAE020E598D}" destId="{FB3BF803-45EF-AA42-BDD2-E75CD6532912}" srcOrd="0" destOrd="0" presId="urn:microsoft.com/office/officeart/2005/8/layout/hProcess7"/>
    <dgm:cxn modelId="{73E58AD5-965F-8F4B-8778-FDD473A96689}" srcId="{1FCEF624-ECEA-BA4F-8177-BEAE020E598D}" destId="{FFA21F49-57C9-4E4B-968F-1154585DA40A}" srcOrd="0" destOrd="0" parTransId="{D0FB94BF-C99E-8C40-A9C2-B18B4339FE1C}" sibTransId="{E0E0F92E-B97A-C945-BE59-6ECAFCF88DE6}"/>
    <dgm:cxn modelId="{BF63E9D8-53BF-9041-A0B0-DF305FA6846C}" srcId="{D33D995F-DBE8-3C4B-A35A-252121C39764}" destId="{6994FBDB-C954-C042-A548-42251D69188B}" srcOrd="4" destOrd="0" parTransId="{42877146-CF37-E44D-BB3B-5391797FC3A8}" sibTransId="{7816673D-AC3D-5644-ADBF-D80B2FE9D5F6}"/>
    <dgm:cxn modelId="{BBE04BE8-25CD-6B40-8B23-3802764AD2B1}" type="presOf" srcId="{4275CB51-229E-024E-86CC-290E709AC992}" destId="{E2514576-F97D-7E46-B8AC-CB40BA3575E4}" srcOrd="0" destOrd="0" presId="urn:microsoft.com/office/officeart/2005/8/layout/hProcess7"/>
    <dgm:cxn modelId="{254AB2EF-45C3-CF4D-9F30-5F435B5D2A7E}" srcId="{2651876E-082C-F043-B305-E19C2F6575A5}" destId="{4275CB51-229E-024E-86CC-290E709AC992}" srcOrd="0" destOrd="0" parTransId="{831D9CB6-8A9C-4344-ABC7-EE8165132F7A}" sibTransId="{9749FF14-2A9A-7C4A-9B9E-55FEA5834A3F}"/>
    <dgm:cxn modelId="{C985ABF0-2F33-0243-AA39-BDDE7BFEFA91}" type="presOf" srcId="{FD09AFD2-3DC0-D04C-BD73-46AAC344FAB8}" destId="{D602AE19-97A5-B845-80B9-3F4C0D39087B}" srcOrd="1" destOrd="0" presId="urn:microsoft.com/office/officeart/2005/8/layout/hProcess7"/>
    <dgm:cxn modelId="{F06AD304-B426-DA4A-BAAA-7605A193A4C7}" type="presParOf" srcId="{04D8227A-59B3-AA46-946F-27BF0CF90D1B}" destId="{D0117222-BF8F-DF49-87E8-4DE8ADFF9D15}" srcOrd="0" destOrd="0" presId="urn:microsoft.com/office/officeart/2005/8/layout/hProcess7"/>
    <dgm:cxn modelId="{D4A5B4BB-E2D5-E043-BBFF-4350CC853E2F}" type="presParOf" srcId="{D0117222-BF8F-DF49-87E8-4DE8ADFF9D15}" destId="{FB3BF803-45EF-AA42-BDD2-E75CD6532912}" srcOrd="0" destOrd="0" presId="urn:microsoft.com/office/officeart/2005/8/layout/hProcess7"/>
    <dgm:cxn modelId="{3390E578-E297-0442-873E-7AB522243D52}" type="presParOf" srcId="{D0117222-BF8F-DF49-87E8-4DE8ADFF9D15}" destId="{FBE84A21-20EA-014D-A097-E1B58FE98081}" srcOrd="1" destOrd="0" presId="urn:microsoft.com/office/officeart/2005/8/layout/hProcess7"/>
    <dgm:cxn modelId="{93DD4602-6490-5F4C-980D-E9A81BDF9251}" type="presParOf" srcId="{D0117222-BF8F-DF49-87E8-4DE8ADFF9D15}" destId="{971673C2-F47C-2B46-A180-42AE3DADCE7D}" srcOrd="2" destOrd="0" presId="urn:microsoft.com/office/officeart/2005/8/layout/hProcess7"/>
    <dgm:cxn modelId="{5B8451D2-D650-624F-87DB-0EA63253913A}" type="presParOf" srcId="{04D8227A-59B3-AA46-946F-27BF0CF90D1B}" destId="{F5FA7BB7-15ED-2948-93DA-F1871C9189E3}" srcOrd="1" destOrd="0" presId="urn:microsoft.com/office/officeart/2005/8/layout/hProcess7"/>
    <dgm:cxn modelId="{A9A73198-3BDD-844B-852D-B3D1A8A8BA81}" type="presParOf" srcId="{04D8227A-59B3-AA46-946F-27BF0CF90D1B}" destId="{5934D96E-2C5B-AC47-A8EE-EF7774DDF158}" srcOrd="2" destOrd="0" presId="urn:microsoft.com/office/officeart/2005/8/layout/hProcess7"/>
    <dgm:cxn modelId="{A1A4A715-A199-5945-BE6F-4A4F8165EBE1}" type="presParOf" srcId="{5934D96E-2C5B-AC47-A8EE-EF7774DDF158}" destId="{3E4C296C-74C3-F04D-BE1D-37A5662C8169}" srcOrd="0" destOrd="0" presId="urn:microsoft.com/office/officeart/2005/8/layout/hProcess7"/>
    <dgm:cxn modelId="{BD14239E-45D4-3644-9ED7-F69EF967B0CF}" type="presParOf" srcId="{5934D96E-2C5B-AC47-A8EE-EF7774DDF158}" destId="{926E4446-4CD7-D94B-8D3A-223F9E75C6A3}" srcOrd="1" destOrd="0" presId="urn:microsoft.com/office/officeart/2005/8/layout/hProcess7"/>
    <dgm:cxn modelId="{EDB7FA29-D4C4-5D41-9272-FFAC638FAFD0}" type="presParOf" srcId="{5934D96E-2C5B-AC47-A8EE-EF7774DDF158}" destId="{33136572-866A-DD41-9E5A-92C6C585C9F5}" srcOrd="2" destOrd="0" presId="urn:microsoft.com/office/officeart/2005/8/layout/hProcess7"/>
    <dgm:cxn modelId="{88C79231-2DD5-EF44-BF97-C15DF35B30D1}" type="presParOf" srcId="{04D8227A-59B3-AA46-946F-27BF0CF90D1B}" destId="{2989CCDB-4248-0549-A8C8-A2AEC7C7052A}" srcOrd="3" destOrd="0" presId="urn:microsoft.com/office/officeart/2005/8/layout/hProcess7"/>
    <dgm:cxn modelId="{0BE4F055-2D10-7142-A97F-47E5CB81185C}" type="presParOf" srcId="{04D8227A-59B3-AA46-946F-27BF0CF90D1B}" destId="{7C47D2C3-BB2E-404E-8417-02BBE5F1B2C0}" srcOrd="4" destOrd="0" presId="urn:microsoft.com/office/officeart/2005/8/layout/hProcess7"/>
    <dgm:cxn modelId="{034EAD75-753A-4F47-AE30-809E11CF0E6D}" type="presParOf" srcId="{7C47D2C3-BB2E-404E-8417-02BBE5F1B2C0}" destId="{4E92D05A-7E69-B94B-938F-8CB8794072A0}" srcOrd="0" destOrd="0" presId="urn:microsoft.com/office/officeart/2005/8/layout/hProcess7"/>
    <dgm:cxn modelId="{63DA8C9C-244A-0F4E-9940-80E980478BCB}" type="presParOf" srcId="{7C47D2C3-BB2E-404E-8417-02BBE5F1B2C0}" destId="{F0878577-1D48-5242-AB01-AFA1E654B5C2}" srcOrd="1" destOrd="0" presId="urn:microsoft.com/office/officeart/2005/8/layout/hProcess7"/>
    <dgm:cxn modelId="{B8E699BA-EA48-8440-9833-4BB8BBA44124}" type="presParOf" srcId="{7C47D2C3-BB2E-404E-8417-02BBE5F1B2C0}" destId="{E2514576-F97D-7E46-B8AC-CB40BA3575E4}" srcOrd="2" destOrd="0" presId="urn:microsoft.com/office/officeart/2005/8/layout/hProcess7"/>
    <dgm:cxn modelId="{4B2DEEB1-D204-F24A-B99A-0A4B63E19527}" type="presParOf" srcId="{04D8227A-59B3-AA46-946F-27BF0CF90D1B}" destId="{602293B6-A008-C14F-B185-47DC394E7541}" srcOrd="5" destOrd="0" presId="urn:microsoft.com/office/officeart/2005/8/layout/hProcess7"/>
    <dgm:cxn modelId="{A0D0D923-463E-0F4A-B82C-70EF869CE2A4}" type="presParOf" srcId="{04D8227A-59B3-AA46-946F-27BF0CF90D1B}" destId="{E1B70292-BE04-734D-BF9D-9F2444F092EE}" srcOrd="6" destOrd="0" presId="urn:microsoft.com/office/officeart/2005/8/layout/hProcess7"/>
    <dgm:cxn modelId="{BDAE1FAC-3C1A-0A42-BC4E-B22D3C52F999}" type="presParOf" srcId="{E1B70292-BE04-734D-BF9D-9F2444F092EE}" destId="{2BFE6363-AD80-CC4C-B4FC-63E4ED3F4F6D}" srcOrd="0" destOrd="0" presId="urn:microsoft.com/office/officeart/2005/8/layout/hProcess7"/>
    <dgm:cxn modelId="{6DCA59EA-CD50-8A46-8568-DB29E8F0468C}" type="presParOf" srcId="{E1B70292-BE04-734D-BF9D-9F2444F092EE}" destId="{F8F04E18-85D5-ED4B-85C6-2149A776013F}" srcOrd="1" destOrd="0" presId="urn:microsoft.com/office/officeart/2005/8/layout/hProcess7"/>
    <dgm:cxn modelId="{9F7DF13F-7DFF-4245-BA7B-794F0BE05D62}" type="presParOf" srcId="{E1B70292-BE04-734D-BF9D-9F2444F092EE}" destId="{37ED9F8A-BD4D-864F-AFBB-BF1588C6EC05}" srcOrd="2" destOrd="0" presId="urn:microsoft.com/office/officeart/2005/8/layout/hProcess7"/>
    <dgm:cxn modelId="{3B499C84-0449-2544-91A7-1EFC3E603698}" type="presParOf" srcId="{04D8227A-59B3-AA46-946F-27BF0CF90D1B}" destId="{52CB4DE4-54A3-4542-8A0C-8833BBFBC207}" srcOrd="7" destOrd="0" presId="urn:microsoft.com/office/officeart/2005/8/layout/hProcess7"/>
    <dgm:cxn modelId="{2FA46135-0314-EA48-8051-C0F800E5AAC0}" type="presParOf" srcId="{04D8227A-59B3-AA46-946F-27BF0CF90D1B}" destId="{E4DAE931-C8B6-B745-ACD5-984A2B3DDAC4}" srcOrd="8" destOrd="0" presId="urn:microsoft.com/office/officeart/2005/8/layout/hProcess7"/>
    <dgm:cxn modelId="{86F0DCB5-26AF-5F48-8963-A703321B86A4}" type="presParOf" srcId="{E4DAE931-C8B6-B745-ACD5-984A2B3DDAC4}" destId="{C6321622-D5D4-704D-9D2D-3AC563738361}" srcOrd="0" destOrd="0" presId="urn:microsoft.com/office/officeart/2005/8/layout/hProcess7"/>
    <dgm:cxn modelId="{BF182B2E-E734-0C45-ACB5-74FDD12E8F8A}" type="presParOf" srcId="{E4DAE931-C8B6-B745-ACD5-984A2B3DDAC4}" destId="{660CC7A8-21A8-DF42-B8A5-79C1B4098D37}" srcOrd="1" destOrd="0" presId="urn:microsoft.com/office/officeart/2005/8/layout/hProcess7"/>
    <dgm:cxn modelId="{3345018A-82E6-A24A-BBD6-DF98BABD15EC}" type="presParOf" srcId="{E4DAE931-C8B6-B745-ACD5-984A2B3DDAC4}" destId="{C61469CC-CAB0-ED4F-B401-77F6D7D542D3}" srcOrd="2" destOrd="0" presId="urn:microsoft.com/office/officeart/2005/8/layout/hProcess7"/>
    <dgm:cxn modelId="{C7CFC819-5719-FB46-82C2-EB1B1D03FCCD}" type="presParOf" srcId="{04D8227A-59B3-AA46-946F-27BF0CF90D1B}" destId="{B4C479AE-7D42-504E-8ADC-C20A4A0E1C5F}" srcOrd="9" destOrd="0" presId="urn:microsoft.com/office/officeart/2005/8/layout/hProcess7"/>
    <dgm:cxn modelId="{A23E1E04-24B0-034C-A20A-81145B1D2E37}" type="presParOf" srcId="{04D8227A-59B3-AA46-946F-27BF0CF90D1B}" destId="{F082A3E8-C62D-2247-AC6E-2FFE51B26AFC}" srcOrd="10" destOrd="0" presId="urn:microsoft.com/office/officeart/2005/8/layout/hProcess7"/>
    <dgm:cxn modelId="{B68BAD60-CD9B-CF44-A830-D49D150409A0}" type="presParOf" srcId="{F082A3E8-C62D-2247-AC6E-2FFE51B26AFC}" destId="{803FE186-5595-744B-9F73-014473032E6C}" srcOrd="0" destOrd="0" presId="urn:microsoft.com/office/officeart/2005/8/layout/hProcess7"/>
    <dgm:cxn modelId="{1600DCB7-CCB5-DA43-9FC6-9F434D3BE6F7}" type="presParOf" srcId="{F082A3E8-C62D-2247-AC6E-2FFE51B26AFC}" destId="{2FB0FBF8-92A5-ED4B-AE33-17FB27DF68E8}" srcOrd="1" destOrd="0" presId="urn:microsoft.com/office/officeart/2005/8/layout/hProcess7"/>
    <dgm:cxn modelId="{416F39E1-0470-7A4B-AF9A-A986F65D42B3}" type="presParOf" srcId="{F082A3E8-C62D-2247-AC6E-2FFE51B26AFC}" destId="{58A7A786-70A3-1746-985E-E3786AA3804B}" srcOrd="2" destOrd="0" presId="urn:microsoft.com/office/officeart/2005/8/layout/hProcess7"/>
    <dgm:cxn modelId="{646E6A45-B045-0A45-8C30-90BCA5514529}" type="presParOf" srcId="{04D8227A-59B3-AA46-946F-27BF0CF90D1B}" destId="{3A6E6A5C-3770-5C4E-B31C-DE3D2A394950}" srcOrd="11" destOrd="0" presId="urn:microsoft.com/office/officeart/2005/8/layout/hProcess7"/>
    <dgm:cxn modelId="{E718C989-8914-1945-B5B7-8AEBC1326FB4}" type="presParOf" srcId="{04D8227A-59B3-AA46-946F-27BF0CF90D1B}" destId="{D42A2B4C-539D-8047-AA5E-CBBFCF10E7AC}" srcOrd="12" destOrd="0" presId="urn:microsoft.com/office/officeart/2005/8/layout/hProcess7"/>
    <dgm:cxn modelId="{B46A4315-EE28-6749-AE35-833044804A5A}" type="presParOf" srcId="{D42A2B4C-539D-8047-AA5E-CBBFCF10E7AC}" destId="{83AC6EE8-2A6A-C44F-A36F-2D642544406E}" srcOrd="0" destOrd="0" presId="urn:microsoft.com/office/officeart/2005/8/layout/hProcess7"/>
    <dgm:cxn modelId="{F4C215F0-F0A6-8540-965F-4B246CE7FB6B}" type="presParOf" srcId="{D42A2B4C-539D-8047-AA5E-CBBFCF10E7AC}" destId="{D602AE19-97A5-B845-80B9-3F4C0D39087B}" srcOrd="1" destOrd="0" presId="urn:microsoft.com/office/officeart/2005/8/layout/hProcess7"/>
    <dgm:cxn modelId="{633FADBD-7427-7640-BEA1-76130FFE9FAB}" type="presParOf" srcId="{D42A2B4C-539D-8047-AA5E-CBBFCF10E7AC}" destId="{D0F39E11-AB5B-1549-BA3D-ED6BD5BF53EE}" srcOrd="2" destOrd="0" presId="urn:microsoft.com/office/officeart/2005/8/layout/hProcess7"/>
    <dgm:cxn modelId="{B871F0EB-9DB3-D640-AE6B-06D34E2DA871}" type="presParOf" srcId="{04D8227A-59B3-AA46-946F-27BF0CF90D1B}" destId="{FC2B5D3C-9AC2-2644-BF4B-A3F09DEEEA5E}" srcOrd="13" destOrd="0" presId="urn:microsoft.com/office/officeart/2005/8/layout/hProcess7"/>
    <dgm:cxn modelId="{5D41077F-91F7-E14C-BF97-0F57D589C86B}" type="presParOf" srcId="{04D8227A-59B3-AA46-946F-27BF0CF90D1B}" destId="{CA351197-84C1-FB4E-9F7C-2C8B2945AA78}" srcOrd="14" destOrd="0" presId="urn:microsoft.com/office/officeart/2005/8/layout/hProcess7"/>
    <dgm:cxn modelId="{352E0605-608C-344A-8F22-39C093A2E3F2}" type="presParOf" srcId="{CA351197-84C1-FB4E-9F7C-2C8B2945AA78}" destId="{6796B8B3-6EA1-C94E-99AB-58E0EB8D5F97}" srcOrd="0" destOrd="0" presId="urn:microsoft.com/office/officeart/2005/8/layout/hProcess7"/>
    <dgm:cxn modelId="{66F29115-B253-CF4C-8772-3D737EE7D953}" type="presParOf" srcId="{CA351197-84C1-FB4E-9F7C-2C8B2945AA78}" destId="{B2E45524-4475-B74F-801B-B278A247738B}" srcOrd="1" destOrd="0" presId="urn:microsoft.com/office/officeart/2005/8/layout/hProcess7"/>
    <dgm:cxn modelId="{7B078514-10FC-7A4A-9F8B-25CADE04ED19}" type="presParOf" srcId="{CA351197-84C1-FB4E-9F7C-2C8B2945AA78}" destId="{08AAC71D-041E-0247-A84C-CEDEC07416A6}" srcOrd="2" destOrd="0" presId="urn:microsoft.com/office/officeart/2005/8/layout/hProcess7"/>
    <dgm:cxn modelId="{077DFB0D-284C-4F41-8264-CAAE3ED8E032}" type="presParOf" srcId="{04D8227A-59B3-AA46-946F-27BF0CF90D1B}" destId="{8518D427-F4E3-784D-9493-7C4B6F085F49}" srcOrd="15" destOrd="0" presId="urn:microsoft.com/office/officeart/2005/8/layout/hProcess7"/>
    <dgm:cxn modelId="{ADC86A19-70C5-4548-A11A-C7C9305519D4}" type="presParOf" srcId="{04D8227A-59B3-AA46-946F-27BF0CF90D1B}" destId="{A517B307-8D02-0948-84F5-581A7EE22862}" srcOrd="16" destOrd="0" presId="urn:microsoft.com/office/officeart/2005/8/layout/hProcess7"/>
    <dgm:cxn modelId="{E3612F1A-09A1-2640-99E3-9A0099BD928C}" type="presParOf" srcId="{A517B307-8D02-0948-84F5-581A7EE22862}" destId="{EC5ED897-6DF7-4D46-A862-C4F539649D5E}" srcOrd="0" destOrd="0" presId="urn:microsoft.com/office/officeart/2005/8/layout/hProcess7"/>
    <dgm:cxn modelId="{E60BE895-4991-9341-8108-1248B7DF3E92}" type="presParOf" srcId="{A517B307-8D02-0948-84F5-581A7EE22862}" destId="{5DCDA0CA-B8D9-C343-8288-40B5DB67A9AC}" srcOrd="1" destOrd="0" presId="urn:microsoft.com/office/officeart/2005/8/layout/hProcess7"/>
    <dgm:cxn modelId="{BA98AA01-4F22-3E41-9784-332C01D4AB25}" type="presParOf" srcId="{A517B307-8D02-0948-84F5-581A7EE22862}" destId="{90A3C866-AB9C-F64F-8587-DBAFAD305CB9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CDA518-BC6C-454C-8425-289DBEFA6303}" type="doc">
      <dgm:prSet loTypeId="urn:microsoft.com/office/officeart/2005/8/layout/hList7" loCatId="process" qsTypeId="urn:microsoft.com/office/officeart/2005/8/quickstyle/simple1" qsCatId="simple" csTypeId="urn:microsoft.com/office/officeart/2005/8/colors/accent1_2" csCatId="accent1" phldr="1"/>
      <dgm:spPr/>
    </dgm:pt>
    <dgm:pt modelId="{82ED9815-0689-437F-AB55-8011A9589219}">
      <dgm:prSet phldrT="[Text]" custT="1"/>
      <dgm:spPr>
        <a:xfrm>
          <a:off x="3744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gm:t>
    </dgm:pt>
    <dgm:pt modelId="{CA69EC14-8F26-4324-9465-B228833C3D9E}" type="parTrans" cxnId="{8DB8FAB8-F8BE-4232-8E1A-61CBAFE1B3A6}">
      <dgm:prSet/>
      <dgm:spPr/>
      <dgm:t>
        <a:bodyPr/>
        <a:lstStyle/>
        <a:p>
          <a:endParaRPr lang="en-US" sz="1800"/>
        </a:p>
      </dgm:t>
    </dgm:pt>
    <dgm:pt modelId="{095AE3E2-7CB6-43CA-A532-FBE35E2C2239}" type="sibTrans" cxnId="{8DB8FAB8-F8BE-4232-8E1A-61CBAFE1B3A6}">
      <dgm:prSet/>
      <dgm:spPr/>
      <dgm:t>
        <a:bodyPr/>
        <a:lstStyle/>
        <a:p>
          <a:endParaRPr lang="en-US" sz="1800"/>
        </a:p>
      </dgm:t>
    </dgm:pt>
    <dgm:pt modelId="{4F7AD0EE-0E26-4017-9F94-86272D93EFC3}">
      <dgm:prSet phldrT="[Text]" custT="1"/>
      <dgm:spPr>
        <a:xfrm>
          <a:off x="3615079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gm:t>
    </dgm:pt>
    <dgm:pt modelId="{1B378C42-C627-4201-AE52-4BA974618512}" type="parTrans" cxnId="{EE6BF61A-B19F-4C39-8C06-B8706D9BA7BA}">
      <dgm:prSet/>
      <dgm:spPr/>
      <dgm:t>
        <a:bodyPr/>
        <a:lstStyle/>
        <a:p>
          <a:endParaRPr lang="en-US" sz="1800"/>
        </a:p>
      </dgm:t>
    </dgm:pt>
    <dgm:pt modelId="{51654D6A-95A4-4E7F-B6C4-FF063E7F512E}" type="sibTrans" cxnId="{EE6BF61A-B19F-4C39-8C06-B8706D9BA7BA}">
      <dgm:prSet/>
      <dgm:spPr/>
      <dgm:t>
        <a:bodyPr/>
        <a:lstStyle/>
        <a:p>
          <a:endParaRPr lang="en-US" sz="1800"/>
        </a:p>
      </dgm:t>
    </dgm:pt>
    <dgm:pt modelId="{DA761F70-B11F-4EA6-915D-15ADF7DDBA23}">
      <dgm:prSet phldrT="[Text]" custT="1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05211D0-56BC-42B4-8B39-5E0986F07326}" type="parTrans" cxnId="{5EE004A5-3774-4BB1-B9EC-EDCC333FB895}">
      <dgm:prSet/>
      <dgm:spPr/>
      <dgm:t>
        <a:bodyPr/>
        <a:lstStyle/>
        <a:p>
          <a:endParaRPr lang="en-US" sz="1800"/>
        </a:p>
      </dgm:t>
    </dgm:pt>
    <dgm:pt modelId="{8B7B9245-1212-4EA2-8DBA-AB21D24D994E}" type="sibTrans" cxnId="{5EE004A5-3774-4BB1-B9EC-EDCC333FB895}">
      <dgm:prSet/>
      <dgm:spPr/>
      <dgm:t>
        <a:bodyPr/>
        <a:lstStyle/>
        <a:p>
          <a:endParaRPr lang="en-US" sz="1800"/>
        </a:p>
      </dgm:t>
    </dgm:pt>
    <dgm:pt modelId="{0C927F58-D0E1-4B01-A6B6-C603E890F398}">
      <dgm:prSet phldrT="[Text]" custT="1"/>
      <dgm:spPr>
        <a:xfrm>
          <a:off x="1809411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79673275-EAE9-4B21-BD17-BA2A2DC472F8}" type="parTrans" cxnId="{CB5E5B09-20CD-4245-A349-FF2971C82599}">
      <dgm:prSet/>
      <dgm:spPr/>
      <dgm:t>
        <a:bodyPr/>
        <a:lstStyle/>
        <a:p>
          <a:endParaRPr lang="en-US" sz="1800"/>
        </a:p>
      </dgm:t>
    </dgm:pt>
    <dgm:pt modelId="{91B44C06-EF03-4B80-B764-56D43105AB17}" type="sibTrans" cxnId="{CB5E5B09-20CD-4245-A349-FF2971C82599}">
      <dgm:prSet/>
      <dgm:spPr/>
      <dgm:t>
        <a:bodyPr/>
        <a:lstStyle/>
        <a:p>
          <a:endParaRPr lang="en-US" sz="1800"/>
        </a:p>
      </dgm:t>
    </dgm:pt>
    <dgm:pt modelId="{87EBC7B2-62CC-4F4D-B8F1-6913234E01AB}">
      <dgm:prSet phldrT="[Text]" custT="1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792074DA-5FA9-4FC5-82A0-319076547753}" type="parTrans" cxnId="{2E1A1579-A6BA-476F-822B-86009E26C1D5}">
      <dgm:prSet/>
      <dgm:spPr/>
      <dgm:t>
        <a:bodyPr/>
        <a:lstStyle/>
        <a:p>
          <a:endParaRPr lang="en-US" sz="1800"/>
        </a:p>
      </dgm:t>
    </dgm:pt>
    <dgm:pt modelId="{B3C296FB-3485-4B9E-A81F-C9229475D8E6}" type="sibTrans" cxnId="{2E1A1579-A6BA-476F-822B-86009E26C1D5}">
      <dgm:prSet/>
      <dgm:spPr/>
      <dgm:t>
        <a:bodyPr/>
        <a:lstStyle/>
        <a:p>
          <a:endParaRPr lang="en-US" sz="1800"/>
        </a:p>
      </dgm:t>
    </dgm:pt>
    <dgm:pt modelId="{EDE82B6F-CA32-4C6B-8BFB-B30D12284093}">
      <dgm:prSet phldrT="[Text]" custT="1"/>
      <dgm:spPr>
        <a:xfrm>
          <a:off x="906578" y="0"/>
          <a:ext cx="876537" cy="3384549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9B21EF5D-1347-4E9C-B71F-5BDA8B9DA602}" type="parTrans" cxnId="{9E31DBA0-E939-49A6-A6BC-57FBA271E74D}">
      <dgm:prSet/>
      <dgm:spPr/>
      <dgm:t>
        <a:bodyPr/>
        <a:lstStyle/>
        <a:p>
          <a:endParaRPr lang="en-US" sz="1800"/>
        </a:p>
      </dgm:t>
    </dgm:pt>
    <dgm:pt modelId="{4B7087D8-60F7-45B3-90E8-83EEE7316E5B}" type="sibTrans" cxnId="{9E31DBA0-E939-49A6-A6BC-57FBA271E74D}">
      <dgm:prSet/>
      <dgm:spPr/>
      <dgm:t>
        <a:bodyPr/>
        <a:lstStyle/>
        <a:p>
          <a:endParaRPr lang="en-US" sz="1800"/>
        </a:p>
      </dgm:t>
    </dgm:pt>
    <dgm:pt modelId="{167BF358-8434-4987-B85A-37964861114E}">
      <dgm:prSet phldrT="[Text]" custT="1"/>
      <dgm:spPr>
        <a:xfrm>
          <a:off x="2712245" y="0"/>
          <a:ext cx="876537" cy="3384549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lIns="0" rIns="0" anchor="t"/>
        <a:lstStyle/>
        <a:p>
          <a:pPr>
            <a:buNone/>
          </a:pP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CAB79F3C-EB84-4F7C-A9F7-2D2507D5DBE7}" type="parTrans" cxnId="{9697DD3F-1923-415C-B9D3-CEE56720C4CC}">
      <dgm:prSet/>
      <dgm:spPr/>
      <dgm:t>
        <a:bodyPr/>
        <a:lstStyle/>
        <a:p>
          <a:endParaRPr lang="en-US" sz="1800"/>
        </a:p>
      </dgm:t>
    </dgm:pt>
    <dgm:pt modelId="{23117442-D303-468D-9B1A-74E04914477C}" type="sibTrans" cxnId="{9697DD3F-1923-415C-B9D3-CEE56720C4CC}">
      <dgm:prSet/>
      <dgm:spPr/>
      <dgm:t>
        <a:bodyPr/>
        <a:lstStyle/>
        <a:p>
          <a:endParaRPr lang="en-US" sz="1800"/>
        </a:p>
      </dgm:t>
    </dgm:pt>
    <dgm:pt modelId="{5DE23A1F-B828-4AED-93AF-CB385BE40F90}">
      <dgm:prSet phldrT="[Text]" custT="1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99568" tIns="99568" rIns="99568" bIns="99568" numCol="1" spcCol="1270" anchor="t" anchorCtr="0"/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gm:t>
    </dgm:pt>
    <dgm:pt modelId="{AC415565-C001-469D-988D-42CCD55DFDCC}" type="parTrans" cxnId="{57F181F1-6B71-4EAF-824A-3C3569D63AC5}">
      <dgm:prSet/>
      <dgm:spPr/>
      <dgm:t>
        <a:bodyPr/>
        <a:lstStyle/>
        <a:p>
          <a:endParaRPr lang="en-US" sz="1800"/>
        </a:p>
      </dgm:t>
    </dgm:pt>
    <dgm:pt modelId="{4F72BF1C-5C6D-4106-A1C4-ECB77BA1216C}" type="sibTrans" cxnId="{57F181F1-6B71-4EAF-824A-3C3569D63AC5}">
      <dgm:prSet/>
      <dgm:spPr/>
      <dgm:t>
        <a:bodyPr/>
        <a:lstStyle/>
        <a:p>
          <a:endParaRPr lang="en-US" sz="1800"/>
        </a:p>
      </dgm:t>
    </dgm:pt>
    <dgm:pt modelId="{15FAF609-EF06-4219-A9A5-579532B2B0F5}">
      <dgm:prSet phldrT="[Text]" custT="1"/>
      <dgm:spPr>
        <a:xfrm>
          <a:off x="7226413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endParaRPr lang="en-US" sz="1800" i="1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gm:t>
    </dgm:pt>
    <dgm:pt modelId="{D2885B8D-6C0A-4181-92C1-3B3291BDFB29}" type="parTrans" cxnId="{49844915-79B7-4760-B8A6-6358800639E0}">
      <dgm:prSet/>
      <dgm:spPr/>
      <dgm:t>
        <a:bodyPr/>
        <a:lstStyle/>
        <a:p>
          <a:endParaRPr lang="en-US" sz="1800"/>
        </a:p>
      </dgm:t>
    </dgm:pt>
    <dgm:pt modelId="{6DF72718-445E-4FDC-B1E6-DF26AB44A9AF}" type="sibTrans" cxnId="{49844915-79B7-4760-B8A6-6358800639E0}">
      <dgm:prSet/>
      <dgm:spPr/>
      <dgm:t>
        <a:bodyPr/>
        <a:lstStyle/>
        <a:p>
          <a:endParaRPr lang="en-US" sz="1800"/>
        </a:p>
      </dgm:t>
    </dgm:pt>
    <dgm:pt modelId="{312AC8EC-3989-4E6B-A34C-4A44971F8422}">
      <dgm:prSet phldrT="[Text]" custT="1"/>
      <dgm:spPr>
        <a:xfrm>
          <a:off x="8129246" y="0"/>
          <a:ext cx="876537" cy="3384549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 anchor="t"/>
        <a:lstStyle/>
        <a:p>
          <a:pPr>
            <a:buNone/>
          </a:pPr>
          <a:r>
            <a:rPr lang="en-US" sz="1800" i="1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gm:t>
    </dgm:pt>
    <dgm:pt modelId="{4C6EC9C3-231F-4CE7-B7C6-B9BD23DC1532}" type="parTrans" cxnId="{4A8A7912-19DD-4170-BE92-5B4CEA10F0F4}">
      <dgm:prSet/>
      <dgm:spPr/>
      <dgm:t>
        <a:bodyPr/>
        <a:lstStyle/>
        <a:p>
          <a:endParaRPr lang="en-US" sz="1800"/>
        </a:p>
      </dgm:t>
    </dgm:pt>
    <dgm:pt modelId="{9CD2B463-8A90-4055-A6A7-74FFBC8F1CA8}" type="sibTrans" cxnId="{4A8A7912-19DD-4170-BE92-5B4CEA10F0F4}">
      <dgm:prSet/>
      <dgm:spPr/>
      <dgm:t>
        <a:bodyPr/>
        <a:lstStyle/>
        <a:p>
          <a:endParaRPr lang="en-US" sz="1800"/>
        </a:p>
      </dgm:t>
    </dgm:pt>
    <dgm:pt modelId="{700DEE2E-009E-4920-8919-3EBA1BD25605}" type="pres">
      <dgm:prSet presAssocID="{76CDA518-BC6C-454C-8425-289DBEFA6303}" presName="Name0" presStyleCnt="0">
        <dgm:presLayoutVars>
          <dgm:dir/>
          <dgm:resizeHandles val="exact"/>
        </dgm:presLayoutVars>
      </dgm:prSet>
      <dgm:spPr/>
    </dgm:pt>
    <dgm:pt modelId="{6CA53C31-027B-47B6-99A7-1B4548807CCF}" type="pres">
      <dgm:prSet presAssocID="{76CDA518-BC6C-454C-8425-289DBEFA6303}" presName="fgShape" presStyleLbl="fgShp" presStyleIdx="0" presStyleCnt="1" custScaleY="72067" custLinFactNeighborX="-58" custLinFactNeighborY="5601"/>
      <dgm:spPr>
        <a:xfrm>
          <a:off x="355573" y="2806979"/>
          <a:ext cx="8288766" cy="365871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474004DD-83D6-490F-8C13-1D7113C388B6}" type="pres">
      <dgm:prSet presAssocID="{76CDA518-BC6C-454C-8425-289DBEFA6303}" presName="linComp" presStyleCnt="0"/>
      <dgm:spPr/>
    </dgm:pt>
    <dgm:pt modelId="{1596B23E-FF3A-4F13-8B81-DB82401CB8A2}" type="pres">
      <dgm:prSet presAssocID="{82ED9815-0689-437F-AB55-8011A9589219}" presName="compNode" presStyleCnt="0"/>
      <dgm:spPr/>
    </dgm:pt>
    <dgm:pt modelId="{33027701-4552-4E82-B8B5-201818F384E1}" type="pres">
      <dgm:prSet presAssocID="{82ED9815-0689-437F-AB55-8011A9589219}" presName="bkgdShape" presStyleLbl="node1" presStyleIdx="0" presStyleCnt="10"/>
      <dgm:spPr/>
    </dgm:pt>
    <dgm:pt modelId="{80C6CD21-4D30-4F02-A5E3-108A4E386C2A}" type="pres">
      <dgm:prSet presAssocID="{82ED9815-0689-437F-AB55-8011A9589219}" presName="nodeTx" presStyleLbl="node1" presStyleIdx="0" presStyleCnt="10">
        <dgm:presLayoutVars>
          <dgm:bulletEnabled val="1"/>
        </dgm:presLayoutVars>
      </dgm:prSet>
      <dgm:spPr/>
    </dgm:pt>
    <dgm:pt modelId="{76216FFC-B42E-47B5-BEF6-E584E61758BE}" type="pres">
      <dgm:prSet presAssocID="{82ED9815-0689-437F-AB55-8011A9589219}" presName="invisiNode" presStyleLbl="node1" presStyleIdx="0" presStyleCnt="10"/>
      <dgm:spPr/>
    </dgm:pt>
    <dgm:pt modelId="{0304F202-A9F3-479D-BEB1-3ABB9CCAFAF9}" type="pres">
      <dgm:prSet presAssocID="{82ED9815-0689-437F-AB55-8011A9589219}" presName="imagNode" presStyleLbl="fgImgPlace1" presStyleIdx="0" presStyleCnt="10"/>
      <dgm:spPr>
        <a:xfrm>
          <a:off x="30040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B403F713-81E6-4AE7-B3A1-1A307AF769A8}" type="pres">
      <dgm:prSet presAssocID="{095AE3E2-7CB6-43CA-A532-FBE35E2C2239}" presName="sibTrans" presStyleLbl="sibTrans2D1" presStyleIdx="0" presStyleCnt="0"/>
      <dgm:spPr/>
    </dgm:pt>
    <dgm:pt modelId="{B9908DC9-75CD-470F-86E2-F7B565FA29D9}" type="pres">
      <dgm:prSet presAssocID="{EDE82B6F-CA32-4C6B-8BFB-B30D12284093}" presName="compNode" presStyleCnt="0"/>
      <dgm:spPr/>
    </dgm:pt>
    <dgm:pt modelId="{FA06BBCE-464F-4266-B09B-D42E3ACE62C5}" type="pres">
      <dgm:prSet presAssocID="{EDE82B6F-CA32-4C6B-8BFB-B30D12284093}" presName="bkgdShape" presStyleLbl="node1" presStyleIdx="1" presStyleCnt="10"/>
      <dgm:spPr/>
    </dgm:pt>
    <dgm:pt modelId="{4010F67F-62A0-45F8-9086-6325303267DE}" type="pres">
      <dgm:prSet presAssocID="{EDE82B6F-CA32-4C6B-8BFB-B30D12284093}" presName="nodeTx" presStyleLbl="node1" presStyleIdx="1" presStyleCnt="10">
        <dgm:presLayoutVars>
          <dgm:bulletEnabled val="1"/>
        </dgm:presLayoutVars>
      </dgm:prSet>
      <dgm:spPr/>
    </dgm:pt>
    <dgm:pt modelId="{BA70FC0A-0E40-43D4-9CED-0E9CD2687E95}" type="pres">
      <dgm:prSet presAssocID="{EDE82B6F-CA32-4C6B-8BFB-B30D12284093}" presName="invisiNode" presStyleLbl="node1" presStyleIdx="1" presStyleCnt="10"/>
      <dgm:spPr/>
    </dgm:pt>
    <dgm:pt modelId="{AF799562-D0FE-4304-8CBE-F6EBFAE4013A}" type="pres">
      <dgm:prSet presAssocID="{EDE82B6F-CA32-4C6B-8BFB-B30D12284093}" presName="imagNode" presStyleLbl="fgImgPlace1" presStyleIdx="1" presStyleCnt="10"/>
      <dgm:spPr>
        <a:xfrm>
          <a:off x="932874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620E0897-60F4-4FE7-BB5B-EC1118AD18C4}" type="pres">
      <dgm:prSet presAssocID="{4B7087D8-60F7-45B3-90E8-83EEE7316E5B}" presName="sibTrans" presStyleLbl="sibTrans2D1" presStyleIdx="0" presStyleCnt="0"/>
      <dgm:spPr/>
    </dgm:pt>
    <dgm:pt modelId="{D8032356-C94D-4EB5-BD43-52AF1F0DC0DA}" type="pres">
      <dgm:prSet presAssocID="{0C927F58-D0E1-4B01-A6B6-C603E890F398}" presName="compNode" presStyleCnt="0"/>
      <dgm:spPr/>
    </dgm:pt>
    <dgm:pt modelId="{991FE780-09B4-437E-87F1-633B9F17E51A}" type="pres">
      <dgm:prSet presAssocID="{0C927F58-D0E1-4B01-A6B6-C603E890F398}" presName="bkgdShape" presStyleLbl="node1" presStyleIdx="2" presStyleCnt="10"/>
      <dgm:spPr/>
    </dgm:pt>
    <dgm:pt modelId="{9214762E-771B-4644-B4EF-48158964CAF7}" type="pres">
      <dgm:prSet presAssocID="{0C927F58-D0E1-4B01-A6B6-C603E890F398}" presName="nodeTx" presStyleLbl="node1" presStyleIdx="2" presStyleCnt="10">
        <dgm:presLayoutVars>
          <dgm:bulletEnabled val="1"/>
        </dgm:presLayoutVars>
      </dgm:prSet>
      <dgm:spPr/>
    </dgm:pt>
    <dgm:pt modelId="{FB25865C-F5C6-44CB-B4D2-3814AA594E66}" type="pres">
      <dgm:prSet presAssocID="{0C927F58-D0E1-4B01-A6B6-C603E890F398}" presName="invisiNode" presStyleLbl="node1" presStyleIdx="2" presStyleCnt="10"/>
      <dgm:spPr/>
    </dgm:pt>
    <dgm:pt modelId="{069CDC01-BE12-484D-9486-671E87A5E1A9}" type="pres">
      <dgm:prSet presAssocID="{0C927F58-D0E1-4B01-A6B6-C603E890F398}" presName="imagNode" presStyleLbl="fgImgPlace1" presStyleIdx="2" presStyleCnt="10"/>
      <dgm:spPr>
        <a:xfrm>
          <a:off x="18357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F0423FB-D68E-4585-AD64-427F976129F3}" type="pres">
      <dgm:prSet presAssocID="{91B44C06-EF03-4B80-B764-56D43105AB17}" presName="sibTrans" presStyleLbl="sibTrans2D1" presStyleIdx="0" presStyleCnt="0"/>
      <dgm:spPr/>
    </dgm:pt>
    <dgm:pt modelId="{67FA1698-9E24-4229-A2FA-F4674B67919C}" type="pres">
      <dgm:prSet presAssocID="{167BF358-8434-4987-B85A-37964861114E}" presName="compNode" presStyleCnt="0"/>
      <dgm:spPr/>
    </dgm:pt>
    <dgm:pt modelId="{2E70E187-B08A-486D-8A45-C8A232CC337A}" type="pres">
      <dgm:prSet presAssocID="{167BF358-8434-4987-B85A-37964861114E}" presName="bkgdShape" presStyleLbl="node1" presStyleIdx="3" presStyleCnt="10"/>
      <dgm:spPr/>
    </dgm:pt>
    <dgm:pt modelId="{0B0F9D5E-01B5-4D70-8912-3735DC726156}" type="pres">
      <dgm:prSet presAssocID="{167BF358-8434-4987-B85A-37964861114E}" presName="nodeTx" presStyleLbl="node1" presStyleIdx="3" presStyleCnt="10">
        <dgm:presLayoutVars>
          <dgm:bulletEnabled val="1"/>
        </dgm:presLayoutVars>
      </dgm:prSet>
      <dgm:spPr/>
    </dgm:pt>
    <dgm:pt modelId="{FC7B3C5D-EC91-4467-AF60-0E5515B36ED2}" type="pres">
      <dgm:prSet presAssocID="{167BF358-8434-4987-B85A-37964861114E}" presName="invisiNode" presStyleLbl="node1" presStyleIdx="3" presStyleCnt="10"/>
      <dgm:spPr/>
    </dgm:pt>
    <dgm:pt modelId="{640B4EA2-5D13-4CA1-86A9-3221B0994580}" type="pres">
      <dgm:prSet presAssocID="{167BF358-8434-4987-B85A-37964861114E}" presName="imagNode" presStyleLbl="fgImgPlace1" presStyleIdx="3" presStyleCnt="10"/>
      <dgm:spPr>
        <a:xfrm>
          <a:off x="2738541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92BB5058-E676-44FD-8396-B1C6E9350E2F}" type="pres">
      <dgm:prSet presAssocID="{23117442-D303-468D-9B1A-74E04914477C}" presName="sibTrans" presStyleLbl="sibTrans2D1" presStyleIdx="0" presStyleCnt="0"/>
      <dgm:spPr/>
    </dgm:pt>
    <dgm:pt modelId="{44F6A7E9-A24E-43F1-8876-7D150D31E9D4}" type="pres">
      <dgm:prSet presAssocID="{4F7AD0EE-0E26-4017-9F94-86272D93EFC3}" presName="compNode" presStyleCnt="0"/>
      <dgm:spPr/>
    </dgm:pt>
    <dgm:pt modelId="{0F17CE07-4E74-4F15-86EB-6C6567CBA919}" type="pres">
      <dgm:prSet presAssocID="{4F7AD0EE-0E26-4017-9F94-86272D93EFC3}" presName="bkgdShape" presStyleLbl="node1" presStyleIdx="4" presStyleCnt="10"/>
      <dgm:spPr/>
    </dgm:pt>
    <dgm:pt modelId="{8D07021B-273A-4B9A-9F4E-3DC526DA65BD}" type="pres">
      <dgm:prSet presAssocID="{4F7AD0EE-0E26-4017-9F94-86272D93EFC3}" presName="nodeTx" presStyleLbl="node1" presStyleIdx="4" presStyleCnt="10">
        <dgm:presLayoutVars>
          <dgm:bulletEnabled val="1"/>
        </dgm:presLayoutVars>
      </dgm:prSet>
      <dgm:spPr/>
    </dgm:pt>
    <dgm:pt modelId="{D5E502C2-DE8D-4346-877A-9C40A3864E73}" type="pres">
      <dgm:prSet presAssocID="{4F7AD0EE-0E26-4017-9F94-86272D93EFC3}" presName="invisiNode" presStyleLbl="node1" presStyleIdx="4" presStyleCnt="10"/>
      <dgm:spPr/>
    </dgm:pt>
    <dgm:pt modelId="{1722C8D5-9191-4617-9A5C-B2D813A9D915}" type="pres">
      <dgm:prSet presAssocID="{4F7AD0EE-0E26-4017-9F94-86272D93EFC3}" presName="imagNode" presStyleLbl="fgImgPlace1" presStyleIdx="4" presStyleCnt="10"/>
      <dgm:spPr>
        <a:xfrm>
          <a:off x="36413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EBD88C52-2018-48D1-9314-C17CB78960E1}" type="pres">
      <dgm:prSet presAssocID="{51654D6A-95A4-4E7F-B6C4-FF063E7F512E}" presName="sibTrans" presStyleLbl="sibTrans2D1" presStyleIdx="0" presStyleCnt="0"/>
      <dgm:spPr/>
    </dgm:pt>
    <dgm:pt modelId="{0F54D2C3-2473-46B1-B62D-6D975835F768}" type="pres">
      <dgm:prSet presAssocID="{DA761F70-B11F-4EA6-915D-15ADF7DDBA23}" presName="compNode" presStyleCnt="0"/>
      <dgm:spPr/>
    </dgm:pt>
    <dgm:pt modelId="{7DF9CCCA-3B9D-4598-9B0D-5726972F0780}" type="pres">
      <dgm:prSet presAssocID="{DA761F70-B11F-4EA6-915D-15ADF7DDBA23}" presName="bkgdShape" presStyleLbl="node1" presStyleIdx="5" presStyleCnt="10"/>
      <dgm:spPr>
        <a:xfrm>
          <a:off x="4517912" y="0"/>
          <a:ext cx="876537" cy="3384549"/>
        </a:xfrm>
        <a:prstGeom prst="roundRect">
          <a:avLst>
            <a:gd name="adj" fmla="val 10000"/>
          </a:avLst>
        </a:prstGeom>
      </dgm:spPr>
    </dgm:pt>
    <dgm:pt modelId="{3A3CCAAA-9391-4727-92C0-D8017A0163A3}" type="pres">
      <dgm:prSet presAssocID="{DA761F70-B11F-4EA6-915D-15ADF7DDBA23}" presName="nodeTx" presStyleLbl="node1" presStyleIdx="5" presStyleCnt="10">
        <dgm:presLayoutVars>
          <dgm:bulletEnabled val="1"/>
        </dgm:presLayoutVars>
      </dgm:prSet>
      <dgm:spPr/>
    </dgm:pt>
    <dgm:pt modelId="{57AF0E7A-6E2A-4DFD-8782-FF6ACFBFE49A}" type="pres">
      <dgm:prSet presAssocID="{DA761F70-B11F-4EA6-915D-15ADF7DDBA23}" presName="invisiNode" presStyleLbl="node1" presStyleIdx="5" presStyleCnt="10"/>
      <dgm:spPr/>
    </dgm:pt>
    <dgm:pt modelId="{0ED1F304-354B-4320-B27C-70A3951670CA}" type="pres">
      <dgm:prSet presAssocID="{DA761F70-B11F-4EA6-915D-15ADF7DDBA23}" presName="imagNode" presStyleLbl="fgImgPlace1" presStyleIdx="5" presStyleCnt="10"/>
      <dgm:spPr>
        <a:xfrm>
          <a:off x="4544208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BFDB655-8D21-4995-B102-9474CBAFCA39}" type="pres">
      <dgm:prSet presAssocID="{8B7B9245-1212-4EA2-8DBA-AB21D24D994E}" presName="sibTrans" presStyleLbl="sibTrans2D1" presStyleIdx="0" presStyleCnt="0"/>
      <dgm:spPr/>
    </dgm:pt>
    <dgm:pt modelId="{E3D4926D-D56C-4D55-82B1-FA30BBB9C0E6}" type="pres">
      <dgm:prSet presAssocID="{87EBC7B2-62CC-4F4D-B8F1-6913234E01AB}" presName="compNode" presStyleCnt="0"/>
      <dgm:spPr/>
    </dgm:pt>
    <dgm:pt modelId="{1E2AF601-0E14-41E6-A130-E7A0A9003234}" type="pres">
      <dgm:prSet presAssocID="{87EBC7B2-62CC-4F4D-B8F1-6913234E01AB}" presName="bkgdShape" presStyleLbl="node1" presStyleIdx="6" presStyleCnt="10"/>
      <dgm:spPr>
        <a:xfrm>
          <a:off x="5420746" y="0"/>
          <a:ext cx="876537" cy="3384549"/>
        </a:xfrm>
        <a:prstGeom prst="roundRect">
          <a:avLst>
            <a:gd name="adj" fmla="val 10000"/>
          </a:avLst>
        </a:prstGeom>
      </dgm:spPr>
    </dgm:pt>
    <dgm:pt modelId="{EFEA8269-3FA8-4E67-A41C-D7364A1F0F81}" type="pres">
      <dgm:prSet presAssocID="{87EBC7B2-62CC-4F4D-B8F1-6913234E01AB}" presName="nodeTx" presStyleLbl="node1" presStyleIdx="6" presStyleCnt="10">
        <dgm:presLayoutVars>
          <dgm:bulletEnabled val="1"/>
        </dgm:presLayoutVars>
      </dgm:prSet>
      <dgm:spPr/>
    </dgm:pt>
    <dgm:pt modelId="{0EA924EF-8D1F-47B0-BF16-25A8EDEA9546}" type="pres">
      <dgm:prSet presAssocID="{87EBC7B2-62CC-4F4D-B8F1-6913234E01AB}" presName="invisiNode" presStyleLbl="node1" presStyleIdx="6" presStyleCnt="10"/>
      <dgm:spPr/>
    </dgm:pt>
    <dgm:pt modelId="{92DE6F99-74F9-48AD-8F0A-3356A4758B7E}" type="pres">
      <dgm:prSet presAssocID="{87EBC7B2-62CC-4F4D-B8F1-6913234E01AB}" presName="imagNode" presStyleLbl="fgImgPlace1" presStyleIdx="6" presStyleCnt="10"/>
      <dgm:spPr>
        <a:xfrm>
          <a:off x="54470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A1BE973D-2666-428F-968A-6FB64469B94A}" type="pres">
      <dgm:prSet presAssocID="{B3C296FB-3485-4B9E-A81F-C9229475D8E6}" presName="sibTrans" presStyleLbl="sibTrans2D1" presStyleIdx="0" presStyleCnt="0"/>
      <dgm:spPr/>
    </dgm:pt>
    <dgm:pt modelId="{FB0C6E0C-92BE-4A54-B44D-FD3B9DEFEEF5}" type="pres">
      <dgm:prSet presAssocID="{5DE23A1F-B828-4AED-93AF-CB385BE40F90}" presName="compNode" presStyleCnt="0"/>
      <dgm:spPr/>
    </dgm:pt>
    <dgm:pt modelId="{620747C8-B56B-4616-9A1D-BDC76FE2232C}" type="pres">
      <dgm:prSet presAssocID="{5DE23A1F-B828-4AED-93AF-CB385BE40F90}" presName="bkgdShape" presStyleLbl="node1" presStyleIdx="7" presStyleCnt="10"/>
      <dgm:spPr>
        <a:xfrm>
          <a:off x="6323579" y="0"/>
          <a:ext cx="876537" cy="3384549"/>
        </a:xfrm>
        <a:prstGeom prst="roundRect">
          <a:avLst>
            <a:gd name="adj" fmla="val 10000"/>
          </a:avLst>
        </a:prstGeom>
      </dgm:spPr>
    </dgm:pt>
    <dgm:pt modelId="{597A3276-0637-471F-8C39-62B3791F94E7}" type="pres">
      <dgm:prSet presAssocID="{5DE23A1F-B828-4AED-93AF-CB385BE40F90}" presName="nodeTx" presStyleLbl="node1" presStyleIdx="7" presStyleCnt="10">
        <dgm:presLayoutVars>
          <dgm:bulletEnabled val="1"/>
        </dgm:presLayoutVars>
      </dgm:prSet>
      <dgm:spPr/>
    </dgm:pt>
    <dgm:pt modelId="{0206AF53-D451-4267-AC81-68C6CC03F37B}" type="pres">
      <dgm:prSet presAssocID="{5DE23A1F-B828-4AED-93AF-CB385BE40F90}" presName="invisiNode" presStyleLbl="node1" presStyleIdx="7" presStyleCnt="10"/>
      <dgm:spPr/>
    </dgm:pt>
    <dgm:pt modelId="{55472D87-4270-4864-9513-C4EF84F48593}" type="pres">
      <dgm:prSet presAssocID="{5DE23A1F-B828-4AED-93AF-CB385BE40F90}" presName="imagNode" presStyleLbl="fgImgPlace1" presStyleIdx="7" presStyleCnt="10"/>
      <dgm:spPr>
        <a:xfrm>
          <a:off x="6349875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180CC420-22A6-4967-BD0A-16B1BE5DD723}" type="pres">
      <dgm:prSet presAssocID="{4F72BF1C-5C6D-4106-A1C4-ECB77BA1216C}" presName="sibTrans" presStyleLbl="sibTrans2D1" presStyleIdx="0" presStyleCnt="0"/>
      <dgm:spPr/>
    </dgm:pt>
    <dgm:pt modelId="{3209A560-3317-4B8E-947C-607FD3DF3066}" type="pres">
      <dgm:prSet presAssocID="{15FAF609-EF06-4219-A9A5-579532B2B0F5}" presName="compNode" presStyleCnt="0"/>
      <dgm:spPr/>
    </dgm:pt>
    <dgm:pt modelId="{6C212EEF-C90E-4A39-8624-2778E48E4BE0}" type="pres">
      <dgm:prSet presAssocID="{15FAF609-EF06-4219-A9A5-579532B2B0F5}" presName="bkgdShape" presStyleLbl="node1" presStyleIdx="8" presStyleCnt="10"/>
      <dgm:spPr/>
    </dgm:pt>
    <dgm:pt modelId="{7A28B743-5308-49B7-A36D-077D307978EA}" type="pres">
      <dgm:prSet presAssocID="{15FAF609-EF06-4219-A9A5-579532B2B0F5}" presName="nodeTx" presStyleLbl="node1" presStyleIdx="8" presStyleCnt="10">
        <dgm:presLayoutVars>
          <dgm:bulletEnabled val="1"/>
        </dgm:presLayoutVars>
      </dgm:prSet>
      <dgm:spPr/>
    </dgm:pt>
    <dgm:pt modelId="{0401C330-83F7-4374-B0FE-4979745BF16D}" type="pres">
      <dgm:prSet presAssocID="{15FAF609-EF06-4219-A9A5-579532B2B0F5}" presName="invisiNode" presStyleLbl="node1" presStyleIdx="8" presStyleCnt="10"/>
      <dgm:spPr/>
    </dgm:pt>
    <dgm:pt modelId="{8B20BB08-94B1-48F9-9897-CB80CA7F6C0C}" type="pres">
      <dgm:prSet presAssocID="{15FAF609-EF06-4219-A9A5-579532B2B0F5}" presName="imagNode" presStyleLbl="fgImgPlace1" presStyleIdx="8" presStyleCnt="10"/>
      <dgm:spPr>
        <a:xfrm>
          <a:off x="7252709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  <dgm:pt modelId="{F67F770D-9EE3-448C-A8A4-D441C2B590E5}" type="pres">
      <dgm:prSet presAssocID="{6DF72718-445E-4FDC-B1E6-DF26AB44A9AF}" presName="sibTrans" presStyleLbl="sibTrans2D1" presStyleIdx="0" presStyleCnt="0"/>
      <dgm:spPr/>
    </dgm:pt>
    <dgm:pt modelId="{DEE6476C-3C9B-4114-B5E6-B41D5B87BEDA}" type="pres">
      <dgm:prSet presAssocID="{312AC8EC-3989-4E6B-A34C-4A44971F8422}" presName="compNode" presStyleCnt="0"/>
      <dgm:spPr/>
    </dgm:pt>
    <dgm:pt modelId="{046C3189-9723-4D48-AB42-84F0840E98A7}" type="pres">
      <dgm:prSet presAssocID="{312AC8EC-3989-4E6B-A34C-4A44971F8422}" presName="bkgdShape" presStyleLbl="node1" presStyleIdx="9" presStyleCnt="10"/>
      <dgm:spPr/>
    </dgm:pt>
    <dgm:pt modelId="{D27D4B50-EAD1-4E28-BB95-5202D94609AD}" type="pres">
      <dgm:prSet presAssocID="{312AC8EC-3989-4E6B-A34C-4A44971F8422}" presName="nodeTx" presStyleLbl="node1" presStyleIdx="9" presStyleCnt="10">
        <dgm:presLayoutVars>
          <dgm:bulletEnabled val="1"/>
        </dgm:presLayoutVars>
      </dgm:prSet>
      <dgm:spPr/>
    </dgm:pt>
    <dgm:pt modelId="{7513BE1C-84BB-43A0-B14A-E852AFD3D884}" type="pres">
      <dgm:prSet presAssocID="{312AC8EC-3989-4E6B-A34C-4A44971F8422}" presName="invisiNode" presStyleLbl="node1" presStyleIdx="9" presStyleCnt="10"/>
      <dgm:spPr/>
    </dgm:pt>
    <dgm:pt modelId="{A5E4E931-3070-4D12-BE4A-A7CFF0542571}" type="pres">
      <dgm:prSet presAssocID="{312AC8EC-3989-4E6B-A34C-4A44971F8422}" presName="imagNode" presStyleLbl="fgImgPlace1" presStyleIdx="9" presStyleCnt="10"/>
      <dgm:spPr>
        <a:xfrm>
          <a:off x="8155542" y="203072"/>
          <a:ext cx="823945" cy="1127054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</dgm:pt>
  </dgm:ptLst>
  <dgm:cxnLst>
    <dgm:cxn modelId="{CB5E5B09-20CD-4245-A349-FF2971C82599}" srcId="{76CDA518-BC6C-454C-8425-289DBEFA6303}" destId="{0C927F58-D0E1-4B01-A6B6-C603E890F398}" srcOrd="2" destOrd="0" parTransId="{79673275-EAE9-4B21-BD17-BA2A2DC472F8}" sibTransId="{91B44C06-EF03-4B80-B764-56D43105AB17}"/>
    <dgm:cxn modelId="{4A8A7912-19DD-4170-BE92-5B4CEA10F0F4}" srcId="{76CDA518-BC6C-454C-8425-289DBEFA6303}" destId="{312AC8EC-3989-4E6B-A34C-4A44971F8422}" srcOrd="9" destOrd="0" parTransId="{4C6EC9C3-231F-4CE7-B7C6-B9BD23DC1532}" sibTransId="{9CD2B463-8A90-4055-A6A7-74FFBC8F1CA8}"/>
    <dgm:cxn modelId="{1C523813-002F-4E06-BB09-C5D00C73709B}" type="presOf" srcId="{51654D6A-95A4-4E7F-B6C4-FF063E7F512E}" destId="{EBD88C52-2018-48D1-9314-C17CB78960E1}" srcOrd="0" destOrd="0" presId="urn:microsoft.com/office/officeart/2005/8/layout/hList7"/>
    <dgm:cxn modelId="{49844915-79B7-4760-B8A6-6358800639E0}" srcId="{76CDA518-BC6C-454C-8425-289DBEFA6303}" destId="{15FAF609-EF06-4219-A9A5-579532B2B0F5}" srcOrd="8" destOrd="0" parTransId="{D2885B8D-6C0A-4181-92C1-3B3291BDFB29}" sibTransId="{6DF72718-445E-4FDC-B1E6-DF26AB44A9AF}"/>
    <dgm:cxn modelId="{EE6BF61A-B19F-4C39-8C06-B8706D9BA7BA}" srcId="{76CDA518-BC6C-454C-8425-289DBEFA6303}" destId="{4F7AD0EE-0E26-4017-9F94-86272D93EFC3}" srcOrd="4" destOrd="0" parTransId="{1B378C42-C627-4201-AE52-4BA974618512}" sibTransId="{51654D6A-95A4-4E7F-B6C4-FF063E7F512E}"/>
    <dgm:cxn modelId="{12110A1E-07E5-4867-8924-79D6630C17C6}" type="presOf" srcId="{EDE82B6F-CA32-4C6B-8BFB-B30D12284093}" destId="{FA06BBCE-464F-4266-B09B-D42E3ACE62C5}" srcOrd="0" destOrd="0" presId="urn:microsoft.com/office/officeart/2005/8/layout/hList7"/>
    <dgm:cxn modelId="{83120230-15CF-4E4A-9B10-5AB8D831D9D7}" type="presOf" srcId="{EDE82B6F-CA32-4C6B-8BFB-B30D12284093}" destId="{4010F67F-62A0-45F8-9086-6325303267DE}" srcOrd="1" destOrd="0" presId="urn:microsoft.com/office/officeart/2005/8/layout/hList7"/>
    <dgm:cxn modelId="{EE1F8730-E41D-4888-8091-8ADFA9BE2D54}" type="presOf" srcId="{4F72BF1C-5C6D-4106-A1C4-ECB77BA1216C}" destId="{180CC420-22A6-4967-BD0A-16B1BE5DD723}" srcOrd="0" destOrd="0" presId="urn:microsoft.com/office/officeart/2005/8/layout/hList7"/>
    <dgm:cxn modelId="{DA375233-0C46-4FA9-B168-858D9E87495A}" type="presOf" srcId="{167BF358-8434-4987-B85A-37964861114E}" destId="{2E70E187-B08A-486D-8A45-C8A232CC337A}" srcOrd="0" destOrd="0" presId="urn:microsoft.com/office/officeart/2005/8/layout/hList7"/>
    <dgm:cxn modelId="{0F6EB633-F2B0-43E9-9D7D-147ED0CAF52B}" type="presOf" srcId="{312AC8EC-3989-4E6B-A34C-4A44971F8422}" destId="{046C3189-9723-4D48-AB42-84F0840E98A7}" srcOrd="0" destOrd="0" presId="urn:microsoft.com/office/officeart/2005/8/layout/hList7"/>
    <dgm:cxn modelId="{662FCF39-6008-4D96-84FA-337968BE560C}" type="presOf" srcId="{4B7087D8-60F7-45B3-90E8-83EEE7316E5B}" destId="{620E0897-60F4-4FE7-BB5B-EC1118AD18C4}" srcOrd="0" destOrd="0" presId="urn:microsoft.com/office/officeart/2005/8/layout/hList7"/>
    <dgm:cxn modelId="{A2D6653A-6BB0-4F5E-B478-B413DEF1F37D}" type="presOf" srcId="{4F7AD0EE-0E26-4017-9F94-86272D93EFC3}" destId="{0F17CE07-4E74-4F15-86EB-6C6567CBA919}" srcOrd="0" destOrd="0" presId="urn:microsoft.com/office/officeart/2005/8/layout/hList7"/>
    <dgm:cxn modelId="{9697DD3F-1923-415C-B9D3-CEE56720C4CC}" srcId="{76CDA518-BC6C-454C-8425-289DBEFA6303}" destId="{167BF358-8434-4987-B85A-37964861114E}" srcOrd="3" destOrd="0" parTransId="{CAB79F3C-EB84-4F7C-A9F7-2D2507D5DBE7}" sibTransId="{23117442-D303-468D-9B1A-74E04914477C}"/>
    <dgm:cxn modelId="{9289F541-01BB-4432-B9FC-11E020530607}" type="presOf" srcId="{87EBC7B2-62CC-4F4D-B8F1-6913234E01AB}" destId="{1E2AF601-0E14-41E6-A130-E7A0A9003234}" srcOrd="0" destOrd="0" presId="urn:microsoft.com/office/officeart/2005/8/layout/hList7"/>
    <dgm:cxn modelId="{1B55AB57-8769-4433-BC6D-3F99C7B9FAB0}" type="presOf" srcId="{0C927F58-D0E1-4B01-A6B6-C603E890F398}" destId="{991FE780-09B4-437E-87F1-633B9F17E51A}" srcOrd="0" destOrd="0" presId="urn:microsoft.com/office/officeart/2005/8/layout/hList7"/>
    <dgm:cxn modelId="{3010D677-843A-41AF-B19F-380B234A9644}" type="presOf" srcId="{82ED9815-0689-437F-AB55-8011A9589219}" destId="{80C6CD21-4D30-4F02-A5E3-108A4E386C2A}" srcOrd="1" destOrd="0" presId="urn:microsoft.com/office/officeart/2005/8/layout/hList7"/>
    <dgm:cxn modelId="{6EBF0958-14B8-46D6-946A-55D79E6E528B}" type="presOf" srcId="{095AE3E2-7CB6-43CA-A532-FBE35E2C2239}" destId="{B403F713-81E6-4AE7-B3A1-1A307AF769A8}" srcOrd="0" destOrd="0" presId="urn:microsoft.com/office/officeart/2005/8/layout/hList7"/>
    <dgm:cxn modelId="{2E1A1579-A6BA-476F-822B-86009E26C1D5}" srcId="{76CDA518-BC6C-454C-8425-289DBEFA6303}" destId="{87EBC7B2-62CC-4F4D-B8F1-6913234E01AB}" srcOrd="6" destOrd="0" parTransId="{792074DA-5FA9-4FC5-82A0-319076547753}" sibTransId="{B3C296FB-3485-4B9E-A81F-C9229475D8E6}"/>
    <dgm:cxn modelId="{3A168159-F514-4D05-9D15-75431E275694}" type="presOf" srcId="{DA761F70-B11F-4EA6-915D-15ADF7DDBA23}" destId="{7DF9CCCA-3B9D-4598-9B0D-5726972F0780}" srcOrd="0" destOrd="0" presId="urn:microsoft.com/office/officeart/2005/8/layout/hList7"/>
    <dgm:cxn modelId="{7AC4B77A-DAFF-4FBE-9270-9429405FB40E}" type="presOf" srcId="{91B44C06-EF03-4B80-B764-56D43105AB17}" destId="{1F0423FB-D68E-4585-AD64-427F976129F3}" srcOrd="0" destOrd="0" presId="urn:microsoft.com/office/officeart/2005/8/layout/hList7"/>
    <dgm:cxn modelId="{9E22D085-E0E9-4B1C-8A6A-C57206DF8895}" type="presOf" srcId="{5DE23A1F-B828-4AED-93AF-CB385BE40F90}" destId="{620747C8-B56B-4616-9A1D-BDC76FE2232C}" srcOrd="0" destOrd="0" presId="urn:microsoft.com/office/officeart/2005/8/layout/hList7"/>
    <dgm:cxn modelId="{9DE9A892-2074-4CBF-98B0-745517EADAE5}" type="presOf" srcId="{5DE23A1F-B828-4AED-93AF-CB385BE40F90}" destId="{597A3276-0637-471F-8C39-62B3791F94E7}" srcOrd="1" destOrd="0" presId="urn:microsoft.com/office/officeart/2005/8/layout/hList7"/>
    <dgm:cxn modelId="{36624C9E-C7BB-44F8-92F8-AF4B1AF6A923}" type="presOf" srcId="{312AC8EC-3989-4E6B-A34C-4A44971F8422}" destId="{D27D4B50-EAD1-4E28-BB95-5202D94609AD}" srcOrd="1" destOrd="0" presId="urn:microsoft.com/office/officeart/2005/8/layout/hList7"/>
    <dgm:cxn modelId="{9E31DBA0-E939-49A6-A6BC-57FBA271E74D}" srcId="{76CDA518-BC6C-454C-8425-289DBEFA6303}" destId="{EDE82B6F-CA32-4C6B-8BFB-B30D12284093}" srcOrd="1" destOrd="0" parTransId="{9B21EF5D-1347-4E9C-B71F-5BDA8B9DA602}" sibTransId="{4B7087D8-60F7-45B3-90E8-83EEE7316E5B}"/>
    <dgm:cxn modelId="{5EE004A5-3774-4BB1-B9EC-EDCC333FB895}" srcId="{76CDA518-BC6C-454C-8425-289DBEFA6303}" destId="{DA761F70-B11F-4EA6-915D-15ADF7DDBA23}" srcOrd="5" destOrd="0" parTransId="{205211D0-56BC-42B4-8B39-5E0986F07326}" sibTransId="{8B7B9245-1212-4EA2-8DBA-AB21D24D994E}"/>
    <dgm:cxn modelId="{9A3F4BAA-79D8-469B-B567-9488E3562F84}" type="presOf" srcId="{87EBC7B2-62CC-4F4D-B8F1-6913234E01AB}" destId="{EFEA8269-3FA8-4E67-A41C-D7364A1F0F81}" srcOrd="1" destOrd="0" presId="urn:microsoft.com/office/officeart/2005/8/layout/hList7"/>
    <dgm:cxn modelId="{8DB8FAB8-F8BE-4232-8E1A-61CBAFE1B3A6}" srcId="{76CDA518-BC6C-454C-8425-289DBEFA6303}" destId="{82ED9815-0689-437F-AB55-8011A9589219}" srcOrd="0" destOrd="0" parTransId="{CA69EC14-8F26-4324-9465-B228833C3D9E}" sibTransId="{095AE3E2-7CB6-43CA-A532-FBE35E2C2239}"/>
    <dgm:cxn modelId="{248B32C3-2711-45FB-A7E4-F6788733167D}" type="presOf" srcId="{DA761F70-B11F-4EA6-915D-15ADF7DDBA23}" destId="{3A3CCAAA-9391-4727-92C0-D8017A0163A3}" srcOrd="1" destOrd="0" presId="urn:microsoft.com/office/officeart/2005/8/layout/hList7"/>
    <dgm:cxn modelId="{A189E8C8-377C-4E7D-A34C-EF786E666C7D}" type="presOf" srcId="{15FAF609-EF06-4219-A9A5-579532B2B0F5}" destId="{7A28B743-5308-49B7-A36D-077D307978EA}" srcOrd="1" destOrd="0" presId="urn:microsoft.com/office/officeart/2005/8/layout/hList7"/>
    <dgm:cxn modelId="{B23DACD6-8113-4336-8719-9839AF4B1795}" type="presOf" srcId="{76CDA518-BC6C-454C-8425-289DBEFA6303}" destId="{700DEE2E-009E-4920-8919-3EBA1BD25605}" srcOrd="0" destOrd="0" presId="urn:microsoft.com/office/officeart/2005/8/layout/hList7"/>
    <dgm:cxn modelId="{FAA028D7-1DE7-4442-9490-EEB6E1171220}" type="presOf" srcId="{23117442-D303-468D-9B1A-74E04914477C}" destId="{92BB5058-E676-44FD-8396-B1C6E9350E2F}" srcOrd="0" destOrd="0" presId="urn:microsoft.com/office/officeart/2005/8/layout/hList7"/>
    <dgm:cxn modelId="{52FD1BD9-942B-42FC-89C4-CA1C6D6A324F}" type="presOf" srcId="{82ED9815-0689-437F-AB55-8011A9589219}" destId="{33027701-4552-4E82-B8B5-201818F384E1}" srcOrd="0" destOrd="0" presId="urn:microsoft.com/office/officeart/2005/8/layout/hList7"/>
    <dgm:cxn modelId="{EF3EC2E4-CF1B-43F2-BD80-5F80F6C32568}" type="presOf" srcId="{6DF72718-445E-4FDC-B1E6-DF26AB44A9AF}" destId="{F67F770D-9EE3-448C-A8A4-D441C2B590E5}" srcOrd="0" destOrd="0" presId="urn:microsoft.com/office/officeart/2005/8/layout/hList7"/>
    <dgm:cxn modelId="{CA9346E7-D6F8-4EA2-9D92-51AAA605F8DD}" type="presOf" srcId="{0C927F58-D0E1-4B01-A6B6-C603E890F398}" destId="{9214762E-771B-4644-B4EF-48158964CAF7}" srcOrd="1" destOrd="0" presId="urn:microsoft.com/office/officeart/2005/8/layout/hList7"/>
    <dgm:cxn modelId="{815729E8-E25D-4A72-BD47-FE40CD2B80FE}" type="presOf" srcId="{167BF358-8434-4987-B85A-37964861114E}" destId="{0B0F9D5E-01B5-4D70-8912-3735DC726156}" srcOrd="1" destOrd="0" presId="urn:microsoft.com/office/officeart/2005/8/layout/hList7"/>
    <dgm:cxn modelId="{4E5399E9-945F-4B4C-8FE5-B460E55BC7AD}" type="presOf" srcId="{B3C296FB-3485-4B9E-A81F-C9229475D8E6}" destId="{A1BE973D-2666-428F-968A-6FB64469B94A}" srcOrd="0" destOrd="0" presId="urn:microsoft.com/office/officeart/2005/8/layout/hList7"/>
    <dgm:cxn modelId="{703063F1-FCA8-493B-B8AE-11DB8560AFD4}" type="presOf" srcId="{15FAF609-EF06-4219-A9A5-579532B2B0F5}" destId="{6C212EEF-C90E-4A39-8624-2778E48E4BE0}" srcOrd="0" destOrd="0" presId="urn:microsoft.com/office/officeart/2005/8/layout/hList7"/>
    <dgm:cxn modelId="{57F181F1-6B71-4EAF-824A-3C3569D63AC5}" srcId="{76CDA518-BC6C-454C-8425-289DBEFA6303}" destId="{5DE23A1F-B828-4AED-93AF-CB385BE40F90}" srcOrd="7" destOrd="0" parTransId="{AC415565-C001-469D-988D-42CCD55DFDCC}" sibTransId="{4F72BF1C-5C6D-4106-A1C4-ECB77BA1216C}"/>
    <dgm:cxn modelId="{05E35DFB-AF70-4C1D-96C7-B8BC87201543}" type="presOf" srcId="{4F7AD0EE-0E26-4017-9F94-86272D93EFC3}" destId="{8D07021B-273A-4B9A-9F4E-3DC526DA65BD}" srcOrd="1" destOrd="0" presId="urn:microsoft.com/office/officeart/2005/8/layout/hList7"/>
    <dgm:cxn modelId="{C49DCCFE-1215-498E-A1C6-A1A823895249}" type="presOf" srcId="{8B7B9245-1212-4EA2-8DBA-AB21D24D994E}" destId="{1BFDB655-8D21-4995-B102-9474CBAFCA39}" srcOrd="0" destOrd="0" presId="urn:microsoft.com/office/officeart/2005/8/layout/hList7"/>
    <dgm:cxn modelId="{66403882-303E-4DBA-9699-723003DCA811}" type="presParOf" srcId="{700DEE2E-009E-4920-8919-3EBA1BD25605}" destId="{6CA53C31-027B-47B6-99A7-1B4548807CCF}" srcOrd="0" destOrd="0" presId="urn:microsoft.com/office/officeart/2005/8/layout/hList7"/>
    <dgm:cxn modelId="{B21CE3E0-C884-4071-8CF9-BB24C702A3A3}" type="presParOf" srcId="{700DEE2E-009E-4920-8919-3EBA1BD25605}" destId="{474004DD-83D6-490F-8C13-1D7113C388B6}" srcOrd="1" destOrd="0" presId="urn:microsoft.com/office/officeart/2005/8/layout/hList7"/>
    <dgm:cxn modelId="{576714EA-F462-4ED6-A2E0-876FC6A1C845}" type="presParOf" srcId="{474004DD-83D6-490F-8C13-1D7113C388B6}" destId="{1596B23E-FF3A-4F13-8B81-DB82401CB8A2}" srcOrd="0" destOrd="0" presId="urn:microsoft.com/office/officeart/2005/8/layout/hList7"/>
    <dgm:cxn modelId="{ADB3E9FF-1F6E-4560-97E7-BA3ED5CC3BF9}" type="presParOf" srcId="{1596B23E-FF3A-4F13-8B81-DB82401CB8A2}" destId="{33027701-4552-4E82-B8B5-201818F384E1}" srcOrd="0" destOrd="0" presId="urn:microsoft.com/office/officeart/2005/8/layout/hList7"/>
    <dgm:cxn modelId="{CD3ED116-738E-4F22-8EA0-8DB8380FF554}" type="presParOf" srcId="{1596B23E-FF3A-4F13-8B81-DB82401CB8A2}" destId="{80C6CD21-4D30-4F02-A5E3-108A4E386C2A}" srcOrd="1" destOrd="0" presId="urn:microsoft.com/office/officeart/2005/8/layout/hList7"/>
    <dgm:cxn modelId="{7BAE6B39-95C9-4FC9-857C-00F0D6EFBCF7}" type="presParOf" srcId="{1596B23E-FF3A-4F13-8B81-DB82401CB8A2}" destId="{76216FFC-B42E-47B5-BEF6-E584E61758BE}" srcOrd="2" destOrd="0" presId="urn:microsoft.com/office/officeart/2005/8/layout/hList7"/>
    <dgm:cxn modelId="{58F46BE4-B062-43B3-BDE6-367C05645391}" type="presParOf" srcId="{1596B23E-FF3A-4F13-8B81-DB82401CB8A2}" destId="{0304F202-A9F3-479D-BEB1-3ABB9CCAFAF9}" srcOrd="3" destOrd="0" presId="urn:microsoft.com/office/officeart/2005/8/layout/hList7"/>
    <dgm:cxn modelId="{4A140DCC-F06D-45F8-95F1-717FE5C1855A}" type="presParOf" srcId="{474004DD-83D6-490F-8C13-1D7113C388B6}" destId="{B403F713-81E6-4AE7-B3A1-1A307AF769A8}" srcOrd="1" destOrd="0" presId="urn:microsoft.com/office/officeart/2005/8/layout/hList7"/>
    <dgm:cxn modelId="{739EE2BA-509C-41D9-86BC-778E57F80E3B}" type="presParOf" srcId="{474004DD-83D6-490F-8C13-1D7113C388B6}" destId="{B9908DC9-75CD-470F-86E2-F7B565FA29D9}" srcOrd="2" destOrd="0" presId="urn:microsoft.com/office/officeart/2005/8/layout/hList7"/>
    <dgm:cxn modelId="{77B5E5A5-E487-46A5-B2F2-FA2FD213398D}" type="presParOf" srcId="{B9908DC9-75CD-470F-86E2-F7B565FA29D9}" destId="{FA06BBCE-464F-4266-B09B-D42E3ACE62C5}" srcOrd="0" destOrd="0" presId="urn:microsoft.com/office/officeart/2005/8/layout/hList7"/>
    <dgm:cxn modelId="{3669B955-F869-4689-9990-748586B2BF9D}" type="presParOf" srcId="{B9908DC9-75CD-470F-86E2-F7B565FA29D9}" destId="{4010F67F-62A0-45F8-9086-6325303267DE}" srcOrd="1" destOrd="0" presId="urn:microsoft.com/office/officeart/2005/8/layout/hList7"/>
    <dgm:cxn modelId="{6E801378-E0C0-4ADD-9F21-8E674A2EE1DB}" type="presParOf" srcId="{B9908DC9-75CD-470F-86E2-F7B565FA29D9}" destId="{BA70FC0A-0E40-43D4-9CED-0E9CD2687E95}" srcOrd="2" destOrd="0" presId="urn:microsoft.com/office/officeart/2005/8/layout/hList7"/>
    <dgm:cxn modelId="{01ABC13A-4364-45E2-858D-86FABCB82333}" type="presParOf" srcId="{B9908DC9-75CD-470F-86E2-F7B565FA29D9}" destId="{AF799562-D0FE-4304-8CBE-F6EBFAE4013A}" srcOrd="3" destOrd="0" presId="urn:microsoft.com/office/officeart/2005/8/layout/hList7"/>
    <dgm:cxn modelId="{1398982A-7E5E-4B53-B7F6-C7AE4EC43CDA}" type="presParOf" srcId="{474004DD-83D6-490F-8C13-1D7113C388B6}" destId="{620E0897-60F4-4FE7-BB5B-EC1118AD18C4}" srcOrd="3" destOrd="0" presId="urn:microsoft.com/office/officeart/2005/8/layout/hList7"/>
    <dgm:cxn modelId="{0C2C912C-2644-4E66-84B1-678A2933A000}" type="presParOf" srcId="{474004DD-83D6-490F-8C13-1D7113C388B6}" destId="{D8032356-C94D-4EB5-BD43-52AF1F0DC0DA}" srcOrd="4" destOrd="0" presId="urn:microsoft.com/office/officeart/2005/8/layout/hList7"/>
    <dgm:cxn modelId="{ACA8A327-9C8E-48CA-A1A4-47FCEA08AED4}" type="presParOf" srcId="{D8032356-C94D-4EB5-BD43-52AF1F0DC0DA}" destId="{991FE780-09B4-437E-87F1-633B9F17E51A}" srcOrd="0" destOrd="0" presId="urn:microsoft.com/office/officeart/2005/8/layout/hList7"/>
    <dgm:cxn modelId="{3E8D3153-4902-4375-B1B4-02C8FC7C3773}" type="presParOf" srcId="{D8032356-C94D-4EB5-BD43-52AF1F0DC0DA}" destId="{9214762E-771B-4644-B4EF-48158964CAF7}" srcOrd="1" destOrd="0" presId="urn:microsoft.com/office/officeart/2005/8/layout/hList7"/>
    <dgm:cxn modelId="{7A22D462-C0CB-492D-B8E6-D6C66F58E294}" type="presParOf" srcId="{D8032356-C94D-4EB5-BD43-52AF1F0DC0DA}" destId="{FB25865C-F5C6-44CB-B4D2-3814AA594E66}" srcOrd="2" destOrd="0" presId="urn:microsoft.com/office/officeart/2005/8/layout/hList7"/>
    <dgm:cxn modelId="{3F793554-E02B-4EED-9870-85B933AC3EC9}" type="presParOf" srcId="{D8032356-C94D-4EB5-BD43-52AF1F0DC0DA}" destId="{069CDC01-BE12-484D-9486-671E87A5E1A9}" srcOrd="3" destOrd="0" presId="urn:microsoft.com/office/officeart/2005/8/layout/hList7"/>
    <dgm:cxn modelId="{159B6F88-28B4-45BC-89E8-3CCC2E681A7B}" type="presParOf" srcId="{474004DD-83D6-490F-8C13-1D7113C388B6}" destId="{1F0423FB-D68E-4585-AD64-427F976129F3}" srcOrd="5" destOrd="0" presId="urn:microsoft.com/office/officeart/2005/8/layout/hList7"/>
    <dgm:cxn modelId="{0F1ACEAF-F5E4-4E22-A734-2CAFC017B0F5}" type="presParOf" srcId="{474004DD-83D6-490F-8C13-1D7113C388B6}" destId="{67FA1698-9E24-4229-A2FA-F4674B67919C}" srcOrd="6" destOrd="0" presId="urn:microsoft.com/office/officeart/2005/8/layout/hList7"/>
    <dgm:cxn modelId="{BFF05C29-CB5D-4D76-8A86-F26D6D98F497}" type="presParOf" srcId="{67FA1698-9E24-4229-A2FA-F4674B67919C}" destId="{2E70E187-B08A-486D-8A45-C8A232CC337A}" srcOrd="0" destOrd="0" presId="urn:microsoft.com/office/officeart/2005/8/layout/hList7"/>
    <dgm:cxn modelId="{57EA0B2B-A5B4-40B9-AAFA-69AAD083ECF7}" type="presParOf" srcId="{67FA1698-9E24-4229-A2FA-F4674B67919C}" destId="{0B0F9D5E-01B5-4D70-8912-3735DC726156}" srcOrd="1" destOrd="0" presId="urn:microsoft.com/office/officeart/2005/8/layout/hList7"/>
    <dgm:cxn modelId="{B2C9B959-64C7-4AD9-8B93-9A3DAB8F01EF}" type="presParOf" srcId="{67FA1698-9E24-4229-A2FA-F4674B67919C}" destId="{FC7B3C5D-EC91-4467-AF60-0E5515B36ED2}" srcOrd="2" destOrd="0" presId="urn:microsoft.com/office/officeart/2005/8/layout/hList7"/>
    <dgm:cxn modelId="{91981C83-5779-402E-911B-650A1A3F4753}" type="presParOf" srcId="{67FA1698-9E24-4229-A2FA-F4674B67919C}" destId="{640B4EA2-5D13-4CA1-86A9-3221B0994580}" srcOrd="3" destOrd="0" presId="urn:microsoft.com/office/officeart/2005/8/layout/hList7"/>
    <dgm:cxn modelId="{ECAA67DF-CA90-43D9-9DB1-6F1A74162E92}" type="presParOf" srcId="{474004DD-83D6-490F-8C13-1D7113C388B6}" destId="{92BB5058-E676-44FD-8396-B1C6E9350E2F}" srcOrd="7" destOrd="0" presId="urn:microsoft.com/office/officeart/2005/8/layout/hList7"/>
    <dgm:cxn modelId="{3C7FFDC0-80FD-4C41-861C-CA7010089CD8}" type="presParOf" srcId="{474004DD-83D6-490F-8C13-1D7113C388B6}" destId="{44F6A7E9-A24E-43F1-8876-7D150D31E9D4}" srcOrd="8" destOrd="0" presId="urn:microsoft.com/office/officeart/2005/8/layout/hList7"/>
    <dgm:cxn modelId="{D98C04F7-3BE5-4957-A160-ECFCEBAA1206}" type="presParOf" srcId="{44F6A7E9-A24E-43F1-8876-7D150D31E9D4}" destId="{0F17CE07-4E74-4F15-86EB-6C6567CBA919}" srcOrd="0" destOrd="0" presId="urn:microsoft.com/office/officeart/2005/8/layout/hList7"/>
    <dgm:cxn modelId="{7B5F780B-4FA8-448F-BF8F-32E316FC322A}" type="presParOf" srcId="{44F6A7E9-A24E-43F1-8876-7D150D31E9D4}" destId="{8D07021B-273A-4B9A-9F4E-3DC526DA65BD}" srcOrd="1" destOrd="0" presId="urn:microsoft.com/office/officeart/2005/8/layout/hList7"/>
    <dgm:cxn modelId="{52BB9FE3-6F98-4F15-8CF5-CF6B851B8768}" type="presParOf" srcId="{44F6A7E9-A24E-43F1-8876-7D150D31E9D4}" destId="{D5E502C2-DE8D-4346-877A-9C40A3864E73}" srcOrd="2" destOrd="0" presId="urn:microsoft.com/office/officeart/2005/8/layout/hList7"/>
    <dgm:cxn modelId="{3E1C65BF-65DF-485C-9773-79176B2FEA13}" type="presParOf" srcId="{44F6A7E9-A24E-43F1-8876-7D150D31E9D4}" destId="{1722C8D5-9191-4617-9A5C-B2D813A9D915}" srcOrd="3" destOrd="0" presId="urn:microsoft.com/office/officeart/2005/8/layout/hList7"/>
    <dgm:cxn modelId="{F6D15635-6391-4AD5-A336-4B0919D2BDE9}" type="presParOf" srcId="{474004DD-83D6-490F-8C13-1D7113C388B6}" destId="{EBD88C52-2018-48D1-9314-C17CB78960E1}" srcOrd="9" destOrd="0" presId="urn:microsoft.com/office/officeart/2005/8/layout/hList7"/>
    <dgm:cxn modelId="{86F11F4F-4986-44B2-886B-ED889141033C}" type="presParOf" srcId="{474004DD-83D6-490F-8C13-1D7113C388B6}" destId="{0F54D2C3-2473-46B1-B62D-6D975835F768}" srcOrd="10" destOrd="0" presId="urn:microsoft.com/office/officeart/2005/8/layout/hList7"/>
    <dgm:cxn modelId="{1B46EDC0-1EFA-4404-867C-2DE321C3941C}" type="presParOf" srcId="{0F54D2C3-2473-46B1-B62D-6D975835F768}" destId="{7DF9CCCA-3B9D-4598-9B0D-5726972F0780}" srcOrd="0" destOrd="0" presId="urn:microsoft.com/office/officeart/2005/8/layout/hList7"/>
    <dgm:cxn modelId="{932D6225-ECA7-48A1-8AC3-E8391D5A6D67}" type="presParOf" srcId="{0F54D2C3-2473-46B1-B62D-6D975835F768}" destId="{3A3CCAAA-9391-4727-92C0-D8017A0163A3}" srcOrd="1" destOrd="0" presId="urn:microsoft.com/office/officeart/2005/8/layout/hList7"/>
    <dgm:cxn modelId="{6D5BE0D7-3A8A-4615-8013-C7014C3BB980}" type="presParOf" srcId="{0F54D2C3-2473-46B1-B62D-6D975835F768}" destId="{57AF0E7A-6E2A-4DFD-8782-FF6ACFBFE49A}" srcOrd="2" destOrd="0" presId="urn:microsoft.com/office/officeart/2005/8/layout/hList7"/>
    <dgm:cxn modelId="{6983BF68-DA04-47C2-872B-ED9741F91E89}" type="presParOf" srcId="{0F54D2C3-2473-46B1-B62D-6D975835F768}" destId="{0ED1F304-354B-4320-B27C-70A3951670CA}" srcOrd="3" destOrd="0" presId="urn:microsoft.com/office/officeart/2005/8/layout/hList7"/>
    <dgm:cxn modelId="{3DC5EE6C-13AE-448D-BC35-F9077B5F0D9F}" type="presParOf" srcId="{474004DD-83D6-490F-8C13-1D7113C388B6}" destId="{1BFDB655-8D21-4995-B102-9474CBAFCA39}" srcOrd="11" destOrd="0" presId="urn:microsoft.com/office/officeart/2005/8/layout/hList7"/>
    <dgm:cxn modelId="{8F64572C-707B-4316-8346-9E46ED72F008}" type="presParOf" srcId="{474004DD-83D6-490F-8C13-1D7113C388B6}" destId="{E3D4926D-D56C-4D55-82B1-FA30BBB9C0E6}" srcOrd="12" destOrd="0" presId="urn:microsoft.com/office/officeart/2005/8/layout/hList7"/>
    <dgm:cxn modelId="{52002706-CA26-4E3D-988D-5EF5CAD3E5A9}" type="presParOf" srcId="{E3D4926D-D56C-4D55-82B1-FA30BBB9C0E6}" destId="{1E2AF601-0E14-41E6-A130-E7A0A9003234}" srcOrd="0" destOrd="0" presId="urn:microsoft.com/office/officeart/2005/8/layout/hList7"/>
    <dgm:cxn modelId="{AB0A17C8-F40C-4C66-B3B1-FE7946E18ADF}" type="presParOf" srcId="{E3D4926D-D56C-4D55-82B1-FA30BBB9C0E6}" destId="{EFEA8269-3FA8-4E67-A41C-D7364A1F0F81}" srcOrd="1" destOrd="0" presId="urn:microsoft.com/office/officeart/2005/8/layout/hList7"/>
    <dgm:cxn modelId="{BB5D29CE-4D9B-4FE8-B68C-95EDF68E8100}" type="presParOf" srcId="{E3D4926D-D56C-4D55-82B1-FA30BBB9C0E6}" destId="{0EA924EF-8D1F-47B0-BF16-25A8EDEA9546}" srcOrd="2" destOrd="0" presId="urn:microsoft.com/office/officeart/2005/8/layout/hList7"/>
    <dgm:cxn modelId="{5301C4CD-C833-4852-85DF-E4E7F351527B}" type="presParOf" srcId="{E3D4926D-D56C-4D55-82B1-FA30BBB9C0E6}" destId="{92DE6F99-74F9-48AD-8F0A-3356A4758B7E}" srcOrd="3" destOrd="0" presId="urn:microsoft.com/office/officeart/2005/8/layout/hList7"/>
    <dgm:cxn modelId="{32C9FEE3-FF3F-42FB-94AF-6AC4184FCA5F}" type="presParOf" srcId="{474004DD-83D6-490F-8C13-1D7113C388B6}" destId="{A1BE973D-2666-428F-968A-6FB64469B94A}" srcOrd="13" destOrd="0" presId="urn:microsoft.com/office/officeart/2005/8/layout/hList7"/>
    <dgm:cxn modelId="{72F058A5-26DF-48B8-AD0E-38C631F67876}" type="presParOf" srcId="{474004DD-83D6-490F-8C13-1D7113C388B6}" destId="{FB0C6E0C-92BE-4A54-B44D-FD3B9DEFEEF5}" srcOrd="14" destOrd="0" presId="urn:microsoft.com/office/officeart/2005/8/layout/hList7"/>
    <dgm:cxn modelId="{B0AC9F55-4FF6-4068-AE6D-C934ED6BBA53}" type="presParOf" srcId="{FB0C6E0C-92BE-4A54-B44D-FD3B9DEFEEF5}" destId="{620747C8-B56B-4616-9A1D-BDC76FE2232C}" srcOrd="0" destOrd="0" presId="urn:microsoft.com/office/officeart/2005/8/layout/hList7"/>
    <dgm:cxn modelId="{3C3F168E-D671-4E08-A2ED-B89654CD24F3}" type="presParOf" srcId="{FB0C6E0C-92BE-4A54-B44D-FD3B9DEFEEF5}" destId="{597A3276-0637-471F-8C39-62B3791F94E7}" srcOrd="1" destOrd="0" presId="urn:microsoft.com/office/officeart/2005/8/layout/hList7"/>
    <dgm:cxn modelId="{27EA8704-AFA0-4ADA-92E3-E83C6782268A}" type="presParOf" srcId="{FB0C6E0C-92BE-4A54-B44D-FD3B9DEFEEF5}" destId="{0206AF53-D451-4267-AC81-68C6CC03F37B}" srcOrd="2" destOrd="0" presId="urn:microsoft.com/office/officeart/2005/8/layout/hList7"/>
    <dgm:cxn modelId="{16AD9D15-9178-457B-AEDE-DD7191634009}" type="presParOf" srcId="{FB0C6E0C-92BE-4A54-B44D-FD3B9DEFEEF5}" destId="{55472D87-4270-4864-9513-C4EF84F48593}" srcOrd="3" destOrd="0" presId="urn:microsoft.com/office/officeart/2005/8/layout/hList7"/>
    <dgm:cxn modelId="{F32EAFD5-1F1B-4AAF-8F05-5C2E795012EF}" type="presParOf" srcId="{474004DD-83D6-490F-8C13-1D7113C388B6}" destId="{180CC420-22A6-4967-BD0A-16B1BE5DD723}" srcOrd="15" destOrd="0" presId="urn:microsoft.com/office/officeart/2005/8/layout/hList7"/>
    <dgm:cxn modelId="{4505E924-BFF2-48B1-BFC8-4A12C750276B}" type="presParOf" srcId="{474004DD-83D6-490F-8C13-1D7113C388B6}" destId="{3209A560-3317-4B8E-947C-607FD3DF3066}" srcOrd="16" destOrd="0" presId="urn:microsoft.com/office/officeart/2005/8/layout/hList7"/>
    <dgm:cxn modelId="{6C64D894-0B16-414C-A0AD-3DBBA4BBB9CC}" type="presParOf" srcId="{3209A560-3317-4B8E-947C-607FD3DF3066}" destId="{6C212EEF-C90E-4A39-8624-2778E48E4BE0}" srcOrd="0" destOrd="0" presId="urn:microsoft.com/office/officeart/2005/8/layout/hList7"/>
    <dgm:cxn modelId="{D18A45E4-F0A5-4611-82BB-87D15304EEDE}" type="presParOf" srcId="{3209A560-3317-4B8E-947C-607FD3DF3066}" destId="{7A28B743-5308-49B7-A36D-077D307978EA}" srcOrd="1" destOrd="0" presId="urn:microsoft.com/office/officeart/2005/8/layout/hList7"/>
    <dgm:cxn modelId="{2D616029-4C72-4BB1-B0B9-0FF20143F3DF}" type="presParOf" srcId="{3209A560-3317-4B8E-947C-607FD3DF3066}" destId="{0401C330-83F7-4374-B0FE-4979745BF16D}" srcOrd="2" destOrd="0" presId="urn:microsoft.com/office/officeart/2005/8/layout/hList7"/>
    <dgm:cxn modelId="{98DF5B9A-D061-4470-8381-7C31CD34D816}" type="presParOf" srcId="{3209A560-3317-4B8E-947C-607FD3DF3066}" destId="{8B20BB08-94B1-48F9-9897-CB80CA7F6C0C}" srcOrd="3" destOrd="0" presId="urn:microsoft.com/office/officeart/2005/8/layout/hList7"/>
    <dgm:cxn modelId="{E8B4E76D-C3F5-4757-AC62-C9BE7DFE6675}" type="presParOf" srcId="{474004DD-83D6-490F-8C13-1D7113C388B6}" destId="{F67F770D-9EE3-448C-A8A4-D441C2B590E5}" srcOrd="17" destOrd="0" presId="urn:microsoft.com/office/officeart/2005/8/layout/hList7"/>
    <dgm:cxn modelId="{49984D9D-FCF4-423B-A68F-D56B759D228D}" type="presParOf" srcId="{474004DD-83D6-490F-8C13-1D7113C388B6}" destId="{DEE6476C-3C9B-4114-B5E6-B41D5B87BEDA}" srcOrd="18" destOrd="0" presId="urn:microsoft.com/office/officeart/2005/8/layout/hList7"/>
    <dgm:cxn modelId="{A7C0BC45-94A0-4472-BE9A-146783C8ED9D}" type="presParOf" srcId="{DEE6476C-3C9B-4114-B5E6-B41D5B87BEDA}" destId="{046C3189-9723-4D48-AB42-84F0840E98A7}" srcOrd="0" destOrd="0" presId="urn:microsoft.com/office/officeart/2005/8/layout/hList7"/>
    <dgm:cxn modelId="{F0794833-436C-4318-A147-A3D52A7C0E9C}" type="presParOf" srcId="{DEE6476C-3C9B-4114-B5E6-B41D5B87BEDA}" destId="{D27D4B50-EAD1-4E28-BB95-5202D94609AD}" srcOrd="1" destOrd="0" presId="urn:microsoft.com/office/officeart/2005/8/layout/hList7"/>
    <dgm:cxn modelId="{BDB11796-FF95-44AF-B1F0-EA6360747B0E}" type="presParOf" srcId="{DEE6476C-3C9B-4114-B5E6-B41D5B87BEDA}" destId="{7513BE1C-84BB-43A0-B14A-E852AFD3D884}" srcOrd="2" destOrd="0" presId="urn:microsoft.com/office/officeart/2005/8/layout/hList7"/>
    <dgm:cxn modelId="{D1FB12FD-85BD-4996-91D5-57AB2DAB9996}" type="presParOf" srcId="{DEE6476C-3C9B-4114-B5E6-B41D5B87BEDA}" destId="{A5E4E931-3070-4D12-BE4A-A7CFF0542571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0EAD8C-243F-4051-AC32-73E11EB9418B}" type="doc">
      <dgm:prSet loTypeId="urn:microsoft.com/office/officeart/2005/8/layout/vList2" loCatId="list" qsTypeId="urn:microsoft.com/office/officeart/2005/8/quickstyle/simple5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C65BF526-BF9C-4251-8EE3-48A6BE0EC851}">
      <dgm:prSet phldrT="[Text]"/>
      <dgm:spPr/>
      <dgm:t>
        <a:bodyPr/>
        <a:lstStyle/>
        <a:p>
          <a:r>
            <a:rPr lang="en-US"/>
            <a:t>Work stress can lead to…</a:t>
          </a:r>
        </a:p>
      </dgm:t>
    </dgm:pt>
    <dgm:pt modelId="{C3DF2010-1F09-4A5F-B530-79D5A6AA47EF}" type="parTrans" cxnId="{E37DD8D3-AF37-41B3-BEB5-FA4EF66A4548}">
      <dgm:prSet/>
      <dgm:spPr/>
      <dgm:t>
        <a:bodyPr/>
        <a:lstStyle/>
        <a:p>
          <a:endParaRPr lang="en-US"/>
        </a:p>
      </dgm:t>
    </dgm:pt>
    <dgm:pt modelId="{4E4E7D7E-B92A-4350-9FC1-8B5BF86FB08C}" type="sibTrans" cxnId="{E37DD8D3-AF37-41B3-BEB5-FA4EF66A4548}">
      <dgm:prSet/>
      <dgm:spPr/>
      <dgm:t>
        <a:bodyPr/>
        <a:lstStyle/>
        <a:p>
          <a:endParaRPr lang="en-US"/>
        </a:p>
      </dgm:t>
    </dgm:pt>
    <dgm:pt modelId="{AB986117-0E2F-4B14-B87E-DE36414488F6}">
      <dgm:prSet phldrT="[Text]"/>
      <dgm:spPr/>
      <dgm:t>
        <a:bodyPr/>
        <a:lstStyle/>
        <a:p>
          <a:r>
            <a:rPr lang="en-US">
              <a:solidFill>
                <a:schemeClr val="tx1"/>
              </a:solidFill>
            </a:rPr>
            <a:t>Emotional Exhaustion</a:t>
          </a:r>
        </a:p>
      </dgm:t>
    </dgm:pt>
    <dgm:pt modelId="{9E9B1D0F-1F2A-45B6-A1A3-D2695D4F7FD0}" type="parTrans" cxnId="{AB353D9F-1F31-4AAF-B02F-DA06063D21CF}">
      <dgm:prSet/>
      <dgm:spPr/>
      <dgm:t>
        <a:bodyPr/>
        <a:lstStyle/>
        <a:p>
          <a:endParaRPr lang="en-US"/>
        </a:p>
      </dgm:t>
    </dgm:pt>
    <dgm:pt modelId="{E34C6112-AE2F-4F22-AD22-73CF9DA5CDE0}" type="sibTrans" cxnId="{AB353D9F-1F31-4AAF-B02F-DA06063D21CF}">
      <dgm:prSet/>
      <dgm:spPr/>
      <dgm:t>
        <a:bodyPr/>
        <a:lstStyle/>
        <a:p>
          <a:endParaRPr lang="en-US"/>
        </a:p>
      </dgm:t>
    </dgm:pt>
    <dgm:pt modelId="{FC9D8208-9608-45F3-9106-07C94BA3C2B0}">
      <dgm:prSet phldrT="[Text]"/>
      <dgm:spPr/>
      <dgm:t>
        <a:bodyPr/>
        <a:lstStyle/>
        <a:p>
          <a:r>
            <a:rPr lang="en-US"/>
            <a:t>Depersonalization</a:t>
          </a:r>
        </a:p>
      </dgm:t>
    </dgm:pt>
    <dgm:pt modelId="{503E2840-1F66-42C8-A6A0-4E936DB51204}" type="parTrans" cxnId="{431AB12F-20DD-46F4-94B5-2A1E30060D19}">
      <dgm:prSet/>
      <dgm:spPr/>
      <dgm:t>
        <a:bodyPr/>
        <a:lstStyle/>
        <a:p>
          <a:endParaRPr lang="en-US"/>
        </a:p>
      </dgm:t>
    </dgm:pt>
    <dgm:pt modelId="{AE9F3585-0C9F-4F12-9946-D9A7ECB83607}" type="sibTrans" cxnId="{431AB12F-20DD-46F4-94B5-2A1E30060D19}">
      <dgm:prSet/>
      <dgm:spPr/>
      <dgm:t>
        <a:bodyPr/>
        <a:lstStyle/>
        <a:p>
          <a:endParaRPr lang="en-US"/>
        </a:p>
      </dgm:t>
    </dgm:pt>
    <dgm:pt modelId="{22DDFB43-5971-4A29-9ED7-20E852DBF305}">
      <dgm:prSet phldrT="[Text]"/>
      <dgm:spPr/>
      <dgm:t>
        <a:bodyPr/>
        <a:lstStyle/>
        <a:p>
          <a:r>
            <a:rPr lang="en-US"/>
            <a:t>Lack of Personal Accomplishment</a:t>
          </a:r>
        </a:p>
      </dgm:t>
    </dgm:pt>
    <dgm:pt modelId="{29AC8F73-2BAA-4D60-92F0-C0B8C6BB1067}" type="parTrans" cxnId="{70CED2A5-D342-4064-8B77-C8C27FDE1FDC}">
      <dgm:prSet/>
      <dgm:spPr/>
      <dgm:t>
        <a:bodyPr/>
        <a:lstStyle/>
        <a:p>
          <a:endParaRPr lang="en-US"/>
        </a:p>
      </dgm:t>
    </dgm:pt>
    <dgm:pt modelId="{FA46FC34-FBB0-4871-A3BA-29B0DC4ED1F4}" type="sibTrans" cxnId="{70CED2A5-D342-4064-8B77-C8C27FDE1FDC}">
      <dgm:prSet/>
      <dgm:spPr/>
      <dgm:t>
        <a:bodyPr/>
        <a:lstStyle/>
        <a:p>
          <a:endParaRPr lang="en-US"/>
        </a:p>
      </dgm:t>
    </dgm:pt>
    <dgm:pt modelId="{A6C2103C-28EC-456D-96E5-D4F45DDD30F4}">
      <dgm:prSet phldrT="[Text]"/>
      <dgm:spPr/>
      <dgm:t>
        <a:bodyPr/>
        <a:lstStyle/>
        <a:p>
          <a:endParaRPr lang="en-US">
            <a:solidFill>
              <a:schemeClr val="tx1"/>
            </a:solidFill>
          </a:endParaRPr>
        </a:p>
      </dgm:t>
    </dgm:pt>
    <dgm:pt modelId="{F316B821-8819-4A79-8202-E3B9BB310394}" type="parTrans" cxnId="{8171C3A4-E95F-4726-8259-68D37E136D7B}">
      <dgm:prSet/>
      <dgm:spPr/>
      <dgm:t>
        <a:bodyPr/>
        <a:lstStyle/>
        <a:p>
          <a:endParaRPr lang="en-US"/>
        </a:p>
      </dgm:t>
    </dgm:pt>
    <dgm:pt modelId="{9C229F7E-97CA-4A48-BACB-E7BDC0DD5A4D}" type="sibTrans" cxnId="{8171C3A4-E95F-4726-8259-68D37E136D7B}">
      <dgm:prSet/>
      <dgm:spPr/>
      <dgm:t>
        <a:bodyPr/>
        <a:lstStyle/>
        <a:p>
          <a:endParaRPr lang="en-US"/>
        </a:p>
      </dgm:t>
    </dgm:pt>
    <dgm:pt modelId="{5F6CEB86-EEFD-485B-81D7-A7D61240C8C6}" type="pres">
      <dgm:prSet presAssocID="{720EAD8C-243F-4051-AC32-73E11EB9418B}" presName="linear" presStyleCnt="0">
        <dgm:presLayoutVars>
          <dgm:animLvl val="lvl"/>
          <dgm:resizeHandles val="exact"/>
        </dgm:presLayoutVars>
      </dgm:prSet>
      <dgm:spPr/>
    </dgm:pt>
    <dgm:pt modelId="{9F5E442F-D671-4CAA-9199-50F0C72EE436}" type="pres">
      <dgm:prSet presAssocID="{C65BF526-BF9C-4251-8EE3-48A6BE0EC851}" presName="parentText" presStyleLbl="node1" presStyleIdx="0" presStyleCnt="1" custScaleY="90317">
        <dgm:presLayoutVars>
          <dgm:chMax val="0"/>
          <dgm:bulletEnabled val="1"/>
        </dgm:presLayoutVars>
      </dgm:prSet>
      <dgm:spPr/>
    </dgm:pt>
    <dgm:pt modelId="{DAA09AC0-D981-400E-8FDE-759A04D3C48D}" type="pres">
      <dgm:prSet presAssocID="{C65BF526-BF9C-4251-8EE3-48A6BE0EC851}" presName="childText" presStyleLbl="revTx" presStyleIdx="0" presStyleCnt="1" custScaleY="116584">
        <dgm:presLayoutVars>
          <dgm:bulletEnabled val="1"/>
        </dgm:presLayoutVars>
      </dgm:prSet>
      <dgm:spPr/>
    </dgm:pt>
  </dgm:ptLst>
  <dgm:cxnLst>
    <dgm:cxn modelId="{F795090B-92B8-43EF-9E8F-D9B3288D35BD}" type="presOf" srcId="{FC9D8208-9608-45F3-9106-07C94BA3C2B0}" destId="{DAA09AC0-D981-400E-8FDE-759A04D3C48D}" srcOrd="0" destOrd="2" presId="urn:microsoft.com/office/officeart/2005/8/layout/vList2"/>
    <dgm:cxn modelId="{431AB12F-20DD-46F4-94B5-2A1E30060D19}" srcId="{C65BF526-BF9C-4251-8EE3-48A6BE0EC851}" destId="{FC9D8208-9608-45F3-9106-07C94BA3C2B0}" srcOrd="2" destOrd="0" parTransId="{503E2840-1F66-42C8-A6A0-4E936DB51204}" sibTransId="{AE9F3585-0C9F-4F12-9946-D9A7ECB83607}"/>
    <dgm:cxn modelId="{A5B36436-BF01-49DB-9232-1374929F4244}" type="presOf" srcId="{22DDFB43-5971-4A29-9ED7-20E852DBF305}" destId="{DAA09AC0-D981-400E-8FDE-759A04D3C48D}" srcOrd="0" destOrd="3" presId="urn:microsoft.com/office/officeart/2005/8/layout/vList2"/>
    <dgm:cxn modelId="{39B55D63-4F81-4320-9803-CE2E6461AAC0}" type="presOf" srcId="{A6C2103C-28EC-456D-96E5-D4F45DDD30F4}" destId="{DAA09AC0-D981-400E-8FDE-759A04D3C48D}" srcOrd="0" destOrd="0" presId="urn:microsoft.com/office/officeart/2005/8/layout/vList2"/>
    <dgm:cxn modelId="{04A9CB93-3CA2-484A-86E3-1D31D7635C80}" type="presOf" srcId="{720EAD8C-243F-4051-AC32-73E11EB9418B}" destId="{5F6CEB86-EEFD-485B-81D7-A7D61240C8C6}" srcOrd="0" destOrd="0" presId="urn:microsoft.com/office/officeart/2005/8/layout/vList2"/>
    <dgm:cxn modelId="{96BFCB9E-2758-4D34-9F09-33008935AD85}" type="presOf" srcId="{C65BF526-BF9C-4251-8EE3-48A6BE0EC851}" destId="{9F5E442F-D671-4CAA-9199-50F0C72EE436}" srcOrd="0" destOrd="0" presId="urn:microsoft.com/office/officeart/2005/8/layout/vList2"/>
    <dgm:cxn modelId="{AB353D9F-1F31-4AAF-B02F-DA06063D21CF}" srcId="{C65BF526-BF9C-4251-8EE3-48A6BE0EC851}" destId="{AB986117-0E2F-4B14-B87E-DE36414488F6}" srcOrd="1" destOrd="0" parTransId="{9E9B1D0F-1F2A-45B6-A1A3-D2695D4F7FD0}" sibTransId="{E34C6112-AE2F-4F22-AD22-73CF9DA5CDE0}"/>
    <dgm:cxn modelId="{8171C3A4-E95F-4726-8259-68D37E136D7B}" srcId="{C65BF526-BF9C-4251-8EE3-48A6BE0EC851}" destId="{A6C2103C-28EC-456D-96E5-D4F45DDD30F4}" srcOrd="0" destOrd="0" parTransId="{F316B821-8819-4A79-8202-E3B9BB310394}" sibTransId="{9C229F7E-97CA-4A48-BACB-E7BDC0DD5A4D}"/>
    <dgm:cxn modelId="{70CED2A5-D342-4064-8B77-C8C27FDE1FDC}" srcId="{C65BF526-BF9C-4251-8EE3-48A6BE0EC851}" destId="{22DDFB43-5971-4A29-9ED7-20E852DBF305}" srcOrd="3" destOrd="0" parTransId="{29AC8F73-2BAA-4D60-92F0-C0B8C6BB1067}" sibTransId="{FA46FC34-FBB0-4871-A3BA-29B0DC4ED1F4}"/>
    <dgm:cxn modelId="{C1E86EB1-D8FC-4904-8C2A-F0D8C78EB095}" type="presOf" srcId="{AB986117-0E2F-4B14-B87E-DE36414488F6}" destId="{DAA09AC0-D981-400E-8FDE-759A04D3C48D}" srcOrd="0" destOrd="1" presId="urn:microsoft.com/office/officeart/2005/8/layout/vList2"/>
    <dgm:cxn modelId="{E37DD8D3-AF37-41B3-BEB5-FA4EF66A4548}" srcId="{720EAD8C-243F-4051-AC32-73E11EB9418B}" destId="{C65BF526-BF9C-4251-8EE3-48A6BE0EC851}" srcOrd="0" destOrd="0" parTransId="{C3DF2010-1F09-4A5F-B530-79D5A6AA47EF}" sibTransId="{4E4E7D7E-B92A-4350-9FC1-8B5BF86FB08C}"/>
    <dgm:cxn modelId="{69712E81-3048-48E9-951E-DAF7CA20A911}" type="presParOf" srcId="{5F6CEB86-EEFD-485B-81D7-A7D61240C8C6}" destId="{9F5E442F-D671-4CAA-9199-50F0C72EE436}" srcOrd="0" destOrd="0" presId="urn:microsoft.com/office/officeart/2005/8/layout/vList2"/>
    <dgm:cxn modelId="{415DC68E-F7C3-41B7-A310-5502FE0C850C}" type="presParOf" srcId="{5F6CEB86-EEFD-485B-81D7-A7D61240C8C6}" destId="{DAA09AC0-D981-400E-8FDE-759A04D3C48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204746-6672-4ECE-AEA4-03DD2252B9E5}" type="doc">
      <dgm:prSet loTypeId="urn:microsoft.com/office/officeart/2011/layout/InterconnectedBlockProcess" loCatId="process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D0CC9DE9-04AF-4604-8D00-C27239E393F4}">
      <dgm:prSet phldrT="[Text]" custT="1"/>
      <dgm:spPr/>
      <dgm:t>
        <a:bodyPr/>
        <a:lstStyle/>
        <a:p>
          <a:r>
            <a:rPr lang="en-US" sz="2000"/>
            <a:t>Treatment Integrity</a:t>
          </a:r>
        </a:p>
      </dgm:t>
    </dgm:pt>
    <dgm:pt modelId="{A4FBA140-BDEC-4E4E-BDDD-9C660097CDB3}" type="parTrans" cxnId="{6B5B4A68-D73D-458D-B9DF-AA666170CF6C}">
      <dgm:prSet/>
      <dgm:spPr/>
      <dgm:t>
        <a:bodyPr/>
        <a:lstStyle/>
        <a:p>
          <a:endParaRPr lang="en-US"/>
        </a:p>
      </dgm:t>
    </dgm:pt>
    <dgm:pt modelId="{C301461B-B425-4487-9243-6DEA7852ECEB}" type="sibTrans" cxnId="{6B5B4A68-D73D-458D-B9DF-AA666170CF6C}">
      <dgm:prSet/>
      <dgm:spPr/>
      <dgm:t>
        <a:bodyPr/>
        <a:lstStyle/>
        <a:p>
          <a:endParaRPr lang="en-US"/>
        </a:p>
      </dgm:t>
    </dgm:pt>
    <dgm:pt modelId="{987BFBFD-7B60-4600-A70B-857A8937B977}">
      <dgm:prSet phldrT="[Text]" custT="1"/>
      <dgm:spPr/>
      <dgm:t>
        <a:bodyPr/>
        <a:lstStyle/>
        <a:p>
          <a:r>
            <a:rPr lang="en-US" sz="2000"/>
            <a:t>Is it happening?</a:t>
          </a:r>
        </a:p>
      </dgm:t>
    </dgm:pt>
    <dgm:pt modelId="{864863D4-A7A6-4C55-8CF0-0560276E5AAF}" type="parTrans" cxnId="{6A7D60B1-5AED-494C-89E3-595C78E77F2E}">
      <dgm:prSet/>
      <dgm:spPr/>
      <dgm:t>
        <a:bodyPr/>
        <a:lstStyle/>
        <a:p>
          <a:endParaRPr lang="en-US"/>
        </a:p>
      </dgm:t>
    </dgm:pt>
    <dgm:pt modelId="{71E5CB91-7CF7-4C93-BEC0-FEC242FB0C20}" type="sibTrans" cxnId="{6A7D60B1-5AED-494C-89E3-595C78E77F2E}">
      <dgm:prSet/>
      <dgm:spPr/>
      <dgm:t>
        <a:bodyPr/>
        <a:lstStyle/>
        <a:p>
          <a:endParaRPr lang="en-US"/>
        </a:p>
      </dgm:t>
    </dgm:pt>
    <dgm:pt modelId="{67F8AE74-8D6A-408D-9D27-6D8B1D2C0312}">
      <dgm:prSet phldrT="[Text]" custT="1"/>
      <dgm:spPr/>
      <dgm:t>
        <a:bodyPr/>
        <a:lstStyle/>
        <a:p>
          <a:r>
            <a:rPr lang="en-US" sz="2000"/>
            <a:t>Social Validity</a:t>
          </a:r>
        </a:p>
      </dgm:t>
    </dgm:pt>
    <dgm:pt modelId="{3B9366DE-6E7A-4AFA-9359-D0E8CEA4F965}" type="parTrans" cxnId="{7D6E054B-516E-4EB9-A3B4-8DAEBA90917E}">
      <dgm:prSet/>
      <dgm:spPr/>
      <dgm:t>
        <a:bodyPr/>
        <a:lstStyle/>
        <a:p>
          <a:endParaRPr lang="en-US"/>
        </a:p>
      </dgm:t>
    </dgm:pt>
    <dgm:pt modelId="{F7742CB5-CF56-42DE-AA4E-F96ECBE6CDBC}" type="sibTrans" cxnId="{7D6E054B-516E-4EB9-A3B4-8DAEBA90917E}">
      <dgm:prSet/>
      <dgm:spPr/>
      <dgm:t>
        <a:bodyPr/>
        <a:lstStyle/>
        <a:p>
          <a:endParaRPr lang="en-US"/>
        </a:p>
      </dgm:t>
    </dgm:pt>
    <dgm:pt modelId="{1CA95D44-3934-4D0A-9322-BDA886190AB3}">
      <dgm:prSet phldrT="[Text]" custT="1"/>
      <dgm:spPr/>
      <dgm:t>
        <a:bodyPr/>
        <a:lstStyle/>
        <a:p>
          <a:r>
            <a:rPr lang="en-US" sz="2000"/>
            <a:t>What do stakeholders think about the goals, procedures, and outcomes</a:t>
          </a:r>
          <a:r>
            <a:rPr lang="en-US" sz="2200"/>
            <a:t>?</a:t>
          </a:r>
        </a:p>
      </dgm:t>
    </dgm:pt>
    <dgm:pt modelId="{BAB135BB-8174-41CD-83CB-A36D0CB63389}" type="parTrans" cxnId="{4F5BB108-1381-44C5-84FA-B27F9E0B7E16}">
      <dgm:prSet/>
      <dgm:spPr/>
      <dgm:t>
        <a:bodyPr/>
        <a:lstStyle/>
        <a:p>
          <a:endParaRPr lang="en-US"/>
        </a:p>
      </dgm:t>
    </dgm:pt>
    <dgm:pt modelId="{FAA27485-28A7-47F1-A1BC-AD7C36D50286}" type="sibTrans" cxnId="{4F5BB108-1381-44C5-84FA-B27F9E0B7E16}">
      <dgm:prSet/>
      <dgm:spPr/>
      <dgm:t>
        <a:bodyPr/>
        <a:lstStyle/>
        <a:p>
          <a:endParaRPr lang="en-US"/>
        </a:p>
      </dgm:t>
    </dgm:pt>
    <dgm:pt modelId="{E2AE58D7-547E-4546-BCCD-7A2A46D87E75}">
      <dgm:prSet phldrT="[Text]" custT="1"/>
      <dgm:spPr/>
      <dgm:t>
        <a:bodyPr/>
        <a:lstStyle/>
        <a:p>
          <a:r>
            <a:rPr lang="en-US" sz="2000"/>
            <a:t>Experimental Design</a:t>
          </a:r>
        </a:p>
      </dgm:t>
    </dgm:pt>
    <dgm:pt modelId="{B36E996C-C72F-470B-BD86-6106CEBEE25D}" type="parTrans" cxnId="{4B1F1827-F59B-4950-9B56-ACCD31338FB3}">
      <dgm:prSet/>
      <dgm:spPr/>
      <dgm:t>
        <a:bodyPr/>
        <a:lstStyle/>
        <a:p>
          <a:endParaRPr lang="en-US"/>
        </a:p>
      </dgm:t>
    </dgm:pt>
    <dgm:pt modelId="{3CB64316-2658-483B-8923-F4E19C359BC0}" type="sibTrans" cxnId="{4B1F1827-F59B-4950-9B56-ACCD31338FB3}">
      <dgm:prSet/>
      <dgm:spPr/>
      <dgm:t>
        <a:bodyPr/>
        <a:lstStyle/>
        <a:p>
          <a:endParaRPr lang="en-US"/>
        </a:p>
      </dgm:t>
    </dgm:pt>
    <dgm:pt modelId="{4F96EB44-9425-4F87-9B87-2D124131D47E}">
      <dgm:prSet phldrT="[Text]" custT="1"/>
      <dgm:spPr/>
      <dgm:t>
        <a:bodyPr/>
        <a:lstStyle/>
        <a:p>
          <a:r>
            <a:rPr lang="en-US" sz="2000"/>
            <a:t>How well did this support work for this student?</a:t>
          </a:r>
        </a:p>
      </dgm:t>
    </dgm:pt>
    <dgm:pt modelId="{C7734059-E9C9-4E0D-8936-7C29E9585A01}" type="parTrans" cxnId="{78929002-7148-4115-A9B5-C32D1ED42362}">
      <dgm:prSet/>
      <dgm:spPr/>
      <dgm:t>
        <a:bodyPr/>
        <a:lstStyle/>
        <a:p>
          <a:endParaRPr lang="en-US"/>
        </a:p>
      </dgm:t>
    </dgm:pt>
    <dgm:pt modelId="{8D7B3BCB-A31F-4172-8D2D-B5B54C90F96B}" type="sibTrans" cxnId="{78929002-7148-4115-A9B5-C32D1ED42362}">
      <dgm:prSet/>
      <dgm:spPr/>
      <dgm:t>
        <a:bodyPr/>
        <a:lstStyle/>
        <a:p>
          <a:endParaRPr lang="en-US"/>
        </a:p>
      </dgm:t>
    </dgm:pt>
    <dgm:pt modelId="{F337F1AD-6A51-4985-9F77-7B506E71ED86}" type="pres">
      <dgm:prSet presAssocID="{E1204746-6672-4ECE-AEA4-03DD2252B9E5}" presName="Name0" presStyleCnt="0">
        <dgm:presLayoutVars>
          <dgm:chMax val="7"/>
          <dgm:chPref val="5"/>
          <dgm:dir/>
          <dgm:animOne val="branch"/>
          <dgm:animLvl val="lvl"/>
        </dgm:presLayoutVars>
      </dgm:prSet>
      <dgm:spPr/>
    </dgm:pt>
    <dgm:pt modelId="{86DE1394-3B5B-4E09-9AEF-FBC1484F14E0}" type="pres">
      <dgm:prSet presAssocID="{E2AE58D7-547E-4546-BCCD-7A2A46D87E75}" presName="ChildAccent3" presStyleCnt="0"/>
      <dgm:spPr/>
    </dgm:pt>
    <dgm:pt modelId="{A4FE34E6-FB3E-4864-86A5-01B38B58407A}" type="pres">
      <dgm:prSet presAssocID="{E2AE58D7-547E-4546-BCCD-7A2A46D87E75}" presName="ChildAccent" presStyleLbl="alignImgPlace1" presStyleIdx="0" presStyleCnt="3"/>
      <dgm:spPr/>
    </dgm:pt>
    <dgm:pt modelId="{3CA05E8E-0A66-49F2-B91F-E317C93DA4F9}" type="pres">
      <dgm:prSet presAssocID="{E2AE58D7-547E-4546-BCCD-7A2A46D87E75}" presName="Child3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CB931B7-2913-4993-B72C-B4B09AC3EC12}" type="pres">
      <dgm:prSet presAssocID="{E2AE58D7-547E-4546-BCCD-7A2A46D87E75}" presName="Parent3" presStyleLbl="node1" presStyleIdx="0" presStyleCnt="3">
        <dgm:presLayoutVars>
          <dgm:chMax val="2"/>
          <dgm:chPref val="1"/>
          <dgm:bulletEnabled val="1"/>
        </dgm:presLayoutVars>
      </dgm:prSet>
      <dgm:spPr/>
    </dgm:pt>
    <dgm:pt modelId="{70C08920-F9AB-4B74-AFAE-0CA0B9A46671}" type="pres">
      <dgm:prSet presAssocID="{67F8AE74-8D6A-408D-9D27-6D8B1D2C0312}" presName="ChildAccent2" presStyleCnt="0"/>
      <dgm:spPr/>
    </dgm:pt>
    <dgm:pt modelId="{B97DAC85-4698-4EF8-B243-22AE730CF5F9}" type="pres">
      <dgm:prSet presAssocID="{67F8AE74-8D6A-408D-9D27-6D8B1D2C0312}" presName="ChildAccent" presStyleLbl="alignImgPlace1" presStyleIdx="1" presStyleCnt="3"/>
      <dgm:spPr/>
    </dgm:pt>
    <dgm:pt modelId="{74284AA0-30AE-4A95-ABC2-20BE9F6420E1}" type="pres">
      <dgm:prSet presAssocID="{67F8AE74-8D6A-408D-9D27-6D8B1D2C0312}" presName="Child2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DDE1ACC-5448-4E67-AD04-7EC81D10806C}" type="pres">
      <dgm:prSet presAssocID="{67F8AE74-8D6A-408D-9D27-6D8B1D2C0312}" presName="Parent2" presStyleLbl="node1" presStyleIdx="1" presStyleCnt="3">
        <dgm:presLayoutVars>
          <dgm:chMax val="2"/>
          <dgm:chPref val="1"/>
          <dgm:bulletEnabled val="1"/>
        </dgm:presLayoutVars>
      </dgm:prSet>
      <dgm:spPr/>
    </dgm:pt>
    <dgm:pt modelId="{AB72F647-D72A-4127-826F-6DE40062D791}" type="pres">
      <dgm:prSet presAssocID="{D0CC9DE9-04AF-4604-8D00-C27239E393F4}" presName="ChildAccent1" presStyleCnt="0"/>
      <dgm:spPr/>
    </dgm:pt>
    <dgm:pt modelId="{4F12341F-7109-47E8-861E-AC535665D77A}" type="pres">
      <dgm:prSet presAssocID="{D0CC9DE9-04AF-4604-8D00-C27239E393F4}" presName="ChildAccent" presStyleLbl="alignImgPlace1" presStyleIdx="2" presStyleCnt="3"/>
      <dgm:spPr/>
    </dgm:pt>
    <dgm:pt modelId="{6F2B7BCA-336B-4736-81A5-B624DB5C4E3F}" type="pres">
      <dgm:prSet presAssocID="{D0CC9DE9-04AF-4604-8D00-C27239E393F4}" presName="Child1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203A2E34-2038-48AE-BF22-F23376063780}" type="pres">
      <dgm:prSet presAssocID="{D0CC9DE9-04AF-4604-8D00-C27239E393F4}" presName="Parent1" presStyleLbl="node1" presStyleIdx="2" presStyleCnt="3">
        <dgm:presLayoutVars>
          <dgm:chMax val="2"/>
          <dgm:chPref val="1"/>
          <dgm:bulletEnabled val="1"/>
        </dgm:presLayoutVars>
      </dgm:prSet>
      <dgm:spPr/>
    </dgm:pt>
  </dgm:ptLst>
  <dgm:cxnLst>
    <dgm:cxn modelId="{78929002-7148-4115-A9B5-C32D1ED42362}" srcId="{E2AE58D7-547E-4546-BCCD-7A2A46D87E75}" destId="{4F96EB44-9425-4F87-9B87-2D124131D47E}" srcOrd="0" destOrd="0" parTransId="{C7734059-E9C9-4E0D-8936-7C29E9585A01}" sibTransId="{8D7B3BCB-A31F-4172-8D2D-B5B54C90F96B}"/>
    <dgm:cxn modelId="{4F5BB108-1381-44C5-84FA-B27F9E0B7E16}" srcId="{67F8AE74-8D6A-408D-9D27-6D8B1D2C0312}" destId="{1CA95D44-3934-4D0A-9322-BDA886190AB3}" srcOrd="0" destOrd="0" parTransId="{BAB135BB-8174-41CD-83CB-A36D0CB63389}" sibTransId="{FAA27485-28A7-47F1-A1BC-AD7C36D50286}"/>
    <dgm:cxn modelId="{4B1F1827-F59B-4950-9B56-ACCD31338FB3}" srcId="{E1204746-6672-4ECE-AEA4-03DD2252B9E5}" destId="{E2AE58D7-547E-4546-BCCD-7A2A46D87E75}" srcOrd="2" destOrd="0" parTransId="{B36E996C-C72F-470B-BD86-6106CEBEE25D}" sibTransId="{3CB64316-2658-483B-8923-F4E19C359BC0}"/>
    <dgm:cxn modelId="{6B5B4A68-D73D-458D-B9DF-AA666170CF6C}" srcId="{E1204746-6672-4ECE-AEA4-03DD2252B9E5}" destId="{D0CC9DE9-04AF-4604-8D00-C27239E393F4}" srcOrd="0" destOrd="0" parTransId="{A4FBA140-BDEC-4E4E-BDDD-9C660097CDB3}" sibTransId="{C301461B-B425-4487-9243-6DEA7852ECEB}"/>
    <dgm:cxn modelId="{7D6E054B-516E-4EB9-A3B4-8DAEBA90917E}" srcId="{E1204746-6672-4ECE-AEA4-03DD2252B9E5}" destId="{67F8AE74-8D6A-408D-9D27-6D8B1D2C0312}" srcOrd="1" destOrd="0" parTransId="{3B9366DE-6E7A-4AFA-9359-D0E8CEA4F965}" sibTransId="{F7742CB5-CF56-42DE-AA4E-F96ECBE6CDBC}"/>
    <dgm:cxn modelId="{11D8B06C-3F2C-4180-90F8-FD0DDBB24E92}" type="presOf" srcId="{67F8AE74-8D6A-408D-9D27-6D8B1D2C0312}" destId="{1DDE1ACC-5448-4E67-AD04-7EC81D10806C}" srcOrd="0" destOrd="0" presId="urn:microsoft.com/office/officeart/2011/layout/InterconnectedBlockProcess"/>
    <dgm:cxn modelId="{5C80D56C-1542-432F-9E78-B165B29CFD20}" type="presOf" srcId="{1CA95D44-3934-4D0A-9322-BDA886190AB3}" destId="{B97DAC85-4698-4EF8-B243-22AE730CF5F9}" srcOrd="0" destOrd="0" presId="urn:microsoft.com/office/officeart/2011/layout/InterconnectedBlockProcess"/>
    <dgm:cxn modelId="{2C45E770-7DB8-4453-9D7C-C8E630DFA1DE}" type="presOf" srcId="{987BFBFD-7B60-4600-A70B-857A8937B977}" destId="{6F2B7BCA-336B-4736-81A5-B624DB5C4E3F}" srcOrd="1" destOrd="0" presId="urn:microsoft.com/office/officeart/2011/layout/InterconnectedBlockProcess"/>
    <dgm:cxn modelId="{D345B87A-06BB-41FD-801C-C46C53A3A95C}" type="presOf" srcId="{1CA95D44-3934-4D0A-9322-BDA886190AB3}" destId="{74284AA0-30AE-4A95-ABC2-20BE9F6420E1}" srcOrd="1" destOrd="0" presId="urn:microsoft.com/office/officeart/2011/layout/InterconnectedBlockProcess"/>
    <dgm:cxn modelId="{7E2E6D7F-C009-40DB-91F4-324BD7EF3203}" type="presOf" srcId="{987BFBFD-7B60-4600-A70B-857A8937B977}" destId="{4F12341F-7109-47E8-861E-AC535665D77A}" srcOrd="0" destOrd="0" presId="urn:microsoft.com/office/officeart/2011/layout/InterconnectedBlockProcess"/>
    <dgm:cxn modelId="{E50E3B81-AF3F-4579-ABB4-FFC26F4B3A6B}" type="presOf" srcId="{D0CC9DE9-04AF-4604-8D00-C27239E393F4}" destId="{203A2E34-2038-48AE-BF22-F23376063780}" srcOrd="0" destOrd="0" presId="urn:microsoft.com/office/officeart/2011/layout/InterconnectedBlockProcess"/>
    <dgm:cxn modelId="{9E802993-9A22-4C0A-BECD-3612418A922A}" type="presOf" srcId="{E1204746-6672-4ECE-AEA4-03DD2252B9E5}" destId="{F337F1AD-6A51-4985-9F77-7B506E71ED86}" srcOrd="0" destOrd="0" presId="urn:microsoft.com/office/officeart/2011/layout/InterconnectedBlockProcess"/>
    <dgm:cxn modelId="{FAB939A4-F837-463E-9EBB-AFCADFDA9160}" type="presOf" srcId="{E2AE58D7-547E-4546-BCCD-7A2A46D87E75}" destId="{0CB931B7-2913-4993-B72C-B4B09AC3EC12}" srcOrd="0" destOrd="0" presId="urn:microsoft.com/office/officeart/2011/layout/InterconnectedBlockProcess"/>
    <dgm:cxn modelId="{F1F30DA9-BE9B-4E7D-A1E0-BC18507B0C24}" type="presOf" srcId="{4F96EB44-9425-4F87-9B87-2D124131D47E}" destId="{3CA05E8E-0A66-49F2-B91F-E317C93DA4F9}" srcOrd="1" destOrd="0" presId="urn:microsoft.com/office/officeart/2011/layout/InterconnectedBlockProcess"/>
    <dgm:cxn modelId="{6A7D60B1-5AED-494C-89E3-595C78E77F2E}" srcId="{D0CC9DE9-04AF-4604-8D00-C27239E393F4}" destId="{987BFBFD-7B60-4600-A70B-857A8937B977}" srcOrd="0" destOrd="0" parTransId="{864863D4-A7A6-4C55-8CF0-0560276E5AAF}" sibTransId="{71E5CB91-7CF7-4C93-BEC0-FEC242FB0C20}"/>
    <dgm:cxn modelId="{D5E37EDE-FD1E-4044-86D8-3FCDA1189F32}" type="presOf" srcId="{4F96EB44-9425-4F87-9B87-2D124131D47E}" destId="{A4FE34E6-FB3E-4864-86A5-01B38B58407A}" srcOrd="0" destOrd="0" presId="urn:microsoft.com/office/officeart/2011/layout/InterconnectedBlockProcess"/>
    <dgm:cxn modelId="{B9B1DBC1-D6F8-4EC4-B9D5-F3454EBD0CF0}" type="presParOf" srcId="{F337F1AD-6A51-4985-9F77-7B506E71ED86}" destId="{86DE1394-3B5B-4E09-9AEF-FBC1484F14E0}" srcOrd="0" destOrd="0" presId="urn:microsoft.com/office/officeart/2011/layout/InterconnectedBlockProcess"/>
    <dgm:cxn modelId="{05E0077F-30EE-4F6D-99DD-3325FA3D5CEF}" type="presParOf" srcId="{86DE1394-3B5B-4E09-9AEF-FBC1484F14E0}" destId="{A4FE34E6-FB3E-4864-86A5-01B38B58407A}" srcOrd="0" destOrd="0" presId="urn:microsoft.com/office/officeart/2011/layout/InterconnectedBlockProcess"/>
    <dgm:cxn modelId="{89A6CF8A-7766-4171-9387-24ABB72EDC07}" type="presParOf" srcId="{F337F1AD-6A51-4985-9F77-7B506E71ED86}" destId="{3CA05E8E-0A66-49F2-B91F-E317C93DA4F9}" srcOrd="1" destOrd="0" presId="urn:microsoft.com/office/officeart/2011/layout/InterconnectedBlockProcess"/>
    <dgm:cxn modelId="{4596A564-F31D-4B36-B052-5C4BFC1199C9}" type="presParOf" srcId="{F337F1AD-6A51-4985-9F77-7B506E71ED86}" destId="{0CB931B7-2913-4993-B72C-B4B09AC3EC12}" srcOrd="2" destOrd="0" presId="urn:microsoft.com/office/officeart/2011/layout/InterconnectedBlockProcess"/>
    <dgm:cxn modelId="{D8E3190E-F7ED-4C1C-B2F8-6E066ACAA689}" type="presParOf" srcId="{F337F1AD-6A51-4985-9F77-7B506E71ED86}" destId="{70C08920-F9AB-4B74-AFAE-0CA0B9A46671}" srcOrd="3" destOrd="0" presId="urn:microsoft.com/office/officeart/2011/layout/InterconnectedBlockProcess"/>
    <dgm:cxn modelId="{3DC102F0-8757-4566-8E5B-C9DEACC0F91B}" type="presParOf" srcId="{70C08920-F9AB-4B74-AFAE-0CA0B9A46671}" destId="{B97DAC85-4698-4EF8-B243-22AE730CF5F9}" srcOrd="0" destOrd="0" presId="urn:microsoft.com/office/officeart/2011/layout/InterconnectedBlockProcess"/>
    <dgm:cxn modelId="{460637A7-3E6E-4A88-A5E8-4D1F41A0808F}" type="presParOf" srcId="{F337F1AD-6A51-4985-9F77-7B506E71ED86}" destId="{74284AA0-30AE-4A95-ABC2-20BE9F6420E1}" srcOrd="4" destOrd="0" presId="urn:microsoft.com/office/officeart/2011/layout/InterconnectedBlockProcess"/>
    <dgm:cxn modelId="{C405D715-4542-4683-ABB2-006F47BEB1DE}" type="presParOf" srcId="{F337F1AD-6A51-4985-9F77-7B506E71ED86}" destId="{1DDE1ACC-5448-4E67-AD04-7EC81D10806C}" srcOrd="5" destOrd="0" presId="urn:microsoft.com/office/officeart/2011/layout/InterconnectedBlockProcess"/>
    <dgm:cxn modelId="{52B46403-5E9F-42B5-8967-72CF134CB997}" type="presParOf" srcId="{F337F1AD-6A51-4985-9F77-7B506E71ED86}" destId="{AB72F647-D72A-4127-826F-6DE40062D791}" srcOrd="6" destOrd="0" presId="urn:microsoft.com/office/officeart/2011/layout/InterconnectedBlockProcess"/>
    <dgm:cxn modelId="{48CF842D-9078-46E4-877F-7031D2FE75F3}" type="presParOf" srcId="{AB72F647-D72A-4127-826F-6DE40062D791}" destId="{4F12341F-7109-47E8-861E-AC535665D77A}" srcOrd="0" destOrd="0" presId="urn:microsoft.com/office/officeart/2011/layout/InterconnectedBlockProcess"/>
    <dgm:cxn modelId="{630F590A-43AA-4EB1-825F-553A6D120DC6}" type="presParOf" srcId="{F337F1AD-6A51-4985-9F77-7B506E71ED86}" destId="{6F2B7BCA-336B-4736-81A5-B624DB5C4E3F}" srcOrd="7" destOrd="0" presId="urn:microsoft.com/office/officeart/2011/layout/InterconnectedBlockProcess"/>
    <dgm:cxn modelId="{F319A74D-1048-4323-BDCC-8D9C6A1197CE}" type="presParOf" srcId="{F337F1AD-6A51-4985-9F77-7B506E71ED86}" destId="{203A2E34-2038-48AE-BF22-F23376063780}" srcOrd="8" destOrd="0" presId="urn:microsoft.com/office/officeart/2011/layout/InterconnectedBlockProcess"/>
  </dgm:cxnLst>
  <dgm:bg/>
  <dgm:whole>
    <a:ln w="57150"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3BF803-45EF-AA42-BDD2-E75CD6532912}">
      <dsp:nvSpPr>
        <dsp:cNvPr id="0" name=""/>
        <dsp:cNvSpPr/>
      </dsp:nvSpPr>
      <dsp:spPr>
        <a:xfrm>
          <a:off x="411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-555467" y="1737053"/>
        <a:ext cx="1406827" cy="279227"/>
      </dsp:txXfrm>
    </dsp:sp>
    <dsp:sp modelId="{971673C2-F47C-2B46-A180-42AE3DADCE7D}">
      <dsp:nvSpPr>
        <dsp:cNvPr id="0" name=""/>
        <dsp:cNvSpPr/>
      </dsp:nvSpPr>
      <dsp:spPr>
        <a:xfrm>
          <a:off x="29177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overview with faculty and staff; Build reactive plan</a:t>
          </a:r>
        </a:p>
      </dsp:txBody>
      <dsp:txXfrm>
        <a:off x="291772" y="1169040"/>
        <a:ext cx="1071507" cy="1725918"/>
      </dsp:txXfrm>
    </dsp:sp>
    <dsp:sp modelId="{4E92D05A-7E69-B94B-938F-8CB8794072A0}">
      <dsp:nvSpPr>
        <dsp:cNvPr id="0" name=""/>
        <dsp:cNvSpPr/>
      </dsp:nvSpPr>
      <dsp:spPr>
        <a:xfrm>
          <a:off x="149272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933137" y="1737053"/>
        <a:ext cx="1406827" cy="279227"/>
      </dsp:txXfrm>
    </dsp:sp>
    <dsp:sp modelId="{926E4446-4CD7-D94B-8D3A-223F9E75C6A3}">
      <dsp:nvSpPr>
        <dsp:cNvPr id="0" name=""/>
        <dsp:cNvSpPr/>
      </dsp:nvSpPr>
      <dsp:spPr>
        <a:xfrm rot="5400000">
          <a:off x="137303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514576-F97D-7E46-B8AC-CB40BA3575E4}">
      <dsp:nvSpPr>
        <dsp:cNvPr id="0" name=""/>
        <dsp:cNvSpPr/>
      </dsp:nvSpPr>
      <dsp:spPr>
        <a:xfrm>
          <a:off x="178037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Finalize and share expectation matrix and teaching &amp;</a:t>
          </a:r>
          <a:r>
            <a:rPr lang="en-US" sz="1300" kern="1200" baseline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 </a:t>
          </a: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reinforcing components</a:t>
          </a:r>
        </a:p>
      </dsp:txBody>
      <dsp:txXfrm>
        <a:off x="1780377" y="1169040"/>
        <a:ext cx="1071507" cy="1725918"/>
      </dsp:txXfrm>
    </dsp:sp>
    <dsp:sp modelId="{C6321622-D5D4-704D-9D2D-3AC563738361}">
      <dsp:nvSpPr>
        <dsp:cNvPr id="0" name=""/>
        <dsp:cNvSpPr/>
      </dsp:nvSpPr>
      <dsp:spPr>
        <a:xfrm>
          <a:off x="298132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2421742" y="1737053"/>
        <a:ext cx="1406827" cy="279227"/>
      </dsp:txXfrm>
    </dsp:sp>
    <dsp:sp modelId="{F8F04E18-85D5-ED4B-85C6-2149A776013F}">
      <dsp:nvSpPr>
        <dsp:cNvPr id="0" name=""/>
        <dsp:cNvSpPr/>
      </dsp:nvSpPr>
      <dsp:spPr>
        <a:xfrm rot="5400000">
          <a:off x="286164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1469CC-CAB0-ED4F-B401-77F6D7D542D3}">
      <dsp:nvSpPr>
        <dsp:cNvPr id="0" name=""/>
        <dsp:cNvSpPr/>
      </dsp:nvSpPr>
      <dsp:spPr>
        <a:xfrm>
          <a:off x="326898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screeners; Complete assessment schedule</a:t>
          </a:r>
        </a:p>
      </dsp:txBody>
      <dsp:txXfrm>
        <a:off x="3268982" y="1169040"/>
        <a:ext cx="1071507" cy="1725918"/>
      </dsp:txXfrm>
    </dsp:sp>
    <dsp:sp modelId="{83AC6EE8-2A6A-C44F-A36F-2D642544406E}">
      <dsp:nvSpPr>
        <dsp:cNvPr id="0" name=""/>
        <dsp:cNvSpPr/>
      </dsp:nvSpPr>
      <dsp:spPr>
        <a:xfrm>
          <a:off x="4469934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3910347" y="1737053"/>
        <a:ext cx="1406827" cy="279227"/>
      </dsp:txXfrm>
    </dsp:sp>
    <dsp:sp modelId="{2FB0FBF8-92A5-ED4B-AE33-17FB27DF68E8}">
      <dsp:nvSpPr>
        <dsp:cNvPr id="0" name=""/>
        <dsp:cNvSpPr/>
      </dsp:nvSpPr>
      <dsp:spPr>
        <a:xfrm rot="5400000">
          <a:off x="4350247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39E11-AB5B-1549-BA3D-ED6BD5BF53EE}">
      <dsp:nvSpPr>
        <dsp:cNvPr id="0" name=""/>
        <dsp:cNvSpPr/>
      </dsp:nvSpPr>
      <dsp:spPr>
        <a:xfrm>
          <a:off x="4757587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Ci3T plan; Complete PIRS; Complete secondary grid</a:t>
          </a:r>
        </a:p>
      </dsp:txBody>
      <dsp:txXfrm>
        <a:off x="4757587" y="1169040"/>
        <a:ext cx="1071507" cy="1725918"/>
      </dsp:txXfrm>
    </dsp:sp>
    <dsp:sp modelId="{EC5ED897-6DF7-4D46-A862-C4F539649D5E}">
      <dsp:nvSpPr>
        <dsp:cNvPr id="0" name=""/>
        <dsp:cNvSpPr/>
      </dsp:nvSpPr>
      <dsp:spPr>
        <a:xfrm>
          <a:off x="5958539" y="1169040"/>
          <a:ext cx="1438265" cy="1725918"/>
        </a:xfrm>
        <a:prstGeom prst="roundRect">
          <a:avLst>
            <a:gd name="adj" fmla="val 5000"/>
          </a:avLst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28575" cap="rnd" cmpd="sng" algn="ctr">
          <a:solidFill>
            <a:srgbClr val="0F6FC6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marL="0" lvl="0" indent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Homework</a:t>
          </a:r>
        </a:p>
      </dsp:txBody>
      <dsp:txXfrm rot="16200000">
        <a:off x="5398952" y="1737053"/>
        <a:ext cx="1406827" cy="279227"/>
      </dsp:txXfrm>
    </dsp:sp>
    <dsp:sp modelId="{B2E45524-4475-B74F-801B-B278A247738B}">
      <dsp:nvSpPr>
        <dsp:cNvPr id="0" name=""/>
        <dsp:cNvSpPr/>
      </dsp:nvSpPr>
      <dsp:spPr>
        <a:xfrm rot="5400000">
          <a:off x="5838852" y="2541420"/>
          <a:ext cx="253757" cy="215739"/>
        </a:xfrm>
        <a:prstGeom prst="flowChartExtract">
          <a:avLst/>
        </a:prstGeom>
        <a:solidFill>
          <a:sysClr val="window" lastClr="FFFFFF">
            <a:hueOff val="0"/>
            <a:satOff val="0"/>
            <a:lumOff val="0"/>
            <a:alphaOff val="0"/>
          </a:sysClr>
        </a:solidFill>
        <a:ln w="19050" cap="rnd" cmpd="sng" algn="ctr">
          <a:solidFill>
            <a:srgbClr val="0F6FC6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3C866-AB9C-F64F-8587-DBAFAD305CB9}">
      <dsp:nvSpPr>
        <dsp:cNvPr id="0" name=""/>
        <dsp:cNvSpPr/>
      </dsp:nvSpPr>
      <dsp:spPr>
        <a:xfrm>
          <a:off x="6246192" y="1169040"/>
          <a:ext cx="1071507" cy="1725918"/>
        </a:xfrm>
        <a:prstGeom prst="rect">
          <a:avLst/>
        </a:prstGeom>
        <a:noFill/>
        <a:ln w="19050" cap="flat" cmpd="sng" algn="ctr">
          <a:noFill/>
          <a:prstDash val="solid"/>
          <a:miter lim="800000"/>
        </a:ln>
        <a:effectLst/>
        <a:sp3d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4577" rIns="0" bIns="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entury Gothic" panose="020B0502020202020204"/>
              <a:ea typeface="+mn-ea"/>
              <a:cs typeface="+mn-cs"/>
            </a:rPr>
            <a:t>Share revised Ci3T plan; Complete Ci3T Feedback Form</a:t>
          </a:r>
        </a:p>
      </dsp:txBody>
      <dsp:txXfrm>
        <a:off x="6246192" y="1169040"/>
        <a:ext cx="1071507" cy="17259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027701-4552-4E82-B8B5-201818F384E1}">
      <dsp:nvSpPr>
        <dsp:cNvPr id="0" name=""/>
        <dsp:cNvSpPr/>
      </dsp:nvSpPr>
      <dsp:spPr>
        <a:xfrm>
          <a:off x="4770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 1</a:t>
          </a:r>
        </a:p>
      </dsp:txBody>
      <dsp:txXfrm>
        <a:off x="37476" y="1502882"/>
        <a:ext cx="1051245" cy="1404764"/>
      </dsp:txXfrm>
    </dsp:sp>
    <dsp:sp modelId="{0304F202-A9F3-479D-BEB1-3ABB9CCAFAF9}">
      <dsp:nvSpPr>
        <dsp:cNvPr id="0" name=""/>
        <dsp:cNvSpPr/>
      </dsp:nvSpPr>
      <dsp:spPr>
        <a:xfrm>
          <a:off x="3827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06BBCE-464F-4266-B09B-D42E3ACE62C5}">
      <dsp:nvSpPr>
        <dsp:cNvPr id="0" name=""/>
        <dsp:cNvSpPr/>
      </dsp:nvSpPr>
      <dsp:spPr>
        <a:xfrm>
          <a:off x="1154928" y="0"/>
          <a:ext cx="1116657" cy="3675440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2</a:t>
          </a:r>
          <a:endParaRPr lang="en-US" sz="1800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1187634" y="1502882"/>
        <a:ext cx="1051245" cy="1404764"/>
      </dsp:txXfrm>
    </dsp:sp>
    <dsp:sp modelId="{AF799562-D0FE-4304-8CBE-F6EBFAE4013A}">
      <dsp:nvSpPr>
        <dsp:cNvPr id="0" name=""/>
        <dsp:cNvSpPr/>
      </dsp:nvSpPr>
      <dsp:spPr>
        <a:xfrm>
          <a:off x="118842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FE780-09B4-437E-87F1-633B9F17E51A}">
      <dsp:nvSpPr>
        <dsp:cNvPr id="0" name=""/>
        <dsp:cNvSpPr/>
      </dsp:nvSpPr>
      <dsp:spPr>
        <a:xfrm>
          <a:off x="2305085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37791" y="1502882"/>
        <a:ext cx="1051245" cy="1404764"/>
      </dsp:txXfrm>
    </dsp:sp>
    <dsp:sp modelId="{069CDC01-BE12-484D-9486-671E87A5E1A9}">
      <dsp:nvSpPr>
        <dsp:cNvPr id="0" name=""/>
        <dsp:cNvSpPr/>
      </dsp:nvSpPr>
      <dsp:spPr>
        <a:xfrm>
          <a:off x="233858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70E187-B08A-486D-8A45-C8A232CC337A}">
      <dsp:nvSpPr>
        <dsp:cNvPr id="0" name=""/>
        <dsp:cNvSpPr/>
      </dsp:nvSpPr>
      <dsp:spPr>
        <a:xfrm>
          <a:off x="3455242" y="0"/>
          <a:ext cx="1116657" cy="3675440"/>
        </a:xfrm>
        <a:prstGeom prst="roundRect">
          <a:avLst>
            <a:gd name="adj" fmla="val 10000"/>
          </a:avLst>
        </a:prstGeom>
        <a:solidFill>
          <a:srgbClr val="70AD47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8016" rIns="0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3</a:t>
          </a: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3487948" y="1502882"/>
        <a:ext cx="1051245" cy="1404764"/>
      </dsp:txXfrm>
    </dsp:sp>
    <dsp:sp modelId="{640B4EA2-5D13-4CA1-86A9-3221B0994580}">
      <dsp:nvSpPr>
        <dsp:cNvPr id="0" name=""/>
        <dsp:cNvSpPr/>
      </dsp:nvSpPr>
      <dsp:spPr>
        <a:xfrm>
          <a:off x="348874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17CE07-4E74-4F15-86EB-6C6567CBA919}">
      <dsp:nvSpPr>
        <dsp:cNvPr id="0" name=""/>
        <dsp:cNvSpPr/>
      </dsp:nvSpPr>
      <dsp:spPr>
        <a:xfrm>
          <a:off x="4605400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4</a:t>
          </a:r>
        </a:p>
      </dsp:txBody>
      <dsp:txXfrm>
        <a:off x="4638106" y="1502882"/>
        <a:ext cx="1051245" cy="1404764"/>
      </dsp:txXfrm>
    </dsp:sp>
    <dsp:sp modelId="{1722C8D5-9191-4617-9A5C-B2D813A9D915}">
      <dsp:nvSpPr>
        <dsp:cNvPr id="0" name=""/>
        <dsp:cNvSpPr/>
      </dsp:nvSpPr>
      <dsp:spPr>
        <a:xfrm>
          <a:off x="4638900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F9CCCA-3B9D-4598-9B0D-5726972F0780}">
      <dsp:nvSpPr>
        <dsp:cNvPr id="0" name=""/>
        <dsp:cNvSpPr/>
      </dsp:nvSpPr>
      <dsp:spPr>
        <a:xfrm>
          <a:off x="5755557" y="0"/>
          <a:ext cx="1116657" cy="3675440"/>
        </a:xfrm>
        <a:prstGeom prst="roundRect">
          <a:avLst>
            <a:gd name="adj" fmla="val 10000"/>
          </a:avLst>
        </a:prstGeom>
        <a:solidFill>
          <a:srgbClr val="EAB200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5788263" y="1502882"/>
        <a:ext cx="1051245" cy="1404764"/>
      </dsp:txXfrm>
    </dsp:sp>
    <dsp:sp modelId="{0ED1F304-354B-4320-B27C-70A3951670CA}">
      <dsp:nvSpPr>
        <dsp:cNvPr id="0" name=""/>
        <dsp:cNvSpPr/>
      </dsp:nvSpPr>
      <dsp:spPr>
        <a:xfrm>
          <a:off x="578905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327" r="-3073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2AF601-0E14-41E6-A130-E7A0A9003234}">
      <dsp:nvSpPr>
        <dsp:cNvPr id="0" name=""/>
        <dsp:cNvSpPr/>
      </dsp:nvSpPr>
      <dsp:spPr>
        <a:xfrm>
          <a:off x="6905715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6938421" y="1502882"/>
        <a:ext cx="1051245" cy="1404764"/>
      </dsp:txXfrm>
    </dsp:sp>
    <dsp:sp modelId="{92DE6F99-74F9-48AD-8F0A-3356A4758B7E}">
      <dsp:nvSpPr>
        <dsp:cNvPr id="0" name=""/>
        <dsp:cNvSpPr/>
      </dsp:nvSpPr>
      <dsp:spPr>
        <a:xfrm>
          <a:off x="6939215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17" r="-895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0747C8-B56B-4616-9A1D-BDC76FE2232C}">
      <dsp:nvSpPr>
        <dsp:cNvPr id="0" name=""/>
        <dsp:cNvSpPr/>
      </dsp:nvSpPr>
      <dsp:spPr>
        <a:xfrm>
          <a:off x="8055872" y="0"/>
          <a:ext cx="1116657" cy="3675440"/>
        </a:xfrm>
        <a:prstGeom prst="roundRect">
          <a:avLst>
            <a:gd name="adj" fmla="val 10000"/>
          </a:avLst>
        </a:prstGeom>
        <a:solidFill>
          <a:srgbClr val="ED7D31">
            <a:lumMod val="7500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SESSION</a:t>
          </a:r>
          <a:b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</a:br>
          <a:r>
            <a:rPr lang="en-US" sz="1800" kern="120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5</a:t>
          </a:r>
        </a:p>
      </dsp:txBody>
      <dsp:txXfrm>
        <a:off x="8088578" y="1502882"/>
        <a:ext cx="1051245" cy="1404764"/>
      </dsp:txXfrm>
    </dsp:sp>
    <dsp:sp modelId="{55472D87-4270-4864-9513-C4EF84F48593}">
      <dsp:nvSpPr>
        <dsp:cNvPr id="0" name=""/>
        <dsp:cNvSpPr/>
      </dsp:nvSpPr>
      <dsp:spPr>
        <a:xfrm>
          <a:off x="8089372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680" r="88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12EEF-C90E-4A39-8624-2778E48E4BE0}">
      <dsp:nvSpPr>
        <dsp:cNvPr id="0" name=""/>
        <dsp:cNvSpPr/>
      </dsp:nvSpPr>
      <dsp:spPr>
        <a:xfrm>
          <a:off x="9206030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i="1" kern="1200">
            <a:solidFill>
              <a:srgbClr val="FFC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9238736" y="1502882"/>
        <a:ext cx="1051245" cy="1404764"/>
      </dsp:txXfrm>
    </dsp:sp>
    <dsp:sp modelId="{8B20BB08-94B1-48F9-9897-CB80CA7F6C0C}">
      <dsp:nvSpPr>
        <dsp:cNvPr id="0" name=""/>
        <dsp:cNvSpPr/>
      </dsp:nvSpPr>
      <dsp:spPr>
        <a:xfrm>
          <a:off x="9239529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9"/>
          <a:srcRect/>
          <a:stretch>
            <a:fillRect l="-9662" r="-10862"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6C3189-9723-4D48-AB42-84F0840E98A7}">
      <dsp:nvSpPr>
        <dsp:cNvPr id="0" name=""/>
        <dsp:cNvSpPr/>
      </dsp:nvSpPr>
      <dsp:spPr>
        <a:xfrm>
          <a:off x="10356187" y="0"/>
          <a:ext cx="1116657" cy="3675440"/>
        </a:xfrm>
        <a:prstGeom prst="roundRect">
          <a:avLst>
            <a:gd name="adj" fmla="val 10000"/>
          </a:avLst>
        </a:prstGeom>
        <a:solidFill>
          <a:srgbClr val="44546A">
            <a:lumMod val="75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i="1" kern="1200">
              <a:solidFill>
                <a:srgbClr val="FFC000"/>
              </a:solidFill>
              <a:latin typeface="Calibri" panose="020F0502020204030204"/>
              <a:ea typeface="+mn-ea"/>
              <a:cs typeface="+mn-cs"/>
            </a:rPr>
            <a:t>Revising for the year ahead</a:t>
          </a:r>
        </a:p>
      </dsp:txBody>
      <dsp:txXfrm>
        <a:off x="10388893" y="1502882"/>
        <a:ext cx="1051245" cy="1404764"/>
      </dsp:txXfrm>
    </dsp:sp>
    <dsp:sp modelId="{A5E4E931-3070-4D12-BE4A-A7CFF0542571}">
      <dsp:nvSpPr>
        <dsp:cNvPr id="0" name=""/>
        <dsp:cNvSpPr/>
      </dsp:nvSpPr>
      <dsp:spPr>
        <a:xfrm>
          <a:off x="10389687" y="220526"/>
          <a:ext cx="1049658" cy="1223921"/>
        </a:xfrm>
        <a:prstGeom prst="ellipse">
          <a:avLst/>
        </a:prstGeom>
        <a:blipFill dpi="0" rotWithShape="1"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53C31-027B-47B6-99A7-1B4548807CCF}">
      <dsp:nvSpPr>
        <dsp:cNvPr id="0" name=""/>
        <dsp:cNvSpPr/>
      </dsp:nvSpPr>
      <dsp:spPr>
        <a:xfrm>
          <a:off x="452980" y="3048230"/>
          <a:ext cx="10559406" cy="397316"/>
        </a:xfrm>
        <a:prstGeom prst="rightArrow">
          <a:avLst/>
        </a:prstGeom>
        <a:solidFill>
          <a:srgbClr val="8679EF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5E442F-D671-4CAA-9199-50F0C72EE436}">
      <dsp:nvSpPr>
        <dsp:cNvPr id="0" name=""/>
        <dsp:cNvSpPr/>
      </dsp:nvSpPr>
      <dsp:spPr>
        <a:xfrm>
          <a:off x="0" y="8118"/>
          <a:ext cx="5916474" cy="634025"/>
        </a:xfrm>
        <a:prstGeom prst="round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Work stress can lead to…</a:t>
          </a:r>
        </a:p>
      </dsp:txBody>
      <dsp:txXfrm>
        <a:off x="30951" y="39069"/>
        <a:ext cx="5854572" cy="572123"/>
      </dsp:txXfrm>
    </dsp:sp>
    <dsp:sp modelId="{DAA09AC0-D981-400E-8FDE-759A04D3C48D}">
      <dsp:nvSpPr>
        <dsp:cNvPr id="0" name=""/>
        <dsp:cNvSpPr/>
      </dsp:nvSpPr>
      <dsp:spPr>
        <a:xfrm>
          <a:off x="0" y="642143"/>
          <a:ext cx="5916474" cy="1737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848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2100" kern="1200">
            <a:solidFill>
              <a:schemeClr val="tx1"/>
            </a:solidFill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>
              <a:solidFill>
                <a:schemeClr val="tx1"/>
              </a:solidFill>
            </a:rPr>
            <a:t>Emotional Exhaustion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Depersonalization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100" kern="1200"/>
            <a:t>Lack of Personal Accomplishment</a:t>
          </a:r>
        </a:p>
      </dsp:txBody>
      <dsp:txXfrm>
        <a:off x="0" y="642143"/>
        <a:ext cx="5916474" cy="173756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E34E6-FB3E-4864-86A5-01B38B58407A}">
      <dsp:nvSpPr>
        <dsp:cNvPr id="0" name=""/>
        <dsp:cNvSpPr/>
      </dsp:nvSpPr>
      <dsp:spPr>
        <a:xfrm>
          <a:off x="5416809" y="894461"/>
          <a:ext cx="1888344" cy="4196383"/>
        </a:xfrm>
        <a:prstGeom prst="wedgeRectCallout">
          <a:avLst>
            <a:gd name="adj1" fmla="val 0"/>
            <a:gd name="adj2" fmla="val 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How well did this support work for this student?</a:t>
          </a:r>
        </a:p>
      </dsp:txBody>
      <dsp:txXfrm>
        <a:off x="5656464" y="894461"/>
        <a:ext cx="1648690" cy="4196383"/>
      </dsp:txXfrm>
    </dsp:sp>
    <dsp:sp modelId="{0CB931B7-2913-4993-B72C-B4B09AC3EC12}">
      <dsp:nvSpPr>
        <dsp:cNvPr id="0" name=""/>
        <dsp:cNvSpPr/>
      </dsp:nvSpPr>
      <dsp:spPr>
        <a:xfrm>
          <a:off x="5416809" y="0"/>
          <a:ext cx="1888344" cy="89598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Experimental Design</a:t>
          </a:r>
        </a:p>
      </dsp:txBody>
      <dsp:txXfrm>
        <a:off x="5416809" y="0"/>
        <a:ext cx="1888344" cy="895988"/>
      </dsp:txXfrm>
    </dsp:sp>
    <dsp:sp modelId="{B97DAC85-4698-4EF8-B243-22AE730CF5F9}">
      <dsp:nvSpPr>
        <dsp:cNvPr id="0" name=""/>
        <dsp:cNvSpPr/>
      </dsp:nvSpPr>
      <dsp:spPr>
        <a:xfrm>
          <a:off x="3527897" y="894461"/>
          <a:ext cx="1888344" cy="3897041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What do stakeholders think about the goals, procedures, and outcomes</a:t>
          </a:r>
          <a:r>
            <a:rPr lang="en-US" sz="2200" kern="1200"/>
            <a:t>?</a:t>
          </a:r>
        </a:p>
      </dsp:txBody>
      <dsp:txXfrm>
        <a:off x="3767552" y="894461"/>
        <a:ext cx="1648690" cy="3897041"/>
      </dsp:txXfrm>
    </dsp:sp>
    <dsp:sp modelId="{1DDE1ACC-5448-4E67-AD04-7EC81D10806C}">
      <dsp:nvSpPr>
        <dsp:cNvPr id="0" name=""/>
        <dsp:cNvSpPr/>
      </dsp:nvSpPr>
      <dsp:spPr>
        <a:xfrm>
          <a:off x="3527897" y="145089"/>
          <a:ext cx="1888344" cy="7493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Social Validity</a:t>
          </a:r>
        </a:p>
      </dsp:txBody>
      <dsp:txXfrm>
        <a:off x="3527897" y="145089"/>
        <a:ext cx="1888344" cy="749372"/>
      </dsp:txXfrm>
    </dsp:sp>
    <dsp:sp modelId="{4F12341F-7109-47E8-861E-AC535665D77A}">
      <dsp:nvSpPr>
        <dsp:cNvPr id="0" name=""/>
        <dsp:cNvSpPr/>
      </dsp:nvSpPr>
      <dsp:spPr>
        <a:xfrm>
          <a:off x="1639552" y="894461"/>
          <a:ext cx="1888344" cy="3597191"/>
        </a:xfrm>
        <a:prstGeom prst="wedgeRectCallout">
          <a:avLst>
            <a:gd name="adj1" fmla="val 62500"/>
            <a:gd name="adj2" fmla="val 2083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Is it happening?</a:t>
          </a:r>
        </a:p>
      </dsp:txBody>
      <dsp:txXfrm>
        <a:off x="1879207" y="894461"/>
        <a:ext cx="1648690" cy="3597191"/>
      </dsp:txXfrm>
    </dsp:sp>
    <dsp:sp modelId="{203A2E34-2038-48AE-BF22-F23376063780}">
      <dsp:nvSpPr>
        <dsp:cNvPr id="0" name=""/>
        <dsp:cNvSpPr/>
      </dsp:nvSpPr>
      <dsp:spPr>
        <a:xfrm>
          <a:off x="1639552" y="294759"/>
          <a:ext cx="1888344" cy="5997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Treatment Integrity</a:t>
          </a:r>
        </a:p>
      </dsp:txBody>
      <dsp:txXfrm>
        <a:off x="1639552" y="294759"/>
        <a:ext cx="1888344" cy="5997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InterconnectedBlockProcess">
  <dgm:title val="Interconnected Block Process"/>
  <dgm:desc val="Use to show sequential steps in a process. Works best with small amounts of Level 1 text and medium amounts of Level 2 text."/>
  <dgm:catLst>
    <dgm:cat type="process" pri="5500"/>
    <dgm:cat type="officeonline" pri="3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  <dgm:cxn modelId="70" srcId="0" destId="40" srcOrd="2" destOrd="0"/>
        <dgm:cxn modelId="42" srcId="40" destId="41" srcOrd="0" destOrd="0"/>
      </dgm:cxnLst>
      <dgm:bg/>
      <dgm:whole/>
    </dgm:dataModel>
  </dgm:clrData>
  <dgm:layoutNode name="Name0">
    <dgm:varLst>
      <dgm:chMax val="7"/>
      <dgm:chPref val="5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.127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5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Accent1" refType="w" fact="0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Child1" refType="w" fact="0.063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Parent1" refType="w" fact="0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.5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Child2" refType="w" fact="0.5635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Parent2" refType="w" fact="0.5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6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Accent1" refType="w" fact="0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Child1" refType="w" fact="0.0423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Parent1" refType="w" fact="0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Child2" refType="w" fact="0.3756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.6667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Child3" refType="w" fact="0.709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Parent3" refType="w" fact="0.6667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7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Accent1" refType="w" fact="0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Child1" refType="w" fact="0.0317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Parent1" refType="w" fact="0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2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Child2" refType="w" fact="0.2817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Parent2" refType="w" fact="0.2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Child3" refType="w" fact="0.5317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Parent3" refType="w" fact="0.5"/>
              <dgm:constr type="t" for="ch" forName="Parent3" refType="h" fact="0.0275"/>
              <dgm:constr type="w" for="ch" forName="Parent3" refType="w" fact="0.25"/>
              <dgm:constr type="h" for="ch" forName="Parent3" refType="h" fact="0.1622"/>
              <dgm:constr type="l" for="ch" forName="ChildAccent4" refType="w" fact="0.75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Child4" refType="w" fact="0.7817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Parent4" refType="w" fact="0.75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8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Accent1" refType="w" fact="0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Child1" refType="w" fact="0.0254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Parent1" refType="w" fact="0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2001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Child2" refType="w" fact="0.2255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Parent2" refType="w" fact="0.2001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Child3" refType="w" fact="0.4256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6003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Child4" refType="w" fact="0.6257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Parent4" refType="w" fact="0.6003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.7999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Child5" refType="w" fact="0.8253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Parent5" refType="w" fact="0.7999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9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Accent1" refType="w" fact="0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Child1" refType="w" fact="0.0212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Parent1" refType="w" fact="0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167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Child2" refType="w" fact="0.1888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Parent2" refType="w" fact="0.167"/>
              <dgm:constr type="t" for="ch" forName="Parent2" refType="h" fact="0.0923"/>
              <dgm:constr type="w" for="ch" forName="Parent2" refType="w" fact="0.167"/>
              <dgm:constr type="h" for="ch" forName="Parent2" refType="h" fact="0.1164"/>
              <dgm:constr type="l" for="ch" forName="ChildAccent3" refType="w" fact="0.333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Child3" refType="w" fact="0.3551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Parent3" refType="w" fact="0.3339"/>
              <dgm:constr type="t" for="ch" forName="Parent3" refType="h" fact="0.0698"/>
              <dgm:constr type="w" for="ch" forName="Parent3" refType="w" fact="0.167"/>
              <dgm:constr type="h" for="ch" forName="Parent3" refType="h" fact="0.1396"/>
              <dgm:constr type="l" for="ch" forName="ChildAccent4" refType="w" fact="0.500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Child4" refType="w" fact="0.5221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Parent4" refType="w" fact="0.501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6674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Child5" refType="w" fact="0.6886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Parent5" refType="w" fact="0.668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.833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Child6" refType="w" fact="0.8542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Parent6" refType="w" fact="0.835"/>
              <dgm:constr type="t" for="ch" forName="Parent6" refType="h" fact="0"/>
              <dgm:constr type="w" for="ch" forName="Parent6" refType="w" fact="0.165"/>
              <dgm:constr type="h" for="ch" forName="Parent6" refType="h" fact="0.2095"/>
            </dgm:constrLst>
          </dgm:if>
          <dgm:else name="Name10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Accent1" refType="w" fact="0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Child1" refType="w" fact="0.0182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Parent1" refType="w" fact="0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1432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Child2" refType="w" fact="0.1614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Parent2" refType="w" fact="0.1432"/>
              <dgm:constr type="t" for="ch" forName="Parent2" refType="h" fact="0.108"/>
              <dgm:constr type="w" for="ch" forName="Parent2" refType="w" fact="0.1432"/>
              <dgm:constr type="h" for="ch" forName="Parent2" refType="h" fact="0.1088"/>
              <dgm:constr type="l" for="ch" forName="ChildAccent3" refType="w" fact="0.2865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Child3" refType="w" fact="0.3047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Parent3" refType="w" fact="0.2865"/>
              <dgm:constr type="t" for="ch" forName="Parent3" refType="h" fact="0.087"/>
              <dgm:constr type="w" for="ch" forName="Parent3" refType="w" fact="0.143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Child4" refType="w" fact="0.4479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5726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Child5" refType="w" fact="0.5908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Parent5" refType="w" fact="0.5726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7147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Child6" refType="w" fact="0.7329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Parent6" refType="w" fact="0.716"/>
              <dgm:constr type="t" for="ch" forName="Parent6" refType="h" fact="0.0217"/>
              <dgm:constr type="w" for="ch" forName="Parent6" refType="w" fact="0.1424"/>
              <dgm:constr type="h" for="ch" forName="Parent6" refType="h" fact="0.1958"/>
              <dgm:constr type="l" for="ch" forName="ChildAccent7" refType="w" fact="0.8568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Child7" refType="w" fact="0.875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Parent7" refType="w" fact="0.8577"/>
              <dgm:constr type="t" for="ch" forName="Parent7" refType="h" fact="0"/>
              <dgm:constr type="w" for="ch" forName="Parent7" refType="w" fact="0.1423"/>
              <dgm:constr type="h" for="ch" forName="Parent7" refType="h" fact="0.2175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0.4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Accent1" refType="w" fact="0"/>
              <dgm:constr type="t" for="ch" forName="ChildAccent1" refType="h" fact="0.1429"/>
              <dgm:constr type="w" for="ch" forName="ChildAccent1" refType="w"/>
              <dgm:constr type="h" for="ch" forName="ChildAccent1" refType="h" fact="0.8571"/>
              <dgm:constr type="l" for="ch" forName="Child1" refType="w" fact="0"/>
              <dgm:constr type="t" for="ch" forName="Child1" refType="h" fact="0.1429"/>
              <dgm:constr type="w" for="ch" forName="Child1" refType="w" fact="0.873"/>
              <dgm:constr type="h" for="ch" forName="Child1" refType="h" fact="0.8571"/>
              <dgm:constr type="l" for="ch" forName="Parent1" refType="w" fact="0"/>
              <dgm:constr type="t" for="ch" forName="Parent1" refType="h" fact="0"/>
              <dgm:constr type="w" for="ch" forName="Parent1" refType="w"/>
              <dgm:constr type="h" for="ch" forName="Parent1" refType="h" fact="0.1429"/>
            </dgm:constrLst>
          </dgm:if>
          <dgm:if name="Name14" axis="ch" ptType="node" func="cnt" op="equ" val="2">
            <dgm:alg type="composite">
              <dgm:param type="ar" val="0.8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Child2" refType="w" fact="0"/>
              <dgm:constr type="t" for="ch" forName="Child2" refType="h" fact="0.1613"/>
              <dgm:constr type="w" for="ch" forName="Child2" refType="w" fact="0.4365"/>
              <dgm:constr type="h" for="ch" forName="Child2" refType="h" fact="0.8387"/>
              <dgm:constr type="l" for="ch" forName="Child1" refType="w" fact="0.5"/>
              <dgm:constr type="t" for="ch" forName="Child1" refType="h" fact="0.1613"/>
              <dgm:constr type="w" for="ch" forName="Child1" refType="w" fact="0.4365"/>
              <dgm:constr type="h" for="ch" forName="Child1" refType="h" fact="0.7742"/>
              <dgm:constr type="l" for="ch" forName="ChildAccent1" refType="w" fact="0.5"/>
              <dgm:constr type="t" for="ch" forName="ChildAccent1" refType="h" fact="0.1613"/>
              <dgm:constr type="w" for="ch" forName="ChildAccent1" refType="w" fact="0.5"/>
              <dgm:constr type="h" for="ch" forName="ChildAccent1" refType="h" fact="0.7742"/>
              <dgm:constr type="l" for="ch" forName="Parent1" refType="w" fact="0.5"/>
              <dgm:constr type="t" for="ch" forName="Parent1" refType="h" fact="0.0323"/>
              <dgm:constr type="w" for="ch" forName="Parent1" refType="w" fact="0.5"/>
              <dgm:constr type="h" for="ch" forName="Parent1" refType="h" fact="0.129"/>
              <dgm:constr type="l" for="ch" forName="ChildAccent2" refType="w" fact="0"/>
              <dgm:constr type="t" for="ch" forName="ChildAccent2" refType="h" fact="0.1613"/>
              <dgm:constr type="w" for="ch" forName="ChildAccent2" refType="w" fact="0.5"/>
              <dgm:constr type="h" for="ch" forName="ChildAccent2" refType="h" fact="0.8387"/>
              <dgm:constr type="l" for="ch" forName="Parent2" refType="w" fact="0"/>
              <dgm:constr type="t" for="ch" forName="Parent2" refType="h" fact="0"/>
              <dgm:constr type="w" for="ch" forName="Parent2" refType="w" fact="0.5"/>
              <dgm:constr type="h" for="ch" forName="Parent2" refType="h" fact="0.1613"/>
            </dgm:constrLst>
          </dgm:if>
          <dgm:if name="Name15" axis="ch" ptType="node" func="cnt" op="equ" val="3">
            <dgm:alg type="composite">
              <dgm:param type="ar" val="1.112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Child3" refType="w" fact="0"/>
              <dgm:constr type="t" for="ch" forName="Child3" refType="h" fact="0.1757"/>
              <dgm:constr type="w" for="ch" forName="Child3" refType="w" fact="0.291"/>
              <dgm:constr type="h" for="ch" forName="Child3" refType="h" fact="0.8243"/>
              <dgm:constr type="l" for="ch" forName="Child2" refType="w" fact="0.3333"/>
              <dgm:constr type="t" for="ch" forName="Child2" refType="h" fact="0.1757"/>
              <dgm:constr type="w" for="ch" forName="Child2" refType="w" fact="0.291"/>
              <dgm:constr type="h" for="ch" forName="Child2" refType="h" fact="0.7655"/>
              <dgm:constr type="l" for="ch" forName="Child1" refType="w" fact="0.6667"/>
              <dgm:constr type="t" for="ch" forName="Child1" refType="h" fact="0.1757"/>
              <dgm:constr type="w" for="ch" forName="Child1" refType="w" fact="0.291"/>
              <dgm:constr type="h" for="ch" forName="Child1" refType="h" fact="0.7066"/>
              <dgm:constr type="l" for="ch" forName="ChildAccent1" refType="w" fact="0.6667"/>
              <dgm:constr type="t" for="ch" forName="ChildAccent1" refType="h" fact="0.1757"/>
              <dgm:constr type="w" for="ch" forName="ChildAccent1" refType="w" fact="0.3333"/>
              <dgm:constr type="h" for="ch" forName="ChildAccent1" refType="h" fact="0.7066"/>
              <dgm:constr type="l" for="ch" forName="Parent1" refType="w" fact="0.6667"/>
              <dgm:constr type="t" for="ch" forName="Parent1" refType="h" fact="0.0579"/>
              <dgm:constr type="w" for="ch" forName="Parent1" refType="w" fact="0.3333"/>
              <dgm:constr type="h" for="ch" forName="Parent1" refType="h" fact="0.1178"/>
              <dgm:constr type="l" for="ch" forName="ChildAccent2" refType="w" fact="0.3333"/>
              <dgm:constr type="t" for="ch" forName="ChildAccent2" refType="h" fact="0.1757"/>
              <dgm:constr type="w" for="ch" forName="ChildAccent2" refType="w" fact="0.3333"/>
              <dgm:constr type="h" for="ch" forName="ChildAccent2" refType="h" fact="0.7655"/>
              <dgm:constr type="l" for="ch" forName="Parent2" refType="w" fact="0.3333"/>
              <dgm:constr type="t" for="ch" forName="Parent2" refType="h" fact="0.0285"/>
              <dgm:constr type="w" for="ch" forName="Parent2" refType="w" fact="0.3333"/>
              <dgm:constr type="h" for="ch" forName="Parent2" refType="h" fact="0.1472"/>
              <dgm:constr type="l" for="ch" forName="ChildAccent3" refType="w" fact="0"/>
              <dgm:constr type="t" for="ch" forName="ChildAccent3" refType="h" fact="0.1757"/>
              <dgm:constr type="w" for="ch" forName="ChildAccent3" refType="w" fact="0.3333"/>
              <dgm:constr type="h" for="ch" forName="ChildAccent3" refType="h" fact="0.8243"/>
              <dgm:constr type="l" for="ch" forName="Parent3" refType="w" fact="0"/>
              <dgm:constr type="t" for="ch" forName="Parent3" refType="h" fact="0"/>
              <dgm:constr type="w" for="ch" forName="Parent3" refType="w" fact="0.3333"/>
              <dgm:constr type="h" for="ch" forName="Parent3" refType="h" fact="0.176"/>
            </dgm:constrLst>
          </dgm:if>
          <dgm:if name="Name16" axis="ch" ptType="node" func="cnt" op="equ" val="4">
            <dgm:alg type="composite">
              <dgm:param type="ar" val="1.362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Child4" refType="w" fact="0"/>
              <dgm:constr type="t" for="ch" forName="Child4" refType="h" fact="0.1892"/>
              <dgm:constr type="w" for="ch" forName="Child4" refType="w" fact="0.2183"/>
              <dgm:constr type="h" for="ch" forName="Child4" refType="h" fact="0.8108"/>
              <dgm:constr type="l" for="ch" forName="Child3" refType="w" fact="0.25"/>
              <dgm:constr type="t" for="ch" forName="Child3" refType="h" fact="0.1892"/>
              <dgm:constr type="w" for="ch" forName="Child3" refType="w" fact="0.2183"/>
              <dgm:constr type="h" for="ch" forName="Child3" refType="h" fact="0.7568"/>
              <dgm:constr type="l" for="ch" forName="Child2" refType="w" fact="0.5"/>
              <dgm:constr type="t" for="ch" forName="Child2" refType="h" fact="0.1892"/>
              <dgm:constr type="w" for="ch" forName="Child2" refType="w" fact="0.2183"/>
              <dgm:constr type="h" for="ch" forName="Child2" refType="h" fact="0.7027"/>
              <dgm:constr type="l" for="ch" forName="Child1" refType="w" fact="0.75"/>
              <dgm:constr type="t" for="ch" forName="Child1" refType="h" fact="0.1892"/>
              <dgm:constr type="w" for="ch" forName="Child1" refType="w" fact="0.2183"/>
              <dgm:constr type="h" for="ch" forName="Child1" refType="h" fact="0.6486"/>
              <dgm:constr type="l" for="ch" forName="ChildAccent1" refType="w" fact="0.75"/>
              <dgm:constr type="t" for="ch" forName="ChildAccent1" refType="h" fact="0.1892"/>
              <dgm:constr type="w" for="ch" forName="ChildAccent1" refType="w" fact="0.25"/>
              <dgm:constr type="h" for="ch" forName="ChildAccent1" refType="h" fact="0.6486"/>
              <dgm:constr type="l" for="ch" forName="Parent1" refType="w" fact="0.75"/>
              <dgm:constr type="t" for="ch" forName="Parent1" refType="h" fact="0.0811"/>
              <dgm:constr type="w" for="ch" forName="Parent1" refType="w" fact="0.25"/>
              <dgm:constr type="h" for="ch" forName="Parent1" refType="h" fact="0.1081"/>
              <dgm:constr type="l" for="ch" forName="ChildAccent2" refType="w" fact="0.5"/>
              <dgm:constr type="t" for="ch" forName="ChildAccent2" refType="h" fact="0.1892"/>
              <dgm:constr type="w" for="ch" forName="ChildAccent2" refType="w" fact="0.25"/>
              <dgm:constr type="h" for="ch" forName="ChildAccent2" refType="h" fact="0.7027"/>
              <dgm:constr type="l" for="ch" forName="Parent2" refType="w" fact="0.5"/>
              <dgm:constr type="t" for="ch" forName="Parent2" refType="h" fact="0.0541"/>
              <dgm:constr type="w" for="ch" forName="Parent2" refType="w" fact="0.25"/>
              <dgm:constr type="h" for="ch" forName="Parent2" refType="h" fact="0.1351"/>
              <dgm:constr type="l" for="ch" forName="ChildAccent3" refType="w" fact="0.25"/>
              <dgm:constr type="t" for="ch" forName="ChildAccent3" refType="h" fact="0.1892"/>
              <dgm:constr type="w" for="ch" forName="ChildAccent3" refType="w" fact="0.25"/>
              <dgm:constr type="h" for="ch" forName="ChildAccent3" refType="h" fact="0.7568"/>
              <dgm:constr type="l" for="ch" forName="Parent3" refType="w" fact="0.25"/>
              <dgm:constr type="t" for="ch" forName="Parent3" refType="h" fact="0.0279"/>
              <dgm:constr type="w" for="ch" forName="Parent3" refType="w" fact="0.25"/>
              <dgm:constr type="h" for="ch" forName="Parent3" refType="h" fact="0.161"/>
              <dgm:constr type="l" for="ch" forName="ChildAccent4" refType="w" fact="0"/>
              <dgm:constr type="t" for="ch" forName="ChildAccent4" refType="h" fact="0.1892"/>
              <dgm:constr type="w" for="ch" forName="ChildAccent4" refType="w" fact="0.25"/>
              <dgm:constr type="h" for="ch" forName="ChildAccent4" refType="h" fact="0.8108"/>
              <dgm:constr type="l" for="ch" forName="Parent4" refType="w" fact="0"/>
              <dgm:constr type="t" for="ch" forName="Parent4" refType="h" fact="0"/>
              <dgm:constr type="w" for="ch" forName="Parent4" refType="w" fact="0.25"/>
              <dgm:constr type="h" for="ch" forName="Parent4" refType="h" fact="0.1892"/>
            </dgm:constrLst>
          </dgm:if>
          <dgm:if name="Name17" axis="ch" ptType="node" func="cnt" op="equ" val="5">
            <dgm:alg type="composite">
              <dgm:param type="ar" val="1.5742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Child5" refType="w" fact="0"/>
              <dgm:constr type="t" for="ch" forName="Child5" refType="h" fact="0.2"/>
              <dgm:constr type="w" for="ch" forName="Child5" refType="w" fact="0.1747"/>
              <dgm:constr type="h" for="ch" forName="Child5" refType="h" fact="0.8"/>
              <dgm:constr type="l" for="ch" forName="Child4" refType="w" fact="0.2001"/>
              <dgm:constr type="t" for="ch" forName="Child4" refType="h" fact="0.2"/>
              <dgm:constr type="w" for="ch" forName="Child4" refType="w" fact="0.1747"/>
              <dgm:constr type="h" for="ch" forName="Child4" refType="h" fact="0.75"/>
              <dgm:constr type="l" for="ch" forName="Child3" refType="w" fact="0.4002"/>
              <dgm:constr type="t" for="ch" forName="Child3" refType="h" fact="0.2"/>
              <dgm:constr type="w" for="ch" forName="Child3" refType="w" fact="0.1747"/>
              <dgm:constr type="h" for="ch" forName="Child3" refType="h" fact="0.7"/>
              <dgm:constr type="l" for="ch" forName="Child2" refType="w" fact="0.6003"/>
              <dgm:constr type="t" for="ch" forName="Child2" refType="h" fact="0.2"/>
              <dgm:constr type="w" for="ch" forName="Child2" refType="w" fact="0.1747"/>
              <dgm:constr type="h" for="ch" forName="Child2" refType="h" fact="0.65"/>
              <dgm:constr type="l" for="ch" forName="Child1" refType="w" fact="0.7999"/>
              <dgm:constr type="t" for="ch" forName="Child1" refType="h" fact="0.2"/>
              <dgm:constr type="w" for="ch" forName="Child1" refType="w" fact="0.1747"/>
              <dgm:constr type="h" for="ch" forName="Child1" refType="h" fact="0.6"/>
              <dgm:constr type="l" for="ch" forName="ChildAccent1" refType="w" fact="0.7999"/>
              <dgm:constr type="t" for="ch" forName="ChildAccent1" refType="h" fact="0.2"/>
              <dgm:constr type="w" for="ch" forName="ChildAccent1" refType="w" fact="0.2001"/>
              <dgm:constr type="h" for="ch" forName="ChildAccent1" refType="h" fact="0.6"/>
              <dgm:constr type="l" for="ch" forName="Parent1" refType="w" fact="0.7999"/>
              <dgm:constr type="t" for="ch" forName="Parent1" refType="h" fact="0.1"/>
              <dgm:constr type="w" for="ch" forName="Parent1" refType="w" fact="0.2001"/>
              <dgm:constr type="h" for="ch" forName="Parent1" refType="h" fact="0.1"/>
              <dgm:constr type="l" for="ch" forName="ChildAccent2" refType="w" fact="0.6003"/>
              <dgm:constr type="t" for="ch" forName="ChildAccent2" refType="h" fact="0.2"/>
              <dgm:constr type="w" for="ch" forName="ChildAccent2" refType="w" fact="0.2001"/>
              <dgm:constr type="h" for="ch" forName="ChildAccent2" refType="h" fact="0.65"/>
              <dgm:constr type="l" for="ch" forName="Parent2" refType="w" fact="0.6003"/>
              <dgm:constr type="t" for="ch" forName="Parent2" refType="h" fact="0.075"/>
              <dgm:constr type="w" for="ch" forName="Parent2" refType="w" fact="0.2001"/>
              <dgm:constr type="h" for="ch" forName="Parent2" refType="h" fact="0.125"/>
              <dgm:constr type="l" for="ch" forName="ChildAccent3" refType="w" fact="0.4002"/>
              <dgm:constr type="t" for="ch" forName="ChildAccent3" refType="h" fact="0.2"/>
              <dgm:constr type="w" for="ch" forName="ChildAccent3" refType="w" fact="0.2001"/>
              <dgm:constr type="h" for="ch" forName="ChildAccent3" refType="h" fact="0.7"/>
              <dgm:constr type="l" for="ch" forName="Parent3" refType="w" fact="0.4002"/>
              <dgm:constr type="t" for="ch" forName="Parent3" refType="h" fact="0.0508"/>
              <dgm:constr type="w" for="ch" forName="Parent3" refType="w" fact="0.2001"/>
              <dgm:constr type="h" for="ch" forName="Parent3" refType="h" fact="0.15"/>
              <dgm:constr type="l" for="ch" forName="ChildAccent4" refType="w" fact="0.2001"/>
              <dgm:constr type="t" for="ch" forName="ChildAccent4" refType="h" fact="0.2"/>
              <dgm:constr type="w" for="ch" forName="ChildAccent4" refType="w" fact="0.2001"/>
              <dgm:constr type="h" for="ch" forName="ChildAccent4" refType="h" fact="0.75"/>
              <dgm:constr type="l" for="ch" forName="Parent4" refType="w" fact="0.2001"/>
              <dgm:constr type="t" for="ch" forName="Parent4" refType="h" fact="0.025"/>
              <dgm:constr type="w" for="ch" forName="Parent4" refType="w" fact="0.2001"/>
              <dgm:constr type="h" for="ch" forName="Parent4" refType="h" fact="0.175"/>
              <dgm:constr type="l" for="ch" forName="ChildAccent5" refType="w" fact="0"/>
              <dgm:constr type="t" for="ch" forName="ChildAccent5" refType="h" fact="0.2"/>
              <dgm:constr type="w" for="ch" forName="ChildAccent5" refType="w" fact="0.2001"/>
              <dgm:constr type="h" for="ch" forName="ChildAccent5" refType="h" fact="0.8"/>
              <dgm:constr type="l" for="ch" forName="Parent5" refType="w" fact="0"/>
              <dgm:constr type="t" for="ch" forName="Parent5" refType="h" fact="0"/>
              <dgm:constr type="w" for="ch" forName="Parent5" refType="w" fact="0.2001"/>
              <dgm:constr type="h" for="ch" forName="Parent5" refType="h" fact="0.2"/>
            </dgm:constrLst>
          </dgm:if>
          <dgm:if name="Name18" axis="ch" ptType="node" func="cnt" op="equ" val="6">
            <dgm:alg type="composite">
              <dgm:param type="ar" val="1.756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Child6" refType="w" fact="0"/>
              <dgm:constr type="t" for="ch" forName="Child6" refType="h" fact="0.2087"/>
              <dgm:constr type="w" for="ch" forName="Child6" refType="w" fact="0.1458"/>
              <dgm:constr type="h" for="ch" forName="Child6" refType="h" fact="0.7913"/>
              <dgm:constr type="l" for="ch" forName="Child5" refType="w" fact="0.167"/>
              <dgm:constr type="t" for="ch" forName="Child5" refType="h" fact="0.2087"/>
              <dgm:constr type="w" for="ch" forName="Child5" refType="w" fact="0.1458"/>
              <dgm:constr type="h" for="ch" forName="Child5" refType="h" fact="0.7448"/>
              <dgm:constr type="l" for="ch" forName="Child4" refType="w" fact="0.3339"/>
              <dgm:constr type="t" for="ch" forName="Child4" refType="h" fact="0.2087"/>
              <dgm:constr type="w" for="ch" forName="Child4" refType="w" fact="0.1458"/>
              <dgm:constr type="h" for="ch" forName="Child4" refType="h" fact="0.6982"/>
              <dgm:constr type="l" for="ch" forName="Child3" refType="w" fact="0.5009"/>
              <dgm:constr type="t" for="ch" forName="Child3" refType="h" fact="0.2087"/>
              <dgm:constr type="w" for="ch" forName="Child3" refType="w" fact="0.1458"/>
              <dgm:constr type="h" for="ch" forName="Child3" refType="h" fact="0.6517"/>
              <dgm:constr type="l" for="ch" forName="Child2" refType="w" fact="0.6674"/>
              <dgm:constr type="t" for="ch" forName="Child2" refType="h" fact="0.2087"/>
              <dgm:constr type="w" for="ch" forName="Child2" refType="w" fact="0.1458"/>
              <dgm:constr type="h" for="ch" forName="Child2" refType="h" fact="0.6051"/>
              <dgm:constr type="l" for="ch" forName="Child1" refType="w" fact="0.833"/>
              <dgm:constr type="t" for="ch" forName="Child1" refType="h" fact="0.2087"/>
              <dgm:constr type="w" for="ch" forName="Child1" refType="w" fact="0.1458"/>
              <dgm:constr type="h" for="ch" forName="Child1" refType="h" fact="0.5586"/>
              <dgm:constr type="l" for="ch" forName="ChildAccent1" refType="w" fact="0.833"/>
              <dgm:constr type="t" for="ch" forName="ChildAccent1" refType="h" fact="0.2087"/>
              <dgm:constr type="w" for="ch" forName="ChildAccent1" refType="w" fact="0.167"/>
              <dgm:constr type="h" for="ch" forName="ChildAccent1" refType="h" fact="0.5586"/>
              <dgm:constr type="l" for="ch" forName="Parent1" refType="w" fact="0.833"/>
              <dgm:constr type="t" for="ch" forName="Parent1" refType="h" fact="0.1156"/>
              <dgm:constr type="w" for="ch" forName="Parent1" refType="w" fact="0.167"/>
              <dgm:constr type="h" for="ch" forName="Parent1" refType="h" fact="0.0931"/>
              <dgm:constr type="l" for="ch" forName="ChildAccent2" refType="w" fact="0.6674"/>
              <dgm:constr type="t" for="ch" forName="ChildAccent2" refType="h" fact="0.2087"/>
              <dgm:constr type="w" for="ch" forName="ChildAccent2" refType="w" fact="0.167"/>
              <dgm:constr type="h" for="ch" forName="ChildAccent2" refType="h" fact="0.6051"/>
              <dgm:constr type="l" for="ch" forName="Parent2" refType="w" fact="0.6674"/>
              <dgm:constr type="t" for="ch" forName="Parent2" refType="h" fact="0.0923"/>
              <dgm:constr type="w" for="ch" forName="Parent2" refType="w" fact="0.165"/>
              <dgm:constr type="h" for="ch" forName="Parent2" refType="h" fact="0.1164"/>
              <dgm:constr type="l" for="ch" forName="ChildAccent3" refType="w" fact="0.5009"/>
              <dgm:constr type="t" for="ch" forName="ChildAccent3" refType="h" fact="0.2087"/>
              <dgm:constr type="w" for="ch" forName="ChildAccent3" refType="w" fact="0.167"/>
              <dgm:constr type="h" for="ch" forName="ChildAccent3" refType="h" fact="0.6517"/>
              <dgm:constr type="l" for="ch" forName="Parent3" refType="w" fact="0.5009"/>
              <dgm:constr type="t" for="ch" forName="Parent3" refType="h" fact="0.0698"/>
              <dgm:constr type="w" for="ch" forName="Parent3" refType="w" fact="0.166"/>
              <dgm:constr type="h" for="ch" forName="Parent3" refType="h" fact="0.1396"/>
              <dgm:constr type="l" for="ch" forName="ChildAccent4" refType="w" fact="0.3339"/>
              <dgm:constr type="t" for="ch" forName="ChildAccent4" refType="h" fact="0.2087"/>
              <dgm:constr type="w" for="ch" forName="ChildAccent4" refType="w" fact="0.167"/>
              <dgm:constr type="h" for="ch" forName="ChildAccent4" refType="h" fact="0.6982"/>
              <dgm:constr type="l" for="ch" forName="Parent4" refType="w" fact="0.3339"/>
              <dgm:constr type="t" for="ch" forName="Parent4" refType="h" fact="0.0458"/>
              <dgm:constr type="w" for="ch" forName="Parent4" refType="w" fact="0.167"/>
              <dgm:constr type="h" for="ch" forName="Parent4" refType="h" fact="0.1629"/>
              <dgm:constr type="l" for="ch" forName="ChildAccent5" refType="w" fact="0.167"/>
              <dgm:constr type="t" for="ch" forName="ChildAccent5" refType="h" fact="0.2087"/>
              <dgm:constr type="w" for="ch" forName="ChildAccent5" refType="w" fact="0.167"/>
              <dgm:constr type="h" for="ch" forName="ChildAccent5" refType="h" fact="0.7448"/>
              <dgm:constr type="l" for="ch" forName="Parent5" refType="w" fact="0.167"/>
              <dgm:constr type="t" for="ch" forName="Parent5" refType="h" fact="0.0225"/>
              <dgm:constr type="w" for="ch" forName="Parent5" refType="w" fact="0.167"/>
              <dgm:constr type="h" for="ch" forName="Parent5" refType="h" fact="0.1862"/>
              <dgm:constr type="l" for="ch" forName="ChildAccent6" refType="w" fact="0"/>
              <dgm:constr type="t" for="ch" forName="ChildAccent6" refType="h" fact="0.2087"/>
              <dgm:constr type="w" for="ch" forName="ChildAccent6" refType="w" fact="0.167"/>
              <dgm:constr type="h" for="ch" forName="ChildAccent6" refType="h" fact="0.7913"/>
              <dgm:constr type="l" for="ch" forName="Parent6" refType="w" fact="0"/>
              <dgm:constr type="t" for="ch" forName="Parent6" refType="h" fact="0"/>
              <dgm:constr type="w" for="ch" forName="Parent6" refType="w" fact="0.167"/>
              <dgm:constr type="h" for="ch" forName="Parent6" refType="h" fact="0.2095"/>
            </dgm:constrLst>
          </dgm:if>
          <dgm:else name="Name19">
            <dgm:alg type="composite">
              <dgm:param type="ar" val="1.91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Child7" refType="w" fact="0"/>
              <dgm:constr type="t" for="ch" forName="Child7" refType="h" fact="0.2168"/>
              <dgm:constr type="w" for="ch" forName="Child7" refType="w" fact="0.125"/>
              <dgm:constr type="h" for="ch" forName="Child7" refType="h" fact="0.7832"/>
              <dgm:constr type="l" for="ch" forName="Child6" refType="w" fact="0.1432"/>
              <dgm:constr type="t" for="ch" forName="Child6" refType="h" fact="0.2168"/>
              <dgm:constr type="w" for="ch" forName="Child6" refType="w" fact="0.125"/>
              <dgm:constr type="h" for="ch" forName="Child6" refType="h" fact="0.7397"/>
              <dgm:constr type="l" for="ch" forName="Child5" refType="w" fact="0.2865"/>
              <dgm:constr type="t" for="ch" forName="Child5" refType="h" fact="0.2168"/>
              <dgm:constr type="w" for="ch" forName="Child5" refType="w" fact="0.125"/>
              <dgm:constr type="h" for="ch" forName="Child5" refType="h" fact="0.6962"/>
              <dgm:constr type="l" for="ch" forName="Child4" refType="w" fact="0.4297"/>
              <dgm:constr type="t" for="ch" forName="Child4" refType="h" fact="0.2168"/>
              <dgm:constr type="w" for="ch" forName="Child4" refType="w" fact="0.125"/>
              <dgm:constr type="h" for="ch" forName="Child4" refType="h" fact="0.6526"/>
              <dgm:constr type="l" for="ch" forName="Child3" refType="w" fact="0.5726"/>
              <dgm:constr type="t" for="ch" forName="Child3" refType="h" fact="0.2168"/>
              <dgm:constr type="w" for="ch" forName="Child3" refType="w" fact="0.125"/>
              <dgm:constr type="h" for="ch" forName="Child3" refType="h" fact="0.6091"/>
              <dgm:constr type="l" for="ch" forName="Child2" refType="w" fact="0.7147"/>
              <dgm:constr type="t" for="ch" forName="Child2" refType="h" fact="0.2168"/>
              <dgm:constr type="w" for="ch" forName="Child2" refType="w" fact="0.125"/>
              <dgm:constr type="h" for="ch" forName="Child2" refType="h" fact="0.5656"/>
              <dgm:constr type="l" for="ch" forName="Child1" refType="w" fact="0.8568"/>
              <dgm:constr type="t" for="ch" forName="Child1" refType="h" fact="0.2168"/>
              <dgm:constr type="w" for="ch" forName="Child1" refType="w" fact="0.125"/>
              <dgm:constr type="h" for="ch" forName="Child1" refType="h" fact="0.5221"/>
              <dgm:constr type="l" for="ch" forName="ChildAccent1" refType="w" fact="0.8568"/>
              <dgm:constr type="t" for="ch" forName="ChildAccent1" refType="h" fact="0.2168"/>
              <dgm:constr type="w" for="ch" forName="ChildAccent1" refType="w" fact="0.1432"/>
              <dgm:constr type="h" for="ch" forName="ChildAccent1" refType="h" fact="0.5221"/>
              <dgm:constr type="l" for="ch" forName="Parent1" refType="w" fact="0.8568"/>
              <dgm:constr type="t" for="ch" forName="Parent1" refType="h" fact="0.1298"/>
              <dgm:constr type="w" for="ch" forName="Parent1" refType="w" fact="0.1432"/>
              <dgm:constr type="h" for="ch" forName="Parent1" refType="h" fact="0.087"/>
              <dgm:constr type="l" for="ch" forName="ChildAccent2" refType="w" fact="0.7147"/>
              <dgm:constr type="t" for="ch" forName="ChildAccent2" refType="h" fact="0.2168"/>
              <dgm:constr type="w" for="ch" forName="ChildAccent2" refType="w" fact="0.1432"/>
              <dgm:constr type="h" for="ch" forName="ChildAccent2" refType="h" fact="0.5656"/>
              <dgm:constr type="l" for="ch" forName="Parent2" refType="w" fact="0.7147"/>
              <dgm:constr type="t" for="ch" forName="Parent2" refType="h" fact="0.108"/>
              <dgm:constr type="w" for="ch" forName="Parent2" refType="w" fact="0.1425"/>
              <dgm:constr type="h" for="ch" forName="Parent2" refType="h" fact="0.1088"/>
              <dgm:constr type="l" for="ch" forName="ChildAccent3" refType="w" fact="0.5726"/>
              <dgm:constr type="t" for="ch" forName="ChildAccent3" refType="h" fact="0.2168"/>
              <dgm:constr type="w" for="ch" forName="ChildAccent3" refType="w" fact="0.1432"/>
              <dgm:constr type="h" for="ch" forName="ChildAccent3" refType="h" fact="0.6091"/>
              <dgm:constr type="l" for="ch" forName="Parent3" refType="w" fact="0.5726"/>
              <dgm:constr type="t" for="ch" forName="Parent3" refType="h" fact="0.087"/>
              <dgm:constr type="w" for="ch" forName="Parent3" refType="w" fact="0.142"/>
              <dgm:constr type="h" for="ch" forName="Parent3" refType="h" fact="0.1305"/>
              <dgm:constr type="l" for="ch" forName="ChildAccent4" refType="w" fact="0.4297"/>
              <dgm:constr type="t" for="ch" forName="ChildAccent4" refType="h" fact="0.2168"/>
              <dgm:constr type="w" for="ch" forName="ChildAccent4" refType="w" fact="0.1432"/>
              <dgm:constr type="h" for="ch" forName="ChildAccent4" refType="h" fact="0.6526"/>
              <dgm:constr type="l" for="ch" forName="Parent4" refType="w" fact="0.4297"/>
              <dgm:constr type="t" for="ch" forName="Parent4" refType="h" fact="0.0645"/>
              <dgm:constr type="w" for="ch" forName="Parent4" refType="w" fact="0.1432"/>
              <dgm:constr type="h" for="ch" forName="Parent4" refType="h" fact="0.1523"/>
              <dgm:constr type="l" for="ch" forName="ChildAccent5" refType="w" fact="0.2865"/>
              <dgm:constr type="t" for="ch" forName="ChildAccent5" refType="h" fact="0.2168"/>
              <dgm:constr type="w" for="ch" forName="ChildAccent5" refType="w" fact="0.1432"/>
              <dgm:constr type="h" for="ch" forName="ChildAccent5" refType="h" fact="0.6962"/>
              <dgm:constr type="l" for="ch" forName="Parent5" refType="w" fact="0.2865"/>
              <dgm:constr type="t" for="ch" forName="Parent5" refType="h" fact="0.0428"/>
              <dgm:constr type="w" for="ch" forName="Parent5" refType="w" fact="0.1432"/>
              <dgm:constr type="h" for="ch" forName="Parent5" refType="h" fact="0.174"/>
              <dgm:constr type="l" for="ch" forName="ChildAccent6" refType="w" fact="0.1432"/>
              <dgm:constr type="t" for="ch" forName="ChildAccent6" refType="h" fact="0.2168"/>
              <dgm:constr type="w" for="ch" forName="ChildAccent6" refType="w" fact="0.1432"/>
              <dgm:constr type="h" for="ch" forName="ChildAccent6" refType="h" fact="0.7397"/>
              <dgm:constr type="l" for="ch" forName="Parent6" refType="w" fact="0.1432"/>
              <dgm:constr type="t" for="ch" forName="Parent6" refType="h" fact="0.0217"/>
              <dgm:constr type="w" for="ch" forName="Parent6" refType="w" fact="0.1432"/>
              <dgm:constr type="h" for="ch" forName="Parent6" refType="h" fact="0.1958"/>
              <dgm:constr type="l" for="ch" forName="ChildAccent7" refType="w" fact="0"/>
              <dgm:constr type="t" for="ch" forName="ChildAccent7" refType="h" fact="0.2168"/>
              <dgm:constr type="w" for="ch" forName="ChildAccent7" refType="w" fact="0.1432"/>
              <dgm:constr type="h" for="ch" forName="ChildAccent7" refType="h" fact="0.7832"/>
              <dgm:constr type="l" for="ch" forName="Parent7" refType="w" fact="0"/>
              <dgm:constr type="t" for="ch" forName="Parent7" refType="h" fact="0"/>
              <dgm:constr type="w" for="ch" forName="Parent7" refType="w" fact="0.1432"/>
              <dgm:constr type="h" for="ch" forName="Parent7" refType="h" fact="0.2175"/>
            </dgm:constrLst>
          </dgm:else>
        </dgm:choose>
      </dgm:else>
    </dgm:choose>
    <dgm:forEach name="wrapper" axis="self" ptType="parTrans">
      <dgm:forEach name="accentRepeat" axis="self">
        <dgm:layoutNode name="ChildAccent" styleLbl="alignImgPlace1">
          <dgm:alg type="sp"/>
          <dgm:choose name="Name20">
            <dgm:if name="Name21" axis="followSib" ptType="node" func="cnt" op="equ" val="0">
              <dgm:shape xmlns:r="http://schemas.openxmlformats.org/officeDocument/2006/relationships" type="wedgeRectCallout" r:blip="">
                <dgm:adjLst>
                  <dgm:adj idx="1" val="0"/>
                  <dgm:adj idx="2" val="0"/>
                </dgm:adjLst>
              </dgm:shape>
            </dgm:if>
            <dgm:else name="Name22">
              <dgm:choose name="Name23">
                <dgm:if name="Name24" axis="precedSib" ptType="node" func="cnt" op="equ" val="6">
                  <dgm:shape xmlns:r="http://schemas.openxmlformats.org/officeDocument/2006/relationships" type="wedgeRectCallout" r:blip="">
                    <dgm:adjLst>
                      <dgm:adj idx="1" val="0"/>
                      <dgm:adj idx="2" val="0"/>
                    </dgm:adjLst>
                  </dgm:shape>
                </dgm:if>
                <dgm:else name="Name25">
                  <dgm:choose name="Name26">
                    <dgm:if name="Name27" func="var" arg="dir" op="equ" val="norm">
                      <dgm:shape xmlns:r="http://schemas.openxmlformats.org/officeDocument/2006/relationships" type="wedgeRectCallout" r:blip="">
                        <dgm:adjLst>
                          <dgm:adj idx="1" val="0.625"/>
                          <dgm:adj idx="2" val="0.2083"/>
                        </dgm:adjLst>
                      </dgm:shape>
                    </dgm:if>
                    <dgm:else name="Name28">
                      <dgm:shape xmlns:r="http://schemas.openxmlformats.org/officeDocument/2006/relationships" type="wedgeRectCallout" r:blip="">
                        <dgm:adjLst>
                          <dgm:adj idx="1" val="-0.625"/>
                          <dgm:adj idx="2" val="0.2083"/>
                        </dgm:adjLst>
                      </dgm:shape>
                    </dgm:else>
                  </dgm:choose>
                </dgm:else>
              </dgm:choose>
            </dgm:else>
          </dgm:choose>
          <dgm:presOf axis="des" ptType="node"/>
        </dgm:layoutNode>
      </dgm:forEach>
    </dgm:forEach>
    <dgm:forEach name="Name29" axis="ch" ptType="node" st="7" cnt="1">
      <dgm:layoutNode name="ChildAccent7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7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7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4" axis="ch" ptType="node" st="6" cnt="1">
      <dgm:layoutNode name="ChildAccent6">
        <dgm:alg type="sp"/>
        <dgm:shape xmlns:r="http://schemas.openxmlformats.org/officeDocument/2006/relationships" r:blip="">
          <dgm:adjLst/>
        </dgm:shape>
        <dgm:presOf/>
        <dgm:constrLst/>
        <dgm:forEach name="Name35" ref="accentRepeat"/>
      </dgm:layoutNode>
      <dgm:layoutNode name="Child6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3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6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39" axis="ch" ptType="node" st="5" cnt="1">
      <dgm:layoutNode name="Child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  <dgm:layoutNode name="Child5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5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4" axis="ch" ptType="node" st="4" cnt="1">
      <dgm:layoutNode name="ChildAccent4">
        <dgm:alg type="sp"/>
        <dgm:shape xmlns:r="http://schemas.openxmlformats.org/officeDocument/2006/relationships" r:blip="">
          <dgm:adjLst/>
        </dgm:shape>
        <dgm:presOf/>
        <dgm:constrLst/>
        <dgm:forEach name="Name45" ref="accent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4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4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49" axis="ch" ptType="node" st="3" cnt="1">
      <dgm:layoutNode name="ChildAccent3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Child3" styleLbl="revTx">
        <dgm:varLst>
          <dgm:chMax val="0"/>
          <dgm:chPref val="0"/>
          <dgm:bulletEnabled val="1"/>
        </dgm:varLst>
        <dgm:choose name="Name51">
          <dgm:if name="Name5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3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4" axis="ch" ptType="node" st="2" cnt="1">
      <dgm:layoutNode name="ChildAccent2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  <dgm:layoutNode name="Child2" styleLbl="revTx">
        <dgm:varLst>
          <dgm:chMax val="0"/>
          <dgm:chPref val="0"/>
          <dgm:bulletEnabled val="1"/>
        </dgm:varLst>
        <dgm:choose name="Name56">
          <dgm:if name="Name57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58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2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  <dgm:forEach name="Name59" axis="ch" ptType="node" cnt="1">
      <dgm:layoutNode name="ChildAccent1">
        <dgm:alg type="sp"/>
        <dgm:shape xmlns:r="http://schemas.openxmlformats.org/officeDocument/2006/relationships" r:blip="">
          <dgm:adjLst/>
        </dgm:shape>
        <dgm:presOf/>
        <dgm:constrLst/>
        <dgm:forEach name="Name60" ref="accentRepeat"/>
      </dgm:layoutNode>
      <dgm:layoutNode name="Child1" styleLbl="revTx">
        <dgm:varLst>
          <dgm:chMax val="0"/>
          <dgm:chPref val="0"/>
          <dgm:bulletEnabled val="1"/>
        </dgm:varLst>
        <dgm:choose name="Name61">
          <dgm:if name="Name62" func="var" arg="dir" op="equ" val="norm">
            <dgm:alg type="tx">
              <dgm:param type="parTxLTRAlign" val="r"/>
              <dgm:param type="shpTxLTRAlignCh" val="r"/>
              <dgm:param type="txAnchorVert" val="t"/>
            </dgm:alg>
          </dgm:if>
          <dgm:else name="Name63">
            <dgm:alg type="tx">
              <dgm:param type="parTxLTRAlign" val="l"/>
              <dgm:param type="shpTxLTRAlignCh" val="l"/>
              <dgm:param type="txAnchorVert" val="t"/>
            </dgm:alg>
          </dgm:else>
        </dgm:choose>
        <dgm:shape xmlns:r="http://schemas.openxmlformats.org/officeDocument/2006/relationships" type="rect" r:blip="" hideGeom="1">
          <dgm:adjLst/>
        </dgm:shape>
        <dgm:presOf axis="des" ptType="node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  <dgm:layoutNode name="Parent1" styleLbl="node1">
        <dgm:varLst>
          <dgm:chMax val="2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25"/>
          <dgm:constr type="rMarg" refType="primFontSz" fact="0.25"/>
          <dgm:constr type="tMarg" refType="primFontSz" fact="0.25"/>
          <dgm:constr type="bMarg" refType="primFontSz" fact="0.2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1F6B44D-42BB-F849-A9E0-2553546435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C25D48-9968-694B-8B18-EF6CBB26887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87C75-5A4D-0F4C-98F9-12B3A7808E58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6B3588-481A-1946-93AC-0F7052634B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4096D-8EB7-D248-91EB-DD3604D059D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30417-F1C9-8B48-B37E-051459DA41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56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FEE3B-9C7A-714E-B6E9-51398B73D303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B46C3B-F026-024A-9BA4-CAE7ADD7E4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496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Description: </a:t>
            </a:r>
            <a:r>
              <a:rPr lang="en-US"/>
              <a:t>This 2-hour session reviews current works in progress that focus on students with or at-risk for emotional and behavioral disorders (EBD) across the K-12 span in the COVID-19 Era using Ci3T structures. Content will focus on 10-10 updates on our most recent lessons learned within tiered systems of prevention, with an emphasis on systematic screening. We feature a 10-minute update, and 10-minute conversation for each of the following topics in this years’ remote strand:</a:t>
            </a:r>
          </a:p>
          <a:p>
            <a:r>
              <a:rPr lang="en-US"/>
              <a:t> </a:t>
            </a:r>
          </a:p>
          <a:p>
            <a:r>
              <a:rPr lang="en-US"/>
              <a:t>1.     Introduction &amp; Welcome </a:t>
            </a:r>
          </a:p>
          <a:p>
            <a:r>
              <a:rPr lang="en-US"/>
              <a:t>2.     Update: How do I use my Ci3T structures in in-person, remote, and hybrid instruction?</a:t>
            </a:r>
          </a:p>
          <a:p>
            <a:r>
              <a:rPr lang="en-US"/>
              <a:t>3.     Update: How is Ci3T professional learning taking place in the COVID-19 Era?</a:t>
            </a:r>
          </a:p>
          <a:p>
            <a:r>
              <a:rPr lang="en-US"/>
              <a:t>4.     Update: What do I need to know about screening in the COVID-19 Era?</a:t>
            </a:r>
          </a:p>
          <a:p>
            <a:r>
              <a:rPr lang="en-US"/>
              <a:t>5.     Update: How do teachers fare in Ci3T Models?</a:t>
            </a:r>
          </a:p>
          <a:p>
            <a:r>
              <a:rPr lang="en-US"/>
              <a:t>6.     Update: How can we support district and school leaders with implementing Ci3T?</a:t>
            </a:r>
          </a:p>
          <a:p>
            <a:r>
              <a:rPr lang="en-US"/>
              <a:t>7.     Closing: Next Steps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055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1897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>
              <a:solidFill>
                <a:schemeClr val="tx1"/>
              </a:solidFill>
              <a:effectLst/>
              <a:latin typeface="+mn-lt"/>
              <a:cs typeface="Calibri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158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1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95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r>
              <a:rPr lang="en-US">
                <a:cs typeface="Calibri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67511C-EA28-4CD0-9A91-779D8D988C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411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7626">
              <a:defRPr/>
            </a:pPr>
            <a:endParaRPr lang="en-US"/>
          </a:p>
          <a:p>
            <a:pPr defTabSz="937626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8974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19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726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36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95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F421B6-B46F-4440-B41D-82D0FEFAF04D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750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E9D5D3-2E19-48D7-A2AA-A8BA04DCF7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660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8266DF-A24C-4D79-B53E-F739951E7B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72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1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70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B46C3B-F026-024A-9BA4-CAE7ADD7E4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44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doodles.com/" TargetMode="External"/><Relationship Id="rId13" Type="http://schemas.openxmlformats.org/officeDocument/2006/relationships/hyperlink" Target="https://www.iconfinder.com/free_icons" TargetMode="External"/><Relationship Id="rId18" Type="http://schemas.openxmlformats.org/officeDocument/2006/relationships/hyperlink" Target="https://24slides.com/presentation-examples" TargetMode="External"/><Relationship Id="rId3" Type="http://schemas.openxmlformats.org/officeDocument/2006/relationships/hyperlink" Target="https://unsplash.com/" TargetMode="External"/><Relationship Id="rId7" Type="http://schemas.openxmlformats.org/officeDocument/2006/relationships/hyperlink" Target="https://www.drawkit.io/" TargetMode="External"/><Relationship Id="rId12" Type="http://schemas.openxmlformats.org/officeDocument/2006/relationships/hyperlink" Target="https://thenounproject.com/" TargetMode="External"/><Relationship Id="rId17" Type="http://schemas.openxmlformats.org/officeDocument/2006/relationships/hyperlink" Target="https://creativecommons.org/licenses/" TargetMode="External"/><Relationship Id="rId2" Type="http://schemas.openxmlformats.org/officeDocument/2006/relationships/hyperlink" Target="https://pixabay.com/" TargetMode="External"/><Relationship Id="rId16" Type="http://schemas.openxmlformats.org/officeDocument/2006/relationships/hyperlink" Target="https://www.canva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humaaans.com/" TargetMode="External"/><Relationship Id="rId11" Type="http://schemas.openxmlformats.org/officeDocument/2006/relationships/hyperlink" Target="https://www.flaticon.com/" TargetMode="External"/><Relationship Id="rId5" Type="http://schemas.openxmlformats.org/officeDocument/2006/relationships/hyperlink" Target="https://www.blackillustrations.com/" TargetMode="External"/><Relationship Id="rId15" Type="http://schemas.openxmlformats.org/officeDocument/2006/relationships/hyperlink" Target="https://blog.snappa.com/free-stock-photos/" TargetMode="External"/><Relationship Id="rId10" Type="http://schemas.openxmlformats.org/officeDocument/2006/relationships/hyperlink" Target="https://freepik.com/" TargetMode="External"/><Relationship Id="rId4" Type="http://schemas.openxmlformats.org/officeDocument/2006/relationships/hyperlink" Target="https://lukaszadam.com/illustrations" TargetMode="External"/><Relationship Id="rId9" Type="http://schemas.openxmlformats.org/officeDocument/2006/relationships/hyperlink" Target="https://absurd.design/" TargetMode="External"/><Relationship Id="rId14" Type="http://schemas.openxmlformats.org/officeDocument/2006/relationships/hyperlink" Target="https://www.pexels.com/" TargetMode="Externa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11FBD-495F-BE41-8148-851028746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1F6DA2-5E5E-8240-89B8-56DAAFED9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3D232E-8082-3540-9359-00E264FDD8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7041" y="6173954"/>
            <a:ext cx="3624056" cy="59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43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CF600849-390B-784E-9278-0BA760801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80090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3" name="Goal 3">
            <a:extLst>
              <a:ext uri="{FF2B5EF4-FFF2-40B4-BE49-F238E27FC236}">
                <a16:creationId xmlns:a16="http://schemas.microsoft.com/office/drawing/2014/main" id="{4F0367BA-DE0F-DE46-80B6-55D46F5130F6}"/>
              </a:ext>
            </a:extLst>
          </p:cNvPr>
          <p:cNvSpPr/>
          <p:nvPr userDrawn="1"/>
        </p:nvSpPr>
        <p:spPr>
          <a:xfrm flipH="1">
            <a:off x="7164572" y="805649"/>
            <a:ext cx="3485321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Reduce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Specialized individual systems</a:t>
            </a:r>
            <a:b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for students with high risk</a:t>
            </a:r>
          </a:p>
        </p:txBody>
      </p:sp>
      <p:sp>
        <p:nvSpPr>
          <p:cNvPr id="44" name="Goal 2">
            <a:extLst>
              <a:ext uri="{FF2B5EF4-FFF2-40B4-BE49-F238E27FC236}">
                <a16:creationId xmlns:a16="http://schemas.microsoft.com/office/drawing/2014/main" id="{CE3623A0-87FA-B144-8700-BFAB962D159F}"/>
              </a:ext>
            </a:extLst>
          </p:cNvPr>
          <p:cNvSpPr/>
          <p:nvPr userDrawn="1"/>
        </p:nvSpPr>
        <p:spPr>
          <a:xfrm rot="10800000" flipH="1" flipV="1">
            <a:off x="1537625" y="1858317"/>
            <a:ext cx="3072384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vert="horz" wrap="square" lIns="9144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Goal: Reverse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Specialized group systems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for students at risk</a:t>
            </a: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Goal 1">
            <a:extLst>
              <a:ext uri="{FF2B5EF4-FFF2-40B4-BE49-F238E27FC236}">
                <a16:creationId xmlns:a16="http://schemas.microsoft.com/office/drawing/2014/main" id="{21CDEB5D-36CB-7441-82AE-59E7BEBA4BF2}"/>
              </a:ext>
            </a:extLst>
          </p:cNvPr>
          <p:cNvSpPr/>
          <p:nvPr userDrawn="1"/>
        </p:nvSpPr>
        <p:spPr>
          <a:xfrm flipH="1">
            <a:off x="6838152" y="3740744"/>
            <a:ext cx="3813048" cy="914400"/>
          </a:xfrm>
          <a:prstGeom prst="homePlate">
            <a:avLst/>
          </a:prstGeom>
          <a:solidFill>
            <a:srgbClr val="1F497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lIns="228600"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Goal: Prevent Harm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School/classroom-wide systems for all students, staff, &amp; settings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3432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Model Waterm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reen Triangle">
            <a:extLst>
              <a:ext uri="{FF2B5EF4-FFF2-40B4-BE49-F238E27FC236}">
                <a16:creationId xmlns:a16="http://schemas.microsoft.com/office/drawing/2014/main" id="{F7568AB8-0F23-3146-9F9D-66896C0CBB0E}"/>
              </a:ext>
            </a:extLst>
          </p:cNvPr>
          <p:cNvSpPr/>
          <p:nvPr userDrawn="1"/>
        </p:nvSpPr>
        <p:spPr>
          <a:xfrm>
            <a:off x="1947333" y="3132668"/>
            <a:ext cx="8297334" cy="3640666"/>
          </a:xfrm>
          <a:prstGeom prst="trapezoid">
            <a:avLst>
              <a:gd name="adj" fmla="val 72862"/>
            </a:avLst>
          </a:prstGeom>
          <a:solidFill>
            <a:srgbClr val="0099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Yellow Triangle">
            <a:extLst>
              <a:ext uri="{FF2B5EF4-FFF2-40B4-BE49-F238E27FC236}">
                <a16:creationId xmlns:a16="http://schemas.microsoft.com/office/drawing/2014/main" id="{5B63712D-B1E2-5C4C-A2A9-C4A76DDA5AB6}"/>
              </a:ext>
            </a:extLst>
          </p:cNvPr>
          <p:cNvSpPr/>
          <p:nvPr userDrawn="1"/>
        </p:nvSpPr>
        <p:spPr>
          <a:xfrm>
            <a:off x="4590106" y="1846280"/>
            <a:ext cx="3008769" cy="1286934"/>
          </a:xfrm>
          <a:prstGeom prst="trapezoid">
            <a:avLst>
              <a:gd name="adj" fmla="val 72862"/>
            </a:avLst>
          </a:prstGeom>
          <a:solidFill>
            <a:srgbClr val="FFFF00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d Triangle">
            <a:extLst>
              <a:ext uri="{FF2B5EF4-FFF2-40B4-BE49-F238E27FC236}">
                <a16:creationId xmlns:a16="http://schemas.microsoft.com/office/drawing/2014/main" id="{748F2DCB-B3EE-CC42-A5BB-F0E32D7A6058}"/>
              </a:ext>
            </a:extLst>
          </p:cNvPr>
          <p:cNvSpPr/>
          <p:nvPr userDrawn="1"/>
        </p:nvSpPr>
        <p:spPr>
          <a:xfrm>
            <a:off x="5519596" y="1059255"/>
            <a:ext cx="1134701" cy="787564"/>
          </a:xfrm>
          <a:prstGeom prst="triangle">
            <a:avLst/>
          </a:prstGeom>
          <a:solidFill>
            <a:srgbClr val="FE0002"/>
          </a:solidFill>
          <a:ln w="381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1090D35-6573-FC49-B7A6-CAEBC909BB69}"/>
              </a:ext>
            </a:extLst>
          </p:cNvPr>
          <p:cNvCxnSpPr/>
          <p:nvPr userDrawn="1"/>
        </p:nvCxnSpPr>
        <p:spPr>
          <a:xfrm>
            <a:off x="2607406" y="5947646"/>
            <a:ext cx="6995160" cy="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37C45E-D61F-C04E-8D39-6896E17FD022}"/>
              </a:ext>
            </a:extLst>
          </p:cNvPr>
          <p:cNvCxnSpPr/>
          <p:nvPr userDrawn="1"/>
        </p:nvCxnSpPr>
        <p:spPr>
          <a:xfrm flipH="1">
            <a:off x="4889942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A8F9F2A-2758-A147-88D3-B61F693DAE1B}"/>
              </a:ext>
            </a:extLst>
          </p:cNvPr>
          <p:cNvCxnSpPr/>
          <p:nvPr userDrawn="1"/>
        </p:nvCxnSpPr>
        <p:spPr>
          <a:xfrm flipH="1">
            <a:off x="7286778" y="6008511"/>
            <a:ext cx="2444" cy="731520"/>
          </a:xfrm>
          <a:prstGeom prst="line">
            <a:avLst/>
          </a:prstGeom>
          <a:noFill/>
          <a:ln w="38100" cap="flat" cmpd="sng" algn="ctr">
            <a:solidFill>
              <a:srgbClr val="008C00"/>
            </a:solidFill>
            <a:prstDash val="sysDot"/>
          </a:ln>
          <a:effectLst/>
        </p:spPr>
      </p:cxnSp>
      <p:sp>
        <p:nvSpPr>
          <p:cNvPr id="42" name="Domains">
            <a:extLst>
              <a:ext uri="{FF2B5EF4-FFF2-40B4-BE49-F238E27FC236}">
                <a16:creationId xmlns:a16="http://schemas.microsoft.com/office/drawing/2014/main" id="{AC2C215A-B488-2F45-A740-8DDEDA9048E7}"/>
              </a:ext>
            </a:extLst>
          </p:cNvPr>
          <p:cNvSpPr txBox="1"/>
          <p:nvPr userDrawn="1"/>
        </p:nvSpPr>
        <p:spPr>
          <a:xfrm>
            <a:off x="1947333" y="6096000"/>
            <a:ext cx="8297334" cy="66941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tabLst>
                <a:tab pos="1541463" algn="ctr"/>
                <a:tab pos="2851150" algn="ctr"/>
                <a:tab pos="4056063" algn="ctr"/>
                <a:tab pos="5253038" algn="ctr"/>
                <a:tab pos="6570663" algn="ctr"/>
              </a:tabLst>
              <a:defRPr/>
            </a:pP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Academic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Behavioral	</a:t>
            </a:r>
            <a:r>
              <a:rPr lang="en-US" sz="1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◇</a:t>
            </a:r>
            <a:r>
              <a:rPr lang="en-US" sz="24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Arial" charset="0"/>
              </a:rPr>
              <a:t>	Social</a:t>
            </a:r>
          </a:p>
          <a:p>
            <a:pPr>
              <a:lnSpc>
                <a:spcPct val="75000"/>
              </a:lnSpc>
              <a:tabLst>
                <a:tab pos="1541463" algn="ctr"/>
                <a:tab pos="4056063" algn="ctr"/>
                <a:tab pos="6570663" algn="ctr"/>
              </a:tabLst>
              <a:defRPr/>
            </a:pPr>
            <a:r>
              <a:rPr lang="en-US">
                <a:solidFill>
                  <a:prstClr val="black">
                    <a:lumMod val="85000"/>
                    <a:lumOff val="15000"/>
                  </a:prstClr>
                </a:solidFill>
                <a:latin typeface="Calibri"/>
                <a:cs typeface="Arial" charset="0"/>
              </a:rPr>
              <a:t>	Validated Curricula	PBIS Framework	Validated Curricula</a:t>
            </a:r>
          </a:p>
        </p:txBody>
      </p:sp>
      <p:sp>
        <p:nvSpPr>
          <p:cNvPr id="46" name="Tier 3">
            <a:extLst>
              <a:ext uri="{FF2B5EF4-FFF2-40B4-BE49-F238E27FC236}">
                <a16:creationId xmlns:a16="http://schemas.microsoft.com/office/drawing/2014/main" id="{35E31CA1-B710-6E49-A60F-3E7FC73C9F0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159045" y="1126204"/>
            <a:ext cx="3810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3</a:t>
            </a:r>
          </a:p>
          <a:p>
            <a:pPr marL="0" marR="0" lvl="0" indent="0" algn="ctr" defTabSz="914400" eaLnBrk="1" fontAlgn="base" latinLnBrk="0" hangingPunct="1">
              <a:lnSpc>
                <a:spcPct val="7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Tertiary Prevention 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</a:t>
            </a:r>
          </a:p>
        </p:txBody>
      </p:sp>
      <p:sp>
        <p:nvSpPr>
          <p:cNvPr id="47" name="Tier 2">
            <a:extLst>
              <a:ext uri="{FF2B5EF4-FFF2-40B4-BE49-F238E27FC236}">
                <a16:creationId xmlns:a16="http://schemas.microsoft.com/office/drawing/2014/main" id="{D6F2DF6B-139A-D446-9AB9-1D6EF011D15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2301968"/>
            <a:ext cx="4191000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2</a:t>
            </a:r>
          </a:p>
          <a:p>
            <a:pPr marL="0" marR="0" lvl="0" indent="0" algn="ctr" defTabSz="91440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Secondary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≈15%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8" name="Tier 1">
            <a:extLst>
              <a:ext uri="{FF2B5EF4-FFF2-40B4-BE49-F238E27FC236}">
                <a16:creationId xmlns:a16="http://schemas.microsoft.com/office/drawing/2014/main" id="{93576CA4-B1CA-2A46-A9C2-69BA5AA79A6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000500" y="4600925"/>
            <a:ext cx="4191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Tier 1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Primary Prevention (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panose="020B0604020202020204" pitchFamily="34" charset="0"/>
              </a:rPr>
              <a:t>≈80%</a:t>
            </a:r>
            <a:r>
              <a:rPr kumimoji="0" lang="en-US" sz="2400" b="1" i="0" u="none" strike="noStrike" kern="0" cap="none" spc="0" normalizeH="0" baseline="0" noProof="0">
                <a:ln w="3175">
                  <a:solidFill>
                    <a:prstClr val="white">
                      <a:alpha val="70000"/>
                    </a:prst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) </a:t>
            </a:r>
          </a:p>
        </p:txBody>
      </p:sp>
      <p:sp>
        <p:nvSpPr>
          <p:cNvPr id="49" name="Reference">
            <a:extLst>
              <a:ext uri="{FF2B5EF4-FFF2-40B4-BE49-F238E27FC236}">
                <a16:creationId xmlns:a16="http://schemas.microsoft.com/office/drawing/2014/main" id="{5DE09BF2-66B8-DF4E-8B80-9230EF68AE1B}"/>
              </a:ext>
            </a:extLst>
          </p:cNvPr>
          <p:cNvSpPr txBox="1"/>
          <p:nvPr userDrawn="1"/>
        </p:nvSpPr>
        <p:spPr>
          <a:xfrm>
            <a:off x="4222955" y="395891"/>
            <a:ext cx="3746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prstClr val="black"/>
                </a:solidFill>
                <a:latin typeface="Calibri"/>
              </a:rPr>
              <a:t>(Lane,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Kalberg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&amp; </a:t>
            </a:r>
            <a:r>
              <a:rPr lang="en-US" sz="2000" err="1">
                <a:solidFill>
                  <a:prstClr val="black"/>
                </a:solidFill>
                <a:latin typeface="Calibri"/>
              </a:rPr>
              <a:t>Menzies</a:t>
            </a:r>
            <a:r>
              <a:rPr lang="en-US" sz="2000">
                <a:solidFill>
                  <a:prstClr val="black"/>
                </a:solidFill>
                <a:latin typeface="Calibri"/>
              </a:rPr>
              <a:t>, 2009)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0F6EC5B7-73E7-634F-9BC6-89486E7D08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24000" y="0"/>
            <a:ext cx="9144000" cy="800219"/>
          </a:xfrm>
          <a:prstGeom prst="rect">
            <a:avLst/>
          </a:prstGeom>
          <a:noFill/>
          <a:ln>
            <a:noFill/>
          </a:ln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-109" charset="0"/>
                <a:cs typeface="Arial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-109" charset="0"/>
                <a:cs typeface="Arial" charset="0"/>
              </a:rPr>
              <a:t>Comprehensive, Integrated, Three-Tiered Model of Prevention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-109" charset="0"/>
              <a:cs typeface="Arial" charset="0"/>
            </a:endParaRPr>
          </a:p>
        </p:txBody>
      </p:sp>
      <p:sp>
        <p:nvSpPr>
          <p:cNvPr id="17" name="Watermark Covering">
            <a:extLst>
              <a:ext uri="{FF2B5EF4-FFF2-40B4-BE49-F238E27FC236}">
                <a16:creationId xmlns:a16="http://schemas.microsoft.com/office/drawing/2014/main" id="{67D09180-788D-E344-8F4B-7E44FC1CF388}"/>
              </a:ext>
            </a:extLst>
          </p:cNvPr>
          <p:cNvSpPr/>
          <p:nvPr userDrawn="1"/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070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Training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B334141-A06E-1E45-AA81-D2B0530A4CD5}"/>
              </a:ext>
            </a:extLst>
          </p:cNvPr>
          <p:cNvGrpSpPr/>
          <p:nvPr userDrawn="1"/>
        </p:nvGrpSpPr>
        <p:grpSpPr>
          <a:xfrm>
            <a:off x="2175020" y="980151"/>
            <a:ext cx="8870360" cy="4064000"/>
            <a:chOff x="112165" y="751543"/>
            <a:chExt cx="8870360" cy="406400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562E0D1-9494-8C4A-8020-23CB861B02F1}"/>
                </a:ext>
              </a:extLst>
            </p:cNvPr>
            <p:cNvSpPr/>
            <p:nvPr/>
          </p:nvSpPr>
          <p:spPr>
            <a:xfrm>
              <a:off x="11216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1: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Ci3T model overview</a:t>
              </a: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853A3C8-8CC4-FB48-9CA8-11EE3F95102D}"/>
                </a:ext>
              </a:extLst>
            </p:cNvPr>
            <p:cNvSpPr/>
            <p:nvPr/>
          </p:nvSpPr>
          <p:spPr>
            <a:xfrm>
              <a:off x="159777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2: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the primary prevention plan</a:t>
              </a: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A976C4A6-EF26-6F48-84FE-26DBBAE88F55}"/>
                </a:ext>
              </a:extLst>
            </p:cNvPr>
            <p:cNvSpPr/>
            <p:nvPr/>
          </p:nvSpPr>
          <p:spPr>
            <a:xfrm>
              <a:off x="308337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3: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How to monitor the plan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D789F3A-520C-974B-8221-612D55FB6851}"/>
                </a:ext>
              </a:extLst>
            </p:cNvPr>
            <p:cNvSpPr/>
            <p:nvPr/>
          </p:nvSpPr>
          <p:spPr>
            <a:xfrm>
              <a:off x="456898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5778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4: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445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2 supports</a:t>
              </a: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32392249-C53C-C74E-99A3-9C61977E1126}"/>
                </a:ext>
              </a:extLst>
            </p:cNvPr>
            <p:cNvSpPr/>
            <p:nvPr/>
          </p:nvSpPr>
          <p:spPr>
            <a:xfrm>
              <a:off x="6054585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5: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2 hours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Building Tier 3 supports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Student team members attend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27B41B5-A935-2D40-B796-7AA7416675B5}"/>
                </a:ext>
              </a:extLst>
            </p:cNvPr>
            <p:cNvSpPr/>
            <p:nvPr/>
          </p:nvSpPr>
          <p:spPr>
            <a:xfrm>
              <a:off x="7540190" y="751543"/>
              <a:ext cx="1442335" cy="4064000"/>
            </a:xfrm>
            <a:custGeom>
              <a:avLst/>
              <a:gdLst>
                <a:gd name="connsiteX0" fmla="*/ 0 w 1442335"/>
                <a:gd name="connsiteY0" fmla="*/ 144234 h 4064000"/>
                <a:gd name="connsiteX1" fmla="*/ 144234 w 1442335"/>
                <a:gd name="connsiteY1" fmla="*/ 0 h 4064000"/>
                <a:gd name="connsiteX2" fmla="*/ 1298102 w 1442335"/>
                <a:gd name="connsiteY2" fmla="*/ 0 h 4064000"/>
                <a:gd name="connsiteX3" fmla="*/ 1442336 w 1442335"/>
                <a:gd name="connsiteY3" fmla="*/ 144234 h 4064000"/>
                <a:gd name="connsiteX4" fmla="*/ 1442335 w 1442335"/>
                <a:gd name="connsiteY4" fmla="*/ 3919767 h 4064000"/>
                <a:gd name="connsiteX5" fmla="*/ 1298101 w 1442335"/>
                <a:gd name="connsiteY5" fmla="*/ 4064001 h 4064000"/>
                <a:gd name="connsiteX6" fmla="*/ 144234 w 1442335"/>
                <a:gd name="connsiteY6" fmla="*/ 4064000 h 4064000"/>
                <a:gd name="connsiteX7" fmla="*/ 0 w 1442335"/>
                <a:gd name="connsiteY7" fmla="*/ 3919766 h 4064000"/>
                <a:gd name="connsiteX8" fmla="*/ 0 w 1442335"/>
                <a:gd name="connsiteY8" fmla="*/ 144234 h 4064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42335" h="4064000">
                  <a:moveTo>
                    <a:pt x="0" y="144234"/>
                  </a:moveTo>
                  <a:cubicBezTo>
                    <a:pt x="0" y="64576"/>
                    <a:pt x="64576" y="0"/>
                    <a:pt x="144234" y="0"/>
                  </a:cubicBezTo>
                  <a:lnTo>
                    <a:pt x="1298102" y="0"/>
                  </a:lnTo>
                  <a:cubicBezTo>
                    <a:pt x="1377760" y="0"/>
                    <a:pt x="1442336" y="64576"/>
                    <a:pt x="1442336" y="144234"/>
                  </a:cubicBezTo>
                  <a:cubicBezTo>
                    <a:pt x="1442336" y="1402745"/>
                    <a:pt x="1442335" y="2661256"/>
                    <a:pt x="1442335" y="3919767"/>
                  </a:cubicBezTo>
                  <a:cubicBezTo>
                    <a:pt x="1442335" y="3999425"/>
                    <a:pt x="1377759" y="4064001"/>
                    <a:pt x="1298101" y="4064001"/>
                  </a:cubicBezTo>
                  <a:lnTo>
                    <a:pt x="144234" y="4064000"/>
                  </a:lnTo>
                  <a:cubicBezTo>
                    <a:pt x="64576" y="4064000"/>
                    <a:pt x="0" y="3999424"/>
                    <a:pt x="0" y="3919766"/>
                  </a:cubicBezTo>
                  <a:lnTo>
                    <a:pt x="0" y="144234"/>
                  </a:lnTo>
                  <a:close/>
                </a:path>
              </a:pathLst>
            </a:custGeom>
            <a:gradFill rotWithShape="1">
              <a:gsLst>
                <a:gs pos="0">
                  <a:srgbClr val="0F6FC6"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2E4188"/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  <p:txBody>
            <a:bodyPr spcFirstLastPara="0" vert="horz" wrap="square" lIns="99568" tIns="228600" rIns="99568" bIns="914400" numCol="1" spcCol="1270" anchor="t" anchorCtr="0">
              <a:noAutofit/>
            </a:bodyPr>
            <a:lstStyle/>
            <a:p>
              <a:pPr marL="0" marR="0" lvl="0" indent="0" defTabSz="6223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Session 6:</a:t>
              </a:r>
              <a:b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</a:b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Full day</a:t>
              </a:r>
            </a:p>
            <a:p>
              <a:pPr marL="127000" marR="0" lvl="1" indent="-127000" defTabSz="48895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900"/>
                </a:spcAft>
                <a:buClrTx/>
                <a:buSzTx/>
                <a:buFont typeface="Arial" charset="0"/>
                <a:buChar char="•"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/>
                  <a:ea typeface="+mn-ea"/>
                  <a:cs typeface="+mn-cs"/>
                </a:rPr>
                <a:t>Preparing to implement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398F122F-8F14-D140-8BE2-313DAFDD70A9}"/>
                </a:ext>
              </a:extLst>
            </p:cNvPr>
            <p:cNvSpPr/>
            <p:nvPr/>
          </p:nvSpPr>
          <p:spPr>
            <a:xfrm>
              <a:off x="466880" y="3743324"/>
              <a:ext cx="8160930" cy="614363"/>
            </a:xfrm>
            <a:prstGeom prst="rightArrow">
              <a:avLst/>
            </a:prstGeom>
            <a:gradFill rotWithShape="1">
              <a:gsLst>
                <a:gs pos="0">
                  <a:srgbClr val="0F6FC6">
                    <a:tint val="60000"/>
                    <a:hueOff val="0"/>
                    <a:satOff val="0"/>
                    <a:lumOff val="0"/>
                    <a:alphaOff val="0"/>
                    <a:tint val="98000"/>
                    <a:lumMod val="114000"/>
                  </a:srgbClr>
                </a:gs>
                <a:gs pos="100000">
                  <a:srgbClr val="0F6FC6">
                    <a:tint val="60000"/>
                    <a:hueOff val="0"/>
                    <a:satOff val="0"/>
                    <a:lumOff val="0"/>
                    <a:alphaOff val="0"/>
                    <a:shade val="90000"/>
                    <a:lumMod val="84000"/>
                  </a:srgb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p:spPr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7A516B1B-1E52-CF43-8D80-44DCFF114B25}"/>
              </a:ext>
            </a:extLst>
          </p:cNvPr>
          <p:cNvSpPr txBox="1">
            <a:spLocks/>
          </p:cNvSpPr>
          <p:nvPr userDrawn="1"/>
        </p:nvSpPr>
        <p:spPr>
          <a:xfrm>
            <a:off x="1524000" y="100013"/>
            <a:ext cx="9144000" cy="7969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Ci3T Professional Learning Series</a:t>
            </a:r>
          </a:p>
        </p:txBody>
      </p:sp>
      <p:graphicFrame>
        <p:nvGraphicFramePr>
          <p:cNvPr id="26" name="Diagram 25">
            <a:extLst>
              <a:ext uri="{FF2B5EF4-FFF2-40B4-BE49-F238E27FC236}">
                <a16:creationId xmlns:a16="http://schemas.microsoft.com/office/drawing/2014/main" id="{83BA793E-BFFA-2642-A6A3-E68E4EC23829}"/>
              </a:ext>
            </a:extLst>
          </p:cNvPr>
          <p:cNvGraphicFramePr/>
          <p:nvPr userDrawn="1"/>
        </p:nvGraphicFramePr>
        <p:xfrm>
          <a:off x="2777230" y="3597282"/>
          <a:ext cx="740092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" name="Freeform 26">
            <a:extLst>
              <a:ext uri="{FF2B5EF4-FFF2-40B4-BE49-F238E27FC236}">
                <a16:creationId xmlns:a16="http://schemas.microsoft.com/office/drawing/2014/main" id="{0DA30D2D-A1E2-154C-BEC6-DBB838EB43D1}"/>
              </a:ext>
            </a:extLst>
          </p:cNvPr>
          <p:cNvSpPr/>
          <p:nvPr userDrawn="1"/>
        </p:nvSpPr>
        <p:spPr>
          <a:xfrm>
            <a:off x="11088650" y="980151"/>
            <a:ext cx="573602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vert270" wrap="none" lIns="91440" tIns="91440" rIns="91440" bIns="91440" numCol="1" spcCol="1270" anchor="ctr" anchorCtr="0">
            <a:noAutofit/>
          </a:bodyPr>
          <a:lstStyle/>
          <a:p>
            <a:pPr marL="0" marR="0" lvl="0" indent="0" algn="ctr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Implementation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1EDBD56A-2A7B-3844-8A65-BF7393F6562D}"/>
              </a:ext>
            </a:extLst>
          </p:cNvPr>
          <p:cNvSpPr/>
          <p:nvPr userDrawn="1"/>
        </p:nvSpPr>
        <p:spPr>
          <a:xfrm>
            <a:off x="538855" y="980151"/>
            <a:ext cx="1592895" cy="3606144"/>
          </a:xfrm>
          <a:custGeom>
            <a:avLst/>
            <a:gdLst>
              <a:gd name="connsiteX0" fmla="*/ 0 w 1442335"/>
              <a:gd name="connsiteY0" fmla="*/ 144234 h 4064000"/>
              <a:gd name="connsiteX1" fmla="*/ 144234 w 1442335"/>
              <a:gd name="connsiteY1" fmla="*/ 0 h 4064000"/>
              <a:gd name="connsiteX2" fmla="*/ 1298102 w 1442335"/>
              <a:gd name="connsiteY2" fmla="*/ 0 h 4064000"/>
              <a:gd name="connsiteX3" fmla="*/ 1442336 w 1442335"/>
              <a:gd name="connsiteY3" fmla="*/ 144234 h 4064000"/>
              <a:gd name="connsiteX4" fmla="*/ 1442335 w 1442335"/>
              <a:gd name="connsiteY4" fmla="*/ 3919767 h 4064000"/>
              <a:gd name="connsiteX5" fmla="*/ 1298101 w 1442335"/>
              <a:gd name="connsiteY5" fmla="*/ 4064001 h 4064000"/>
              <a:gd name="connsiteX6" fmla="*/ 144234 w 1442335"/>
              <a:gd name="connsiteY6" fmla="*/ 4064000 h 4064000"/>
              <a:gd name="connsiteX7" fmla="*/ 0 w 1442335"/>
              <a:gd name="connsiteY7" fmla="*/ 3919766 h 4064000"/>
              <a:gd name="connsiteX8" fmla="*/ 0 w 1442335"/>
              <a:gd name="connsiteY8" fmla="*/ 144234 h 406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2335" h="4064000">
                <a:moveTo>
                  <a:pt x="0" y="144234"/>
                </a:moveTo>
                <a:cubicBezTo>
                  <a:pt x="0" y="64576"/>
                  <a:pt x="64576" y="0"/>
                  <a:pt x="144234" y="0"/>
                </a:cubicBezTo>
                <a:lnTo>
                  <a:pt x="1298102" y="0"/>
                </a:lnTo>
                <a:cubicBezTo>
                  <a:pt x="1377760" y="0"/>
                  <a:pt x="1442336" y="64576"/>
                  <a:pt x="1442336" y="144234"/>
                </a:cubicBezTo>
                <a:cubicBezTo>
                  <a:pt x="1442336" y="1402745"/>
                  <a:pt x="1442335" y="2661256"/>
                  <a:pt x="1442335" y="3919767"/>
                </a:cubicBezTo>
                <a:cubicBezTo>
                  <a:pt x="1442335" y="3999425"/>
                  <a:pt x="1377759" y="4064001"/>
                  <a:pt x="1298101" y="4064001"/>
                </a:cubicBezTo>
                <a:lnTo>
                  <a:pt x="144234" y="4064000"/>
                </a:lnTo>
                <a:cubicBezTo>
                  <a:pt x="64576" y="4064000"/>
                  <a:pt x="0" y="3999424"/>
                  <a:pt x="0" y="3919766"/>
                </a:cubicBezTo>
                <a:lnTo>
                  <a:pt x="0" y="144234"/>
                </a:lnTo>
                <a:close/>
              </a:path>
            </a:pathLst>
          </a:custGeom>
          <a:gradFill rotWithShape="1">
            <a:gsLst>
              <a:gs pos="0">
                <a:srgbClr val="0F6FC6">
                  <a:hueOff val="0"/>
                  <a:satOff val="0"/>
                  <a:alphaOff val="0"/>
                  <a:tint val="98000"/>
                  <a:lumMod val="50000"/>
                </a:srgbClr>
              </a:gs>
              <a:gs pos="100000">
                <a:srgbClr val="2E4188"/>
              </a:gs>
            </a:gsLst>
            <a:lin ang="5400000" scaled="0"/>
          </a:gradFill>
          <a:ln>
            <a:noFill/>
          </a:ln>
          <a:effectLst>
            <a:outerShdw blurRad="38100" dist="25400" dir="5400000" rotWithShape="0">
              <a:srgbClr val="000000">
                <a:alpha val="45000"/>
              </a:srgbClr>
            </a:outerShdw>
          </a:effectLst>
        </p:spPr>
        <p:txBody>
          <a:bodyPr spcFirstLastPara="0" vert="horz" wrap="square" lIns="99568" tIns="228600" rIns="0" bIns="914400" numCol="1" spcCol="1270" anchor="t" anchorCtr="0">
            <a:noAutofit/>
          </a:bodyPr>
          <a:lstStyle/>
          <a:p>
            <a:pPr marL="0" marR="0" lvl="0" indent="0" defTabSz="6223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Pre-Training Activities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Team member selection</a:t>
            </a:r>
          </a:p>
          <a:p>
            <a:pPr marL="127000" marR="0" lvl="1" indent="-127000" defTabSz="48895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Schoolwide Expectations Survey for Specific Settings (SESSS)</a:t>
            </a:r>
          </a:p>
        </p:txBody>
      </p:sp>
    </p:spTree>
    <p:extLst>
      <p:ext uri="{BB962C8B-B14F-4D97-AF65-F5344CB8AC3E}">
        <p14:creationId xmlns:p14="http://schemas.microsoft.com/office/powerpoint/2010/main" val="1462551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i3T Imp Se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61974619-D344-094C-8112-721DAE16AB40}"/>
              </a:ext>
            </a:extLst>
          </p:cNvPr>
          <p:cNvGraphicFramePr/>
          <p:nvPr userDrawn="1"/>
        </p:nvGraphicFramePr>
        <p:xfrm>
          <a:off x="351711" y="1697430"/>
          <a:ext cx="11477616" cy="3675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B0A84E59-D065-8B41-ADE7-CF3647177614}"/>
              </a:ext>
            </a:extLst>
          </p:cNvPr>
          <p:cNvSpPr txBox="1"/>
          <p:nvPr userDrawn="1"/>
        </p:nvSpPr>
        <p:spPr>
          <a:xfrm>
            <a:off x="1569129" y="5305873"/>
            <a:ext cx="1700784" cy="574863"/>
          </a:xfrm>
          <a:prstGeom prst="roundRect">
            <a:avLst/>
          </a:prstGeom>
          <a:solidFill>
            <a:srgbClr val="FFC000">
              <a:lumMod val="60000"/>
              <a:lumOff val="40000"/>
            </a:srgbClr>
          </a:solidFill>
          <a:ln>
            <a:solidFill>
              <a:srgbClr val="FFC000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October	November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4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3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rd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01B37E-28A3-5342-8C43-3FD08364B315}"/>
              </a:ext>
            </a:extLst>
          </p:cNvPr>
          <p:cNvSpPr txBox="1"/>
          <p:nvPr userDrawn="1"/>
        </p:nvSpPr>
        <p:spPr>
          <a:xfrm>
            <a:off x="6188114" y="5305873"/>
            <a:ext cx="1700784" cy="574863"/>
          </a:xfrm>
          <a:prstGeom prst="roundRect">
            <a:avLst/>
          </a:prstGeom>
          <a:solidFill>
            <a:srgbClr val="70AD47">
              <a:lumMod val="60000"/>
              <a:lumOff val="40000"/>
            </a:srgbClr>
          </a:solidFill>
          <a:ln>
            <a:solidFill>
              <a:srgbClr val="70AD47">
                <a:lumMod val="50000"/>
              </a:srgb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T.I. Window (4 wks)</a:t>
            </a:r>
          </a:p>
          <a:p>
            <a:pPr marL="0" marR="0" lvl="0" indent="0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8788" algn="ctr"/>
                <a:tab pos="1257300" algn="ctr"/>
              </a:tabLst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	February	March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Monday – 2</a:t>
            </a:r>
            <a:r>
              <a:rPr kumimoji="0" lang="en-US" sz="1200" b="0" i="0" u="none" strike="noStrike" kern="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nd</a:t>
            </a: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Friday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AC8789-1BD6-8548-A0C0-DEB353F04016}"/>
              </a:ext>
            </a:extLst>
          </p:cNvPr>
          <p:cNvSpPr txBox="1"/>
          <p:nvPr userDrawn="1"/>
        </p:nvSpPr>
        <p:spPr>
          <a:xfrm>
            <a:off x="351710" y="127770"/>
            <a:ext cx="8829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Ci3T </a:t>
            </a:r>
            <a:r>
              <a:rPr lang="en-US" sz="4800" b="1" cap="small">
                <a:ln w="3175">
                  <a:solidFill>
                    <a:prstClr val="black"/>
                  </a:solidFill>
                </a:ln>
                <a:solidFill>
                  <a:srgbClr val="4472C4"/>
                </a:solidFill>
                <a:latin typeface="Calibri" panose="020F0502020204030204"/>
              </a:rPr>
              <a:t>IMPLEMENTATION</a:t>
            </a:r>
            <a:br>
              <a:rPr lang="en-US" sz="4800">
                <a:solidFill>
                  <a:prstClr val="black"/>
                </a:solidFill>
                <a:latin typeface="Calibri" panose="020F0502020204030204"/>
              </a:rPr>
            </a:br>
            <a:r>
              <a:rPr lang="en-US" sz="4800">
                <a:solidFill>
                  <a:prstClr val="black"/>
                </a:solidFill>
                <a:latin typeface="Calibri" panose="020F0502020204030204"/>
              </a:rPr>
              <a:t>Professional Learning Series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1A2F2-7364-8F42-9858-DAC1CC4DFA02}"/>
              </a:ext>
            </a:extLst>
          </p:cNvPr>
          <p:cNvSpPr txBox="1"/>
          <p:nvPr userDrawn="1"/>
        </p:nvSpPr>
        <p:spPr>
          <a:xfrm>
            <a:off x="1056341" y="3914317"/>
            <a:ext cx="865238" cy="1312899"/>
          </a:xfrm>
          <a:prstGeom prst="roundRect">
            <a:avLst/>
          </a:prstGeom>
          <a:solidFill>
            <a:srgbClr val="FFC000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Fall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after school begins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14E135-197D-D04E-9226-B7344814D73F}"/>
              </a:ext>
            </a:extLst>
          </p:cNvPr>
          <p:cNvSpPr txBox="1"/>
          <p:nvPr userDrawn="1"/>
        </p:nvSpPr>
        <p:spPr>
          <a:xfrm>
            <a:off x="3932592" y="3914317"/>
            <a:ext cx="868680" cy="1312899"/>
          </a:xfrm>
          <a:prstGeom prst="roundRect">
            <a:avLst/>
          </a:prstGeom>
          <a:solidFill>
            <a:srgbClr val="5B9BD5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Winter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First 2 weeks of December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42C00F-C118-6E4A-B513-0A13238C5802}"/>
              </a:ext>
            </a:extLst>
          </p:cNvPr>
          <p:cNvSpPr txBox="1"/>
          <p:nvPr userDrawn="1"/>
        </p:nvSpPr>
        <p:spPr>
          <a:xfrm>
            <a:off x="9135144" y="3914317"/>
            <a:ext cx="868680" cy="1312899"/>
          </a:xfrm>
          <a:prstGeom prst="roundRect">
            <a:avLst/>
          </a:prstGeom>
          <a:solidFill>
            <a:srgbClr val="70AD47"/>
          </a:solidFill>
          <a:ln>
            <a:solidFill>
              <a:sysClr val="window" lastClr="FF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Spring Screening Window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__(2 </a:t>
            </a:r>
            <a:r>
              <a:rPr kumimoji="0" lang="en-US" sz="1200" b="0" i="0" u="sng" strike="noStrike" kern="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wks</a:t>
            </a:r>
            <a:r>
              <a:rPr kumimoji="0" lang="en-US" sz="1200" b="0" i="0" u="sng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)__</a:t>
            </a:r>
          </a:p>
          <a:p>
            <a:pPr marL="0" marR="0" lvl="0" indent="0" algn="ctr" defTabSz="4572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Opens 4-6 weeks before school ends</a:t>
            </a:r>
          </a:p>
        </p:txBody>
      </p:sp>
    </p:spTree>
    <p:extLst>
      <p:ext uri="{BB962C8B-B14F-4D97-AF65-F5344CB8AC3E}">
        <p14:creationId xmlns:p14="http://schemas.microsoft.com/office/powerpoint/2010/main" val="25232576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C06DF-5FE6-5F41-9985-6F788AEFFB36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18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hiteboard Sa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49F326-64E6-7743-A147-00E6237E46D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23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Da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22BABB-0BFE-D44C-9C7C-98BB463FE037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754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per: Emi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0331FC-660F-594A-9DFB-530BE537599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98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tep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15828486-9D7A-1649-BE91-4E2ACF6A61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24225" y="115263"/>
            <a:ext cx="5543551" cy="665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852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Low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A213AC10-A39E-D04F-B9C8-0350CDA52B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799"/>
          <a:stretch/>
        </p:blipFill>
        <p:spPr>
          <a:xfrm>
            <a:off x="10871236" y="5609558"/>
            <a:ext cx="1134809" cy="876083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636721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Quotation"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38000">
              <a:schemeClr val="accent1">
                <a:lumMod val="95000"/>
                <a:lumOff val="5000"/>
              </a:schemeClr>
            </a:gs>
            <a:gs pos="88000">
              <a:srgbClr val="00594E"/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6FF510-08C2-2149-9896-B6FFD67CBA11}"/>
              </a:ext>
            </a:extLst>
          </p:cNvPr>
          <p:cNvSpPr/>
          <p:nvPr userDrawn="1"/>
        </p:nvSpPr>
        <p:spPr>
          <a:xfrm>
            <a:off x="6392" y="-1522471"/>
            <a:ext cx="4679486" cy="1086451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0" b="1" cap="none" spc="50">
                <a:ln w="0"/>
                <a:solidFill>
                  <a:srgbClr val="00594E"/>
                </a:solidFill>
                <a:effectLst>
                  <a:glow rad="63500">
                    <a:srgbClr val="00594E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5032375"/>
          </a:xfrm>
        </p:spPr>
        <p:txBody>
          <a:bodyPr lIns="0" tIns="0" rIns="0" bIns="0">
            <a:noAutofit/>
          </a:bodyPr>
          <a:lstStyle>
            <a:lvl1pPr marL="228600" indent="-228600">
              <a:buFont typeface="System Font Regular"/>
              <a:buChar char="❝"/>
              <a:defRPr sz="3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96543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9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296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3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54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sources"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FF95C6A-2CE7-D54B-95E3-529CC7140770}"/>
              </a:ext>
            </a:extLst>
          </p:cNvPr>
          <p:cNvSpPr txBox="1"/>
          <p:nvPr userDrawn="1"/>
        </p:nvSpPr>
        <p:spPr>
          <a:xfrm>
            <a:off x="838200" y="1902691"/>
            <a:ext cx="702261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Photos, illustrations, videos, music, and more </a:t>
            </a:r>
            <a:r>
              <a:rPr lang="en-US" sz="1600">
                <a:hlinkClick r:id="rId2"/>
              </a:rPr>
              <a:t>https://pixabay.com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Photos </a:t>
            </a:r>
            <a:r>
              <a:rPr lang="en-US" sz="1600">
                <a:hlinkClick r:id="rId3"/>
              </a:rPr>
              <a:t>https://unsplash.com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Illustrations </a:t>
            </a:r>
            <a:r>
              <a:rPr lang="en-US" sz="1600">
                <a:hlinkClick r:id="rId4"/>
              </a:rPr>
              <a:t>https://lukaszadam.com/illustrations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Black Illustrations </a:t>
            </a:r>
            <a:r>
              <a:rPr lang="en-US" sz="1600">
                <a:hlinkClick r:id="rId5"/>
              </a:rPr>
              <a:t>https://www.blackillustrations.com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Humaaans</a:t>
            </a:r>
            <a:r>
              <a:rPr lang="en-US" sz="1600"/>
              <a:t> </a:t>
            </a:r>
            <a:r>
              <a:rPr lang="en-US" sz="1600">
                <a:hlinkClick r:id="rId6"/>
              </a:rPr>
              <a:t>https://www.humaaans.com/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Drawkit</a:t>
            </a:r>
            <a:r>
              <a:rPr lang="en-US" sz="1600"/>
              <a:t> illustrations and icons </a:t>
            </a:r>
            <a:r>
              <a:rPr lang="en-US" sz="1600">
                <a:hlinkClick r:id="rId7"/>
              </a:rPr>
              <a:t>https://www.drawkit.io/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Open Doodles sketched illustrations </a:t>
            </a:r>
            <a:r>
              <a:rPr lang="en-US" sz="1600">
                <a:hlinkClick r:id="rId8"/>
              </a:rPr>
              <a:t>https://opendoodles.com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Absurd Design (attribution link required) </a:t>
            </a:r>
            <a:r>
              <a:rPr lang="en-US" sz="1600">
                <a:hlinkClick r:id="rId9"/>
              </a:rPr>
              <a:t>https://absurd.design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err="1"/>
              <a:t>freepik</a:t>
            </a:r>
            <a:r>
              <a:rPr lang="en-US" sz="1600"/>
              <a:t> and icons (attribution link required) </a:t>
            </a:r>
            <a:r>
              <a:rPr lang="en-US" sz="1600">
                <a:hlinkClick r:id="rId10"/>
              </a:rPr>
              <a:t>https://freepik.com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1"/>
              </a:rPr>
              <a:t>https://www.flaticon.com</a:t>
            </a:r>
            <a:r>
              <a:rPr lang="en-US" sz="160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(free account and attribution link required) </a:t>
            </a:r>
            <a:r>
              <a:rPr lang="en-US" sz="1600">
                <a:hlinkClick r:id="rId12"/>
              </a:rPr>
              <a:t>https://thenounproject.com</a:t>
            </a:r>
            <a:r>
              <a:rPr lang="en-US" sz="160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n-US" sz="1600" i="1"/>
              <a:t>…or use Mark Buckman’s paid account with no attribution required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Icons (attribution link required) </a:t>
            </a:r>
            <a:r>
              <a:rPr lang="en-US" sz="1600">
                <a:hlinkClick r:id="rId13"/>
              </a:rPr>
              <a:t>https://www.iconfinder.com/free_icons</a:t>
            </a:r>
            <a:endParaRPr lang="en-US" sz="1600"/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/>
              <a:t>Stock photos </a:t>
            </a:r>
            <a:r>
              <a:rPr lang="en-US" sz="1600">
                <a:hlinkClick r:id="rId14"/>
              </a:rPr>
              <a:t>https://www.pexels.com/</a:t>
            </a:r>
            <a:endParaRPr lang="en-US" sz="160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/>
              <a:t>21 free stock photo sites </a:t>
            </a:r>
            <a:r>
              <a:rPr lang="en-US" sz="1600">
                <a:hlinkClick r:id="rId15"/>
              </a:rPr>
              <a:t>https://blog.snappa.com/free-stock-photos/</a:t>
            </a:r>
            <a:r>
              <a:rPr lang="en-US" sz="160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62A4A-5AA7-DF40-9D97-CA75D2131A59}"/>
              </a:ext>
            </a:extLst>
          </p:cNvPr>
          <p:cNvSpPr txBox="1"/>
          <p:nvPr userDrawn="1"/>
        </p:nvSpPr>
        <p:spPr>
          <a:xfrm>
            <a:off x="7860817" y="1902691"/>
            <a:ext cx="432195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Infographic maker: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6"/>
              </a:rPr>
              <a:t>https://www.canva.com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Creative Commons Licenses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7"/>
              </a:rPr>
              <a:t>https://creativecommons.org/licenses/</a:t>
            </a:r>
            <a:r>
              <a:rPr lang="en-US" sz="160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60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/>
              <a:t>Impressive/inspirational PowerPoint Examples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>
                <a:hlinkClick r:id="rId18"/>
              </a:rPr>
              <a:t>https://24slides.com/presentation-examples</a:t>
            </a:r>
            <a:r>
              <a:rPr lang="en-US" sz="160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F2D00A-44B5-CF41-8CF0-1AD5895A79E8}"/>
              </a:ext>
            </a:extLst>
          </p:cNvPr>
          <p:cNvSpPr txBox="1"/>
          <p:nvPr userDrawn="1"/>
        </p:nvSpPr>
        <p:spPr>
          <a:xfrm>
            <a:off x="838200" y="603504"/>
            <a:ext cx="104250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tx2"/>
                </a:solidFill>
                <a:latin typeface="+mj-lt"/>
              </a:rPr>
              <a:t>Resources (free for commercial use)</a:t>
            </a:r>
          </a:p>
        </p:txBody>
      </p:sp>
    </p:spTree>
    <p:extLst>
      <p:ext uri="{BB962C8B-B14F-4D97-AF65-F5344CB8AC3E}">
        <p14:creationId xmlns:p14="http://schemas.microsoft.com/office/powerpoint/2010/main" val="27781391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3T_Style_Gu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67E7E9-A100-AE49-AEC9-65BE3D9E73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202" t="5361" r="4075" b="4329"/>
          <a:stretch/>
        </p:blipFill>
        <p:spPr>
          <a:xfrm>
            <a:off x="772440" y="0"/>
            <a:ext cx="1064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3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9EF1DD-1C58-F442-9D60-B70273AF2B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79576" y="224074"/>
            <a:ext cx="1632848" cy="654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59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 Giant 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544" y="-21772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913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Giant Triangle &amp;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3F9F635-ED95-194A-9C23-2978794ACB6B}"/>
              </a:ext>
            </a:extLst>
          </p:cNvPr>
          <p:cNvPicPr/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6743281" cy="68973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1400" y="1709738"/>
            <a:ext cx="8610600" cy="2852737"/>
          </a:xfrm>
          <a:custGeom>
            <a:avLst/>
            <a:gdLst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0 w 8610600"/>
              <a:gd name="connsiteY3" fmla="*/ 2852737 h 2852737"/>
              <a:gd name="connsiteX4" fmla="*/ 0 w 8610600"/>
              <a:gd name="connsiteY4" fmla="*/ 0 h 2852737"/>
              <a:gd name="connsiteX0" fmla="*/ 0 w 8610600"/>
              <a:gd name="connsiteY0" fmla="*/ 0 h 2852737"/>
              <a:gd name="connsiteX1" fmla="*/ 8610600 w 8610600"/>
              <a:gd name="connsiteY1" fmla="*/ 0 h 2852737"/>
              <a:gd name="connsiteX2" fmla="*/ 8610600 w 8610600"/>
              <a:gd name="connsiteY2" fmla="*/ 2852737 h 2852737"/>
              <a:gd name="connsiteX3" fmla="*/ 1643605 w 8610600"/>
              <a:gd name="connsiteY3" fmla="*/ 2841162 h 2852737"/>
              <a:gd name="connsiteX4" fmla="*/ 0 w 8610600"/>
              <a:gd name="connsiteY4" fmla="*/ 0 h 2852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10600" h="2852737">
                <a:moveTo>
                  <a:pt x="0" y="0"/>
                </a:moveTo>
                <a:lnTo>
                  <a:pt x="8610600" y="0"/>
                </a:lnTo>
                <a:lnTo>
                  <a:pt x="8610600" y="2852737"/>
                </a:lnTo>
                <a:lnTo>
                  <a:pt x="1643605" y="2841162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lIns="1371600" anchor="ctr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78996" y="4589463"/>
            <a:ext cx="661300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243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FFC1C379-1FB3-A54B-A801-896B503F6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77607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Bottom-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260636" cy="365125"/>
          </a:xfrm>
        </p:spPr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6AB7A92D-26CA-8E4A-91B3-DAA129A804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1968"/>
          <a:stretch/>
        </p:blipFill>
        <p:spPr>
          <a:xfrm>
            <a:off x="10871236" y="5609559"/>
            <a:ext cx="1134809" cy="885510"/>
          </a:xfrm>
          <a:prstGeom prst="rect">
            <a:avLst/>
          </a:prstGeom>
          <a:effectLst>
            <a:outerShdw blurRad="50800" dist="76200" dir="5400000" sx="1000" sy="1000" algn="ctr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3100412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82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B2DC11-DD4D-3344-9EAB-425775B559C7}" type="datetimeFigureOut">
              <a:rPr lang="en-US" smtClean="0"/>
              <a:t>11/1/2020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A29FA-1078-6A4A-8847-68C718895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5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63" r:id="rId3"/>
    <p:sldLayoutId id="2147483681" r:id="rId4"/>
    <p:sldLayoutId id="2147483682" r:id="rId5"/>
    <p:sldLayoutId id="2147483678" r:id="rId6"/>
    <p:sldLayoutId id="2147483679" r:id="rId7"/>
    <p:sldLayoutId id="2147483666" r:id="rId8"/>
    <p:sldLayoutId id="2147483667" r:id="rId9"/>
    <p:sldLayoutId id="2147483680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75000"/>
        <a:buFont typeface="Courier New" panose="02070309020205020404" pitchFamily="49" charset="0"/>
        <a:buChar char="o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Flea_flicker_(American_football)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hyperlink" Target="http://owsblog.blogspot.com/2012_10_01_archive.html" TargetMode="External"/><Relationship Id="rId7" Type="http://schemas.openxmlformats.org/officeDocument/2006/relationships/hyperlink" Target="https://pixabay.com/en/spring-meadow-spring-signs-of-spring-1274897/" TargetMode="External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hyperlink" Target="http://deepfryedmind.blogspot.com/2015/10/weather-special-preliminary-2015-16.html" TargetMode="External"/><Relationship Id="rId4" Type="http://schemas.openxmlformats.org/officeDocument/2006/relationships/image" Target="../media/image56.jpeg"/><Relationship Id="rId9" Type="http://schemas.openxmlformats.org/officeDocument/2006/relationships/hyperlink" Target="http://thegovlab.org/moving-from-open-data-to-open-knowledge-announcing-the-commerce-data-usability-project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60.jpeg"/><Relationship Id="rId7" Type="http://schemas.openxmlformats.org/officeDocument/2006/relationships/diagramLayout" Target="../diagrams/layou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5" Type="http://schemas.openxmlformats.org/officeDocument/2006/relationships/image" Target="../media/image62.png"/><Relationship Id="rId10" Type="http://schemas.microsoft.com/office/2007/relationships/diagramDrawing" Target="../diagrams/drawing3.xml"/><Relationship Id="rId4" Type="http://schemas.openxmlformats.org/officeDocument/2006/relationships/image" Target="../media/image61.png"/><Relationship Id="rId9" Type="http://schemas.openxmlformats.org/officeDocument/2006/relationships/diagramColors" Target="../diagrams/colors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7.png"/><Relationship Id="rId7" Type="http://schemas.openxmlformats.org/officeDocument/2006/relationships/image" Target="../media/image3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F750-BC17-4D8D-8644-1A311A30B1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Using Ci3T Structures in the Covid-19 Era: 10/10 Topics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A687F4-81E3-438C-8FE3-2F2ABE5DC4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25063"/>
            <a:ext cx="10515600" cy="1655762"/>
          </a:xfrm>
        </p:spPr>
        <p:txBody>
          <a:bodyPr/>
          <a:lstStyle/>
          <a:p>
            <a:r>
              <a:rPr lang="en-US" dirty="0"/>
              <a:t>Kathleen Lane, Wendy Oakes, Grant Allen, Katie Austin, Nelson Brunsting, Mark Buckman, Eric Common, Jamie Jones, Katie Lane, Nathan Lane, Paloma Pérez-Clark, David Royer, Rebecca Sherod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51D7E-34AA-4E6F-9448-D0C418D5468C}"/>
              </a:ext>
            </a:extLst>
          </p:cNvPr>
          <p:cNvSpPr txBox="1"/>
          <p:nvPr/>
        </p:nvSpPr>
        <p:spPr>
          <a:xfrm>
            <a:off x="5404104" y="6026013"/>
            <a:ext cx="675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tabLst>
                <a:tab pos="1136650" algn="l"/>
              </a:tabLst>
            </a:pPr>
            <a:r>
              <a:rPr lang="en-US" sz="2000" b="1">
                <a:solidFill>
                  <a:schemeClr val="accent6"/>
                </a:solidFill>
              </a:rPr>
              <a:t>Strand:	</a:t>
            </a:r>
            <a:r>
              <a:rPr lang="en-US" sz="2000">
                <a:solidFill>
                  <a:schemeClr val="accent6"/>
                </a:solidFill>
              </a:rPr>
              <a:t>Students With or At Risk for Behavior Disorders: Identification, Assessment, &amp; Intervention</a:t>
            </a:r>
          </a:p>
        </p:txBody>
      </p:sp>
    </p:spTree>
    <p:extLst>
      <p:ext uri="{BB962C8B-B14F-4D97-AF65-F5344CB8AC3E}">
        <p14:creationId xmlns:p14="http://schemas.microsoft.com/office/powerpoint/2010/main" val="208137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F2CEEF5-46E7-423F-87B0-0EB037F70797}"/>
              </a:ext>
            </a:extLst>
          </p:cNvPr>
          <p:cNvSpPr txBox="1"/>
          <p:nvPr/>
        </p:nvSpPr>
        <p:spPr>
          <a:xfrm>
            <a:off x="394004" y="90663"/>
            <a:ext cx="12154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spc="-150">
                <a:latin typeface="+mj-lt"/>
                <a:ea typeface="+mj-ea"/>
                <a:cs typeface="+mj-cs"/>
              </a:rPr>
              <a:t>Considerations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A958385-F770-4179-A0E4-ACF4CDB15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553" y="22379"/>
            <a:ext cx="5597912" cy="6744958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15E72E18-E48D-47A5-AE28-12233BA121C5}"/>
              </a:ext>
            </a:extLst>
          </p:cNvPr>
          <p:cNvSpPr/>
          <p:nvPr/>
        </p:nvSpPr>
        <p:spPr>
          <a:xfrm>
            <a:off x="7039673" y="1969610"/>
            <a:ext cx="532180" cy="7151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0CAC9C7-1329-4958-816E-252754F650BF}"/>
              </a:ext>
            </a:extLst>
          </p:cNvPr>
          <p:cNvSpPr/>
          <p:nvPr/>
        </p:nvSpPr>
        <p:spPr>
          <a:xfrm>
            <a:off x="7690807" y="2891790"/>
            <a:ext cx="550223" cy="75041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B1CB217A-0C20-49D6-9850-4800C70BE071}"/>
              </a:ext>
            </a:extLst>
          </p:cNvPr>
          <p:cNvSpPr/>
          <p:nvPr/>
        </p:nvSpPr>
        <p:spPr>
          <a:xfrm>
            <a:off x="8356868" y="3863341"/>
            <a:ext cx="581391" cy="6974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25F217E-DF8A-4562-90FF-06DB4678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06" y="1106326"/>
            <a:ext cx="6832874" cy="518267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7F13FD-78D2-46EB-8019-B232192C9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783" y="1103205"/>
            <a:ext cx="8461973" cy="571024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4640BF98-6004-46AE-817B-7EA18BD949C3}"/>
              </a:ext>
            </a:extLst>
          </p:cNvPr>
          <p:cNvSpPr/>
          <p:nvPr/>
        </p:nvSpPr>
        <p:spPr>
          <a:xfrm>
            <a:off x="2084342" y="2225379"/>
            <a:ext cx="4145942" cy="2083235"/>
          </a:xfrm>
          <a:prstGeom prst="ellipse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790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7" grpId="0" animBg="1"/>
      <p:bldP spid="16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341AF-8D1D-4F6D-916C-B25151B12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75" y="200722"/>
            <a:ext cx="11418849" cy="860528"/>
          </a:xfrm>
        </p:spPr>
        <p:txBody>
          <a:bodyPr>
            <a:normAutofit fontScale="90000"/>
          </a:bodyPr>
          <a:lstStyle/>
          <a:p>
            <a:pPr algn="ctr"/>
            <a:r>
              <a:rPr lang="en-US"/>
              <a:t>Session Engagement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8F599A6-CB0A-4532-8035-04684591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45" y="1272167"/>
            <a:ext cx="5833017" cy="32544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EA7A3D-2BA6-4E36-A3A8-20468FFDD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677" y="1156074"/>
            <a:ext cx="4591032" cy="500717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701E83-590D-45F1-B056-D7C9BA73B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0205" y="2364710"/>
            <a:ext cx="6885074" cy="35654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3341D72-9C20-44CC-BB8C-685711D47F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084" y="4687241"/>
            <a:ext cx="5619340" cy="18639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B749C689-857B-4A41-8D68-8D7CA5BD979F}"/>
              </a:ext>
            </a:extLst>
          </p:cNvPr>
          <p:cNvSpPr/>
          <p:nvPr/>
        </p:nvSpPr>
        <p:spPr>
          <a:xfrm>
            <a:off x="8327347" y="5903744"/>
            <a:ext cx="1207638" cy="870453"/>
          </a:xfrm>
          <a:prstGeom prst="ellipse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FA78871-2052-4677-8575-362E706F1254}"/>
              </a:ext>
            </a:extLst>
          </p:cNvPr>
          <p:cNvSpPr/>
          <p:nvPr/>
        </p:nvSpPr>
        <p:spPr>
          <a:xfrm>
            <a:off x="8781481" y="3930330"/>
            <a:ext cx="959425" cy="87802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C9DEF-7951-4C6A-8BE3-50801C1728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2322" y="3032040"/>
            <a:ext cx="5353669" cy="357711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4B6C47E-6EEA-4054-BC82-3058635B0D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15689" y="1096738"/>
            <a:ext cx="7089735" cy="477555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4427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437F51-53E8-ED4E-A937-F8D31574D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386316" y="743843"/>
            <a:ext cx="6673141" cy="511217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5D386E-DDF6-5D41-B73E-69426F50391B}"/>
              </a:ext>
            </a:extLst>
          </p:cNvPr>
          <p:cNvSpPr txBox="1"/>
          <p:nvPr/>
        </p:nvSpPr>
        <p:spPr>
          <a:xfrm>
            <a:off x="7686195" y="6146627"/>
            <a:ext cx="515791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4" tooltip="https://en.wikipedia.org/wiki/Flea_flicker_(American_football)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5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B9B2E3-A449-F645-B16E-B03C71A95371}"/>
              </a:ext>
            </a:extLst>
          </p:cNvPr>
          <p:cNvSpPr txBox="1"/>
          <p:nvPr/>
        </p:nvSpPr>
        <p:spPr>
          <a:xfrm>
            <a:off x="6360064" y="2232552"/>
            <a:ext cx="4172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52FB5F-14EF-40B7-8FE8-96F06F74BD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Coaches Play Roles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E90369-F253-4B34-8631-EBC1B08D5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543" y="1295737"/>
            <a:ext cx="9848850" cy="456247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53C3C96-9222-4D83-B0E8-F89214EACBFC}"/>
              </a:ext>
            </a:extLst>
          </p:cNvPr>
          <p:cNvSpPr/>
          <p:nvPr/>
        </p:nvSpPr>
        <p:spPr>
          <a:xfrm>
            <a:off x="2816563" y="4708916"/>
            <a:ext cx="5653668" cy="4224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0DEB68-DFB6-495A-A174-A9AD0A2C7AE8}"/>
              </a:ext>
            </a:extLst>
          </p:cNvPr>
          <p:cNvSpPr/>
          <p:nvPr/>
        </p:nvSpPr>
        <p:spPr>
          <a:xfrm>
            <a:off x="2787688" y="3532425"/>
            <a:ext cx="5653668" cy="42247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34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What do I need to know about screening in the COVID-19 Era?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343C-9C74-284C-A370-F720C5084890}"/>
              </a:ext>
            </a:extLst>
          </p:cNvPr>
          <p:cNvSpPr txBox="1"/>
          <p:nvPr/>
        </p:nvSpPr>
        <p:spPr>
          <a:xfrm>
            <a:off x="5404104" y="6026013"/>
            <a:ext cx="675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tabLst>
                <a:tab pos="1136650" algn="l"/>
              </a:tabLst>
            </a:pPr>
            <a:r>
              <a:rPr lang="en-US" sz="2000" b="1">
                <a:solidFill>
                  <a:schemeClr val="accent6"/>
                </a:solidFill>
              </a:rPr>
              <a:t>Strand:	</a:t>
            </a:r>
            <a:r>
              <a:rPr lang="en-US" sz="2000">
                <a:solidFill>
                  <a:schemeClr val="accent6"/>
                </a:solidFill>
              </a:rPr>
              <a:t>Students With or At Risk for Behavior Disorders: Identification, Assessment, &amp; 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0E2F-DE9A-FB44-A132-9455D6E41FF1}"/>
              </a:ext>
            </a:extLst>
          </p:cNvPr>
          <p:cNvSpPr txBox="1"/>
          <p:nvPr/>
        </p:nvSpPr>
        <p:spPr>
          <a:xfrm>
            <a:off x="0" y="322402"/>
            <a:ext cx="121920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Using Ci3T Structures to Meet Students’ Needs in the COVID-19 Era: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Grant </a:t>
            </a:r>
            <a:r>
              <a:rPr lang="en-US"/>
              <a:t>Edmund Allen, Rebecca Lee Sherod &amp; Jamie Jones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923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0B42-9E92-4EBB-BEC8-8089B68C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Continued Inquiry on Behavior Screening</a:t>
            </a:r>
            <a:br>
              <a:rPr lang="en-US" sz="4400"/>
            </a:b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E37CE-5E07-4CB4-8DD0-26A3F16A0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547" y="1171575"/>
            <a:ext cx="1009290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DFF30B-046F-4386-B597-9F13C951F7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30"/>
          <a:stretch/>
        </p:blipFill>
        <p:spPr>
          <a:xfrm>
            <a:off x="1076324" y="1027906"/>
            <a:ext cx="9372019" cy="605568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197A82A-7190-46DF-BD10-84B7D8C57177}"/>
              </a:ext>
            </a:extLst>
          </p:cNvPr>
          <p:cNvSpPr/>
          <p:nvPr/>
        </p:nvSpPr>
        <p:spPr>
          <a:xfrm>
            <a:off x="5715000" y="2333625"/>
            <a:ext cx="4486275" cy="4000500"/>
          </a:xfrm>
          <a:prstGeom prst="rect">
            <a:avLst/>
          </a:prstGeom>
          <a:noFill/>
          <a:ln w="38100"/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3DD5B49-7871-4353-A25D-82192CF918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607"/>
          <a:stretch/>
        </p:blipFill>
        <p:spPr>
          <a:xfrm>
            <a:off x="935247" y="1027906"/>
            <a:ext cx="10942428" cy="593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6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00B42-9E92-4EBB-BEC8-8089B68C5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/>
              <a:t>Systematic Behavior Screening to Inform Instruction</a:t>
            </a:r>
            <a:br>
              <a:rPr lang="en-US" sz="4400"/>
            </a:br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1136E76-1DFE-4799-9EF8-8A3CD43B02F8}"/>
              </a:ext>
            </a:extLst>
          </p:cNvPr>
          <p:cNvGrpSpPr/>
          <p:nvPr/>
        </p:nvGrpSpPr>
        <p:grpSpPr>
          <a:xfrm>
            <a:off x="5087515" y="2296955"/>
            <a:ext cx="6024063" cy="1187749"/>
            <a:chOff x="5374177" y="2843075"/>
            <a:chExt cx="5505458" cy="1085497"/>
          </a:xfrm>
        </p:grpSpPr>
        <p:pic>
          <p:nvPicPr>
            <p:cNvPr id="5" name="Picture 4" descr="A large tree&#10;&#10;Description automatically generated">
              <a:extLst>
                <a:ext uri="{FF2B5EF4-FFF2-40B4-BE49-F238E27FC236}">
                  <a16:creationId xmlns:a16="http://schemas.microsoft.com/office/drawing/2014/main" id="{94884D81-5DDE-47E9-9636-DED4CF889BA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p:blipFill>
          <p:spPr>
            <a:xfrm>
              <a:off x="5374177" y="2844360"/>
              <a:ext cx="1443646" cy="10827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7" name="Picture 6" descr="A tree covered in snow&#10;&#10;Description automatically generated">
              <a:extLst>
                <a:ext uri="{FF2B5EF4-FFF2-40B4-BE49-F238E27FC236}">
                  <a16:creationId xmlns:a16="http://schemas.microsoft.com/office/drawing/2014/main" id="{6E5A9304-4CE8-45FF-9636-953F388061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7035183" y="2845837"/>
              <a:ext cx="1732376" cy="10827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9" name="Picture 8" descr="A group of colorful flowers&#10;&#10;Description automatically generated">
              <a:extLst>
                <a:ext uri="{FF2B5EF4-FFF2-40B4-BE49-F238E27FC236}">
                  <a16:creationId xmlns:a16="http://schemas.microsoft.com/office/drawing/2014/main" id="{6C50C292-6A96-44C5-8545-077906045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8984919" y="2843075"/>
              <a:ext cx="1894716" cy="108156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F1C093-F3C2-4EDC-B924-B6EFE2E06B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6791" y="1641858"/>
            <a:ext cx="10926147" cy="4351338"/>
          </a:xfrm>
        </p:spPr>
        <p:txBody>
          <a:bodyPr/>
          <a:lstStyle/>
          <a:p>
            <a:endParaRPr lang="en-US" sz="3200"/>
          </a:p>
          <a:p>
            <a:pPr lvl="1"/>
            <a:r>
              <a:rPr lang="en-US" sz="2800"/>
              <a:t>Three times per year</a:t>
            </a:r>
          </a:p>
          <a:p>
            <a:pPr lvl="1"/>
            <a:endParaRPr lang="en-US" sz="2800"/>
          </a:p>
          <a:p>
            <a:pPr lvl="1"/>
            <a:r>
              <a:rPr lang="en-US" sz="2800"/>
              <a:t>All students</a:t>
            </a:r>
          </a:p>
          <a:p>
            <a:pPr lvl="1"/>
            <a:endParaRPr lang="en-US" sz="2800"/>
          </a:p>
          <a:p>
            <a:pPr lvl="1"/>
            <a:r>
              <a:rPr lang="en-US" sz="2800"/>
              <a:t>Data-informed decision making</a:t>
            </a:r>
          </a:p>
          <a:p>
            <a:endParaRPr lang="en-US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3CAF436-02D6-408E-B675-BF1B06D36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714417" y="5278721"/>
            <a:ext cx="4763165" cy="14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8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F5A7-BDBE-4C0C-8EC5-F707407A8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do I need to know about screening in the COVID-19 Era?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A4961-C9AD-4389-82A2-DDAD229B2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895" y="1825625"/>
            <a:ext cx="6323232" cy="49523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>
                <a:ea typeface="+mn-lt"/>
                <a:cs typeface="+mn-lt"/>
              </a:rPr>
              <a:t>Successful Screening involves:</a:t>
            </a:r>
            <a:endParaRPr lang="en-US" sz="600">
              <a:ea typeface="+mn-lt"/>
              <a:cs typeface="+mn-lt"/>
            </a:endParaRPr>
          </a:p>
          <a:p>
            <a:pPr marL="971550" lvl="1" indent="-285750">
              <a:buFont typeface="Courier New"/>
              <a:buChar char="o"/>
            </a:pPr>
            <a:r>
              <a:rPr lang="en-US"/>
              <a:t>Building expertise</a:t>
            </a:r>
          </a:p>
          <a:p>
            <a:pPr marL="971550" lvl="1" indent="-285750">
              <a:buFont typeface="Courier New"/>
              <a:buChar char="o"/>
            </a:pPr>
            <a:endParaRPr lang="en-US" sz="1600"/>
          </a:p>
          <a:p>
            <a:pPr marL="971550" lvl="1" indent="-285750">
              <a:buFont typeface="Courier New"/>
              <a:buChar char="o"/>
            </a:pPr>
            <a:r>
              <a:rPr lang="en-US"/>
              <a:t>Developing structures</a:t>
            </a:r>
          </a:p>
          <a:p>
            <a:pPr marL="0" indent="0">
              <a:buNone/>
            </a:pPr>
            <a:endParaRPr lang="en-US" sz="3600">
              <a:solidFill>
                <a:srgbClr val="000000"/>
              </a:solidFill>
              <a:cs typeface="Arial" panose="020B0604020202020204"/>
            </a:endParaRPr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C08DEB-5B8C-4DA4-888C-EDC72429D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635" y="1389439"/>
            <a:ext cx="3777674" cy="4863541"/>
          </a:xfrm>
          <a:prstGeom prst="rect">
            <a:avLst/>
          </a:prstGeom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10E37E88-745B-4D4A-BD42-A843BC64484F}"/>
              </a:ext>
            </a:extLst>
          </p:cNvPr>
          <p:cNvSpPr/>
          <p:nvPr/>
        </p:nvSpPr>
        <p:spPr>
          <a:xfrm>
            <a:off x="1477252" y="4036371"/>
            <a:ext cx="2799183" cy="2299737"/>
          </a:xfrm>
          <a:prstGeom prst="hexagon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/>
              <a:t>IF YOU SCREEN, YOU MUST HAVE A PLAN TO INTERVENE!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EF1218-42B9-4CD8-8CD4-69BBB8FD3EFF}"/>
              </a:ext>
            </a:extLst>
          </p:cNvPr>
          <p:cNvSpPr/>
          <p:nvPr/>
        </p:nvSpPr>
        <p:spPr>
          <a:xfrm>
            <a:off x="5966691" y="1825626"/>
            <a:ext cx="5477164" cy="954520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glow rad="101600">
              <a:schemeClr val="accent1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80ADBC-9EB2-4F72-BB7C-3755B73A468B}"/>
              </a:ext>
            </a:extLst>
          </p:cNvPr>
          <p:cNvSpPr/>
          <p:nvPr/>
        </p:nvSpPr>
        <p:spPr>
          <a:xfrm>
            <a:off x="5966690" y="2834362"/>
            <a:ext cx="5477164" cy="777056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glow rad="101600">
              <a:schemeClr val="accent1">
                <a:lumMod val="40000"/>
                <a:lumOff val="6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953225-87DF-4F40-9434-6E5AB1AE7160}"/>
              </a:ext>
            </a:extLst>
          </p:cNvPr>
          <p:cNvSpPr/>
          <p:nvPr/>
        </p:nvSpPr>
        <p:spPr>
          <a:xfrm>
            <a:off x="5966690" y="3674957"/>
            <a:ext cx="5477164" cy="777056"/>
          </a:xfrm>
          <a:prstGeom prst="roundRect">
            <a:avLst/>
          </a:prstGeom>
          <a:noFill/>
          <a:ln w="38100">
            <a:solidFill>
              <a:schemeClr val="accent6"/>
            </a:solidFill>
          </a:ln>
          <a:effectLst>
            <a:glow rad="101600">
              <a:schemeClr val="accent1">
                <a:lumMod val="60000"/>
                <a:lumOff val="40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0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How do teachers fare in Ci3T Models?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343C-9C74-284C-A370-F720C5084890}"/>
              </a:ext>
            </a:extLst>
          </p:cNvPr>
          <p:cNvSpPr txBox="1"/>
          <p:nvPr/>
        </p:nvSpPr>
        <p:spPr>
          <a:xfrm>
            <a:off x="5404104" y="6026013"/>
            <a:ext cx="675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tabLst>
                <a:tab pos="1136650" algn="l"/>
              </a:tabLst>
            </a:pPr>
            <a:r>
              <a:rPr lang="en-US" sz="2000" b="1">
                <a:solidFill>
                  <a:schemeClr val="accent6"/>
                </a:solidFill>
              </a:rPr>
              <a:t>Strand:	</a:t>
            </a:r>
            <a:r>
              <a:rPr lang="en-US" sz="2000">
                <a:solidFill>
                  <a:schemeClr val="accent6"/>
                </a:solidFill>
              </a:rPr>
              <a:t>Students With or At Risk for Behavior Disorders: Identification, Assessment, &amp; 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0E2F-DE9A-FB44-A132-9455D6E41FF1}"/>
              </a:ext>
            </a:extLst>
          </p:cNvPr>
          <p:cNvSpPr txBox="1"/>
          <p:nvPr/>
        </p:nvSpPr>
        <p:spPr>
          <a:xfrm>
            <a:off x="0" y="322402"/>
            <a:ext cx="121920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Using Ci3T Structures to Meet Students’ Needs in the COVID-19 Era: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/>
              <a:t>Nelson C. </a:t>
            </a:r>
            <a:r>
              <a:rPr lang="en-US" err="1"/>
              <a:t>Brunsting</a:t>
            </a:r>
            <a:r>
              <a:rPr lang="en-US"/>
              <a:t>, Katie S. Austin, &amp; Mark Matthew Buckman </a:t>
            </a:r>
          </a:p>
        </p:txBody>
      </p:sp>
    </p:spTree>
    <p:extLst>
      <p:ext uri="{BB962C8B-B14F-4D97-AF65-F5344CB8AC3E}">
        <p14:creationId xmlns:p14="http://schemas.microsoft.com/office/powerpoint/2010/main" val="11012795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DFBBB-0704-4ADF-845A-71504E6C5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0608" y="232773"/>
            <a:ext cx="10515600" cy="646615"/>
          </a:xfrm>
        </p:spPr>
        <p:txBody>
          <a:bodyPr>
            <a:normAutofit fontScale="90000"/>
          </a:bodyPr>
          <a:lstStyle/>
          <a:p>
            <a:r>
              <a:rPr lang="en-US"/>
              <a:t>Educator Burnout and Sense of Efficacy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AB9F8-29EB-47F3-90E5-B836DEE43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876" y="1177653"/>
            <a:ext cx="10515600" cy="435133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/>
          </a:p>
          <a:p>
            <a:endParaRPr lang="en-US" sz="1100"/>
          </a:p>
        </p:txBody>
      </p:sp>
      <p:pic>
        <p:nvPicPr>
          <p:cNvPr id="7" name="Picture 4" descr="Image result for burnout">
            <a:extLst>
              <a:ext uri="{FF2B5EF4-FFF2-40B4-BE49-F238E27FC236}">
                <a16:creationId xmlns:a16="http://schemas.microsoft.com/office/drawing/2014/main" id="{EDFD12ED-3B0D-486A-9518-36819EFFF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0" t="55572" b="10857"/>
          <a:stretch/>
        </p:blipFill>
        <p:spPr bwMode="auto">
          <a:xfrm>
            <a:off x="4327383" y="2048239"/>
            <a:ext cx="1768617" cy="68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Diagonal Corners Rounded 5">
            <a:extLst>
              <a:ext uri="{FF2B5EF4-FFF2-40B4-BE49-F238E27FC236}">
                <a16:creationId xmlns:a16="http://schemas.microsoft.com/office/drawing/2014/main" id="{A22D0130-8C3F-4D41-B706-BE13A2F52B15}"/>
              </a:ext>
            </a:extLst>
          </p:cNvPr>
          <p:cNvSpPr/>
          <p:nvPr/>
        </p:nvSpPr>
        <p:spPr>
          <a:xfrm>
            <a:off x="1465540" y="3923342"/>
            <a:ext cx="7040893" cy="2704344"/>
          </a:xfrm>
          <a:prstGeom prst="round2DiagRect">
            <a:avLst>
              <a:gd name="adj1" fmla="val 0"/>
              <a:gd name="adj2" fmla="val 16670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7DC5D65-78B0-4838-BCCD-62B59215B62E}"/>
              </a:ext>
            </a:extLst>
          </p:cNvPr>
          <p:cNvGrpSpPr/>
          <p:nvPr/>
        </p:nvGrpSpPr>
        <p:grpSpPr>
          <a:xfrm>
            <a:off x="2055485" y="3788330"/>
            <a:ext cx="2930502" cy="2294594"/>
            <a:chOff x="1291545" y="917303"/>
            <a:chExt cx="2930502" cy="2294594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B41D442-EAD0-4CF9-AD46-80DFC82F80CA}"/>
                </a:ext>
              </a:extLst>
            </p:cNvPr>
            <p:cNvSpPr/>
            <p:nvPr/>
          </p:nvSpPr>
          <p:spPr>
            <a:xfrm>
              <a:off x="1291545" y="917303"/>
              <a:ext cx="2930502" cy="229459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0986708-38C2-490E-90A2-B906D4BCBC4F}"/>
                </a:ext>
              </a:extLst>
            </p:cNvPr>
            <p:cNvSpPr txBox="1"/>
            <p:nvPr/>
          </p:nvSpPr>
          <p:spPr>
            <a:xfrm>
              <a:off x="1291545" y="917303"/>
              <a:ext cx="2930502" cy="22945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800" kern="1200"/>
                <a:t>Belief in ability to help students achieve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635054D-04BD-4095-99F4-D3AF7BACDFD7}"/>
              </a:ext>
            </a:extLst>
          </p:cNvPr>
          <p:cNvGrpSpPr/>
          <p:nvPr/>
        </p:nvGrpSpPr>
        <p:grpSpPr>
          <a:xfrm>
            <a:off x="5263422" y="3693349"/>
            <a:ext cx="2942602" cy="2439464"/>
            <a:chOff x="4486508" y="917303"/>
            <a:chExt cx="2942602" cy="243946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ED6DAB2-2F4F-4B75-8D61-040FDD6FA481}"/>
                </a:ext>
              </a:extLst>
            </p:cNvPr>
            <p:cNvSpPr/>
            <p:nvPr/>
          </p:nvSpPr>
          <p:spPr>
            <a:xfrm>
              <a:off x="4493879" y="917303"/>
              <a:ext cx="2935231" cy="2294594"/>
            </a:xfrm>
            <a:prstGeom prst="rect">
              <a:avLst/>
            </a:prstGeom>
            <a:noFill/>
            <a:ln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6F3CCD8-E96C-4098-B573-59ECB5145C64}"/>
                </a:ext>
              </a:extLst>
            </p:cNvPr>
            <p:cNvSpPr txBox="1"/>
            <p:nvPr/>
          </p:nvSpPr>
          <p:spPr>
            <a:xfrm>
              <a:off x="4486508" y="1062173"/>
              <a:ext cx="2935231" cy="229459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marL="0" lvl="0" indent="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None/>
              </a:pPr>
              <a:r>
                <a:rPr lang="en-US" sz="2800" kern="1200"/>
                <a:t>Reliance on punishment, risk of burnout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1E434F6-3632-4E92-B620-4E2342F4119A}"/>
              </a:ext>
            </a:extLst>
          </p:cNvPr>
          <p:cNvGrpSpPr/>
          <p:nvPr/>
        </p:nvGrpSpPr>
        <p:grpSpPr>
          <a:xfrm>
            <a:off x="1020533" y="3788330"/>
            <a:ext cx="1124459" cy="3057502"/>
            <a:chOff x="307673" y="200898"/>
            <a:chExt cx="1124459" cy="3152483"/>
          </a:xfrm>
        </p:grpSpPr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BFCB5CDE-6D9B-4BF4-B77E-FD3F1CC15962}"/>
                </a:ext>
              </a:extLst>
            </p:cNvPr>
            <p:cNvSpPr/>
            <p:nvPr/>
          </p:nvSpPr>
          <p:spPr>
            <a:xfrm rot="16200000">
              <a:off x="-605194" y="1113765"/>
              <a:ext cx="2950193" cy="1124459"/>
            </a:xfrm>
            <a:prstGeom prst="rightArrow">
              <a:avLst>
                <a:gd name="adj1" fmla="val 49830"/>
                <a:gd name="adj2" fmla="val 60660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Arrow: Right 9">
              <a:extLst>
                <a:ext uri="{FF2B5EF4-FFF2-40B4-BE49-F238E27FC236}">
                  <a16:creationId xmlns:a16="http://schemas.microsoft.com/office/drawing/2014/main" id="{82EC9716-AF25-40E3-A361-39AB9B4266DB}"/>
                </a:ext>
              </a:extLst>
            </p:cNvPr>
            <p:cNvSpPr txBox="1"/>
            <p:nvPr/>
          </p:nvSpPr>
          <p:spPr>
            <a:xfrm rot="16200000">
              <a:off x="-435249" y="1768070"/>
              <a:ext cx="2610304" cy="560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solidFill>
                    <a:schemeClr val="bg1"/>
                  </a:solidFill>
                </a:rPr>
                <a:t>High Efficacy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A8CAD5F-C687-476A-95AA-402E26745C4F}"/>
              </a:ext>
            </a:extLst>
          </p:cNvPr>
          <p:cNvGrpSpPr/>
          <p:nvPr/>
        </p:nvGrpSpPr>
        <p:grpSpPr>
          <a:xfrm>
            <a:off x="7768607" y="3604682"/>
            <a:ext cx="1124459" cy="3181007"/>
            <a:chOff x="7097882" y="818291"/>
            <a:chExt cx="1124459" cy="3279199"/>
          </a:xfrm>
        </p:grpSpPr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0A0F48AC-69D7-4D10-A1AB-D3C9E10D6E67}"/>
                </a:ext>
              </a:extLst>
            </p:cNvPr>
            <p:cNvSpPr/>
            <p:nvPr/>
          </p:nvSpPr>
          <p:spPr>
            <a:xfrm rot="5400000">
              <a:off x="6185015" y="2060164"/>
              <a:ext cx="2950193" cy="1124459"/>
            </a:xfrm>
            <a:prstGeom prst="rightArrow">
              <a:avLst>
                <a:gd name="adj1" fmla="val 49830"/>
                <a:gd name="adj2" fmla="val 60660"/>
              </a:avLst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Arrow: Right 11">
              <a:extLst>
                <a:ext uri="{FF2B5EF4-FFF2-40B4-BE49-F238E27FC236}">
                  <a16:creationId xmlns:a16="http://schemas.microsoft.com/office/drawing/2014/main" id="{D5328153-5472-42ED-A0BB-C50F21A38672}"/>
                </a:ext>
              </a:extLst>
            </p:cNvPr>
            <p:cNvSpPr txBox="1"/>
            <p:nvPr/>
          </p:nvSpPr>
          <p:spPr>
            <a:xfrm rot="5400000">
              <a:off x="6373346" y="1843284"/>
              <a:ext cx="2610304" cy="5603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marL="0" lvl="0" indent="0" algn="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solidFill>
                    <a:schemeClr val="bg1"/>
                  </a:solidFill>
                </a:rPr>
                <a:t>Low Efficacy</a:t>
              </a:r>
            </a:p>
          </p:txBody>
        </p:sp>
      </p:grp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A6D088ED-D980-42B8-A94F-1D56740DE0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4024" y="1656261"/>
            <a:ext cx="2560100" cy="33243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CE53C651-7C2B-44FE-A69A-AE60E7EF9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9106" y="2332839"/>
            <a:ext cx="2449741" cy="318100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238F4DAD-1B3F-4FBC-AF75-9D85383258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4035010"/>
              </p:ext>
            </p:extLst>
          </p:nvPr>
        </p:nvGraphicFramePr>
        <p:xfrm>
          <a:off x="387211" y="1202942"/>
          <a:ext cx="5916474" cy="2387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4074723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3371" y="186706"/>
            <a:ext cx="10515600" cy="1325563"/>
          </a:xfrm>
        </p:spPr>
        <p:txBody>
          <a:bodyPr/>
          <a:lstStyle/>
          <a:p>
            <a:r>
              <a:rPr lang="en-US"/>
              <a:t>Monitoring Progress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-1319561" y="1402030"/>
          <a:ext cx="8944707" cy="5090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A9D308B-2336-4CDF-ACBF-1519903B81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874" y="2234535"/>
            <a:ext cx="5769620" cy="2860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942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31B6C-F1AB-4664-9416-4D23B206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8B08D-2970-414D-B25F-B49242E8E9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Introduction &amp; welcome </a:t>
            </a:r>
          </a:p>
          <a:p>
            <a:r>
              <a:rPr lang="en-US"/>
              <a:t>Updates:</a:t>
            </a:r>
          </a:p>
          <a:p>
            <a:pPr lvl="1"/>
            <a:r>
              <a:rPr lang="en-US"/>
              <a:t>How do I use my Ci3T structures in in-person, remote, and hybrid instruction?</a:t>
            </a:r>
          </a:p>
          <a:p>
            <a:pPr lvl="1"/>
            <a:r>
              <a:rPr lang="en-US"/>
              <a:t>How is Ci3T professional learning taking place in the COVID-19 era? </a:t>
            </a:r>
          </a:p>
          <a:p>
            <a:pPr lvl="1"/>
            <a:r>
              <a:rPr lang="en-US"/>
              <a:t>What do I need to know about screening in the COVID-19 era?</a:t>
            </a:r>
          </a:p>
          <a:p>
            <a:pPr lvl="1"/>
            <a:r>
              <a:rPr lang="en-US"/>
              <a:t>How do teachers fare in Ci3T models?</a:t>
            </a:r>
          </a:p>
          <a:p>
            <a:pPr lvl="1"/>
            <a:r>
              <a:rPr lang="en-US"/>
              <a:t>How can we support district and school leaders with implementing Ci3T?</a:t>
            </a:r>
          </a:p>
          <a:p>
            <a:r>
              <a:rPr lang="en-US"/>
              <a:t>Closing: Next steps</a:t>
            </a:r>
          </a:p>
        </p:txBody>
      </p:sp>
    </p:spTree>
    <p:extLst>
      <p:ext uri="{BB962C8B-B14F-4D97-AF65-F5344CB8AC3E}">
        <p14:creationId xmlns:p14="http://schemas.microsoft.com/office/powerpoint/2010/main" val="1619347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Evidence in Ci3T Schools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04B841-D1C9-4C2A-BA92-C67241ADCA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/>
              <a:t>Elementary </a:t>
            </a:r>
            <a:r>
              <a:rPr lang="en-US" sz="2600"/>
              <a:t>(Oakes et al., 2020)</a:t>
            </a:r>
          </a:p>
          <a:p>
            <a:r>
              <a:rPr lang="en-US" sz="2600"/>
              <a:t>Elementary schools w/ 2 </a:t>
            </a:r>
            <a:r>
              <a:rPr lang="en-US" sz="2600" err="1"/>
              <a:t>yrs</a:t>
            </a:r>
            <a:r>
              <a:rPr lang="en-US" sz="2600"/>
              <a:t> implementing Ci3T</a:t>
            </a:r>
          </a:p>
          <a:p>
            <a:r>
              <a:rPr lang="en-US" sz="2600"/>
              <a:t>Compared to national sample:</a:t>
            </a:r>
          </a:p>
          <a:p>
            <a:pPr lvl="1"/>
            <a:r>
              <a:rPr lang="en-US" sz="2200"/>
              <a:t>Emotional exhaustion*</a:t>
            </a:r>
          </a:p>
          <a:p>
            <a:pPr lvl="1"/>
            <a:r>
              <a:rPr lang="en-US" sz="2200"/>
              <a:t>Depersonalization (</a:t>
            </a:r>
            <a:r>
              <a:rPr lang="en-US" sz="2200" i="1"/>
              <a:t>g</a:t>
            </a:r>
            <a:r>
              <a:rPr lang="en-US" sz="2200"/>
              <a:t> = -0.91)</a:t>
            </a:r>
          </a:p>
          <a:p>
            <a:pPr lvl="1"/>
            <a:r>
              <a:rPr lang="en-US" sz="2200"/>
              <a:t>Personal accomplishment (</a:t>
            </a:r>
            <a:r>
              <a:rPr lang="en-US" sz="2200" i="1"/>
              <a:t>g</a:t>
            </a:r>
            <a:r>
              <a:rPr lang="en-US" sz="2200"/>
              <a:t> = 1.01)</a:t>
            </a:r>
          </a:p>
          <a:p>
            <a:r>
              <a:rPr lang="en-US" sz="2600"/>
              <a:t>Self-efficacy correlated with treatment integrity</a:t>
            </a:r>
          </a:p>
          <a:p>
            <a:pPr lvl="1"/>
            <a:r>
              <a:rPr lang="en-US" sz="2200"/>
              <a:t>Implementing Ci3T with fidelity associated with greater self-efficacy across student engagement, instructional strategies, and classroom management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FA5F7-D732-4316-B231-E3B892992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55818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/>
              <a:t>Middle – High School</a:t>
            </a:r>
            <a:r>
              <a:rPr lang="en-US" sz="2600" b="1"/>
              <a:t> </a:t>
            </a:r>
            <a:r>
              <a:rPr lang="en-US" sz="2600"/>
              <a:t>(Lane et al., 2020)</a:t>
            </a:r>
          </a:p>
          <a:p>
            <a:r>
              <a:rPr lang="en-US" sz="2600">
                <a:solidFill>
                  <a:schemeClr val="tx1"/>
                </a:solidFill>
              </a:rPr>
              <a:t>4 middle and 2 high schools implementing Ci3T</a:t>
            </a:r>
          </a:p>
          <a:p>
            <a:r>
              <a:rPr lang="en-US" sz="2600">
                <a:solidFill>
                  <a:schemeClr val="tx1"/>
                </a:solidFill>
              </a:rPr>
              <a:t>Compared to national sample:</a:t>
            </a:r>
          </a:p>
          <a:p>
            <a:pPr lvl="1"/>
            <a:r>
              <a:rPr lang="en-US" sz="2200"/>
              <a:t>Emotional exhaustion*</a:t>
            </a:r>
          </a:p>
          <a:p>
            <a:pPr lvl="1"/>
            <a:r>
              <a:rPr lang="en-US" sz="2200"/>
              <a:t>Depersonalization (</a:t>
            </a:r>
            <a:r>
              <a:rPr lang="en-US" sz="2200" i="1"/>
              <a:t>g</a:t>
            </a:r>
            <a:r>
              <a:rPr lang="en-US" sz="2200"/>
              <a:t> = -0.93)</a:t>
            </a:r>
          </a:p>
          <a:p>
            <a:pPr lvl="1"/>
            <a:r>
              <a:rPr lang="en-US" sz="2200"/>
              <a:t>Personal accomplishment (</a:t>
            </a:r>
            <a:r>
              <a:rPr lang="en-US" sz="2200" i="1"/>
              <a:t>g</a:t>
            </a:r>
            <a:r>
              <a:rPr lang="en-US" sz="2200"/>
              <a:t> = 0.88)</a:t>
            </a:r>
          </a:p>
          <a:p>
            <a:r>
              <a:rPr lang="en-US" sz="2600"/>
              <a:t>Self-efficacy correlated with treatment integrity</a:t>
            </a:r>
          </a:p>
          <a:p>
            <a:pPr lvl="1"/>
            <a:r>
              <a:rPr lang="en-US" sz="2200"/>
              <a:t>Implementing Ci3T with fidelity associated with greater self-efficacy across student engagement, instructional strategies, and classroom management</a:t>
            </a:r>
            <a:endParaRPr lang="en-US"/>
          </a:p>
          <a:p>
            <a:endParaRPr lang="en-US" sz="2600"/>
          </a:p>
          <a:p>
            <a:endParaRPr lang="en-US"/>
          </a:p>
        </p:txBody>
      </p:sp>
      <p:sp>
        <p:nvSpPr>
          <p:cNvPr id="11" name="Right Arrow 3">
            <a:extLst>
              <a:ext uri="{FF2B5EF4-FFF2-40B4-BE49-F238E27FC236}">
                <a16:creationId xmlns:a16="http://schemas.microsoft.com/office/drawing/2014/main" id="{9DE5FFFB-1802-48B7-A3EA-BCD60A30476A}"/>
              </a:ext>
            </a:extLst>
          </p:cNvPr>
          <p:cNvSpPr/>
          <p:nvPr/>
        </p:nvSpPr>
        <p:spPr>
          <a:xfrm rot="5400000">
            <a:off x="4935239" y="3364577"/>
            <a:ext cx="345979" cy="39699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3">
            <a:extLst>
              <a:ext uri="{FF2B5EF4-FFF2-40B4-BE49-F238E27FC236}">
                <a16:creationId xmlns:a16="http://schemas.microsoft.com/office/drawing/2014/main" id="{5F295BA9-8E08-4EF1-B020-AA3C4EB42C12}"/>
              </a:ext>
            </a:extLst>
          </p:cNvPr>
          <p:cNvSpPr/>
          <p:nvPr/>
        </p:nvSpPr>
        <p:spPr>
          <a:xfrm rot="16200000">
            <a:off x="5738048" y="3632180"/>
            <a:ext cx="341230" cy="396998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6E6468-91D5-4387-8E93-AFB44CCD04BF}"/>
              </a:ext>
            </a:extLst>
          </p:cNvPr>
          <p:cNvGrpSpPr/>
          <p:nvPr/>
        </p:nvGrpSpPr>
        <p:grpSpPr>
          <a:xfrm>
            <a:off x="10301980" y="3640901"/>
            <a:ext cx="1226038" cy="599517"/>
            <a:chOff x="9956747" y="4104103"/>
            <a:chExt cx="1226038" cy="599517"/>
          </a:xfrm>
        </p:grpSpPr>
        <p:sp>
          <p:nvSpPr>
            <p:cNvPr id="12" name="Right Arrow 3">
              <a:extLst>
                <a:ext uri="{FF2B5EF4-FFF2-40B4-BE49-F238E27FC236}">
                  <a16:creationId xmlns:a16="http://schemas.microsoft.com/office/drawing/2014/main" id="{7D4B7628-26EE-4BBF-BA5F-7B48DF9CBCBB}"/>
                </a:ext>
              </a:extLst>
            </p:cNvPr>
            <p:cNvSpPr/>
            <p:nvPr/>
          </p:nvSpPr>
          <p:spPr>
            <a:xfrm rot="5400000">
              <a:off x="9982256" y="4078594"/>
              <a:ext cx="345979" cy="39699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3">
              <a:extLst>
                <a:ext uri="{FF2B5EF4-FFF2-40B4-BE49-F238E27FC236}">
                  <a16:creationId xmlns:a16="http://schemas.microsoft.com/office/drawing/2014/main" id="{61512D78-FF83-44A9-B109-E54FE21A4103}"/>
                </a:ext>
              </a:extLst>
            </p:cNvPr>
            <p:cNvSpPr/>
            <p:nvPr/>
          </p:nvSpPr>
          <p:spPr>
            <a:xfrm rot="16200000">
              <a:off x="10813671" y="4334506"/>
              <a:ext cx="341230" cy="396998"/>
            </a:xfrm>
            <a:prstGeom prst="rightArrow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BF85D5E-D74B-4A74-ADCF-32FEB066D942}"/>
              </a:ext>
            </a:extLst>
          </p:cNvPr>
          <p:cNvSpPr txBox="1"/>
          <p:nvPr/>
        </p:nvSpPr>
        <p:spPr>
          <a:xfrm>
            <a:off x="970384" y="6354147"/>
            <a:ext cx="5047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*g = 0.24, not statistically significant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6CAA4D-56C2-4C82-9507-39A42E57D61B}"/>
              </a:ext>
            </a:extLst>
          </p:cNvPr>
          <p:cNvSpPr txBox="1"/>
          <p:nvPr/>
        </p:nvSpPr>
        <p:spPr>
          <a:xfrm>
            <a:off x="7174106" y="6354147"/>
            <a:ext cx="5047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2"/>
                </a:solidFill>
              </a:rPr>
              <a:t>*g = 0.01, not statistically significant</a:t>
            </a:r>
          </a:p>
        </p:txBody>
      </p:sp>
    </p:spTree>
    <p:extLst>
      <p:ext uri="{BB962C8B-B14F-4D97-AF65-F5344CB8AC3E}">
        <p14:creationId xmlns:p14="http://schemas.microsoft.com/office/powerpoint/2010/main" val="334501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/>
              <a:t>How can we support </a:t>
            </a:r>
            <a:br>
              <a:rPr lang="en-US"/>
            </a:br>
            <a:r>
              <a:rPr lang="en-US"/>
              <a:t>district and school leaders </a:t>
            </a:r>
            <a:br>
              <a:rPr lang="en-US"/>
            </a:br>
            <a:r>
              <a:rPr lang="en-US"/>
              <a:t>with implementing Ci3T?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343C-9C74-284C-A370-F720C5084890}"/>
              </a:ext>
            </a:extLst>
          </p:cNvPr>
          <p:cNvSpPr txBox="1"/>
          <p:nvPr/>
        </p:nvSpPr>
        <p:spPr>
          <a:xfrm>
            <a:off x="5404104" y="6026013"/>
            <a:ext cx="675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tabLst>
                <a:tab pos="1136650" algn="l"/>
              </a:tabLst>
            </a:pPr>
            <a:r>
              <a:rPr lang="en-US" sz="2000" b="1">
                <a:solidFill>
                  <a:schemeClr val="accent6"/>
                </a:solidFill>
              </a:rPr>
              <a:t>Strand:	</a:t>
            </a:r>
            <a:r>
              <a:rPr lang="en-US" sz="2000">
                <a:solidFill>
                  <a:schemeClr val="accent6"/>
                </a:solidFill>
              </a:rPr>
              <a:t>Students With or At Risk for Behavior Disorders: Identification, Assessment, &amp; 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0E2F-DE9A-FB44-A132-9455D6E41FF1}"/>
              </a:ext>
            </a:extLst>
          </p:cNvPr>
          <p:cNvSpPr txBox="1"/>
          <p:nvPr/>
        </p:nvSpPr>
        <p:spPr>
          <a:xfrm>
            <a:off x="0" y="322402"/>
            <a:ext cx="121920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Using Ci3T Structures to Meet Students’ Needs in the COVID-19 Era: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David James Royer &amp; Rebecca Lee Sherod</a:t>
            </a:r>
          </a:p>
        </p:txBody>
      </p:sp>
    </p:spTree>
    <p:extLst>
      <p:ext uri="{BB962C8B-B14F-4D97-AF65-F5344CB8AC3E}">
        <p14:creationId xmlns:p14="http://schemas.microsoft.com/office/powerpoint/2010/main" val="4045265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chemeClr val="accent4">
                <a:lumMod val="5000"/>
                <a:lumOff val="95000"/>
              </a:schemeClr>
            </a:gs>
            <a:gs pos="85000">
              <a:schemeClr val="accent4">
                <a:lumMod val="20000"/>
                <a:lumOff val="80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B6D60D-AA3B-B246-8FC0-6C41052E2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427" y="1722"/>
            <a:ext cx="5284572" cy="6856278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CAEF95-C018-E04A-A06E-99AD19C3FBB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2032" y="1430862"/>
            <a:ext cx="8831298" cy="3411726"/>
          </a:xfrm>
        </p:spPr>
        <p:txBody>
          <a:bodyPr>
            <a:noAutofit/>
          </a:bodyPr>
          <a:lstStyle/>
          <a:p>
            <a:r>
              <a:rPr lang="en-US" sz="7200">
                <a:ln w="38100">
                  <a:noFill/>
                </a:ln>
                <a:effectLst>
                  <a:outerShdw dist="25400" dir="5400000" algn="ctr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Ci3T Trainers &amp; Coaches Calls</a:t>
            </a:r>
          </a:p>
        </p:txBody>
      </p:sp>
    </p:spTree>
    <p:extLst>
      <p:ext uri="{BB962C8B-B14F-4D97-AF65-F5344CB8AC3E}">
        <p14:creationId xmlns:p14="http://schemas.microsoft.com/office/powerpoint/2010/main" val="25442332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CEB4066-7744-9247-AEEC-8B8C92459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335263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0ACBF44-F48D-E249-B613-7B3F24066125}"/>
              </a:ext>
            </a:extLst>
          </p:cNvPr>
          <p:cNvSpPr txBox="1">
            <a:spLocks/>
          </p:cNvSpPr>
          <p:nvPr/>
        </p:nvSpPr>
        <p:spPr>
          <a:xfrm>
            <a:off x="6335263" y="766118"/>
            <a:ext cx="5856737" cy="3734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>
                <a:ln w="38100">
                  <a:noFill/>
                </a:ln>
                <a:effectLst>
                  <a:outerShdw dist="25400" dir="5400000" algn="ctr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Project EMPOWER</a:t>
            </a:r>
          </a:p>
        </p:txBody>
      </p:sp>
    </p:spTree>
    <p:extLst>
      <p:ext uri="{BB962C8B-B14F-4D97-AF65-F5344CB8AC3E}">
        <p14:creationId xmlns:p14="http://schemas.microsoft.com/office/powerpoint/2010/main" val="1756730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7A627A-3C3B-409B-B6B6-E3E0A185EC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09" y="148110"/>
            <a:ext cx="7620000" cy="18869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C50A5-F95B-4031-8636-BC34906CB3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91"/>
          <a:stretch/>
        </p:blipFill>
        <p:spPr>
          <a:xfrm>
            <a:off x="5738648" y="2301453"/>
            <a:ext cx="2144084" cy="418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CA7225-118B-4CB1-BCF6-0C42ACFDA4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70"/>
          <a:stretch/>
        </p:blipFill>
        <p:spPr>
          <a:xfrm>
            <a:off x="441826" y="2035024"/>
            <a:ext cx="4970966" cy="4823288"/>
          </a:xfrm>
          <a:prstGeom prst="rect">
            <a:avLst/>
          </a:prstGeom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2D88C17B-7F9F-4592-9659-D7E3FF8410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7433" r="4114" b="9889"/>
          <a:stretch/>
        </p:blipFill>
        <p:spPr>
          <a:xfrm>
            <a:off x="995124" y="2301453"/>
            <a:ext cx="6238570" cy="434007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33C0EEA-A2AC-4534-B838-4AF8E934619F}"/>
              </a:ext>
            </a:extLst>
          </p:cNvPr>
          <p:cNvSpPr/>
          <p:nvPr/>
        </p:nvSpPr>
        <p:spPr>
          <a:xfrm>
            <a:off x="3175522" y="1686745"/>
            <a:ext cx="1440426" cy="348279"/>
          </a:xfrm>
          <a:prstGeom prst="ellipse">
            <a:avLst/>
          </a:prstGeom>
          <a:noFill/>
          <a:ln w="57150"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17CCA2-1F48-489C-8E5B-BE33123FE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2234" y="1002535"/>
            <a:ext cx="4247984" cy="54804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779230-AD0A-4666-A70E-EC82CBFA2B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241" y="731856"/>
            <a:ext cx="4236608" cy="5665375"/>
          </a:xfrm>
          <a:prstGeom prst="rect">
            <a:avLst/>
          </a:prstGeom>
          <a:ln>
            <a:solidFill>
              <a:srgbClr val="22267C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58C420-5105-4AE5-8B8A-197BC2F8FC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34159" y="375003"/>
            <a:ext cx="3936060" cy="50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3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11FB-87EA-4E80-9265-E3DD99B1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Closing: Next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88A0E-8591-4592-B5C4-112DFA0D0F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Wendy Peia Oakes, Kathleen Lynne Lane, &amp; Eric Alan Common</a:t>
            </a:r>
          </a:p>
        </p:txBody>
      </p:sp>
    </p:spTree>
    <p:extLst>
      <p:ext uri="{BB962C8B-B14F-4D97-AF65-F5344CB8AC3E}">
        <p14:creationId xmlns:p14="http://schemas.microsoft.com/office/powerpoint/2010/main" val="12874506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214" b="-1"/>
          <a:stretch/>
        </p:blipFill>
        <p:spPr>
          <a:xfrm>
            <a:off x="508576" y="152726"/>
            <a:ext cx="4063424" cy="232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659854"/>
            <a:ext cx="6342396" cy="354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04" y="325447"/>
            <a:ext cx="6605618" cy="3724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15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621624-D8F4-4531-8046-9BECFB053ADB}"/>
              </a:ext>
            </a:extLst>
          </p:cNvPr>
          <p:cNvSpPr txBox="1"/>
          <p:nvPr/>
        </p:nvSpPr>
        <p:spPr>
          <a:xfrm>
            <a:off x="6821659" y="4777784"/>
            <a:ext cx="42672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>
                <a:cs typeface="Arial"/>
              </a:rPr>
              <a:t>www.ci3t.org</a:t>
            </a:r>
            <a:endParaRPr lang="en-US" sz="2800">
              <a:cs typeface="Arial"/>
            </a:endParaRPr>
          </a:p>
          <a:p>
            <a:pPr algn="ctr"/>
            <a:r>
              <a:rPr lang="en-US" sz="4800">
                <a:latin typeface="Bradley Hand ITC"/>
                <a:cs typeface="Arial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836502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ln w="38100">
                  <a:noFill/>
                </a:ln>
                <a:effectLst>
                  <a:outerShdw dist="25400" dir="5400000" algn="ctr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Welcome &amp; Introduction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Kathleen Lynne Lane &amp; Wendy Peia Oakes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343C-9C74-284C-A370-F720C5084890}"/>
              </a:ext>
            </a:extLst>
          </p:cNvPr>
          <p:cNvSpPr txBox="1"/>
          <p:nvPr/>
        </p:nvSpPr>
        <p:spPr>
          <a:xfrm>
            <a:off x="5404104" y="6026013"/>
            <a:ext cx="675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tabLst>
                <a:tab pos="1136650" algn="l"/>
              </a:tabLst>
            </a:pPr>
            <a:r>
              <a:rPr lang="en-US" sz="2000" b="1">
                <a:solidFill>
                  <a:schemeClr val="accent6"/>
                </a:solidFill>
              </a:rPr>
              <a:t>Strand:	</a:t>
            </a:r>
            <a:r>
              <a:rPr lang="en-US" sz="2000">
                <a:solidFill>
                  <a:schemeClr val="accent6"/>
                </a:solidFill>
              </a:rPr>
              <a:t>Students With or At Risk for Behavior Disorders: Identification, Assessment, &amp; 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0E2F-DE9A-FB44-A132-9455D6E41FF1}"/>
              </a:ext>
            </a:extLst>
          </p:cNvPr>
          <p:cNvSpPr txBox="1"/>
          <p:nvPr/>
        </p:nvSpPr>
        <p:spPr>
          <a:xfrm>
            <a:off x="0" y="322402"/>
            <a:ext cx="121920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Using Ci3T Structures to Meet Students’ Needs in the COVID-19 Era:</a:t>
            </a:r>
          </a:p>
        </p:txBody>
      </p:sp>
    </p:spTree>
    <p:extLst>
      <p:ext uri="{BB962C8B-B14F-4D97-AF65-F5344CB8AC3E}">
        <p14:creationId xmlns:p14="http://schemas.microsoft.com/office/powerpoint/2010/main" val="181654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7214" b="-1"/>
          <a:stretch/>
        </p:blipFill>
        <p:spPr>
          <a:xfrm>
            <a:off x="508576" y="152726"/>
            <a:ext cx="4063424" cy="232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8" y="2659854"/>
            <a:ext cx="6342396" cy="35479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6304" y="325447"/>
            <a:ext cx="6605618" cy="37248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15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41162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ln w="38100">
                  <a:noFill/>
                </a:ln>
                <a:effectLst>
                  <a:outerShdw dist="25400" dir="5400000" algn="ctr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do I use my Ci3T structures in in-person, remote, and hybrid instruction?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Mark Matthew Buckman &amp; Katie Scarlett Lane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343C-9C74-284C-A370-F720C5084890}"/>
              </a:ext>
            </a:extLst>
          </p:cNvPr>
          <p:cNvSpPr txBox="1"/>
          <p:nvPr/>
        </p:nvSpPr>
        <p:spPr>
          <a:xfrm>
            <a:off x="5404104" y="6026013"/>
            <a:ext cx="675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tabLst>
                <a:tab pos="1136650" algn="l"/>
              </a:tabLst>
            </a:pPr>
            <a:r>
              <a:rPr lang="en-US" sz="2000" b="1">
                <a:solidFill>
                  <a:schemeClr val="accent6"/>
                </a:solidFill>
              </a:rPr>
              <a:t>Strand:	</a:t>
            </a:r>
            <a:r>
              <a:rPr lang="en-US" sz="2000">
                <a:solidFill>
                  <a:schemeClr val="accent6"/>
                </a:solidFill>
              </a:rPr>
              <a:t>Students With or At Risk for Behavior Disorders: Identification, Assessment, &amp; 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0E2F-DE9A-FB44-A132-9455D6E41FF1}"/>
              </a:ext>
            </a:extLst>
          </p:cNvPr>
          <p:cNvSpPr txBox="1"/>
          <p:nvPr/>
        </p:nvSpPr>
        <p:spPr>
          <a:xfrm>
            <a:off x="0" y="322402"/>
            <a:ext cx="121920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Using Ci3T Structures to Meet Students’ Needs in the COVID-19 Era:</a:t>
            </a:r>
          </a:p>
        </p:txBody>
      </p:sp>
    </p:spTree>
    <p:extLst>
      <p:ext uri="{BB962C8B-B14F-4D97-AF65-F5344CB8AC3E}">
        <p14:creationId xmlns:p14="http://schemas.microsoft.com/office/powerpoint/2010/main" val="10561882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E29518-24BC-4DE6-AE84-7B0ABA5C4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946" y="98465"/>
            <a:ext cx="3343102" cy="4308364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1DE6EB-3C77-4D38-BD6F-4AD9140F12A4}"/>
              </a:ext>
            </a:extLst>
          </p:cNvPr>
          <p:cNvGrpSpPr/>
          <p:nvPr/>
        </p:nvGrpSpPr>
        <p:grpSpPr>
          <a:xfrm>
            <a:off x="8643727" y="965900"/>
            <a:ext cx="3372321" cy="4736248"/>
            <a:chOff x="8625824" y="965900"/>
            <a:chExt cx="3372321" cy="473624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C6E8AA2-800D-4316-B2AD-DB7FE2016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210"/>
            <a:stretch/>
          </p:blipFill>
          <p:spPr>
            <a:xfrm>
              <a:off x="8625824" y="965900"/>
              <a:ext cx="3372321" cy="22560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2FFC760-7DE0-4122-827A-F0318A1F8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25824" y="3396776"/>
              <a:ext cx="3315163" cy="2305372"/>
            </a:xfrm>
            <a:prstGeom prst="rect">
              <a:avLst/>
            </a:prstGeom>
          </p:spPr>
        </p:pic>
      </p:grpSp>
      <p:sp>
        <p:nvSpPr>
          <p:cNvPr id="12" name="Title 11">
            <a:extLst>
              <a:ext uri="{FF2B5EF4-FFF2-40B4-BE49-F238E27FC236}">
                <a16:creationId xmlns:a16="http://schemas.microsoft.com/office/drawing/2014/main" id="{B2B40B9E-7D63-424F-A9B7-FEADF77BB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ci3t.org/covid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C9F11-561B-4564-884D-80D9905A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11" y="1357744"/>
            <a:ext cx="5279526" cy="530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35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C3902FE-F9EE-7F4B-BE48-E2C772B9A7E1}"/>
              </a:ext>
            </a:extLst>
          </p:cNvPr>
          <p:cNvSpPr/>
          <p:nvPr/>
        </p:nvSpPr>
        <p:spPr>
          <a:xfrm>
            <a:off x="271235" y="321276"/>
            <a:ext cx="11618029" cy="6130263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566F57F-2737-42FE-B6D0-76E4673C9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/>
              <a:t>A look at Procedures for Teaching at Tier 1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8415DBD5-6853-49E9-95E9-8C8EE37F79A4}"/>
              </a:ext>
            </a:extLst>
          </p:cNvPr>
          <p:cNvGraphicFramePr>
            <a:graphicFrameLocks noGrp="1"/>
          </p:cNvGraphicFramePr>
          <p:nvPr/>
        </p:nvGraphicFramePr>
        <p:xfrm>
          <a:off x="648240" y="1708474"/>
          <a:ext cx="10895519" cy="3775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95519">
                  <a:extLst>
                    <a:ext uri="{9D8B030D-6E8A-4147-A177-3AD203B41FA5}">
                      <a16:colId xmlns:a16="http://schemas.microsoft.com/office/drawing/2014/main" val="4241179634"/>
                    </a:ext>
                  </a:extLst>
                </a:gridCol>
              </a:tblGrid>
              <a:tr h="2539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600" b="0" i="0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Procedures for Teaching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596922"/>
                  </a:ext>
                </a:extLst>
              </a:tr>
              <a:tr h="14286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Faculty and Staff:  Ci3T Leadership Teams and District Leaders will teach procedures to faculty and staff by:</a:t>
                      </a:r>
                      <a:endParaRPr lang="en-US" sz="1600" kern="120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>
                        <a:lnSpc>
                          <a:spcPct val="118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faculty and staff Ci3T Implementation Manual and other materials such as posters, lesson plans, tickets, etc. to teach, implement and support our Ci3T plan.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learning opportunities at the district level to support implementation and sustainability of Ci3T, with attention to academic, behavior, and social domains.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Expectations Matrix taught and posted.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Ongoing re-teaching of expectations and procedures – dedicated staff meeting time for discussions.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300800"/>
                  </a:ext>
                </a:extLst>
              </a:tr>
              <a:tr h="13173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Continued Learning: Ci3T Leadership Teams and District Leaders will teach procedures to faculty and staff by: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Providing faculty and staff materials for remote access to the Ci3T Implementation Manual, digital ‘posters’ and e-tickets.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Professional learning sessions and access guides for online materials for teaching social skills lessons. </a:t>
                      </a:r>
                    </a:p>
                    <a:p>
                      <a:pPr marL="285750" lvl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Beginning of year online meeting small-group breakout rooms for faculty and staff to review Ci3T Implementation Manual updates, get questions answered, and share 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  <a:alpha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8137858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BC91576B-4055-49CB-BBA7-BC05237E5B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35" y="1296799"/>
            <a:ext cx="4498985" cy="337423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F57706A5-14BD-42F4-B9CA-C92F64A7A9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904" y="1366822"/>
            <a:ext cx="3980610" cy="53074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D4F6C7-8299-40A1-A5B5-8AD192A092E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 rot="7417584" flipH="1">
            <a:off x="10846514" y="1350554"/>
            <a:ext cx="1315600" cy="1315600"/>
          </a:xfrm>
          <a:prstGeom prst="rect">
            <a:avLst/>
          </a:prstGeom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BE24EC-7A48-4784-97FD-BDA22DB009A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347" y="100782"/>
            <a:ext cx="1343062" cy="17381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screen shot of a person&#10;&#10;Description automatically generated">
            <a:extLst>
              <a:ext uri="{FF2B5EF4-FFF2-40B4-BE49-F238E27FC236}">
                <a16:creationId xmlns:a16="http://schemas.microsoft.com/office/drawing/2014/main" id="{7223D3BC-F95B-4320-A85B-097F2ED108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019" y="2488092"/>
            <a:ext cx="6163745" cy="41862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38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42B36-BC20-4348-AFB5-91009C9B4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05" y="288661"/>
            <a:ext cx="4425111" cy="363164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DAD6270-9986-4181-B680-E0459245C2CE}"/>
              </a:ext>
            </a:extLst>
          </p:cNvPr>
          <p:cNvGrpSpPr/>
          <p:nvPr/>
        </p:nvGrpSpPr>
        <p:grpSpPr>
          <a:xfrm>
            <a:off x="2286000" y="589353"/>
            <a:ext cx="7355323" cy="5665375"/>
            <a:chOff x="3114735" y="987794"/>
            <a:chExt cx="6338806" cy="48824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EECB23B-B2D4-43D6-9E70-E7C7A798B1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14735" y="987794"/>
              <a:ext cx="3651102" cy="4882411"/>
            </a:xfrm>
            <a:prstGeom prst="rect">
              <a:avLst/>
            </a:prstGeom>
            <a:ln>
              <a:solidFill>
                <a:srgbClr val="22267C"/>
              </a:solidFill>
            </a:ln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Picture 8" title="High school ticket sample">
              <a:extLst>
                <a:ext uri="{FF2B5EF4-FFF2-40B4-BE49-F238E27FC236}">
                  <a16:creationId xmlns:a16="http://schemas.microsoft.com/office/drawing/2014/main" id="{AD386B00-D15A-4D89-9E56-45D27866E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6101" y="4292238"/>
              <a:ext cx="2377440" cy="123459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" name="Picture 1" title="Middle school ticket sample">
              <a:extLst>
                <a:ext uri="{FF2B5EF4-FFF2-40B4-BE49-F238E27FC236}">
                  <a16:creationId xmlns:a16="http://schemas.microsoft.com/office/drawing/2014/main" id="{BED0CF00-BA06-4E34-8B7F-1834C1E35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6101" y="2900374"/>
              <a:ext cx="2377440" cy="122529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title="Elementary ticket sample">
              <a:extLst>
                <a:ext uri="{FF2B5EF4-FFF2-40B4-BE49-F238E27FC236}">
                  <a16:creationId xmlns:a16="http://schemas.microsoft.com/office/drawing/2014/main" id="{E78471C0-BD35-4EB9-A8A4-4572ED87B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76101" y="1475161"/>
              <a:ext cx="2377440" cy="12586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2F39751-1E72-47AA-8A8C-B682B6773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503" y="2045135"/>
            <a:ext cx="7051859" cy="4510285"/>
          </a:xfrm>
          <a:prstGeom prst="rect">
            <a:avLst/>
          </a:prstGeom>
          <a:solidFill>
            <a:srgbClr val="B70F16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363407-4D74-4900-87FC-651FBC8585D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 rot="19383477">
            <a:off x="9098106" y="1096134"/>
            <a:ext cx="1615786" cy="161578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51891A-D421-4F21-BDC0-BFC4B4CBD7BC}"/>
              </a:ext>
            </a:extLst>
          </p:cNvPr>
          <p:cNvGrpSpPr/>
          <p:nvPr/>
        </p:nvGrpSpPr>
        <p:grpSpPr>
          <a:xfrm>
            <a:off x="171905" y="4098611"/>
            <a:ext cx="3283669" cy="2747354"/>
            <a:chOff x="171905" y="4098611"/>
            <a:chExt cx="3283669" cy="27473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CD3B1C1-25AE-414B-9D67-53B6454530BA}"/>
                </a:ext>
              </a:extLst>
            </p:cNvPr>
            <p:cNvGrpSpPr/>
            <p:nvPr/>
          </p:nvGrpSpPr>
          <p:grpSpPr>
            <a:xfrm>
              <a:off x="287724" y="4098611"/>
              <a:ext cx="3167850" cy="2470728"/>
              <a:chOff x="287724" y="4098611"/>
              <a:chExt cx="3167850" cy="2470728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D7D59F2-38B4-4DF8-B64B-C386E34AF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7724" y="4098611"/>
                <a:ext cx="3167850" cy="247072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E0DC5AD-FE43-4DBD-964B-450DA4846A09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0800000" flipH="1">
                <a:off x="2107847" y="5904320"/>
                <a:ext cx="491518" cy="491518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811E883-6604-40E9-A0B8-4B68ADFBC682}"/>
                </a:ext>
              </a:extLst>
            </p:cNvPr>
            <p:cNvSpPr txBox="1"/>
            <p:nvPr/>
          </p:nvSpPr>
          <p:spPr>
            <a:xfrm>
              <a:off x="171905" y="6538188"/>
              <a:ext cx="124484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/>
                <a:t>ci3t.org/covid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036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74C436-694B-AD4B-AFE2-7598E61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ln w="38100">
                  <a:noFill/>
                </a:ln>
                <a:effectLst>
                  <a:outerShdw dist="25400" dir="5400000" algn="ctr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How is Ci3T professional learning taking place in the COVID-19 Era?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A343C-9C74-284C-A370-F720C5084890}"/>
              </a:ext>
            </a:extLst>
          </p:cNvPr>
          <p:cNvSpPr txBox="1"/>
          <p:nvPr/>
        </p:nvSpPr>
        <p:spPr>
          <a:xfrm>
            <a:off x="5404104" y="6026013"/>
            <a:ext cx="6754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7763" indent="-1147763">
              <a:tabLst>
                <a:tab pos="1136650" algn="l"/>
              </a:tabLst>
            </a:pPr>
            <a:r>
              <a:rPr lang="en-US" sz="2000" b="1">
                <a:solidFill>
                  <a:schemeClr val="accent6"/>
                </a:solidFill>
              </a:rPr>
              <a:t>Strand:	</a:t>
            </a:r>
            <a:r>
              <a:rPr lang="en-US" sz="2000">
                <a:solidFill>
                  <a:schemeClr val="accent6"/>
                </a:solidFill>
              </a:rPr>
              <a:t>Students With or At Risk for Behavior Disorders: Identification, Assessment, &amp; Intervention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390E2F-DE9A-FB44-A132-9455D6E41FF1}"/>
              </a:ext>
            </a:extLst>
          </p:cNvPr>
          <p:cNvSpPr txBox="1"/>
          <p:nvPr/>
        </p:nvSpPr>
        <p:spPr>
          <a:xfrm>
            <a:off x="0" y="322402"/>
            <a:ext cx="12192000" cy="40011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Using Ci3T Structures to Meet Students’ Needs in the COVID-19 Era: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F14E7DB-DE9B-8E48-A42B-E922B410B0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Paloma Pérez-Clark, Eric Alan Common, &amp; Jamie Jones</a:t>
            </a:r>
          </a:p>
        </p:txBody>
      </p:sp>
    </p:spTree>
    <p:extLst>
      <p:ext uri="{BB962C8B-B14F-4D97-AF65-F5344CB8AC3E}">
        <p14:creationId xmlns:p14="http://schemas.microsoft.com/office/powerpoint/2010/main" val="25972479"/>
      </p:ext>
    </p:extLst>
  </p:cSld>
  <p:clrMapOvr>
    <a:masterClrMapping/>
  </p:clrMapOvr>
</p:sld>
</file>

<file path=ppt/theme/theme1.xml><?xml version="1.0" encoding="utf-8"?>
<a:theme xmlns:a="http://schemas.openxmlformats.org/drawingml/2006/main" name="Ci3T">
  <a:themeElements>
    <a:clrScheme name="Ci3T">
      <a:dk1>
        <a:sysClr val="windowText" lastClr="000000"/>
      </a:dk1>
      <a:lt1>
        <a:sysClr val="window" lastClr="FFFFFF"/>
      </a:lt1>
      <a:dk2>
        <a:srgbClr val="283375"/>
      </a:dk2>
      <a:lt2>
        <a:srgbClr val="B3B3B3"/>
      </a:lt2>
      <a:accent1>
        <a:srgbClr val="37B34A"/>
      </a:accent1>
      <a:accent2>
        <a:srgbClr val="FFF100"/>
      </a:accent2>
      <a:accent3>
        <a:srgbClr val="EC1C24"/>
      </a:accent3>
      <a:accent4>
        <a:srgbClr val="4D4D4D"/>
      </a:accent4>
      <a:accent5>
        <a:srgbClr val="2F4E6D"/>
      </a:accent5>
      <a:accent6>
        <a:srgbClr val="356D3C"/>
      </a:accent6>
      <a:hlink>
        <a:srgbClr val="283375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E743A10-4888-4CDC-8F5E-6C0125490AC7}">
  <we:reference id="wa104381063" version="1.0.0.1" store="en-001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43E7070AE64E43BAE61DF1DE8B0501" ma:contentTypeVersion="8" ma:contentTypeDescription="Create a new document." ma:contentTypeScope="" ma:versionID="ae9aaac4e94331dabcbf01141de45c38">
  <xsd:schema xmlns:xsd="http://www.w3.org/2001/XMLSchema" xmlns:xs="http://www.w3.org/2001/XMLSchema" xmlns:p="http://schemas.microsoft.com/office/2006/metadata/properties" xmlns:ns2="4318368a-e051-4120-b782-b8f83150f24c" targetNamespace="http://schemas.microsoft.com/office/2006/metadata/properties" ma:root="true" ma:fieldsID="c310cde51b0e44963f1cd18973e893a1" ns2:_="">
    <xsd:import namespace="4318368a-e051-4120-b782-b8f83150f2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18368a-e051-4120-b782-b8f83150f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D7CC1B7-66EB-47CE-B68C-EECED86C43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F777F3-6079-4545-82A1-8899C1BF4B17}">
  <ds:schemaRefs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4318368a-e051-4120-b782-b8f83150f24c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5EA7CE0-6FC4-40C0-9A6F-EC49FC1B5C01}">
  <ds:schemaRefs>
    <ds:schemaRef ds:uri="4318368a-e051-4120-b782-b8f83150f24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Ci3T</Template>
  <TotalTime>1</TotalTime>
  <Words>1157</Words>
  <Application>Microsoft Office PowerPoint</Application>
  <PresentationFormat>Widescreen</PresentationFormat>
  <Paragraphs>136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Bradley Hand ITC</vt:lpstr>
      <vt:lpstr>Calibri</vt:lpstr>
      <vt:lpstr>Century Gothic</vt:lpstr>
      <vt:lpstr>Courier New</vt:lpstr>
      <vt:lpstr>System Font Regular</vt:lpstr>
      <vt:lpstr>Times New Roman</vt:lpstr>
      <vt:lpstr>Wingdings</vt:lpstr>
      <vt:lpstr>Ci3T</vt:lpstr>
      <vt:lpstr>Using Ci3T Structures in the Covid-19 Era: 10/10 Topics</vt:lpstr>
      <vt:lpstr>Agenda </vt:lpstr>
      <vt:lpstr>Welcome &amp; Introduction</vt:lpstr>
      <vt:lpstr>PowerPoint Presentation</vt:lpstr>
      <vt:lpstr>How do I use my Ci3T structures in in-person, remote, and hybrid instruction?</vt:lpstr>
      <vt:lpstr>ci3t.org/covid</vt:lpstr>
      <vt:lpstr>A look at Procedures for Teaching at Tier 1</vt:lpstr>
      <vt:lpstr>PowerPoint Presentation</vt:lpstr>
      <vt:lpstr>How is Ci3T professional learning taking place in the COVID-19 Era?</vt:lpstr>
      <vt:lpstr>PowerPoint Presentation</vt:lpstr>
      <vt:lpstr>Session Engagement</vt:lpstr>
      <vt:lpstr>Coaches Play Roles </vt:lpstr>
      <vt:lpstr>What do I need to know about screening in the COVID-19 Era?</vt:lpstr>
      <vt:lpstr>Continued Inquiry on Behavior Screening </vt:lpstr>
      <vt:lpstr>Systematic Behavior Screening to Inform Instruction </vt:lpstr>
      <vt:lpstr>What do I need to know about screening in the COVID-19 Era?</vt:lpstr>
      <vt:lpstr>How do teachers fare in Ci3T Models?</vt:lpstr>
      <vt:lpstr>Educator Burnout and Sense of Efficacy</vt:lpstr>
      <vt:lpstr>Monitoring Progress</vt:lpstr>
      <vt:lpstr>Evidence in Ci3T Schools</vt:lpstr>
      <vt:lpstr>How can we support  district and school leaders  with implementing Ci3T?</vt:lpstr>
      <vt:lpstr>Ci3T Trainers &amp; Coaches Calls</vt:lpstr>
      <vt:lpstr>PowerPoint Presentation</vt:lpstr>
      <vt:lpstr>PowerPoint Presentation</vt:lpstr>
      <vt:lpstr>Closing: 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pperez@ku.edu</dc:creator>
  <cp:lastModifiedBy>Lane, Kathleen</cp:lastModifiedBy>
  <cp:revision>2</cp:revision>
  <dcterms:created xsi:type="dcterms:W3CDTF">2020-08-09T02:04:37Z</dcterms:created>
  <dcterms:modified xsi:type="dcterms:W3CDTF">2020-11-02T00:56:16Z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0x010100A343E7070AE64E43BAE61DF1DE8B0501</vt:lpwstr>
  </property>
</Properties>
</file>