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62" r:id="rId7"/>
  </p:sldMasterIdLst>
  <p:notesMasterIdLst>
    <p:notesMasterId r:id="rId80"/>
  </p:notesMasterIdLst>
  <p:handoutMasterIdLst>
    <p:handoutMasterId r:id="rId81"/>
  </p:handoutMasterIdLst>
  <p:sldIdLst>
    <p:sldId id="257" r:id="rId8"/>
    <p:sldId id="1392" r:id="rId9"/>
    <p:sldId id="269" r:id="rId10"/>
    <p:sldId id="1394" r:id="rId11"/>
    <p:sldId id="1395" r:id="rId12"/>
    <p:sldId id="1396" r:id="rId13"/>
    <p:sldId id="1397" r:id="rId14"/>
    <p:sldId id="1398" r:id="rId15"/>
    <p:sldId id="1399" r:id="rId16"/>
    <p:sldId id="1400" r:id="rId17"/>
    <p:sldId id="1401" r:id="rId18"/>
    <p:sldId id="1402" r:id="rId19"/>
    <p:sldId id="1403" r:id="rId20"/>
    <p:sldId id="1404" r:id="rId21"/>
    <p:sldId id="1405" r:id="rId22"/>
    <p:sldId id="1406" r:id="rId23"/>
    <p:sldId id="1407" r:id="rId24"/>
    <p:sldId id="1408" r:id="rId25"/>
    <p:sldId id="1409" r:id="rId26"/>
    <p:sldId id="1410" r:id="rId27"/>
    <p:sldId id="1411" r:id="rId28"/>
    <p:sldId id="1412" r:id="rId29"/>
    <p:sldId id="1413" r:id="rId30"/>
    <p:sldId id="1452" r:id="rId31"/>
    <p:sldId id="1415" r:id="rId32"/>
    <p:sldId id="1416" r:id="rId33"/>
    <p:sldId id="1453" r:id="rId34"/>
    <p:sldId id="1418" r:id="rId35"/>
    <p:sldId id="1419" r:id="rId36"/>
    <p:sldId id="1420" r:id="rId37"/>
    <p:sldId id="1421" r:id="rId38"/>
    <p:sldId id="1422" r:id="rId39"/>
    <p:sldId id="1423" r:id="rId40"/>
    <p:sldId id="1424" r:id="rId41"/>
    <p:sldId id="1425" r:id="rId42"/>
    <p:sldId id="1426" r:id="rId43"/>
    <p:sldId id="1427" r:id="rId44"/>
    <p:sldId id="1428" r:id="rId45"/>
    <p:sldId id="1429" r:id="rId46"/>
    <p:sldId id="1430" r:id="rId47"/>
    <p:sldId id="1431" r:id="rId48"/>
    <p:sldId id="1432" r:id="rId49"/>
    <p:sldId id="1433" r:id="rId50"/>
    <p:sldId id="1434" r:id="rId51"/>
    <p:sldId id="1435" r:id="rId52"/>
    <p:sldId id="1436" r:id="rId53"/>
    <p:sldId id="1437" r:id="rId54"/>
    <p:sldId id="1438" r:id="rId55"/>
    <p:sldId id="1439" r:id="rId56"/>
    <p:sldId id="1440" r:id="rId57"/>
    <p:sldId id="1441" r:id="rId58"/>
    <p:sldId id="1442" r:id="rId59"/>
    <p:sldId id="1443" r:id="rId60"/>
    <p:sldId id="1444" r:id="rId61"/>
    <p:sldId id="1446" r:id="rId62"/>
    <p:sldId id="1447" r:id="rId63"/>
    <p:sldId id="1448" r:id="rId64"/>
    <p:sldId id="1449" r:id="rId65"/>
    <p:sldId id="1450" r:id="rId66"/>
    <p:sldId id="1451" r:id="rId67"/>
    <p:sldId id="1320" r:id="rId68"/>
    <p:sldId id="1321" r:id="rId69"/>
    <p:sldId id="1322" r:id="rId70"/>
    <p:sldId id="1324" r:id="rId71"/>
    <p:sldId id="1325" r:id="rId72"/>
    <p:sldId id="1326" r:id="rId73"/>
    <p:sldId id="1323" r:id="rId74"/>
    <p:sldId id="260" r:id="rId75"/>
    <p:sldId id="258" r:id="rId76"/>
    <p:sldId id="259" r:id="rId77"/>
    <p:sldId id="1454" r:id="rId78"/>
    <p:sldId id="1327"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D95B3-DAEE-42EA-A381-CE6B062DF2B3}" v="114" dt="2020-10-29T15:54:00.161"/>
    <p1510:client id="{6F0966E2-3174-C643-9B44-5EAD93E9822A}" v="7" dt="2020-10-28T02:21:25.915"/>
    <p1510:client id="{A8B23659-0D02-E849-B7D9-DEB0C54581D7}" v="9" dt="2020-10-28T15:47:30.531"/>
    <p1510:client id="{E9B28FB2-59F4-4868-AF2B-41E18BB86EB0}" v="7" dt="2020-10-28T17:07:56.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14" d="100"/>
          <a:sy n="114" d="100"/>
        </p:scale>
        <p:origin x="360" y="84"/>
      </p:cViewPr>
      <p:guideLst/>
    </p:cSldViewPr>
  </p:slideViewPr>
  <p:notesTextViewPr>
    <p:cViewPr>
      <p:scale>
        <a:sx n="3" d="2"/>
        <a:sy n="3" d="2"/>
      </p:scale>
      <p:origin x="0" y="0"/>
    </p:cViewPr>
  </p:notesTextViewPr>
  <p:sorterViewPr>
    <p:cViewPr>
      <p:scale>
        <a:sx n="80" d="100"/>
        <a:sy n="80" d="100"/>
      </p:scale>
      <p:origin x="0" y="-182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5/10/relationships/revisionInfo" Target="revisionInfo.xml"/><Relationship Id="rId61" Type="http://schemas.openxmlformats.org/officeDocument/2006/relationships/slide" Target="slides/slide54.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od, Rebecca Lee" userId="4a5e3857-22b8-48bf-84ca-3e6efb53098b" providerId="ADAL" clId="{6F0966E2-3174-C643-9B44-5EAD93E9822A}"/>
    <pc:docChg chg="undo custSel addSld delSld modSld sldOrd">
      <pc:chgData name="Sherod, Rebecca Lee" userId="4a5e3857-22b8-48bf-84ca-3e6efb53098b" providerId="ADAL" clId="{6F0966E2-3174-C643-9B44-5EAD93E9822A}" dt="2020-10-28T02:21:51.749" v="15" actId="2696"/>
      <pc:docMkLst>
        <pc:docMk/>
      </pc:docMkLst>
      <pc:sldChg chg="add del ord">
        <pc:chgData name="Sherod, Rebecca Lee" userId="4a5e3857-22b8-48bf-84ca-3e6efb53098b" providerId="ADAL" clId="{6F0966E2-3174-C643-9B44-5EAD93E9822A}" dt="2020-10-28T02:20:34.354" v="8"/>
        <pc:sldMkLst>
          <pc:docMk/>
          <pc:sldMk cId="2308668006" sldId="258"/>
        </pc:sldMkLst>
      </pc:sldChg>
      <pc:sldChg chg="addSp delSp add del ord setBg delDesignElem">
        <pc:chgData name="Sherod, Rebecca Lee" userId="4a5e3857-22b8-48bf-84ca-3e6efb53098b" providerId="ADAL" clId="{6F0966E2-3174-C643-9B44-5EAD93E9822A}" dt="2020-10-28T02:20:34.354" v="8"/>
        <pc:sldMkLst>
          <pc:docMk/>
          <pc:sldMk cId="1440415679" sldId="259"/>
        </pc:sldMkLst>
        <pc:spChg chg="add del">
          <ac:chgData name="Sherod, Rebecca Lee" userId="4a5e3857-22b8-48bf-84ca-3e6efb53098b" providerId="ADAL" clId="{6F0966E2-3174-C643-9B44-5EAD93E9822A}" dt="2020-10-28T02:20:34.354" v="8"/>
          <ac:spMkLst>
            <pc:docMk/>
            <pc:sldMk cId="1440415679" sldId="259"/>
            <ac:spMk id="11" creationId="{7F357D35-3E3E-4EC7-B3AE-C106ABB7DC68}"/>
          </ac:spMkLst>
        </pc:spChg>
        <pc:spChg chg="add del">
          <ac:chgData name="Sherod, Rebecca Lee" userId="4a5e3857-22b8-48bf-84ca-3e6efb53098b" providerId="ADAL" clId="{6F0966E2-3174-C643-9B44-5EAD93E9822A}" dt="2020-10-28T02:20:34.354" v="8"/>
          <ac:spMkLst>
            <pc:docMk/>
            <pc:sldMk cId="1440415679" sldId="259"/>
            <ac:spMk id="13" creationId="{9334D921-DCE6-4D92-987F-D98C93F1CBD7}"/>
          </ac:spMkLst>
        </pc:spChg>
        <pc:spChg chg="add del">
          <ac:chgData name="Sherod, Rebecca Lee" userId="4a5e3857-22b8-48bf-84ca-3e6efb53098b" providerId="ADAL" clId="{6F0966E2-3174-C643-9B44-5EAD93E9822A}" dt="2020-10-28T02:20:34.354" v="8"/>
          <ac:spMkLst>
            <pc:docMk/>
            <pc:sldMk cId="1440415679" sldId="259"/>
            <ac:spMk id="15" creationId="{DE4D942F-489D-4A7B-8983-942543481B69}"/>
          </ac:spMkLst>
        </pc:spChg>
        <pc:spChg chg="add del">
          <ac:chgData name="Sherod, Rebecca Lee" userId="4a5e3857-22b8-48bf-84ca-3e6efb53098b" providerId="ADAL" clId="{6F0966E2-3174-C643-9B44-5EAD93E9822A}" dt="2020-10-28T02:20:34.354" v="8"/>
          <ac:spMkLst>
            <pc:docMk/>
            <pc:sldMk cId="1440415679" sldId="259"/>
            <ac:spMk id="19" creationId="{593BD913-0EB6-48A4-B22A-6A4DE089854B}"/>
          </ac:spMkLst>
        </pc:spChg>
        <pc:cxnChg chg="add del">
          <ac:chgData name="Sherod, Rebecca Lee" userId="4a5e3857-22b8-48bf-84ca-3e6efb53098b" providerId="ADAL" clId="{6F0966E2-3174-C643-9B44-5EAD93E9822A}" dt="2020-10-28T02:20:34.354" v="8"/>
          <ac:cxnSpMkLst>
            <pc:docMk/>
            <pc:sldMk cId="1440415679" sldId="259"/>
            <ac:cxnSpMk id="17" creationId="{E8F0F547-5526-40CC-8397-442101C26B40}"/>
          </ac:cxnSpMkLst>
        </pc:cxnChg>
      </pc:sldChg>
      <pc:sldChg chg="addSp delSp add del ord setBg delDesignElem">
        <pc:chgData name="Sherod, Rebecca Lee" userId="4a5e3857-22b8-48bf-84ca-3e6efb53098b" providerId="ADAL" clId="{6F0966E2-3174-C643-9B44-5EAD93E9822A}" dt="2020-10-28T02:20:34.354" v="8"/>
        <pc:sldMkLst>
          <pc:docMk/>
          <pc:sldMk cId="3860085018" sldId="260"/>
        </pc:sldMkLst>
        <pc:spChg chg="add del">
          <ac:chgData name="Sherod, Rebecca Lee" userId="4a5e3857-22b8-48bf-84ca-3e6efb53098b" providerId="ADAL" clId="{6F0966E2-3174-C643-9B44-5EAD93E9822A}" dt="2020-10-28T02:20:34.354" v="8"/>
          <ac:spMkLst>
            <pc:docMk/>
            <pc:sldMk cId="3860085018" sldId="260"/>
            <ac:spMk id="14" creationId="{806647BE-17BC-4CA2-9DA3-C1695F1602F7}"/>
          </ac:spMkLst>
        </pc:spChg>
        <pc:spChg chg="add del">
          <ac:chgData name="Sherod, Rebecca Lee" userId="4a5e3857-22b8-48bf-84ca-3e6efb53098b" providerId="ADAL" clId="{6F0966E2-3174-C643-9B44-5EAD93E9822A}" dt="2020-10-28T02:20:34.354" v="8"/>
          <ac:spMkLst>
            <pc:docMk/>
            <pc:sldMk cId="3860085018" sldId="260"/>
            <ac:spMk id="16" creationId="{D7D32065-BC60-4FA9-9D89-111C744F50F5}"/>
          </ac:spMkLst>
        </pc:spChg>
      </pc:sldChg>
      <pc:sldChg chg="addSp delSp modSp add del ord setBg delDesignElem">
        <pc:chgData name="Sherod, Rebecca Lee" userId="4a5e3857-22b8-48bf-84ca-3e6efb53098b" providerId="ADAL" clId="{6F0966E2-3174-C643-9B44-5EAD93E9822A}" dt="2020-10-28T02:20:34.354" v="8"/>
        <pc:sldMkLst>
          <pc:docMk/>
          <pc:sldMk cId="3808584197" sldId="1454"/>
        </pc:sldMkLst>
        <pc:spChg chg="mod">
          <ac:chgData name="Sherod, Rebecca Lee" userId="4a5e3857-22b8-48bf-84ca-3e6efb53098b" providerId="ADAL" clId="{6F0966E2-3174-C643-9B44-5EAD93E9822A}" dt="2020-10-28T02:20:34.354" v="8"/>
          <ac:spMkLst>
            <pc:docMk/>
            <pc:sldMk cId="3808584197" sldId="1454"/>
            <ac:spMk id="2" creationId="{2C4B1C2D-A0C4-C14D-B1E0-E54B1F530E35}"/>
          </ac:spMkLst>
        </pc:spChg>
        <pc:spChg chg="add del">
          <ac:chgData name="Sherod, Rebecca Lee" userId="4a5e3857-22b8-48bf-84ca-3e6efb53098b" providerId="ADAL" clId="{6F0966E2-3174-C643-9B44-5EAD93E9822A}" dt="2020-10-28T02:20:34.354" v="8"/>
          <ac:spMkLst>
            <pc:docMk/>
            <pc:sldMk cId="3808584197" sldId="1454"/>
            <ac:spMk id="16" creationId="{D4993743-B10A-433C-9996-3035D2C3ABC6}"/>
          </ac:spMkLst>
        </pc:spChg>
        <pc:spChg chg="add del">
          <ac:chgData name="Sherod, Rebecca Lee" userId="4a5e3857-22b8-48bf-84ca-3e6efb53098b" providerId="ADAL" clId="{6F0966E2-3174-C643-9B44-5EAD93E9822A}" dt="2020-10-28T02:20:34.354" v="8"/>
          <ac:spMkLst>
            <pc:docMk/>
            <pc:sldMk cId="3808584197" sldId="1454"/>
            <ac:spMk id="18" creationId="{BB3B8946-A0AA-42D4-8A24-639DC6EA170E}"/>
          </ac:spMkLst>
        </pc:spChg>
        <pc:spChg chg="add del">
          <ac:chgData name="Sherod, Rebecca Lee" userId="4a5e3857-22b8-48bf-84ca-3e6efb53098b" providerId="ADAL" clId="{6F0966E2-3174-C643-9B44-5EAD93E9822A}" dt="2020-10-28T02:20:34.354" v="8"/>
          <ac:spMkLst>
            <pc:docMk/>
            <pc:sldMk cId="3808584197" sldId="1454"/>
            <ac:spMk id="20" creationId="{AB1038E6-06EF-4DCB-B52E-D3825C50F7C6}"/>
          </ac:spMkLst>
        </pc:spChg>
        <pc:spChg chg="add del">
          <ac:chgData name="Sherod, Rebecca Lee" userId="4a5e3857-22b8-48bf-84ca-3e6efb53098b" providerId="ADAL" clId="{6F0966E2-3174-C643-9B44-5EAD93E9822A}" dt="2020-10-28T02:20:34.354" v="8"/>
          <ac:spMkLst>
            <pc:docMk/>
            <pc:sldMk cId="3808584197" sldId="1454"/>
            <ac:spMk id="22" creationId="{5C7EF35C-8B7D-4026-8F09-8B2B2250579B}"/>
          </ac:spMkLst>
        </pc:spChg>
        <pc:spChg chg="add del">
          <ac:chgData name="Sherod, Rebecca Lee" userId="4a5e3857-22b8-48bf-84ca-3e6efb53098b" providerId="ADAL" clId="{6F0966E2-3174-C643-9B44-5EAD93E9822A}" dt="2020-10-28T02:20:34.354" v="8"/>
          <ac:spMkLst>
            <pc:docMk/>
            <pc:sldMk cId="3808584197" sldId="1454"/>
            <ac:spMk id="24" creationId="{5F24A71D-C0A9-49AC-B2D1-5A9EA2BD383E}"/>
          </ac:spMkLst>
        </pc:spChg>
        <pc:spChg chg="add del">
          <ac:chgData name="Sherod, Rebecca Lee" userId="4a5e3857-22b8-48bf-84ca-3e6efb53098b" providerId="ADAL" clId="{6F0966E2-3174-C643-9B44-5EAD93E9822A}" dt="2020-10-28T02:20:34.354" v="8"/>
          <ac:spMkLst>
            <pc:docMk/>
            <pc:sldMk cId="3808584197" sldId="1454"/>
            <ac:spMk id="26" creationId="{14280C55-570C-4284-9850-B2BA33DB6726}"/>
          </ac:spMkLst>
        </pc:spChg>
      </pc:sldChg>
      <pc:sldChg chg="add del ord">
        <pc:chgData name="Sherod, Rebecca Lee" userId="4a5e3857-22b8-48bf-84ca-3e6efb53098b" providerId="ADAL" clId="{6F0966E2-3174-C643-9B44-5EAD93E9822A}" dt="2020-10-28T02:21:46.813" v="14" actId="2696"/>
        <pc:sldMkLst>
          <pc:docMk/>
          <pc:sldMk cId="3912607113" sldId="1454"/>
        </pc:sldMkLst>
      </pc:sldChg>
      <pc:sldChg chg="delSp modSp add del setBg delDesignElem">
        <pc:chgData name="Sherod, Rebecca Lee" userId="4a5e3857-22b8-48bf-84ca-3e6efb53098b" providerId="ADAL" clId="{6F0966E2-3174-C643-9B44-5EAD93E9822A}" dt="2020-10-28T02:21:51.749" v="15" actId="2696"/>
        <pc:sldMkLst>
          <pc:docMk/>
          <pc:sldMk cId="3647047403" sldId="1455"/>
        </pc:sldMkLst>
        <pc:spChg chg="mod">
          <ac:chgData name="Sherod, Rebecca Lee" userId="4a5e3857-22b8-48bf-84ca-3e6efb53098b" providerId="ADAL" clId="{6F0966E2-3174-C643-9B44-5EAD93E9822A}" dt="2020-10-28T02:21:25.979" v="13" actId="27636"/>
          <ac:spMkLst>
            <pc:docMk/>
            <pc:sldMk cId="3647047403" sldId="1455"/>
            <ac:spMk id="2" creationId="{2C4B1C2D-A0C4-C14D-B1E0-E54B1F530E35}"/>
          </ac:spMkLst>
        </pc:spChg>
        <pc:spChg chg="del">
          <ac:chgData name="Sherod, Rebecca Lee" userId="4a5e3857-22b8-48bf-84ca-3e6efb53098b" providerId="ADAL" clId="{6F0966E2-3174-C643-9B44-5EAD93E9822A}" dt="2020-10-28T02:21:25.912" v="12"/>
          <ac:spMkLst>
            <pc:docMk/>
            <pc:sldMk cId="3647047403" sldId="1455"/>
            <ac:spMk id="16" creationId="{D4993743-B10A-433C-9996-3035D2C3ABC6}"/>
          </ac:spMkLst>
        </pc:spChg>
        <pc:spChg chg="del">
          <ac:chgData name="Sherod, Rebecca Lee" userId="4a5e3857-22b8-48bf-84ca-3e6efb53098b" providerId="ADAL" clId="{6F0966E2-3174-C643-9B44-5EAD93E9822A}" dt="2020-10-28T02:21:25.912" v="12"/>
          <ac:spMkLst>
            <pc:docMk/>
            <pc:sldMk cId="3647047403" sldId="1455"/>
            <ac:spMk id="18" creationId="{BB3B8946-A0AA-42D4-8A24-639DC6EA170E}"/>
          </ac:spMkLst>
        </pc:spChg>
        <pc:spChg chg="del">
          <ac:chgData name="Sherod, Rebecca Lee" userId="4a5e3857-22b8-48bf-84ca-3e6efb53098b" providerId="ADAL" clId="{6F0966E2-3174-C643-9B44-5EAD93E9822A}" dt="2020-10-28T02:21:25.912" v="12"/>
          <ac:spMkLst>
            <pc:docMk/>
            <pc:sldMk cId="3647047403" sldId="1455"/>
            <ac:spMk id="20" creationId="{AB1038E6-06EF-4DCB-B52E-D3825C50F7C6}"/>
          </ac:spMkLst>
        </pc:spChg>
        <pc:spChg chg="del">
          <ac:chgData name="Sherod, Rebecca Lee" userId="4a5e3857-22b8-48bf-84ca-3e6efb53098b" providerId="ADAL" clId="{6F0966E2-3174-C643-9B44-5EAD93E9822A}" dt="2020-10-28T02:21:25.912" v="12"/>
          <ac:spMkLst>
            <pc:docMk/>
            <pc:sldMk cId="3647047403" sldId="1455"/>
            <ac:spMk id="22" creationId="{5C7EF35C-8B7D-4026-8F09-8B2B2250579B}"/>
          </ac:spMkLst>
        </pc:spChg>
        <pc:spChg chg="del">
          <ac:chgData name="Sherod, Rebecca Lee" userId="4a5e3857-22b8-48bf-84ca-3e6efb53098b" providerId="ADAL" clId="{6F0966E2-3174-C643-9B44-5EAD93E9822A}" dt="2020-10-28T02:21:25.912" v="12"/>
          <ac:spMkLst>
            <pc:docMk/>
            <pc:sldMk cId="3647047403" sldId="1455"/>
            <ac:spMk id="24" creationId="{5F24A71D-C0A9-49AC-B2D1-5A9EA2BD383E}"/>
          </ac:spMkLst>
        </pc:spChg>
        <pc:spChg chg="del">
          <ac:chgData name="Sherod, Rebecca Lee" userId="4a5e3857-22b8-48bf-84ca-3e6efb53098b" providerId="ADAL" clId="{6F0966E2-3174-C643-9B44-5EAD93E9822A}" dt="2020-10-28T02:21:25.912" v="12"/>
          <ac:spMkLst>
            <pc:docMk/>
            <pc:sldMk cId="3647047403" sldId="1455"/>
            <ac:spMk id="26" creationId="{14280C55-570C-4284-9850-B2BA33DB6726}"/>
          </ac:spMkLst>
        </pc:spChg>
      </pc:sldChg>
    </pc:docChg>
  </pc:docChgLst>
  <pc:docChgLst>
    <pc:chgData name="Lane, Kathleen" userId="S::k923l138@home.ku.edu::d8586a00-d571-4eeb-bfc3-f42bf250439e" providerId="AD" clId="Web-{4EFD95B3-DAEE-42EA-A381-CE6B062DF2B3}"/>
    <pc:docChg chg="modSld">
      <pc:chgData name="Lane, Kathleen" userId="S::k923l138@home.ku.edu::d8586a00-d571-4eeb-bfc3-f42bf250439e" providerId="AD" clId="Web-{4EFD95B3-DAEE-42EA-A381-CE6B062DF2B3}" dt="2020-10-29T15:54:00.161" v="113" actId="1076"/>
      <pc:docMkLst>
        <pc:docMk/>
      </pc:docMkLst>
      <pc:sldChg chg="addSp modSp">
        <pc:chgData name="Lane, Kathleen" userId="S::k923l138@home.ku.edu::d8586a00-d571-4eeb-bfc3-f42bf250439e" providerId="AD" clId="Web-{4EFD95B3-DAEE-42EA-A381-CE6B062DF2B3}" dt="2020-10-29T15:54:00.161" v="113" actId="1076"/>
        <pc:sldMkLst>
          <pc:docMk/>
          <pc:sldMk cId="25972479" sldId="257"/>
        </pc:sldMkLst>
        <pc:spChg chg="add mod">
          <ac:chgData name="Lane, Kathleen" userId="S::k923l138@home.ku.edu::d8586a00-d571-4eeb-bfc3-f42bf250439e" providerId="AD" clId="Web-{4EFD95B3-DAEE-42EA-A381-CE6B062DF2B3}" dt="2020-10-29T15:54:00.161" v="113" actId="1076"/>
          <ac:spMkLst>
            <pc:docMk/>
            <pc:sldMk cId="25972479" sldId="257"/>
            <ac:spMk id="2" creationId="{D6CC65A1-F8C2-435D-BD56-582B506CDC18}"/>
          </ac:spMkLst>
        </pc:spChg>
      </pc:sldChg>
    </pc:docChg>
  </pc:docChgLst>
  <pc:docChgLst>
    <pc:chgData name="Adams, Hannah Renee" userId="88cc591a-7a2c-48b4-87d8-35fd42e647d5" providerId="ADAL" clId="{A8B23659-0D02-E849-B7D9-DEB0C54581D7}"/>
    <pc:docChg chg="undo custSel modSld">
      <pc:chgData name="Adams, Hannah Renee" userId="88cc591a-7a2c-48b4-87d8-35fd42e647d5" providerId="ADAL" clId="{A8B23659-0D02-E849-B7D9-DEB0C54581D7}" dt="2020-10-28T15:50:25.426" v="523" actId="1076"/>
      <pc:docMkLst>
        <pc:docMk/>
      </pc:docMkLst>
      <pc:sldChg chg="addSp delSp modSp mod chgLayout">
        <pc:chgData name="Adams, Hannah Renee" userId="88cc591a-7a2c-48b4-87d8-35fd42e647d5" providerId="ADAL" clId="{A8B23659-0D02-E849-B7D9-DEB0C54581D7}" dt="2020-10-28T15:45:35.970" v="392" actId="14100"/>
        <pc:sldMkLst>
          <pc:docMk/>
          <pc:sldMk cId="4284560170" sldId="258"/>
        </pc:sldMkLst>
        <pc:spChg chg="add del mod">
          <ac:chgData name="Adams, Hannah Renee" userId="88cc591a-7a2c-48b4-87d8-35fd42e647d5" providerId="ADAL" clId="{A8B23659-0D02-E849-B7D9-DEB0C54581D7}" dt="2020-10-28T15:42:30.982" v="360" actId="6264"/>
          <ac:spMkLst>
            <pc:docMk/>
            <pc:sldMk cId="4284560170" sldId="258"/>
            <ac:spMk id="2" creationId="{C8749453-2DD4-014C-84FB-1CC88551ED4C}"/>
          </ac:spMkLst>
        </pc:spChg>
        <pc:spChg chg="add mod ord">
          <ac:chgData name="Adams, Hannah Renee" userId="88cc591a-7a2c-48b4-87d8-35fd42e647d5" providerId="ADAL" clId="{A8B23659-0D02-E849-B7D9-DEB0C54581D7}" dt="2020-10-28T15:43:43.778" v="389" actId="122"/>
          <ac:spMkLst>
            <pc:docMk/>
            <pc:sldMk cId="4284560170" sldId="258"/>
            <ac:spMk id="3" creationId="{D80971AE-72BF-A645-A51A-AA7CE4581EE1}"/>
          </ac:spMkLst>
        </pc:spChg>
        <pc:spChg chg="del mod">
          <ac:chgData name="Adams, Hannah Renee" userId="88cc591a-7a2c-48b4-87d8-35fd42e647d5" providerId="ADAL" clId="{A8B23659-0D02-E849-B7D9-DEB0C54581D7}" dt="2020-10-28T15:42:54.201" v="381" actId="478"/>
          <ac:spMkLst>
            <pc:docMk/>
            <pc:sldMk cId="4284560170" sldId="258"/>
            <ac:spMk id="4" creationId="{06949AD3-1AA2-2C48-B99D-D8DAF74C5DDA}"/>
          </ac:spMkLst>
        </pc:spChg>
        <pc:spChg chg="add mod">
          <ac:chgData name="Adams, Hannah Renee" userId="88cc591a-7a2c-48b4-87d8-35fd42e647d5" providerId="ADAL" clId="{A8B23659-0D02-E849-B7D9-DEB0C54581D7}" dt="2020-10-28T15:45:35.970" v="392" actId="14100"/>
          <ac:spMkLst>
            <pc:docMk/>
            <pc:sldMk cId="4284560170" sldId="258"/>
            <ac:spMk id="5" creationId="{954375C5-CD5F-FA49-A4DC-DA8B18E5DE8C}"/>
          </ac:spMkLst>
        </pc:spChg>
        <pc:spChg chg="del mod">
          <ac:chgData name="Adams, Hannah Renee" userId="88cc591a-7a2c-48b4-87d8-35fd42e647d5" providerId="ADAL" clId="{A8B23659-0D02-E849-B7D9-DEB0C54581D7}" dt="2020-10-28T15:43:22.690" v="387" actId="478"/>
          <ac:spMkLst>
            <pc:docMk/>
            <pc:sldMk cId="4284560170" sldId="258"/>
            <ac:spMk id="10" creationId="{5B3FC3BE-E234-C240-9FF3-DB484ECD48E1}"/>
          </ac:spMkLst>
        </pc:spChg>
        <pc:picChg chg="mod ord">
          <ac:chgData name="Adams, Hannah Renee" userId="88cc591a-7a2c-48b4-87d8-35fd42e647d5" providerId="ADAL" clId="{A8B23659-0D02-E849-B7D9-DEB0C54581D7}" dt="2020-10-28T15:42:58.820" v="382" actId="14100"/>
          <ac:picMkLst>
            <pc:docMk/>
            <pc:sldMk cId="4284560170" sldId="258"/>
            <ac:picMk id="7" creationId="{A8B63E15-AB4D-8147-843A-3D64A9AFC373}"/>
          </ac:picMkLst>
        </pc:picChg>
        <pc:picChg chg="mod">
          <ac:chgData name="Adams, Hannah Renee" userId="88cc591a-7a2c-48b4-87d8-35fd42e647d5" providerId="ADAL" clId="{A8B23659-0D02-E849-B7D9-DEB0C54581D7}" dt="2020-10-28T15:43:26.272" v="388" actId="1076"/>
          <ac:picMkLst>
            <pc:docMk/>
            <pc:sldMk cId="4284560170" sldId="258"/>
            <ac:picMk id="11" creationId="{D938D34C-21F5-FB45-A8FC-1869CA785BF1}"/>
          </ac:picMkLst>
        </pc:picChg>
      </pc:sldChg>
      <pc:sldChg chg="addSp delSp modSp mod chgLayout">
        <pc:chgData name="Adams, Hannah Renee" userId="88cc591a-7a2c-48b4-87d8-35fd42e647d5" providerId="ADAL" clId="{A8B23659-0D02-E849-B7D9-DEB0C54581D7}" dt="2020-10-28T15:50:25.426" v="523" actId="1076"/>
        <pc:sldMkLst>
          <pc:docMk/>
          <pc:sldMk cId="927988264" sldId="259"/>
        </pc:sldMkLst>
        <pc:spChg chg="del mod">
          <ac:chgData name="Adams, Hannah Renee" userId="88cc591a-7a2c-48b4-87d8-35fd42e647d5" providerId="ADAL" clId="{A8B23659-0D02-E849-B7D9-DEB0C54581D7}" dt="2020-10-28T14:07:02.387" v="243" actId="478"/>
          <ac:spMkLst>
            <pc:docMk/>
            <pc:sldMk cId="927988264" sldId="259"/>
            <ac:spMk id="2" creationId="{362582BB-D0D4-4347-BAA4-95BC2A897FF7}"/>
          </ac:spMkLst>
        </pc:spChg>
        <pc:spChg chg="add del mod">
          <ac:chgData name="Adams, Hannah Renee" userId="88cc591a-7a2c-48b4-87d8-35fd42e647d5" providerId="ADAL" clId="{A8B23659-0D02-E849-B7D9-DEB0C54581D7}" dt="2020-10-28T14:07:07.043" v="244" actId="478"/>
          <ac:spMkLst>
            <pc:docMk/>
            <pc:sldMk cId="927988264" sldId="259"/>
            <ac:spMk id="4" creationId="{C5031FD5-8E29-704C-BF40-8E9BCECBA4CF}"/>
          </ac:spMkLst>
        </pc:spChg>
        <pc:spChg chg="add del mod">
          <ac:chgData name="Adams, Hannah Renee" userId="88cc591a-7a2c-48b4-87d8-35fd42e647d5" providerId="ADAL" clId="{A8B23659-0D02-E849-B7D9-DEB0C54581D7}" dt="2020-10-28T15:46:00.411" v="393" actId="6264"/>
          <ac:spMkLst>
            <pc:docMk/>
            <pc:sldMk cId="927988264" sldId="259"/>
            <ac:spMk id="5" creationId="{8B9B724A-1DB6-1441-9F82-20288E16D752}"/>
          </ac:spMkLst>
        </pc:spChg>
        <pc:spChg chg="mod">
          <ac:chgData name="Adams, Hannah Renee" userId="88cc591a-7a2c-48b4-87d8-35fd42e647d5" providerId="ADAL" clId="{A8B23659-0D02-E849-B7D9-DEB0C54581D7}" dt="2020-10-28T15:46:54.668" v="465" actId="1076"/>
          <ac:spMkLst>
            <pc:docMk/>
            <pc:sldMk cId="927988264" sldId="259"/>
            <ac:spMk id="7" creationId="{F259DAE4-A65F-D047-9F66-3362FE09E808}"/>
          </ac:spMkLst>
        </pc:spChg>
        <pc:spChg chg="add mod ord">
          <ac:chgData name="Adams, Hannah Renee" userId="88cc591a-7a2c-48b4-87d8-35fd42e647d5" providerId="ADAL" clId="{A8B23659-0D02-E849-B7D9-DEB0C54581D7}" dt="2020-10-28T15:46:37.662" v="459" actId="20577"/>
          <ac:spMkLst>
            <pc:docMk/>
            <pc:sldMk cId="927988264" sldId="259"/>
            <ac:spMk id="8" creationId="{391DF1A0-C2B7-9447-BF2B-D52491BD15AB}"/>
          </ac:spMkLst>
        </pc:spChg>
        <pc:picChg chg="mod ord">
          <ac:chgData name="Adams, Hannah Renee" userId="88cc591a-7a2c-48b4-87d8-35fd42e647d5" providerId="ADAL" clId="{A8B23659-0D02-E849-B7D9-DEB0C54581D7}" dt="2020-10-28T15:46:50.225" v="463" actId="1076"/>
          <ac:picMkLst>
            <pc:docMk/>
            <pc:sldMk cId="927988264" sldId="259"/>
            <ac:picMk id="6" creationId="{4C0F19AB-4CB8-C349-ACC5-9700017549B3}"/>
          </ac:picMkLst>
        </pc:picChg>
        <pc:picChg chg="mod">
          <ac:chgData name="Adams, Hannah Renee" userId="88cc591a-7a2c-48b4-87d8-35fd42e647d5" providerId="ADAL" clId="{A8B23659-0D02-E849-B7D9-DEB0C54581D7}" dt="2020-10-28T15:50:25.426" v="523" actId="1076"/>
          <ac:picMkLst>
            <pc:docMk/>
            <pc:sldMk cId="927988264" sldId="259"/>
            <ac:picMk id="9" creationId="{5420C75A-0D24-164A-8F90-DE9F1551DD12}"/>
          </ac:picMkLst>
        </pc:picChg>
      </pc:sldChg>
      <pc:sldChg chg="modSp mod">
        <pc:chgData name="Adams, Hannah Renee" userId="88cc591a-7a2c-48b4-87d8-35fd42e647d5" providerId="ADAL" clId="{A8B23659-0D02-E849-B7D9-DEB0C54581D7}" dt="2020-10-28T15:47:55.224" v="522" actId="1076"/>
        <pc:sldMkLst>
          <pc:docMk/>
          <pc:sldMk cId="1475395687" sldId="260"/>
        </pc:sldMkLst>
        <pc:spChg chg="mod">
          <ac:chgData name="Adams, Hannah Renee" userId="88cc591a-7a2c-48b4-87d8-35fd42e647d5" providerId="ADAL" clId="{A8B23659-0D02-E849-B7D9-DEB0C54581D7}" dt="2020-10-28T14:11:26.017" v="312" actId="20577"/>
          <ac:spMkLst>
            <pc:docMk/>
            <pc:sldMk cId="1475395687" sldId="260"/>
            <ac:spMk id="2" creationId="{9C1404AF-93E1-DD44-9A58-DA38F3E5B8CD}"/>
          </ac:spMkLst>
        </pc:spChg>
        <pc:spChg chg="mod">
          <ac:chgData name="Adams, Hannah Renee" userId="88cc591a-7a2c-48b4-87d8-35fd42e647d5" providerId="ADAL" clId="{A8B23659-0D02-E849-B7D9-DEB0C54581D7}" dt="2020-10-28T15:47:55.224" v="522" actId="1076"/>
          <ac:spMkLst>
            <pc:docMk/>
            <pc:sldMk cId="1475395687" sldId="260"/>
            <ac:spMk id="8" creationId="{5AEF2E51-DDC3-2647-94B1-BEC0EF570C32}"/>
          </ac:spMkLst>
        </pc:spChg>
        <pc:picChg chg="mod">
          <ac:chgData name="Adams, Hannah Renee" userId="88cc591a-7a2c-48b4-87d8-35fd42e647d5" providerId="ADAL" clId="{A8B23659-0D02-E849-B7D9-DEB0C54581D7}" dt="2020-10-28T15:47:30.530" v="467"/>
          <ac:picMkLst>
            <pc:docMk/>
            <pc:sldMk cId="1475395687" sldId="260"/>
            <ac:picMk id="11" creationId="{582DDA1D-8483-2447-8E49-15A98D42B3DE}"/>
          </ac:picMkLst>
        </pc:picChg>
      </pc:sldChg>
      <pc:sldChg chg="addSp delSp modSp mod chgLayout">
        <pc:chgData name="Adams, Hannah Renee" userId="88cc591a-7a2c-48b4-87d8-35fd42e647d5" providerId="ADAL" clId="{A8B23659-0D02-E849-B7D9-DEB0C54581D7}" dt="2020-10-28T15:41:45.355" v="359" actId="1076"/>
        <pc:sldMkLst>
          <pc:docMk/>
          <pc:sldMk cId="4109632486" sldId="1454"/>
        </pc:sldMkLst>
        <pc:spChg chg="mod ord">
          <ac:chgData name="Adams, Hannah Renee" userId="88cc591a-7a2c-48b4-87d8-35fd42e647d5" providerId="ADAL" clId="{A8B23659-0D02-E849-B7D9-DEB0C54581D7}" dt="2020-10-28T15:38:11.540" v="352" actId="1076"/>
          <ac:spMkLst>
            <pc:docMk/>
            <pc:sldMk cId="4109632486" sldId="1454"/>
            <ac:spMk id="2" creationId="{2C4B1C2D-A0C4-C14D-B1E0-E54B1F530E35}"/>
          </ac:spMkLst>
        </pc:spChg>
        <pc:spChg chg="mod ord">
          <ac:chgData name="Adams, Hannah Renee" userId="88cc591a-7a2c-48b4-87d8-35fd42e647d5" providerId="ADAL" clId="{A8B23659-0D02-E849-B7D9-DEB0C54581D7}" dt="2020-10-28T15:37:52.938" v="346" actId="5793"/>
          <ac:spMkLst>
            <pc:docMk/>
            <pc:sldMk cId="4109632486" sldId="1454"/>
            <ac:spMk id="3" creationId="{3ACBE284-C2FF-3B48-9FC2-8CA6067941A9}"/>
          </ac:spMkLst>
        </pc:spChg>
        <pc:spChg chg="add del mod">
          <ac:chgData name="Adams, Hannah Renee" userId="88cc591a-7a2c-48b4-87d8-35fd42e647d5" providerId="ADAL" clId="{A8B23659-0D02-E849-B7D9-DEB0C54581D7}" dt="2020-10-28T15:36:43.202" v="330" actId="6264"/>
          <ac:spMkLst>
            <pc:docMk/>
            <pc:sldMk cId="4109632486" sldId="1454"/>
            <ac:spMk id="4" creationId="{4829240D-2846-D243-A829-5A74436724F0}"/>
          </ac:spMkLst>
        </pc:spChg>
        <pc:spChg chg="add del mod">
          <ac:chgData name="Adams, Hannah Renee" userId="88cc591a-7a2c-48b4-87d8-35fd42e647d5" providerId="ADAL" clId="{A8B23659-0D02-E849-B7D9-DEB0C54581D7}" dt="2020-10-28T15:36:43.202" v="330" actId="6264"/>
          <ac:spMkLst>
            <pc:docMk/>
            <pc:sldMk cId="4109632486" sldId="1454"/>
            <ac:spMk id="5" creationId="{96BB6F93-2874-E546-98C2-58D4EAD862FC}"/>
          </ac:spMkLst>
        </pc:spChg>
        <pc:spChg chg="add del mod">
          <ac:chgData name="Adams, Hannah Renee" userId="88cc591a-7a2c-48b4-87d8-35fd42e647d5" providerId="ADAL" clId="{A8B23659-0D02-E849-B7D9-DEB0C54581D7}" dt="2020-10-28T15:36:59.909" v="334" actId="6264"/>
          <ac:spMkLst>
            <pc:docMk/>
            <pc:sldMk cId="4109632486" sldId="1454"/>
            <ac:spMk id="6" creationId="{87000D1D-32E5-B949-A23B-0E247A39511B}"/>
          </ac:spMkLst>
        </pc:spChg>
        <pc:spChg chg="add del mod">
          <ac:chgData name="Adams, Hannah Renee" userId="88cc591a-7a2c-48b4-87d8-35fd42e647d5" providerId="ADAL" clId="{A8B23659-0D02-E849-B7D9-DEB0C54581D7}" dt="2020-10-28T15:36:59.909" v="334" actId="6264"/>
          <ac:spMkLst>
            <pc:docMk/>
            <pc:sldMk cId="4109632486" sldId="1454"/>
            <ac:spMk id="7" creationId="{52F6BC87-76A4-B04A-8FCB-B5185D5D040D}"/>
          </ac:spMkLst>
        </pc:spChg>
        <pc:spChg chg="add mod">
          <ac:chgData name="Adams, Hannah Renee" userId="88cc591a-7a2c-48b4-87d8-35fd42e647d5" providerId="ADAL" clId="{A8B23659-0D02-E849-B7D9-DEB0C54581D7}" dt="2020-10-28T15:41:45.355" v="359" actId="1076"/>
          <ac:spMkLst>
            <pc:docMk/>
            <pc:sldMk cId="4109632486" sldId="1454"/>
            <ac:spMk id="12" creationId="{C191E7C2-49CC-6245-BCDC-780C5BFD26A9}"/>
          </ac:spMkLst>
        </pc:spChg>
        <pc:picChg chg="mod">
          <ac:chgData name="Adams, Hannah Renee" userId="88cc591a-7a2c-48b4-87d8-35fd42e647d5" providerId="ADAL" clId="{A8B23659-0D02-E849-B7D9-DEB0C54581D7}" dt="2020-10-28T15:39:37.596" v="354" actId="1076"/>
          <ac:picMkLst>
            <pc:docMk/>
            <pc:sldMk cId="4109632486" sldId="1454"/>
            <ac:picMk id="9" creationId="{19EB1182-BEE4-B844-9CD9-61DBFF2B0479}"/>
          </ac:picMkLst>
        </pc:picChg>
        <pc:picChg chg="mod">
          <ac:chgData name="Adams, Hannah Renee" userId="88cc591a-7a2c-48b4-87d8-35fd42e647d5" providerId="ADAL" clId="{A8B23659-0D02-E849-B7D9-DEB0C54581D7}" dt="2020-10-28T15:37:59.930" v="349" actId="1076"/>
          <ac:picMkLst>
            <pc:docMk/>
            <pc:sldMk cId="4109632486" sldId="1454"/>
            <ac:picMk id="11" creationId="{FABC64AC-C31F-E54C-80A1-4F1DBAD63A35}"/>
          </ac:picMkLst>
        </pc:picChg>
        <pc:cxnChg chg="add del">
          <ac:chgData name="Adams, Hannah Renee" userId="88cc591a-7a2c-48b4-87d8-35fd42e647d5" providerId="ADAL" clId="{A8B23659-0D02-E849-B7D9-DEB0C54581D7}" dt="2020-10-28T15:40:50.143" v="356" actId="478"/>
          <ac:cxnSpMkLst>
            <pc:docMk/>
            <pc:sldMk cId="4109632486" sldId="1454"/>
            <ac:cxnSpMk id="10" creationId="{D138BC32-21E5-4F48-BBF5-369A244E315E}"/>
          </ac:cxnSpMkLst>
        </pc:cxnChg>
      </pc:sldChg>
    </pc:docChg>
  </pc:docChgLst>
  <pc:docChgLst>
    <pc:chgData name="Lane, Kathleen" userId="d8586a00-d571-4eeb-bfc3-f42bf250439e" providerId="ADAL" clId="{E9B28FB2-59F4-4868-AF2B-41E18BB86EB0}"/>
    <pc:docChg chg="undo custSel addSld delSld modSld sldOrd">
      <pc:chgData name="Lane, Kathleen" userId="d8586a00-d571-4eeb-bfc3-f42bf250439e" providerId="ADAL" clId="{E9B28FB2-59F4-4868-AF2B-41E18BB86EB0}" dt="2020-10-28T17:13:23.498" v="25"/>
      <pc:docMkLst>
        <pc:docMk/>
      </pc:docMkLst>
      <pc:sldChg chg="add del ord">
        <pc:chgData name="Lane, Kathleen" userId="d8586a00-d571-4eeb-bfc3-f42bf250439e" providerId="ADAL" clId="{E9B28FB2-59F4-4868-AF2B-41E18BB86EB0}" dt="2020-10-28T17:10:08.433" v="21"/>
        <pc:sldMkLst>
          <pc:docMk/>
          <pc:sldMk cId="4284560170" sldId="258"/>
        </pc:sldMkLst>
      </pc:sldChg>
      <pc:sldChg chg="addSp delSp add del ord setBg delDesignElem">
        <pc:chgData name="Lane, Kathleen" userId="d8586a00-d571-4eeb-bfc3-f42bf250439e" providerId="ADAL" clId="{E9B28FB2-59F4-4868-AF2B-41E18BB86EB0}" dt="2020-10-28T17:10:09.976" v="23"/>
        <pc:sldMkLst>
          <pc:docMk/>
          <pc:sldMk cId="927988264" sldId="259"/>
        </pc:sldMkLst>
        <pc:spChg chg="add del">
          <ac:chgData name="Lane, Kathleen" userId="d8586a00-d571-4eeb-bfc3-f42bf250439e" providerId="ADAL" clId="{E9B28FB2-59F4-4868-AF2B-41E18BB86EB0}" dt="2020-10-28T13:27:05.554" v="12"/>
          <ac:spMkLst>
            <pc:docMk/>
            <pc:sldMk cId="927988264" sldId="259"/>
            <ac:spMk id="11" creationId="{7F357D35-3E3E-4EC7-B3AE-C106ABB7DC68}"/>
          </ac:spMkLst>
        </pc:spChg>
        <pc:spChg chg="add del">
          <ac:chgData name="Lane, Kathleen" userId="d8586a00-d571-4eeb-bfc3-f42bf250439e" providerId="ADAL" clId="{E9B28FB2-59F4-4868-AF2B-41E18BB86EB0}" dt="2020-10-28T13:27:05.554" v="12"/>
          <ac:spMkLst>
            <pc:docMk/>
            <pc:sldMk cId="927988264" sldId="259"/>
            <ac:spMk id="13" creationId="{9334D921-DCE6-4D92-987F-D98C93F1CBD7}"/>
          </ac:spMkLst>
        </pc:spChg>
        <pc:spChg chg="add del">
          <ac:chgData name="Lane, Kathleen" userId="d8586a00-d571-4eeb-bfc3-f42bf250439e" providerId="ADAL" clId="{E9B28FB2-59F4-4868-AF2B-41E18BB86EB0}" dt="2020-10-28T13:27:05.554" v="12"/>
          <ac:spMkLst>
            <pc:docMk/>
            <pc:sldMk cId="927988264" sldId="259"/>
            <ac:spMk id="15" creationId="{DE4D942F-489D-4A7B-8983-942543481B69}"/>
          </ac:spMkLst>
        </pc:spChg>
        <pc:spChg chg="add del">
          <ac:chgData name="Lane, Kathleen" userId="d8586a00-d571-4eeb-bfc3-f42bf250439e" providerId="ADAL" clId="{E9B28FB2-59F4-4868-AF2B-41E18BB86EB0}" dt="2020-10-28T13:27:05.554" v="12"/>
          <ac:spMkLst>
            <pc:docMk/>
            <pc:sldMk cId="927988264" sldId="259"/>
            <ac:spMk id="19" creationId="{593BD913-0EB6-48A4-B22A-6A4DE089854B}"/>
          </ac:spMkLst>
        </pc:spChg>
        <pc:cxnChg chg="add del">
          <ac:chgData name="Lane, Kathleen" userId="d8586a00-d571-4eeb-bfc3-f42bf250439e" providerId="ADAL" clId="{E9B28FB2-59F4-4868-AF2B-41E18BB86EB0}" dt="2020-10-28T13:27:05.554" v="12"/>
          <ac:cxnSpMkLst>
            <pc:docMk/>
            <pc:sldMk cId="927988264" sldId="259"/>
            <ac:cxnSpMk id="17" creationId="{E8F0F547-5526-40CC-8397-442101C26B40}"/>
          </ac:cxnSpMkLst>
        </pc:cxnChg>
      </pc:sldChg>
      <pc:sldChg chg="addSp delSp modSp add del mod ord setBg delDesignElem">
        <pc:chgData name="Lane, Kathleen" userId="d8586a00-d571-4eeb-bfc3-f42bf250439e" providerId="ADAL" clId="{E9B28FB2-59F4-4868-AF2B-41E18BB86EB0}" dt="2020-10-28T17:10:05.658" v="19"/>
        <pc:sldMkLst>
          <pc:docMk/>
          <pc:sldMk cId="1475395687" sldId="260"/>
        </pc:sldMkLst>
        <pc:spChg chg="add del">
          <ac:chgData name="Lane, Kathleen" userId="d8586a00-d571-4eeb-bfc3-f42bf250439e" providerId="ADAL" clId="{E9B28FB2-59F4-4868-AF2B-41E18BB86EB0}" dt="2020-10-28T13:27:05.554" v="12"/>
          <ac:spMkLst>
            <pc:docMk/>
            <pc:sldMk cId="1475395687" sldId="260"/>
            <ac:spMk id="14" creationId="{806647BE-17BC-4CA2-9DA3-C1695F1602F7}"/>
          </ac:spMkLst>
        </pc:spChg>
        <pc:spChg chg="add del">
          <ac:chgData name="Lane, Kathleen" userId="d8586a00-d571-4eeb-bfc3-f42bf250439e" providerId="ADAL" clId="{E9B28FB2-59F4-4868-AF2B-41E18BB86EB0}" dt="2020-10-28T13:27:05.554" v="12"/>
          <ac:spMkLst>
            <pc:docMk/>
            <pc:sldMk cId="1475395687" sldId="260"/>
            <ac:spMk id="16" creationId="{D7D32065-BC60-4FA9-9D89-111C744F50F5}"/>
          </ac:spMkLst>
        </pc:spChg>
        <pc:picChg chg="mod">
          <ac:chgData name="Lane, Kathleen" userId="d8586a00-d571-4eeb-bfc3-f42bf250439e" providerId="ADAL" clId="{E9B28FB2-59F4-4868-AF2B-41E18BB86EB0}" dt="2020-10-28T13:27:32.544" v="15" actId="1076"/>
          <ac:picMkLst>
            <pc:docMk/>
            <pc:sldMk cId="1475395687" sldId="260"/>
            <ac:picMk id="11" creationId="{582DDA1D-8483-2447-8E49-15A98D42B3DE}"/>
          </ac:picMkLst>
        </pc:picChg>
      </pc:sldChg>
      <pc:sldChg chg="ord">
        <pc:chgData name="Lane, Kathleen" userId="d8586a00-d571-4eeb-bfc3-f42bf250439e" providerId="ADAL" clId="{E9B28FB2-59F4-4868-AF2B-41E18BB86EB0}" dt="2020-10-28T17:13:23.498" v="25"/>
        <pc:sldMkLst>
          <pc:docMk/>
          <pc:sldMk cId="3739416855" sldId="1323"/>
        </pc:sldMkLst>
      </pc:sldChg>
      <pc:sldChg chg="ord">
        <pc:chgData name="Lane, Kathleen" userId="d8586a00-d571-4eeb-bfc3-f42bf250439e" providerId="ADAL" clId="{E9B28FB2-59F4-4868-AF2B-41E18BB86EB0}" dt="2020-10-28T17:10:01.561" v="17"/>
        <pc:sldMkLst>
          <pc:docMk/>
          <pc:sldMk cId="955510569" sldId="1327"/>
        </pc:sldMkLst>
      </pc:sldChg>
      <pc:sldChg chg="addSp delSp modSp add del mod setBg delDesignElem">
        <pc:chgData name="Lane, Kathleen" userId="d8586a00-d571-4eeb-bfc3-f42bf250439e" providerId="ADAL" clId="{E9B28FB2-59F4-4868-AF2B-41E18BB86EB0}" dt="2020-10-28T13:27:05.640" v="13" actId="27636"/>
        <pc:sldMkLst>
          <pc:docMk/>
          <pc:sldMk cId="4109632486" sldId="1454"/>
        </pc:sldMkLst>
        <pc:spChg chg="mod">
          <ac:chgData name="Lane, Kathleen" userId="d8586a00-d571-4eeb-bfc3-f42bf250439e" providerId="ADAL" clId="{E9B28FB2-59F4-4868-AF2B-41E18BB86EB0}" dt="2020-10-28T13:27:05.640" v="13" actId="27636"/>
          <ac:spMkLst>
            <pc:docMk/>
            <pc:sldMk cId="4109632486" sldId="1454"/>
            <ac:spMk id="2" creationId="{2C4B1C2D-A0C4-C14D-B1E0-E54B1F530E35}"/>
          </ac:spMkLst>
        </pc:spChg>
        <pc:spChg chg="add del">
          <ac:chgData name="Lane, Kathleen" userId="d8586a00-d571-4eeb-bfc3-f42bf250439e" providerId="ADAL" clId="{E9B28FB2-59F4-4868-AF2B-41E18BB86EB0}" dt="2020-10-28T13:27:05.554" v="12"/>
          <ac:spMkLst>
            <pc:docMk/>
            <pc:sldMk cId="4109632486" sldId="1454"/>
            <ac:spMk id="16" creationId="{D4993743-B10A-433C-9996-3035D2C3ABC6}"/>
          </ac:spMkLst>
        </pc:spChg>
        <pc:spChg chg="add del">
          <ac:chgData name="Lane, Kathleen" userId="d8586a00-d571-4eeb-bfc3-f42bf250439e" providerId="ADAL" clId="{E9B28FB2-59F4-4868-AF2B-41E18BB86EB0}" dt="2020-10-28T13:27:05.554" v="12"/>
          <ac:spMkLst>
            <pc:docMk/>
            <pc:sldMk cId="4109632486" sldId="1454"/>
            <ac:spMk id="18" creationId="{BB3B8946-A0AA-42D4-8A24-639DC6EA170E}"/>
          </ac:spMkLst>
        </pc:spChg>
        <pc:spChg chg="add del">
          <ac:chgData name="Lane, Kathleen" userId="d8586a00-d571-4eeb-bfc3-f42bf250439e" providerId="ADAL" clId="{E9B28FB2-59F4-4868-AF2B-41E18BB86EB0}" dt="2020-10-28T13:27:05.554" v="12"/>
          <ac:spMkLst>
            <pc:docMk/>
            <pc:sldMk cId="4109632486" sldId="1454"/>
            <ac:spMk id="20" creationId="{AB1038E6-06EF-4DCB-B52E-D3825C50F7C6}"/>
          </ac:spMkLst>
        </pc:spChg>
        <pc:spChg chg="add del">
          <ac:chgData name="Lane, Kathleen" userId="d8586a00-d571-4eeb-bfc3-f42bf250439e" providerId="ADAL" clId="{E9B28FB2-59F4-4868-AF2B-41E18BB86EB0}" dt="2020-10-28T13:27:05.554" v="12"/>
          <ac:spMkLst>
            <pc:docMk/>
            <pc:sldMk cId="4109632486" sldId="1454"/>
            <ac:spMk id="22" creationId="{5C7EF35C-8B7D-4026-8F09-8B2B2250579B}"/>
          </ac:spMkLst>
        </pc:spChg>
        <pc:spChg chg="add del">
          <ac:chgData name="Lane, Kathleen" userId="d8586a00-d571-4eeb-bfc3-f42bf250439e" providerId="ADAL" clId="{E9B28FB2-59F4-4868-AF2B-41E18BB86EB0}" dt="2020-10-28T13:27:05.554" v="12"/>
          <ac:spMkLst>
            <pc:docMk/>
            <pc:sldMk cId="4109632486" sldId="1454"/>
            <ac:spMk id="24" creationId="{5F24A71D-C0A9-49AC-B2D1-5A9EA2BD383E}"/>
          </ac:spMkLst>
        </pc:spChg>
        <pc:spChg chg="add del">
          <ac:chgData name="Lane, Kathleen" userId="d8586a00-d571-4eeb-bfc3-f42bf250439e" providerId="ADAL" clId="{E9B28FB2-59F4-4868-AF2B-41E18BB86EB0}" dt="2020-10-28T13:27:05.554" v="12"/>
          <ac:spMkLst>
            <pc:docMk/>
            <pc:sldMk cId="4109632486" sldId="1454"/>
            <ac:spMk id="26" creationId="{14280C55-570C-4284-9850-B2BA33DB6726}"/>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 Id="rId4" Type="http://schemas.openxmlformats.org/officeDocument/2006/relationships/image" Target="../media/image105.png"/></Relationships>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image" Target="../media/image105.png"/><Relationship Id="rId4" Type="http://schemas.openxmlformats.org/officeDocument/2006/relationships/image" Target="../media/image10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pt>
  </dgm:ptLst>
  <dgm:cxnLst>
    <dgm:cxn modelId="{309BE202-B8FF-45E7-ABB0-4C1987E7ED9B}" srcId="{478A1B50-3C60-42D6-8D02-C73DE18D8CBF}" destId="{C0990625-6C20-4B99-98B7-20438CB2CB41}" srcOrd="0" destOrd="0" parTransId="{6D059EAB-4ACF-45DB-94AF-7014090EA0A5}" sibTransId="{3B51C525-4EAD-4F79-A9BE-2B60C86CC7F7}"/>
    <dgm:cxn modelId="{B8E2C50C-0671-4E38-B717-07F28877A277}" srcId="{478A1B50-3C60-42D6-8D02-C73DE18D8CBF}" destId="{97C19854-8D93-4D5B-AD38-11B3F90931C7}" srcOrd="4" destOrd="0" parTransId="{065FF2C6-D878-4C8B-854F-C5609E8EE5FB}" sibTransId="{39501ED1-A945-4652-AD0E-F672107BE88A}"/>
    <dgm:cxn modelId="{84E3CC22-FA38-485F-92B3-E246167D40AC}" type="presOf" srcId="{7834EA0E-144B-4EE3-8D88-368ADC64C68D}" destId="{C99B2676-3A44-4F02-A869-1B1DF990413D}"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0759B23D-DDE7-4F81-BA90-53188147DEDC}" type="presOf" srcId="{BC9FEE50-A49E-47FB-A380-9F865D875D29}" destId="{56EA9667-E871-4288-8F4B-014EDE7B9C5A}"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96654E5D-689A-472D-93DE-28E039C7EF48}" srcId="{478A1B50-3C60-42D6-8D02-C73DE18D8CBF}" destId="{86BC630E-598B-4B57-A045-93214A5EAE4F}" srcOrd="6" destOrd="0" parTransId="{ABE52C9B-F9E0-4788-B850-157DC9581252}" sibTransId="{2AB24083-DA11-4F52-8304-8B96154A2D8C}"/>
    <dgm:cxn modelId="{2DF9F160-6C22-4F0F-BAEE-7BDD4395C785}" srcId="{478A1B50-3C60-42D6-8D02-C73DE18D8CBF}" destId="{5A9C3794-08DF-4C1F-83CA-9792A3EB4232}" srcOrd="3" destOrd="0" parTransId="{55F68E33-9C2E-4DF7-886A-4AD5B60ED874}" sibTransId="{123265CC-44EF-42A4-924E-868630532188}"/>
    <dgm:cxn modelId="{AEC99D75-83DB-42EF-8257-0EE4A64710CF}" srcId="{478A1B50-3C60-42D6-8D02-C73DE18D8CBF}" destId="{7834EA0E-144B-4EE3-8D88-368ADC64C68D}" srcOrd="5" destOrd="0" parTransId="{FCF5BAC7-2B74-4A09-A91E-45B7C26EC758}" sibTransId="{2EBAC7FA-0F56-4A60-80CF-CCDBE31AA75C}"/>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47B704A5-E62B-487C-987B-19EFD6D49453}" type="presOf" srcId="{97C19854-8D93-4D5B-AD38-11B3F90931C7}" destId="{34DA06A9-F990-4119-8C56-60C2A50109B7}" srcOrd="0" destOrd="0" presId="urn:microsoft.com/office/officeart/2005/8/layout/vList5"/>
    <dgm:cxn modelId="{135554E2-A737-4CA6-B39B-61C3CBF85F10}" type="presOf" srcId="{C0990625-6C20-4B99-98B7-20438CB2CB41}" destId="{27971B27-75AC-4129-B5BB-DA351481B1E2}"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Sustainability &amp; Continuous Regeneration</a:t>
          </a:r>
        </a:p>
      </dsp:txBody>
      <dsp:txXfrm>
        <a:off x="435302" y="4470621"/>
        <a:ext cx="5928020" cy="426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2840635" y="2124356"/>
        <a:ext cx="2243528" cy="123768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dr:relSizeAnchor xmlns:cdr="http://schemas.openxmlformats.org/drawingml/2006/chartDrawing">
    <cdr:from>
      <cdr:x>0.90578</cdr:x>
      <cdr:y>0.2082</cdr:y>
    </cdr:from>
    <cdr:to>
      <cdr:x>0.99385</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523228" y="1047079"/>
          <a:ext cx="731520" cy="274320"/>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solidFill>
                <a:schemeClr val="tx1"/>
              </a:solidFill>
            </a:rPr>
            <a:t>N = 45</a:t>
          </a:r>
        </a:p>
      </cdr:txBody>
    </cdr:sp>
  </cdr:relSizeAnchor>
  <cdr:relSizeAnchor xmlns:cdr="http://schemas.openxmlformats.org/drawingml/2006/chartDrawing">
    <cdr:from>
      <cdr:x>0.90991</cdr:x>
      <cdr:y>0.34107</cdr:y>
    </cdr:from>
    <cdr:to>
      <cdr:x>0.99798</cdr:x>
      <cdr:y>0.39562</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557530" y="1715309"/>
          <a:ext cx="731520" cy="274320"/>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248</a:t>
          </a:r>
        </a:p>
      </cdr:txBody>
    </cdr:sp>
  </cdr:relSizeAnchor>
  <cdr:relSizeAnchor xmlns:cdr="http://schemas.openxmlformats.org/drawingml/2006/chartDrawing">
    <cdr:from>
      <cdr:x>0.90578</cdr:x>
      <cdr:y>0.07534</cdr:y>
    </cdr:from>
    <cdr:to>
      <cdr:x>0.99385</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523228" y="378900"/>
          <a:ext cx="73152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10/29/2020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10/29/2020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Topic Summary</a:t>
            </a:r>
            <a:r>
              <a:rPr lang="en-US" sz="1800" dirty="0">
                <a:effectLst/>
                <a:latin typeface="Times New Roman" panose="02020603050405020304" pitchFamily="18" charset="0"/>
                <a:ea typeface="Calibri" panose="020F0502020204030204" pitchFamily="34" charset="0"/>
              </a:rPr>
              <a:t>: In the wake of the COVID-19 pandemic, PK-12 schools across the United States closed and educators quickly pivoted to remote and continuous learning opportunities to protect students and society as a whole from the deadly coronavirus – COVID-19. As educational leaders across the country navigate the complexities for providing instruction during the 2020-2021 academic year, questions have arisen regarding systematic screening practices. In this presentation, we offer considerations for conducting systematic screenings for internalizing and externalizing behaviors in the COVID-19 era. We recommend educators continue to screen, use multiple sources of data to inform programming, and screen responsibly.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42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97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84893">
              <a:defRPr/>
            </a:pPr>
            <a:endParaRPr lang="en-US" altLang="en-US" baseline="0" dirty="0"/>
          </a:p>
        </p:txBody>
      </p:sp>
      <p:sp>
        <p:nvSpPr>
          <p:cNvPr id="1229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D5FC-3AD5-4568-BE77-620F009B96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551824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139249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4421"/>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54421"/>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57066" indent="-291179">
              <a:defRPr>
                <a:solidFill>
                  <a:schemeClr val="tx1"/>
                </a:solidFill>
                <a:latin typeface="Verdana" panose="020B0604030504040204" pitchFamily="34" charset="0"/>
                <a:ea typeface="MS PGothic" panose="020B0600070205080204" pitchFamily="34" charset="-128"/>
              </a:defRPr>
            </a:lvl2pPr>
            <a:lvl3pPr marL="1164717" indent="-232943">
              <a:defRPr>
                <a:solidFill>
                  <a:schemeClr val="tx1"/>
                </a:solidFill>
                <a:latin typeface="Verdana" panose="020B0604030504040204" pitchFamily="34" charset="0"/>
                <a:ea typeface="MS PGothic" panose="020B0600070205080204" pitchFamily="34" charset="-128"/>
              </a:defRPr>
            </a:lvl3pPr>
            <a:lvl4pPr marL="1630604" indent="-232943">
              <a:defRPr>
                <a:solidFill>
                  <a:schemeClr val="tx1"/>
                </a:solidFill>
                <a:latin typeface="Verdana" panose="020B0604030504040204" pitchFamily="34" charset="0"/>
                <a:ea typeface="MS PGothic" panose="020B0600070205080204" pitchFamily="34" charset="-128"/>
              </a:defRPr>
            </a:lvl4pPr>
            <a:lvl5pPr marL="2096491" indent="-232943">
              <a:defRPr>
                <a:solidFill>
                  <a:schemeClr val="tx1"/>
                </a:solidFill>
                <a:latin typeface="Verdana" panose="020B060403050404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808C39-BD76-49CB-9B14-2F328FC56483}"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7065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Ci3T.org: On-demand Professional Learning Resources</a:t>
            </a:r>
          </a:p>
        </p:txBody>
      </p:sp>
    </p:spTree>
    <p:extLst>
      <p:ext uri="{BB962C8B-B14F-4D97-AF65-F5344CB8AC3E}">
        <p14:creationId xmlns:p14="http://schemas.microsoft.com/office/powerpoint/2010/main" val="1182140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57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632048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679664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885876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defTabSz="931774">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defTabSz="931774">
              <a:defRPr/>
            </a:pPr>
            <a:endParaRPr lang="en-US"/>
          </a:p>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63</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285833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B03A7D-3468-FC41-A09F-8610A81351F2}" type="slidenum">
              <a:rPr lang="en-US" smtClean="0"/>
              <a:t>68</a:t>
            </a:fld>
            <a:endParaRPr lang="en-US"/>
          </a:p>
        </p:txBody>
      </p:sp>
    </p:spTree>
    <p:extLst>
      <p:ext uri="{BB962C8B-B14F-4D97-AF65-F5344CB8AC3E}">
        <p14:creationId xmlns:p14="http://schemas.microsoft.com/office/powerpoint/2010/main" val="382551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0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1" dirty="0"/>
              <a:t>10 min Using this PowerPoint break timer</a:t>
            </a:r>
          </a:p>
          <a:p>
            <a:pPr marL="235454" indent="-235454">
              <a:lnSpc>
                <a:spcPct val="80000"/>
              </a:lnSpc>
            </a:pPr>
            <a:endParaRPr lang="en-US" sz="1000" b="1" dirty="0"/>
          </a:p>
          <a:p>
            <a:pPr marL="235454" indent="-235454">
              <a:lnSpc>
                <a:spcPct val="80000"/>
              </a:lnSpc>
            </a:pPr>
            <a:r>
              <a:rPr lang="en-US" sz="1000" b="1" dirty="0"/>
              <a:t>**Is timer set to correct time. Do we want 25 or 10? Same question for above slide. </a:t>
            </a:r>
          </a:p>
          <a:p>
            <a:pPr marL="235454" indent="-23545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5454" indent="-235454">
              <a:lnSpc>
                <a:spcPct val="80000"/>
              </a:lnSpc>
            </a:pPr>
            <a:endParaRPr lang="en-US" sz="1000" dirty="0"/>
          </a:p>
          <a:p>
            <a:pPr marL="235454" indent="-235454">
              <a:lnSpc>
                <a:spcPct val="80000"/>
              </a:lnSpc>
            </a:pPr>
            <a:r>
              <a:rPr lang="en-US" sz="1000" b="1" dirty="0"/>
              <a:t>To insert this slide into your presentation </a:t>
            </a:r>
          </a:p>
          <a:p>
            <a:pPr marL="235454" indent="-235454">
              <a:lnSpc>
                <a:spcPct val="80000"/>
              </a:lnSpc>
            </a:pPr>
            <a:endParaRPr lang="en-US" sz="1000" b="1" dirty="0"/>
          </a:p>
          <a:p>
            <a:pPr marL="235454" indent="-235454">
              <a:buFontTx/>
              <a:buAutoNum type="arabicPeriod"/>
            </a:pPr>
            <a:r>
              <a:rPr lang="en-US" dirty="0"/>
              <a:t>Save this template as a presentation (.</a:t>
            </a:r>
            <a:r>
              <a:rPr lang="en-US" dirty="0" err="1"/>
              <a:t>ppt</a:t>
            </a:r>
            <a:r>
              <a:rPr lang="en-US" dirty="0"/>
              <a:t> file) on your computer. </a:t>
            </a:r>
          </a:p>
          <a:p>
            <a:pPr marL="235454" indent="-235454">
              <a:buFontTx/>
              <a:buAutoNum type="arabicPeriod"/>
            </a:pPr>
            <a:r>
              <a:rPr lang="en-US" dirty="0"/>
              <a:t>Open the presentation that will contain the timer. </a:t>
            </a:r>
          </a:p>
          <a:p>
            <a:pPr marL="235454" indent="-23545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5454" indent="-235454">
              <a:buFontTx/>
              <a:buAutoNum type="arabicPeriod"/>
            </a:pPr>
            <a:r>
              <a:rPr lang="en-US" dirty="0"/>
              <a:t>On the </a:t>
            </a:r>
            <a:r>
              <a:rPr lang="en-US" b="1" dirty="0"/>
              <a:t>Insert</a:t>
            </a:r>
            <a:r>
              <a:rPr lang="en-US" dirty="0"/>
              <a:t> menu, click </a:t>
            </a:r>
            <a:r>
              <a:rPr lang="en-US" b="1" dirty="0"/>
              <a:t>Slides from Files</a:t>
            </a:r>
            <a:r>
              <a:rPr lang="en-US" dirty="0"/>
              <a:t>. </a:t>
            </a:r>
          </a:p>
          <a:p>
            <a:pPr marL="235454" indent="-23545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5454" indent="-23545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5454" indent="-235454">
              <a:buFontTx/>
              <a:buAutoNum type="arabicPeriod"/>
            </a:pPr>
            <a:r>
              <a:rPr lang="en-US" dirty="0"/>
              <a:t>In the </a:t>
            </a:r>
            <a:r>
              <a:rPr lang="en-US" b="1" dirty="0"/>
              <a:t>Slides from Files</a:t>
            </a:r>
            <a:r>
              <a:rPr lang="en-US" dirty="0"/>
              <a:t> dialog box, select the timer slide. </a:t>
            </a:r>
          </a:p>
          <a:p>
            <a:pPr marL="235454" indent="-23545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5454" indent="-235454">
              <a:buFontTx/>
              <a:buAutoNum type="arabicPeriod"/>
            </a:pPr>
            <a:r>
              <a:rPr lang="en-US" dirty="0"/>
              <a:t>Click </a:t>
            </a:r>
            <a:r>
              <a:rPr lang="en-US" b="1" dirty="0"/>
              <a:t>Insert</a:t>
            </a:r>
            <a:r>
              <a:rPr lang="en-US" dirty="0"/>
              <a:t>. </a:t>
            </a:r>
          </a:p>
          <a:p>
            <a:pPr marL="235454" indent="-23545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1409820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09014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Reduce Harm</a:t>
            </a:r>
          </a:p>
          <a:p>
            <a:pPr defTabSz="457200" fontAlgn="base">
              <a:spcBef>
                <a:spcPct val="0"/>
              </a:spcBef>
              <a:spcAft>
                <a:spcPct val="0"/>
              </a:spcAft>
            </a:pPr>
            <a:r>
              <a:rPr lang="en-US" sz="1800" b="1" dirty="0">
                <a:solidFill>
                  <a:prstClr val="white"/>
                </a:solidFill>
              </a:rPr>
              <a:t>Specialized individual systems</a:t>
            </a:r>
            <a:br>
              <a:rPr lang="en-US" sz="1800" b="1" dirty="0">
                <a:solidFill>
                  <a:prstClr val="white"/>
                </a:solidFill>
              </a:rPr>
            </a:br>
            <a:r>
              <a:rPr lang="en-US" sz="1800" b="1" dirty="0">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dirty="0">
                <a:solidFill>
                  <a:srgbClr val="E7E6E6"/>
                </a:solidFill>
                <a:cs typeface="Arial" charset="0"/>
              </a:rPr>
              <a:t>Goal: Reverse Harm</a:t>
            </a:r>
          </a:p>
          <a:p>
            <a:pPr defTabSz="457200" fontAlgn="base">
              <a:spcBef>
                <a:spcPct val="0"/>
              </a:spcBef>
              <a:spcAft>
                <a:spcPct val="0"/>
              </a:spcAft>
            </a:pPr>
            <a:r>
              <a:rPr lang="en-US" sz="1800" b="1" dirty="0">
                <a:solidFill>
                  <a:prstClr val="white"/>
                </a:solidFill>
                <a:cs typeface="Arial" charset="0"/>
              </a:rPr>
              <a:t>Specialized group systems </a:t>
            </a:r>
          </a:p>
          <a:p>
            <a:pPr defTabSz="457200" fontAlgn="base">
              <a:spcBef>
                <a:spcPct val="0"/>
              </a:spcBef>
              <a:spcAft>
                <a:spcPct val="0"/>
              </a:spcAft>
            </a:pPr>
            <a:r>
              <a:rPr lang="en-US" sz="1800" b="1" dirty="0">
                <a:solidFill>
                  <a:prstClr val="white"/>
                </a:solidFill>
                <a:cs typeface="Arial" charset="0"/>
              </a:rPr>
              <a:t>for students at risk</a:t>
            </a:r>
            <a:endParaRPr lang="en-US" sz="1800" dirty="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Prevent Harm</a:t>
            </a:r>
          </a:p>
          <a:p>
            <a:pPr defTabSz="457200" fontAlgn="base">
              <a:spcBef>
                <a:spcPct val="0"/>
              </a:spcBef>
              <a:spcAft>
                <a:spcPct val="0"/>
              </a:spcAft>
            </a:pPr>
            <a:r>
              <a:rPr lang="en-US" sz="1800"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10/29/2020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10/29/2020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10/29/2020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10/29/2020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10/29/2020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10/29/2020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10/29/2020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10/29/2020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10/29/2020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10/29/2020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10/29/2020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10/29/2020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10/29/2020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10/29/2020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10/29/2020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10/29/2020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10/29/2020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10/29/2020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10/29/2020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10/29/2020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10/29/2020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10/29/2020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76419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2142929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45568083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68675067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34498671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10/29/2020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3742693182"/>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10/29/2020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113810209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10/29/2020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335776721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10/29/2020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2869511515"/>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10/29/2020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613345655"/>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10/29/2020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884152584"/>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36835917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10/29/2020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90491157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10/29/2020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608895772"/>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10/29/2020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3241878607"/>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10/29/2020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54400901"/>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33139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7.png"/><Relationship Id="rId2" Type="http://schemas.openxmlformats.org/officeDocument/2006/relationships/slideLayout" Target="../slideLayouts/slideLayout70.xml"/><Relationship Id="rId16" Type="http://schemas.openxmlformats.org/officeDocument/2006/relationships/theme" Target="../theme/theme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10/29/2020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10/29/2020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879" r:id="rId28"/>
    <p:sldLayoutId id="2147483880" r:id="rId2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10/29/2020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774429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8.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8.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1.xml"/><Relationship Id="rId5" Type="http://schemas.microsoft.com/office/2007/relationships/hdphoto" Target="../media/hdphoto3.wdp"/><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8.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Layout" Target="../diagrams/layout12.xml"/><Relationship Id="rId7" Type="http://schemas.openxmlformats.org/officeDocument/2006/relationships/image" Target="../media/image82.png"/><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1.xml"/><Relationship Id="rId5" Type="http://schemas.openxmlformats.org/officeDocument/2006/relationships/image" Target="../media/image109.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image" Target="../media/image111.png"/><Relationship Id="rId7" Type="http://schemas.openxmlformats.org/officeDocument/2006/relationships/diagramData" Target="../diagrams/data15.xml"/><Relationship Id="rId12" Type="http://schemas.openxmlformats.org/officeDocument/2006/relationships/image" Target="../media/image115.jpe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114.jpeg"/><Relationship Id="rId11" Type="http://schemas.microsoft.com/office/2007/relationships/diagramDrawing" Target="../diagrams/drawing15.xml"/><Relationship Id="rId5" Type="http://schemas.openxmlformats.org/officeDocument/2006/relationships/image" Target="../media/image113.png"/><Relationship Id="rId10" Type="http://schemas.openxmlformats.org/officeDocument/2006/relationships/diagramColors" Target="../diagrams/colors15.xml"/><Relationship Id="rId4" Type="http://schemas.openxmlformats.org/officeDocument/2006/relationships/image" Target="../media/image112.png"/><Relationship Id="rId9" Type="http://schemas.openxmlformats.org/officeDocument/2006/relationships/diagramQuickStyle" Target="../diagrams/quickStyle15.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1.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3.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2.xml"/><Relationship Id="rId5" Type="http://schemas.openxmlformats.org/officeDocument/2006/relationships/image" Target="../media/image129.pn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2.png"/><Relationship Id="rId1" Type="http://schemas.openxmlformats.org/officeDocument/2006/relationships/slideLayout" Target="../slideLayouts/slideLayout41.xml"/><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72.png"/><Relationship Id="rId4" Type="http://schemas.openxmlformats.org/officeDocument/2006/relationships/hyperlink" Target="http://www.ci3t.org/covid"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hyperlink" Target="https://www.pbis.org/resource/systematic-screening-tools-universal-behavior-screeners" TargetMode="External"/><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3" Type="http://schemas.openxmlformats.org/officeDocument/2006/relationships/hyperlink" Target="https://www.pbis.org/resource/screening-resources" TargetMode="External"/><Relationship Id="rId2" Type="http://schemas.openxmlformats.org/officeDocument/2006/relationships/image" Target="../media/image146.png"/><Relationship Id="rId1" Type="http://schemas.openxmlformats.org/officeDocument/2006/relationships/slideLayout" Target="../slideLayouts/slideLayout41.xml"/><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s://www.pbis.org/conference-and-presentations/pbis-leadership-forum?fc694351_page=2" TargetMode="External"/><Relationship Id="rId2" Type="http://schemas.openxmlformats.org/officeDocument/2006/relationships/image" Target="../media/image148.png"/><Relationship Id="rId1" Type="http://schemas.openxmlformats.org/officeDocument/2006/relationships/slideLayout" Target="../slideLayouts/slideLayout41.xml"/><Relationship Id="rId4" Type="http://schemas.openxmlformats.org/officeDocument/2006/relationships/image" Target="../media/image149.pn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151.png"/></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1045158"/>
            <a:ext cx="10515600" cy="2387600"/>
          </a:xfrm>
        </p:spPr>
        <p:txBody>
          <a:bodyPr anchor="ctr">
            <a:noAutofit/>
          </a:bodyPr>
          <a:lstStyle/>
          <a:p>
            <a:pPr lvl="0"/>
            <a:r>
              <a:rPr lang="en-US" sz="4800" dirty="0"/>
              <a:t>Considerations for Systematic Screening in the COVID-19 Era: Universal Screening for Internalizing and Externalizing Behaviors </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415883"/>
            <a:ext cx="10515600" cy="1730391"/>
          </a:xfrm>
        </p:spPr>
        <p:txBody>
          <a:bodyPr>
            <a:normAutofit/>
          </a:bodyPr>
          <a:lstStyle/>
          <a:p>
            <a:r>
              <a:rPr lang="en-US" sz="2600" dirty="0"/>
              <a:t>Kathleen Lynne Lane, University of Kansas</a:t>
            </a:r>
          </a:p>
          <a:p>
            <a:r>
              <a:rPr lang="en-US" sz="2600" dirty="0"/>
              <a:t>Wendy Peia Oakes, Arizona State University</a:t>
            </a:r>
          </a:p>
          <a:p>
            <a:r>
              <a:rPr lang="en-US" sz="2600" dirty="0"/>
              <a:t>Rebecca Sherod, University of Kansas</a:t>
            </a:r>
            <a:endParaRPr lang="en-US" dirty="0"/>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2973615" y="3626756"/>
            <a:ext cx="61268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School Climate Transformation Grant (SCTG) Webinar</a:t>
            </a:r>
          </a:p>
          <a:p>
            <a:pPr algn="ctr"/>
            <a:r>
              <a:rPr lang="en-US" dirty="0">
                <a:cs typeface="Arial"/>
              </a:rPr>
              <a:t>November 4, 2020</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678580" y="101600"/>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7" name="Picture 6">
            <a:extLst>
              <a:ext uri="{FF2B5EF4-FFF2-40B4-BE49-F238E27FC236}">
                <a16:creationId xmlns:a16="http://schemas.microsoft.com/office/drawing/2014/main" id="{76D02193-8060-4645-9051-11CEB53B4686}"/>
              </a:ext>
            </a:extLst>
          </p:cNvPr>
          <p:cNvPicPr>
            <a:picLocks noChangeAspect="1"/>
          </p:cNvPicPr>
          <p:nvPr/>
        </p:nvPicPr>
        <p:blipFill>
          <a:blip r:embed="rId4"/>
          <a:stretch>
            <a:fillRect/>
          </a:stretch>
        </p:blipFill>
        <p:spPr>
          <a:xfrm>
            <a:off x="10119531" y="3429000"/>
            <a:ext cx="1505527" cy="1872962"/>
          </a:xfrm>
          <a:prstGeom prst="rect">
            <a:avLst/>
          </a:prstGeom>
        </p:spPr>
      </p:pic>
    </p:spTree>
    <p:extLst>
      <p:ext uri="{BB962C8B-B14F-4D97-AF65-F5344CB8AC3E}">
        <p14:creationId xmlns:p14="http://schemas.microsoft.com/office/powerpoint/2010/main" val="317461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1D70E20-C327-414E-B656-BFB8383483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81377" y="120123"/>
            <a:ext cx="2929685" cy="379147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01658B7-5D75-41E3-9A11-D020BAD9CCB3}"/>
              </a:ext>
            </a:extLst>
          </p:cNvPr>
          <p:cNvPicPr>
            <a:picLocks noChangeAspect="1"/>
          </p:cNvPicPr>
          <p:nvPr/>
        </p:nvPicPr>
        <p:blipFill rotWithShape="1">
          <a:blip r:embed="rId3">
            <a:extLst>
              <a:ext uri="{28A0092B-C50C-407E-A947-70E740481C1C}">
                <a14:useLocalDpi xmlns:a14="http://schemas.microsoft.com/office/drawing/2010/main" val="0"/>
              </a:ext>
            </a:extLst>
          </a:blip>
          <a:srcRect l="4050" t="7433" r="4114" b="9889"/>
          <a:stretch/>
        </p:blipFill>
        <p:spPr>
          <a:xfrm>
            <a:off x="331271" y="768216"/>
            <a:ext cx="8660329" cy="6024855"/>
          </a:xfrm>
          <a:prstGeom prst="rect">
            <a:avLst/>
          </a:prstGeom>
        </p:spPr>
      </p:pic>
      <p:sp>
        <p:nvSpPr>
          <p:cNvPr id="7" name="TextBox 6">
            <a:extLst>
              <a:ext uri="{FF2B5EF4-FFF2-40B4-BE49-F238E27FC236}">
                <a16:creationId xmlns:a16="http://schemas.microsoft.com/office/drawing/2014/main" id="{C0CE11AD-96AC-4F38-BB8B-EE488BEF10D5}"/>
              </a:ext>
            </a:extLst>
          </p:cNvPr>
          <p:cNvSpPr txBox="1"/>
          <p:nvPr/>
        </p:nvSpPr>
        <p:spPr>
          <a:xfrm>
            <a:off x="9159280" y="3911600"/>
            <a:ext cx="2773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Ci3T.org/COVID</a:t>
            </a:r>
          </a:p>
        </p:txBody>
      </p:sp>
    </p:spTree>
    <p:extLst>
      <p:ext uri="{BB962C8B-B14F-4D97-AF65-F5344CB8AC3E}">
        <p14:creationId xmlns:p14="http://schemas.microsoft.com/office/powerpoint/2010/main" val="2939456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3118121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3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62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6305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Precorrection</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838200" y="1612559"/>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p:txBody>
          <a:bodyPr/>
          <a:lstStyle/>
          <a:p>
            <a:r>
              <a:rPr lang="en-US" dirty="0"/>
              <a:t>Setting up for Success</a:t>
            </a:r>
            <a:br>
              <a:rPr lang="en-US" dirty="0"/>
            </a:br>
            <a:r>
              <a:rPr lang="en-US" b="0" dirty="0"/>
              <a:t>at Home</a:t>
            </a:r>
          </a:p>
        </p:txBody>
      </p:sp>
      <p:sp>
        <p:nvSpPr>
          <p:cNvPr id="4" name="Rectangle 3">
            <a:extLst>
              <a:ext uri="{FF2B5EF4-FFF2-40B4-BE49-F238E27FC236}">
                <a16:creationId xmlns:a16="http://schemas.microsoft.com/office/drawing/2014/main" id="{E7E0B1F7-3CF1-45AC-AE7B-F91055FCF0E2}"/>
              </a:ext>
            </a:extLst>
          </p:cNvPr>
          <p:cNvSpPr/>
          <p:nvPr/>
        </p:nvSpPr>
        <p:spPr>
          <a:xfrm>
            <a:off x="838200" y="6184628"/>
            <a:ext cx="4060150"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http://www.ci3t.org/</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covid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C2C501B-3B31-204E-B893-5C76D3F47728}"/>
              </a:ext>
            </a:extLst>
          </p:cNvPr>
          <p:cNvSpPr/>
          <p:nvPr/>
        </p:nvSpPr>
        <p:spPr>
          <a:xfrm>
            <a:off x="939868" y="2875222"/>
            <a:ext cx="4898519" cy="288649"/>
          </a:xfrm>
          <a:prstGeom prst="rect">
            <a:avLst/>
          </a:prstGeom>
          <a:noFill/>
          <a:ln w="381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4"/>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93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Tree>
    <p:extLst>
      <p:ext uri="{BB962C8B-B14F-4D97-AF65-F5344CB8AC3E}">
        <p14:creationId xmlns:p14="http://schemas.microsoft.com/office/powerpoint/2010/main" val="647005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42B36-BC20-4348-AFB5-91009C9B476D}"/>
              </a:ext>
            </a:extLst>
          </p:cNvPr>
          <p:cNvPicPr>
            <a:picLocks noChangeAspect="1"/>
          </p:cNvPicPr>
          <p:nvPr/>
        </p:nvPicPr>
        <p:blipFill>
          <a:blip r:embed="rId2"/>
          <a:stretch>
            <a:fillRect/>
          </a:stretch>
        </p:blipFill>
        <p:spPr>
          <a:xfrm>
            <a:off x="783082" y="512724"/>
            <a:ext cx="6906589" cy="5668166"/>
          </a:xfrm>
          <a:prstGeom prst="rect">
            <a:avLst/>
          </a:prstGeom>
        </p:spPr>
      </p:pic>
      <p:pic>
        <p:nvPicPr>
          <p:cNvPr id="4" name="Picture 3" descr="A close up of a sign&#10;&#10;Description automatically generated">
            <a:extLst>
              <a:ext uri="{FF2B5EF4-FFF2-40B4-BE49-F238E27FC236}">
                <a16:creationId xmlns:a16="http://schemas.microsoft.com/office/drawing/2014/main" id="{5A7FE031-8415-4523-B7A9-EB24FAFB43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8034" y="2590800"/>
            <a:ext cx="520700" cy="520700"/>
          </a:xfrm>
          <a:prstGeom prst="rect">
            <a:avLst/>
          </a:prstGeom>
        </p:spPr>
      </p:pic>
      <p:pic>
        <p:nvPicPr>
          <p:cNvPr id="5" name="Picture 4" title="Elementary ticket sample">
            <a:extLst>
              <a:ext uri="{FF2B5EF4-FFF2-40B4-BE49-F238E27FC236}">
                <a16:creationId xmlns:a16="http://schemas.microsoft.com/office/drawing/2014/main" id="{E9453389-FE34-7F48-BDA1-0DD4FFD30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523" y="667820"/>
            <a:ext cx="3221519" cy="170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EECB23B-B2D4-43D6-9E70-E7C7A798B1D8}"/>
              </a:ext>
            </a:extLst>
          </p:cNvPr>
          <p:cNvPicPr>
            <a:picLocks noChangeAspect="1"/>
          </p:cNvPicPr>
          <p:nvPr/>
        </p:nvPicPr>
        <p:blipFill>
          <a:blip r:embed="rId5"/>
          <a:stretch>
            <a:fillRect/>
          </a:stretch>
        </p:blipFill>
        <p:spPr>
          <a:xfrm>
            <a:off x="7831396" y="2590800"/>
            <a:ext cx="2981605" cy="3987130"/>
          </a:xfrm>
          <a:prstGeom prst="rect">
            <a:avLst/>
          </a:prstGeom>
          <a:ln>
            <a:solidFill>
              <a:srgbClr val="22267C"/>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768076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Tree>
    <p:extLst>
      <p:ext uri="{BB962C8B-B14F-4D97-AF65-F5344CB8AC3E}">
        <p14:creationId xmlns:p14="http://schemas.microsoft.com/office/powerpoint/2010/main" val="3447753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895015" y="1209676"/>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3557589"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57589" y="1538975"/>
            <a:ext cx="5076825" cy="3049815"/>
          </a:xfrm>
          <a:prstGeom prst="rect">
            <a:avLst/>
          </a:prstGeom>
        </p:spPr>
      </p:pic>
    </p:spTree>
    <p:extLst>
      <p:ext uri="{BB962C8B-B14F-4D97-AF65-F5344CB8AC3E}">
        <p14:creationId xmlns:p14="http://schemas.microsoft.com/office/powerpoint/2010/main" val="209325696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2144084" cy="4181544"/>
          </a:xfrm>
          <a:prstGeom prst="rect">
            <a:avLst/>
          </a:prstGeom>
        </p:spPr>
      </p:pic>
      <p:pic>
        <p:nvPicPr>
          <p:cNvPr id="2" name="Picture 1">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970966" cy="4823288"/>
          </a:xfrm>
          <a:prstGeom prst="rect">
            <a:avLst/>
          </a:prstGeom>
        </p:spPr>
      </p:pic>
    </p:spTree>
    <p:extLst>
      <p:ext uri="{BB962C8B-B14F-4D97-AF65-F5344CB8AC3E}">
        <p14:creationId xmlns:p14="http://schemas.microsoft.com/office/powerpoint/2010/main" val="235737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285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6701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dirty="0">
                          <a:effectLst/>
                        </a:rPr>
                        <a:t>SRSS-E7</a:t>
                      </a:r>
                      <a:endParaRPr lang="en-US" sz="1800" b="0" dirty="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5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115807"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a:t>
            </a:r>
          </a:p>
        </p:txBody>
      </p:sp>
      <p:sp>
        <p:nvSpPr>
          <p:cNvPr id="9" name="Rectangle 8"/>
          <p:cNvSpPr/>
          <p:nvPr/>
        </p:nvSpPr>
        <p:spPr>
          <a:xfrm>
            <a:off x="411873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86</a:t>
            </a:r>
          </a:p>
        </p:txBody>
      </p:sp>
      <p:sp>
        <p:nvSpPr>
          <p:cNvPr id="10" name="Rectangle 9"/>
          <p:cNvSpPr/>
          <p:nvPr/>
        </p:nvSpPr>
        <p:spPr>
          <a:xfrm>
            <a:off x="4121695"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2" name="Rectangle 11"/>
          <p:cNvSpPr/>
          <p:nvPr/>
        </p:nvSpPr>
        <p:spPr>
          <a:xfrm>
            <a:off x="5375910"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16</a:t>
            </a:r>
          </a:p>
        </p:txBody>
      </p:sp>
      <p:sp>
        <p:nvSpPr>
          <p:cNvPr id="13" name="Rectangle 12"/>
          <p:cNvSpPr/>
          <p:nvPr/>
        </p:nvSpPr>
        <p:spPr>
          <a:xfrm>
            <a:off x="5375910"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35</a:t>
            </a:r>
          </a:p>
        </p:txBody>
      </p:sp>
      <p:sp>
        <p:nvSpPr>
          <p:cNvPr id="14" name="Rectangle 13"/>
          <p:cNvSpPr/>
          <p:nvPr/>
        </p:nvSpPr>
        <p:spPr>
          <a:xfrm>
            <a:off x="537591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6667454"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6668827"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6676316"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795070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7944062"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7956098"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0" name="Rectangle 19">
            <a:extLst>
              <a:ext uri="{FF2B5EF4-FFF2-40B4-BE49-F238E27FC236}">
                <a16:creationId xmlns:a16="http://schemas.microsoft.com/office/drawing/2014/main" id="{A83F2AC5-AD4D-4A6E-BFB3-F93A98C177E7}"/>
              </a:ext>
            </a:extLst>
          </p:cNvPr>
          <p:cNvSpPr/>
          <p:nvPr/>
        </p:nvSpPr>
        <p:spPr>
          <a:xfrm>
            <a:off x="9272052"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21" name="Rectangle 20">
            <a:extLst>
              <a:ext uri="{FF2B5EF4-FFF2-40B4-BE49-F238E27FC236}">
                <a16:creationId xmlns:a16="http://schemas.microsoft.com/office/drawing/2014/main" id="{12F9FE70-6312-4902-A655-04E72B24A40D}"/>
              </a:ext>
            </a:extLst>
          </p:cNvPr>
          <p:cNvSpPr/>
          <p:nvPr/>
        </p:nvSpPr>
        <p:spPr>
          <a:xfrm>
            <a:off x="927997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50</a:t>
            </a:r>
          </a:p>
        </p:txBody>
      </p:sp>
      <p:sp>
        <p:nvSpPr>
          <p:cNvPr id="22" name="Rectangle 21">
            <a:extLst>
              <a:ext uri="{FF2B5EF4-FFF2-40B4-BE49-F238E27FC236}">
                <a16:creationId xmlns:a16="http://schemas.microsoft.com/office/drawing/2014/main" id="{385DE437-77B0-47F2-8627-B98296290260}"/>
              </a:ext>
            </a:extLst>
          </p:cNvPr>
          <p:cNvSpPr/>
          <p:nvPr/>
        </p:nvSpPr>
        <p:spPr>
          <a:xfrm>
            <a:off x="927398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1981200" y="152400"/>
            <a:ext cx="8229600" cy="609600"/>
          </a:xfrm>
          <a:prstGeom prst="rect">
            <a:avLst/>
          </a:prstGeom>
          <a:solidFill>
            <a:schemeClr val="accent5">
              <a:lumMod val="40000"/>
              <a:lumOff val="6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1040100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dirty="0">
                <a:solidFill>
                  <a:srgbClr val="000000"/>
                </a:solidFill>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933825" y="1737823"/>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72</a:t>
            </a:r>
          </a:p>
        </p:txBody>
      </p:sp>
      <p:sp>
        <p:nvSpPr>
          <p:cNvPr id="9" name="Rectangle 8"/>
          <p:cNvSpPr/>
          <p:nvPr/>
        </p:nvSpPr>
        <p:spPr>
          <a:xfrm>
            <a:off x="3957370"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85</a:t>
            </a:r>
          </a:p>
        </p:txBody>
      </p:sp>
      <p:sp>
        <p:nvSpPr>
          <p:cNvPr id="10" name="Rectangle 9"/>
          <p:cNvSpPr/>
          <p:nvPr/>
        </p:nvSpPr>
        <p:spPr>
          <a:xfrm>
            <a:off x="395737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204</a:t>
            </a:r>
          </a:p>
        </p:txBody>
      </p:sp>
      <p:sp>
        <p:nvSpPr>
          <p:cNvPr id="11" name="Rectangle 10"/>
          <p:cNvSpPr/>
          <p:nvPr/>
        </p:nvSpPr>
        <p:spPr>
          <a:xfrm>
            <a:off x="5358508"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43</a:t>
            </a:r>
          </a:p>
        </p:txBody>
      </p:sp>
      <p:sp>
        <p:nvSpPr>
          <p:cNvPr id="12" name="Rectangle 11"/>
          <p:cNvSpPr/>
          <p:nvPr/>
        </p:nvSpPr>
        <p:spPr>
          <a:xfrm>
            <a:off x="538612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629400" y="2396327"/>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662940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6629400"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7968037" y="24344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8002284"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7958512"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1981200" y="152400"/>
            <a:ext cx="8229600" cy="609600"/>
          </a:xfrm>
          <a:prstGeom prst="rect">
            <a:avLst/>
          </a:prstGeom>
          <a:solidFill>
            <a:schemeClr val="accent5">
              <a:lumMod val="40000"/>
              <a:lumOff val="6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424830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Fall 2018</a:t>
            </a:r>
          </a:p>
        </p:txBody>
      </p:sp>
      <p:sp>
        <p:nvSpPr>
          <p:cNvPr id="5122" name="Rectangle 2"/>
          <p:cNvSpPr>
            <a:spLocks noGrp="1" noChangeArrowheads="1"/>
          </p:cNvSpPr>
          <p:nvPr>
            <p:ph type="title"/>
          </p:nvPr>
        </p:nvSpPr>
        <p:spPr>
          <a:xfrm>
            <a:off x="1981200" y="642850"/>
            <a:ext cx="8229600" cy="914400"/>
          </a:xfrm>
        </p:spPr>
        <p:txBody>
          <a:bodyPr>
            <a:normAutofit fontScale="90000"/>
          </a:bodyPr>
          <a:lstStyle/>
          <a:p>
            <a:pPr eaLnBrk="1" hangingPunct="1"/>
            <a:r>
              <a:rPr lang="en-US" altLang="en-US" sz="4000" dirty="0"/>
              <a:t>SRSS-Externalizing  Results: Grade level</a:t>
            </a:r>
          </a:p>
        </p:txBody>
      </p:sp>
      <p:graphicFrame>
        <p:nvGraphicFramePr>
          <p:cNvPr id="2" name="Table 1" title="SRSS-IE data table"/>
          <p:cNvGraphicFramePr>
            <a:graphicFrameLocks noGrp="1"/>
          </p:cNvGraphicFramePr>
          <p:nvPr/>
        </p:nvGraphicFramePr>
        <p:xfrm>
          <a:off x="1905001" y="1524000"/>
          <a:ext cx="8305799" cy="4815648"/>
        </p:xfrm>
        <a:graphic>
          <a:graphicData uri="http://schemas.openxmlformats.org/drawingml/2006/table">
            <a:tbl>
              <a:tblPr firstRow="1" bandRow="1">
                <a:tableStyleId>{5C22544A-7EE6-4342-B048-85BDC9FD1C3A}</a:tableStyleId>
              </a:tblPr>
              <a:tblGrid>
                <a:gridCol w="1164364">
                  <a:extLst>
                    <a:ext uri="{9D8B030D-6E8A-4147-A177-3AD203B41FA5}">
                      <a16:colId xmlns:a16="http://schemas.microsoft.com/office/drawing/2014/main" val="20000"/>
                    </a:ext>
                  </a:extLst>
                </a:gridCol>
                <a:gridCol w="1319613">
                  <a:extLst>
                    <a:ext uri="{9D8B030D-6E8A-4147-A177-3AD203B41FA5}">
                      <a16:colId xmlns:a16="http://schemas.microsoft.com/office/drawing/2014/main" val="20001"/>
                    </a:ext>
                  </a:extLst>
                </a:gridCol>
                <a:gridCol w="1940607">
                  <a:extLst>
                    <a:ext uri="{9D8B030D-6E8A-4147-A177-3AD203B41FA5}">
                      <a16:colId xmlns:a16="http://schemas.microsoft.com/office/drawing/2014/main" val="20002"/>
                    </a:ext>
                  </a:extLst>
                </a:gridCol>
                <a:gridCol w="2018232">
                  <a:extLst>
                    <a:ext uri="{9D8B030D-6E8A-4147-A177-3AD203B41FA5}">
                      <a16:colId xmlns:a16="http://schemas.microsoft.com/office/drawing/2014/main" val="20003"/>
                    </a:ext>
                  </a:extLst>
                </a:gridCol>
                <a:gridCol w="1862983">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00612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doi</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New York, NY: Guilford Press.]</a:t>
            </a:r>
          </a:p>
        </p:txBody>
      </p:sp>
    </p:spTree>
    <p:extLst>
      <p:ext uri="{BB962C8B-B14F-4D97-AF65-F5344CB8AC3E}">
        <p14:creationId xmlns:p14="http://schemas.microsoft.com/office/powerpoint/2010/main" val="555396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1647220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5526616"/>
              </p:ext>
            </p:extLst>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dirty="0">
                          <a:effectLst/>
                        </a:rPr>
                        <a:t>Fall- 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Fall- SRSSIE-E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80.28%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10.36%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91.29%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6.20%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1.58%</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dirty="0">
                          <a:effectLst/>
                        </a:rPr>
                        <a:t>WTR-SRSSIE-I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3.26%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88.79%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8.52%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2.69%</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5662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8738201" y="1071154"/>
            <a:ext cx="3310758" cy="43417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Magill, L. (2013). Primary prevention efforts: How do we implemented and monitor the Tier 1 component of our Comprehensive, Integrated, Three-Tiered (CI3T) Model? </a:t>
            </a:r>
          </a:p>
        </p:txBody>
      </p:sp>
    </p:spTree>
    <p:extLst>
      <p:ext uri="{BB962C8B-B14F-4D97-AF65-F5344CB8AC3E}">
        <p14:creationId xmlns:p14="http://schemas.microsoft.com/office/powerpoint/2010/main" val="3871816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doi</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New York, NY: Guilford Press.]</a:t>
            </a:r>
          </a:p>
        </p:txBody>
      </p:sp>
    </p:spTree>
    <p:extLst>
      <p:ext uri="{BB962C8B-B14F-4D97-AF65-F5344CB8AC3E}">
        <p14:creationId xmlns:p14="http://schemas.microsoft.com/office/powerpoint/2010/main" val="1726117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752600" y="6248401"/>
            <a:ext cx="8153400" cy="430887"/>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New York, NY: Guilford Press.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Elementary School Level</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pic>
        <p:nvPicPr>
          <p:cNvPr id="240650" name="Picture 2" descr="142499888448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426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0" y="1558403"/>
            <a:ext cx="7575562" cy="522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322740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497858" y="2033398"/>
            <a:ext cx="7138930" cy="2585323"/>
          </a:xfrm>
          <a:prstGeom prst="rect">
            <a:avLst/>
          </a:prstGeom>
          <a:noFill/>
          <a:ln>
            <a:solidFill>
              <a:srgbClr val="3C727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3C7271"/>
                </a:solidFill>
                <a:effectLst/>
                <a:uLnTx/>
                <a:uFillTx/>
                <a:latin typeface="Calibri" panose="020F0502020204030204"/>
                <a:ea typeface="+mn-ea"/>
                <a:cs typeface="+mn-cs"/>
              </a:rPr>
              <a:t>Considerations for Systematic Screening PK-12 in the COVID-19 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7818362" y="1404258"/>
            <a:ext cx="1998133" cy="4844142"/>
          </a:xfrm>
          <a:prstGeom prst="rect">
            <a:avLst/>
          </a:prstGeom>
        </p:spPr>
      </p:pic>
      <p:sp>
        <p:nvSpPr>
          <p:cNvPr id="3" name="TextBox 2"/>
          <p:cNvSpPr txBox="1"/>
          <p:nvPr/>
        </p:nvSpPr>
        <p:spPr>
          <a:xfrm>
            <a:off x="284643" y="6211669"/>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(2020).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Manuscript in review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538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Pre-COVID-19</a:t>
            </a:r>
          </a:p>
        </p:txBody>
      </p:sp>
      <p:sp>
        <p:nvSpPr>
          <p:cNvPr id="181251" name="Content Placeholder 2"/>
          <p:cNvSpPr>
            <a:spLocks noGrp="1"/>
          </p:cNvSpPr>
          <p:nvPr>
            <p:ph idx="1"/>
          </p:nvPr>
        </p:nvSpPr>
        <p:spPr>
          <a:xfrm>
            <a:off x="741934" y="2209801"/>
            <a:ext cx="9713630" cy="3886200"/>
          </a:xfrm>
        </p:spPr>
        <p:txBody>
          <a:bodyPr>
            <a:normAutofit/>
          </a:bodyPr>
          <a:lstStyle/>
          <a:p>
            <a:pPr>
              <a:spcAft>
                <a:spcPts val="1200"/>
              </a:spcAft>
            </a:pPr>
            <a:r>
              <a:rPr lang="en-US" dirty="0"/>
              <a:t>Recommendation #1: Build Stakeholders’ Expertise</a:t>
            </a:r>
          </a:p>
          <a:p>
            <a:pPr>
              <a:spcAft>
                <a:spcPts val="1200"/>
              </a:spcAft>
            </a:pPr>
            <a:r>
              <a:rPr lang="en-US" dirty="0"/>
              <a:t>Recommendation #2: Develop the Structures to Sustain and Improve Practices</a:t>
            </a:r>
          </a:p>
          <a:p>
            <a:pPr>
              <a:spcAft>
                <a:spcPts val="1200"/>
              </a:spcAft>
            </a:pPr>
            <a:r>
              <a:rPr lang="en-US" dirty="0"/>
              <a:t>Recommendation #3: Conduct Screenings in a Responsible Fashion</a:t>
            </a:r>
          </a:p>
          <a:p>
            <a:pPr>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7293366" y="6096001"/>
            <a:ext cx="350215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9199" y="105424"/>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564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Screening in the COVID-19 Era</a:t>
            </a:r>
          </a:p>
        </p:txBody>
      </p:sp>
      <p:sp>
        <p:nvSpPr>
          <p:cNvPr id="181251" name="Content Placeholder 2"/>
          <p:cNvSpPr>
            <a:spLocks noGrp="1"/>
          </p:cNvSpPr>
          <p:nvPr>
            <p:ph idx="1"/>
          </p:nvPr>
        </p:nvSpPr>
        <p:spPr>
          <a:xfrm>
            <a:off x="979714" y="1959429"/>
            <a:ext cx="9619862" cy="3886200"/>
          </a:xfrm>
        </p:spPr>
        <p:txBody>
          <a:bodyPr>
            <a:normAutofit/>
          </a:bodyPr>
          <a:lstStyle/>
          <a:p>
            <a:pPr>
              <a:spcAft>
                <a:spcPts val="1200"/>
              </a:spcAft>
            </a:pPr>
            <a:r>
              <a:rPr lang="en-US" dirty="0"/>
              <a:t>Recommendation 1: Continue Screening and Engage in Professional Learning Opportunities</a:t>
            </a:r>
          </a:p>
          <a:p>
            <a:pPr>
              <a:spcAft>
                <a:spcPts val="1200"/>
              </a:spcAft>
            </a:pPr>
            <a:r>
              <a:rPr lang="en-US" dirty="0"/>
              <a:t>Recommendation 2: Use Multiple Sources of Data to Inform Instruction</a:t>
            </a:r>
          </a:p>
          <a:p>
            <a:pPr>
              <a:spcAft>
                <a:spcPts val="1200"/>
              </a:spcAft>
            </a:pPr>
            <a:r>
              <a:rPr lang="en-US" dirty="0"/>
              <a:t>Recommendation 3: Screen Responsibly </a:t>
            </a:r>
          </a:p>
        </p:txBody>
      </p:sp>
      <p:sp>
        <p:nvSpPr>
          <p:cNvPr id="5" name="TextBox 4"/>
          <p:cNvSpPr txBox="1"/>
          <p:nvPr/>
        </p:nvSpPr>
        <p:spPr>
          <a:xfrm>
            <a:off x="423188" y="5910498"/>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(2020).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Manuscript in review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296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088" y="110321"/>
            <a:ext cx="8636000" cy="6242635"/>
          </a:xfrm>
          <a:prstGeom prst="rect">
            <a:avLst/>
          </a:prstGeom>
        </p:spPr>
      </p:pic>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9708" r="27687"/>
          <a:stretch/>
        </p:blipFill>
        <p:spPr>
          <a:xfrm>
            <a:off x="2785900" y="1893455"/>
            <a:ext cx="6583036" cy="432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568744" y="783236"/>
            <a:ext cx="1533207" cy="36947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srcRect l="2049" r="2174"/>
          <a:stretch/>
        </p:blipFill>
        <p:spPr>
          <a:xfrm>
            <a:off x="7089112" y="0"/>
            <a:ext cx="4987636" cy="6681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0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b="1"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p>
        </p:txBody>
      </p:sp>
      <p:sp>
        <p:nvSpPr>
          <p:cNvPr id="3" name="Text Placeholder 2"/>
          <p:cNvSpPr>
            <a:spLocks noGrp="1"/>
          </p:cNvSpPr>
          <p:nvPr>
            <p:ph type="body" idx="1"/>
          </p:nvPr>
        </p:nvSpPr>
        <p:spPr/>
        <p:txBody>
          <a:bodyPr/>
          <a:lstStyle/>
          <a:p>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a:blip r:embed="rId2"/>
          <a:stretch>
            <a:fillRect/>
          </a:stretch>
        </p:blipFill>
        <p:spPr>
          <a:xfrm>
            <a:off x="7791450" y="2565400"/>
            <a:ext cx="4400550" cy="4048125"/>
          </a:xfrm>
          <a:prstGeom prst="rect">
            <a:avLst/>
          </a:prstGeom>
        </p:spPr>
      </p:pic>
    </p:spTree>
    <p:extLst>
      <p:ext uri="{BB962C8B-B14F-4D97-AF65-F5344CB8AC3E}">
        <p14:creationId xmlns:p14="http://schemas.microsoft.com/office/powerpoint/2010/main" val="1179422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090" y="894111"/>
            <a:ext cx="7113371" cy="5565167"/>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3197477" y="1220309"/>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1">
            <a:extLst>
              <a:ext uri="{FF2B5EF4-FFF2-40B4-BE49-F238E27FC236}">
                <a16:creationId xmlns:a16="http://schemas.microsoft.com/office/drawing/2014/main" id="{F03C52F7-2CF2-45FC-A439-0057E112F3F6}"/>
              </a:ext>
            </a:extLst>
          </p:cNvPr>
          <p:cNvSpPr txBox="1">
            <a:spLocks/>
          </p:cNvSpPr>
          <p:nvPr/>
        </p:nvSpPr>
        <p:spPr>
          <a:xfrm>
            <a:off x="1620253" y="1"/>
            <a:ext cx="8855242" cy="8502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2" name="Picture 1">
            <a:extLst>
              <a:ext uri="{FF2B5EF4-FFF2-40B4-BE49-F238E27FC236}">
                <a16:creationId xmlns:a16="http://schemas.microsoft.com/office/drawing/2014/main" id="{9EB8A285-C474-4822-87AD-81A83A4D0C2B}"/>
              </a:ext>
            </a:extLst>
          </p:cNvPr>
          <p:cNvPicPr>
            <a:picLocks noChangeAspect="1"/>
          </p:cNvPicPr>
          <p:nvPr/>
        </p:nvPicPr>
        <p:blipFill rotWithShape="1">
          <a:blip r:embed="rId4"/>
          <a:srcRect l="15570"/>
          <a:stretch/>
        </p:blipFill>
        <p:spPr>
          <a:xfrm>
            <a:off x="944090" y="2034712"/>
            <a:ext cx="4970966" cy="4823288"/>
          </a:xfrm>
          <a:prstGeom prst="rect">
            <a:avLst/>
          </a:prstGeom>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742584" y="1880789"/>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310641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fontScale="90000"/>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a:defRPr/>
            </a:pPr>
            <a:r>
              <a:rPr lang="en-US" sz="2800" b="1">
                <a:latin typeface="Calibri" panose="020F0502020204030204"/>
                <a:hlinkClick r:id="rId4"/>
              </a:rPr>
              <a:t>http://www.ci3t.org/covid</a:t>
            </a:r>
            <a:endParaRPr lang="en-US" sz="2800" b="1">
              <a:latin typeface="Calibri" panose="020F0502020204030204"/>
            </a:endParaRPr>
          </a:p>
        </p:txBody>
      </p:sp>
      <p:sp>
        <p:nvSpPr>
          <p:cNvPr id="6" name="Rectangle 5">
            <a:extLst>
              <a:ext uri="{FF2B5EF4-FFF2-40B4-BE49-F238E27FC236}">
                <a16:creationId xmlns:a16="http://schemas.microsoft.com/office/drawing/2014/main" id="{FC2C501B-3B31-204E-B893-5C76D3F47728}"/>
              </a:ext>
            </a:extLst>
          </p:cNvPr>
          <p:cNvSpPr/>
          <p:nvPr/>
        </p:nvSpPr>
        <p:spPr>
          <a:xfrm>
            <a:off x="662380" y="2597425"/>
            <a:ext cx="4898519" cy="288649"/>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5"/>
          <a:stretch>
            <a:fillRect/>
          </a:stretch>
        </p:blipFill>
        <p:spPr>
          <a:xfrm>
            <a:off x="5857612" y="1051125"/>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Arrow: Curved Left 2">
            <a:extLst>
              <a:ext uri="{FF2B5EF4-FFF2-40B4-BE49-F238E27FC236}">
                <a16:creationId xmlns:a16="http://schemas.microsoft.com/office/drawing/2014/main" id="{F01FD703-190D-489A-B582-9C928DB997DB}"/>
              </a:ext>
            </a:extLst>
          </p:cNvPr>
          <p:cNvSpPr/>
          <p:nvPr/>
        </p:nvSpPr>
        <p:spPr>
          <a:xfrm>
            <a:off x="10025693" y="2086451"/>
            <a:ext cx="1993990" cy="1344663"/>
          </a:xfrm>
          <a:prstGeom prst="curvedLeftArrow">
            <a:avLst>
              <a:gd name="adj1" fmla="val 9476"/>
              <a:gd name="adj2" fmla="val 493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
        <p:nvSpPr>
          <p:cNvPr id="10" name="Rectangle 9"/>
          <p:cNvSpPr/>
          <p:nvPr/>
        </p:nvSpPr>
        <p:spPr>
          <a:xfrm>
            <a:off x="6186467" y="3411"/>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14617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3838637" y="1295426"/>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3501672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dirty="0"/>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5" name="Picture 4"/>
          <p:cNvPicPr>
            <a:picLocks noChangeAspect="1"/>
          </p:cNvPicPr>
          <p:nvPr/>
        </p:nvPicPr>
        <p:blipFill>
          <a:blip r:embed="rId3"/>
          <a:stretch>
            <a:fillRect/>
          </a:stretch>
        </p:blipFill>
        <p:spPr>
          <a:xfrm>
            <a:off x="11329" y="710375"/>
            <a:ext cx="8023375" cy="6147625"/>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4302232" y="2208584"/>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2" name="Picture 1"/>
          <p:cNvPicPr>
            <a:picLocks noChangeAspect="1"/>
          </p:cNvPicPr>
          <p:nvPr/>
        </p:nvPicPr>
        <p:blipFill>
          <a:blip r:embed="rId4"/>
          <a:stretch>
            <a:fillRect/>
          </a:stretch>
        </p:blipFill>
        <p:spPr>
          <a:xfrm>
            <a:off x="36373" y="834725"/>
            <a:ext cx="5327504" cy="57957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674CD3-E06A-49CD-BFE8-1B35545CE2E5}"/>
              </a:ext>
            </a:extLst>
          </p:cNvPr>
          <p:cNvPicPr>
            <a:picLocks noChangeAspect="1"/>
          </p:cNvPicPr>
          <p:nvPr/>
        </p:nvPicPr>
        <p:blipFill>
          <a:blip r:embed="rId5"/>
          <a:stretch>
            <a:fillRect/>
          </a:stretch>
        </p:blipFill>
        <p:spPr>
          <a:xfrm>
            <a:off x="7413969" y="1545894"/>
            <a:ext cx="4088788" cy="527698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03A9F1C3-4426-451B-BAE3-4E750E66435A}"/>
              </a:ext>
            </a:extLst>
          </p:cNvPr>
          <p:cNvPicPr>
            <a:picLocks noChangeAspect="1"/>
          </p:cNvPicPr>
          <p:nvPr/>
        </p:nvPicPr>
        <p:blipFill rotWithShape="1">
          <a:blip r:embed="rId6"/>
          <a:srcRect b="7383"/>
          <a:stretch/>
        </p:blipFill>
        <p:spPr>
          <a:xfrm>
            <a:off x="2440990" y="1052132"/>
            <a:ext cx="4816877" cy="5770745"/>
          </a:xfrm>
          <a:prstGeom prst="rect">
            <a:avLst/>
          </a:prstGeom>
        </p:spPr>
      </p:pic>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841" y="235138"/>
            <a:ext cx="4317811" cy="631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5636" y="1773172"/>
            <a:ext cx="5944916" cy="458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076535" y="311658"/>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373941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04AF-93E1-DD44-9A58-DA38F3E5B8CD}"/>
              </a:ext>
            </a:extLst>
          </p:cNvPr>
          <p:cNvSpPr>
            <a:spLocks noGrp="1"/>
          </p:cNvSpPr>
          <p:nvPr>
            <p:ph type="title"/>
          </p:nvPr>
        </p:nvSpPr>
        <p:spPr>
          <a:xfrm>
            <a:off x="229811" y="228600"/>
            <a:ext cx="5866189" cy="4074074"/>
          </a:xfrm>
        </p:spPr>
        <p:txBody>
          <a:bodyPr vert="horz" lIns="91440" tIns="45720" rIns="91440" bIns="45720" rtlCol="0" anchor="b">
            <a:normAutofit/>
          </a:bodyPr>
          <a:lstStyle/>
          <a:p>
            <a:r>
              <a:rPr lang="en-US" sz="6000" dirty="0"/>
              <a:t>Guide to Systematic Screening </a:t>
            </a:r>
            <a:br>
              <a:rPr lang="en-US" sz="6000" dirty="0"/>
            </a:br>
            <a:r>
              <a:rPr lang="en-US" sz="6000" dirty="0"/>
              <a:t>Tools</a:t>
            </a:r>
          </a:p>
        </p:txBody>
      </p:sp>
      <p:sp>
        <p:nvSpPr>
          <p:cNvPr id="8" name="Content Placeholder 7">
            <a:extLst>
              <a:ext uri="{FF2B5EF4-FFF2-40B4-BE49-F238E27FC236}">
                <a16:creationId xmlns:a16="http://schemas.microsoft.com/office/drawing/2014/main" id="{5AEF2E51-DDC3-2647-94B1-BEC0EF570C32}"/>
              </a:ext>
            </a:extLst>
          </p:cNvPr>
          <p:cNvSpPr>
            <a:spLocks noGrp="1"/>
          </p:cNvSpPr>
          <p:nvPr>
            <p:ph idx="1"/>
          </p:nvPr>
        </p:nvSpPr>
        <p:spPr>
          <a:xfrm>
            <a:off x="229811" y="4623149"/>
            <a:ext cx="4917831" cy="656217"/>
          </a:xfrm>
        </p:spPr>
        <p:txBody>
          <a:bodyPr vert="horz" lIns="91440" tIns="45720" rIns="91440" bIns="45720" rtlCol="0">
            <a:normAutofit fontScale="85000" lnSpcReduction="20000"/>
          </a:bodyPr>
          <a:lstStyle/>
          <a:p>
            <a:pPr marL="0" indent="0">
              <a:buNone/>
            </a:pPr>
            <a:r>
              <a:rPr lang="en-US" sz="2400" dirty="0"/>
              <a:t>Click the image to access the whole </a:t>
            </a:r>
          </a:p>
          <a:p>
            <a:pPr marL="0" indent="0">
              <a:buNone/>
            </a:pPr>
            <a:r>
              <a:rPr lang="en-US" sz="2400" dirty="0"/>
              <a:t>table. </a:t>
            </a:r>
          </a:p>
        </p:txBody>
      </p:sp>
      <p:pic>
        <p:nvPicPr>
          <p:cNvPr id="11" name="Picture 10" descr="Graphical user interface, text, application&#10;&#10;Description automatically generated">
            <a:hlinkClick r:id="rId3"/>
            <a:extLst>
              <a:ext uri="{FF2B5EF4-FFF2-40B4-BE49-F238E27FC236}">
                <a16:creationId xmlns:a16="http://schemas.microsoft.com/office/drawing/2014/main" id="{582DDA1D-8483-2447-8E49-15A98D42B3DE}"/>
              </a:ext>
            </a:extLst>
          </p:cNvPr>
          <p:cNvPicPr>
            <a:picLocks noChangeAspect="1"/>
          </p:cNvPicPr>
          <p:nvPr/>
        </p:nvPicPr>
        <p:blipFill>
          <a:blip r:embed="rId4"/>
          <a:stretch>
            <a:fillRect/>
          </a:stretch>
        </p:blipFill>
        <p:spPr>
          <a:xfrm>
            <a:off x="5479206" y="228600"/>
            <a:ext cx="5041594" cy="6400800"/>
          </a:xfrm>
          <a:prstGeom prst="rect">
            <a:avLst/>
          </a:prstGeom>
          <a:effectLst>
            <a:glow rad="342900">
              <a:srgbClr val="92D050">
                <a:alpha val="40000"/>
              </a:srgbClr>
            </a:glow>
          </a:effectLst>
        </p:spPr>
      </p:pic>
    </p:spTree>
    <p:extLst>
      <p:ext uri="{BB962C8B-B14F-4D97-AF65-F5344CB8AC3E}">
        <p14:creationId xmlns:p14="http://schemas.microsoft.com/office/powerpoint/2010/main" val="1475395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971AE-72BF-A645-A51A-AA7CE4581EE1}"/>
              </a:ext>
            </a:extLst>
          </p:cNvPr>
          <p:cNvSpPr>
            <a:spLocks noGrp="1"/>
          </p:cNvSpPr>
          <p:nvPr>
            <p:ph type="title"/>
          </p:nvPr>
        </p:nvSpPr>
        <p:spPr/>
        <p:txBody>
          <a:bodyPr/>
          <a:lstStyle/>
          <a:p>
            <a:pPr algn="ctr"/>
            <a:r>
              <a:rPr lang="en-US" dirty="0"/>
              <a:t>Screening Resources</a:t>
            </a:r>
          </a:p>
        </p:txBody>
      </p:sp>
      <p:pic>
        <p:nvPicPr>
          <p:cNvPr id="7" name="Content Placeholder 6" descr="Table&#10;&#10;Description automatically generated">
            <a:extLst>
              <a:ext uri="{FF2B5EF4-FFF2-40B4-BE49-F238E27FC236}">
                <a16:creationId xmlns:a16="http://schemas.microsoft.com/office/drawing/2014/main" id="{A8B63E15-AB4D-8147-843A-3D64A9AFC373}"/>
              </a:ext>
            </a:extLst>
          </p:cNvPr>
          <p:cNvPicPr>
            <a:picLocks noGrp="1" noChangeAspect="1"/>
          </p:cNvPicPr>
          <p:nvPr>
            <p:ph idx="1"/>
          </p:nvPr>
        </p:nvPicPr>
        <p:blipFill>
          <a:blip r:embed="rId2"/>
          <a:stretch>
            <a:fillRect/>
          </a:stretch>
        </p:blipFill>
        <p:spPr>
          <a:xfrm>
            <a:off x="1197428" y="1616121"/>
            <a:ext cx="4210492" cy="4915916"/>
          </a:xfrm>
          <a:ln w="19050">
            <a:solidFill>
              <a:srgbClr val="92D050"/>
            </a:solidFill>
          </a:ln>
          <a:effectLst>
            <a:glow>
              <a:srgbClr val="92D050">
                <a:alpha val="40000"/>
              </a:srgbClr>
            </a:glow>
          </a:effectLst>
        </p:spPr>
      </p:pic>
      <p:pic>
        <p:nvPicPr>
          <p:cNvPr id="11" name="Picture 10" descr="Graphical user interface, text, application, email&#10;&#10;Description automatically generated">
            <a:hlinkClick r:id="rId3"/>
            <a:extLst>
              <a:ext uri="{FF2B5EF4-FFF2-40B4-BE49-F238E27FC236}">
                <a16:creationId xmlns:a16="http://schemas.microsoft.com/office/drawing/2014/main" id="{D938D34C-21F5-FB45-A8FC-1869CA785BF1}"/>
              </a:ext>
            </a:extLst>
          </p:cNvPr>
          <p:cNvPicPr>
            <a:picLocks noChangeAspect="1"/>
          </p:cNvPicPr>
          <p:nvPr/>
        </p:nvPicPr>
        <p:blipFill>
          <a:blip r:embed="rId4"/>
          <a:stretch>
            <a:fillRect/>
          </a:stretch>
        </p:blipFill>
        <p:spPr>
          <a:xfrm>
            <a:off x="5640817" y="2706001"/>
            <a:ext cx="6068062" cy="1814806"/>
          </a:xfrm>
          <a:prstGeom prst="rect">
            <a:avLst/>
          </a:prstGeom>
          <a:ln w="19050">
            <a:solidFill>
              <a:schemeClr val="accent1">
                <a:shade val="50000"/>
              </a:schemeClr>
            </a:solidFill>
          </a:ln>
        </p:spPr>
      </p:pic>
      <p:sp>
        <p:nvSpPr>
          <p:cNvPr id="5" name="Down Arrow 4">
            <a:extLst>
              <a:ext uri="{FF2B5EF4-FFF2-40B4-BE49-F238E27FC236}">
                <a16:creationId xmlns:a16="http://schemas.microsoft.com/office/drawing/2014/main" id="{954375C5-CD5F-FA49-A4DC-DA8B18E5DE8C}"/>
              </a:ext>
            </a:extLst>
          </p:cNvPr>
          <p:cNvSpPr/>
          <p:nvPr/>
        </p:nvSpPr>
        <p:spPr>
          <a:xfrm>
            <a:off x="10783019" y="2260121"/>
            <a:ext cx="570781"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560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1DF1A0-C2B7-9447-BF2B-D52491BD15AB}"/>
              </a:ext>
            </a:extLst>
          </p:cNvPr>
          <p:cNvSpPr>
            <a:spLocks noGrp="1"/>
          </p:cNvSpPr>
          <p:nvPr>
            <p:ph type="title"/>
          </p:nvPr>
        </p:nvSpPr>
        <p:spPr/>
        <p:txBody>
          <a:bodyPr/>
          <a:lstStyle/>
          <a:p>
            <a:r>
              <a:rPr lang="en-US" dirty="0"/>
              <a:t>What is screening &amp; why do we do it? </a:t>
            </a:r>
          </a:p>
        </p:txBody>
      </p:sp>
      <p:pic>
        <p:nvPicPr>
          <p:cNvPr id="6" name="Content Placeholder 5" descr="Text, application&#10;&#10;Description automatically generated">
            <a:extLst>
              <a:ext uri="{FF2B5EF4-FFF2-40B4-BE49-F238E27FC236}">
                <a16:creationId xmlns:a16="http://schemas.microsoft.com/office/drawing/2014/main" id="{4C0F19AB-4CB8-C349-ACC5-9700017549B3}"/>
              </a:ext>
            </a:extLst>
          </p:cNvPr>
          <p:cNvPicPr>
            <a:picLocks noGrp="1" noChangeAspect="1"/>
          </p:cNvPicPr>
          <p:nvPr>
            <p:ph idx="1"/>
          </p:nvPr>
        </p:nvPicPr>
        <p:blipFill rotWithShape="1">
          <a:blip r:embed="rId2"/>
          <a:srcRect t="6003" r="-3" b="7547"/>
          <a:stretch/>
        </p:blipFill>
        <p:spPr>
          <a:xfrm>
            <a:off x="1028633" y="1489525"/>
            <a:ext cx="4471976" cy="5003350"/>
          </a:xfrm>
          <a:ln w="15875">
            <a:solidFill>
              <a:srgbClr val="0070C0"/>
            </a:solidFill>
          </a:ln>
        </p:spPr>
      </p:pic>
      <p:sp>
        <p:nvSpPr>
          <p:cNvPr id="7" name="TextBox 6">
            <a:extLst>
              <a:ext uri="{FF2B5EF4-FFF2-40B4-BE49-F238E27FC236}">
                <a16:creationId xmlns:a16="http://schemas.microsoft.com/office/drawing/2014/main" id="{F259DAE4-A65F-D047-9F66-3362FE09E808}"/>
              </a:ext>
            </a:extLst>
          </p:cNvPr>
          <p:cNvSpPr txBox="1"/>
          <p:nvPr/>
        </p:nvSpPr>
        <p:spPr>
          <a:xfrm>
            <a:off x="5691042" y="1753821"/>
            <a:ext cx="4563147" cy="923330"/>
          </a:xfrm>
          <a:prstGeom prst="rect">
            <a:avLst/>
          </a:prstGeom>
          <a:noFill/>
        </p:spPr>
        <p:txBody>
          <a:bodyPr wrap="square" rtlCol="0">
            <a:spAutoFit/>
          </a:bodyPr>
          <a:lstStyle/>
          <a:p>
            <a:endParaRPr lang="en-US" dirty="0"/>
          </a:p>
          <a:p>
            <a:r>
              <a:rPr lang="en-US" dirty="0"/>
              <a:t>Select RDQ 18 on page 2 of 2019’s materials.</a:t>
            </a:r>
            <a:endParaRPr lang="en-US" dirty="0">
              <a:solidFill>
                <a:schemeClr val="bg1"/>
              </a:solidFill>
            </a:endParaRPr>
          </a:p>
        </p:txBody>
      </p:sp>
      <p:pic>
        <p:nvPicPr>
          <p:cNvPr id="9" name="Picture 8" descr="Text&#10;&#10;Description automatically generated">
            <a:hlinkClick r:id="rId3"/>
            <a:extLst>
              <a:ext uri="{FF2B5EF4-FFF2-40B4-BE49-F238E27FC236}">
                <a16:creationId xmlns:a16="http://schemas.microsoft.com/office/drawing/2014/main" id="{5420C75A-0D24-164A-8F90-DE9F1551DD12}"/>
              </a:ext>
            </a:extLst>
          </p:cNvPr>
          <p:cNvPicPr>
            <a:picLocks noChangeAspect="1"/>
          </p:cNvPicPr>
          <p:nvPr/>
        </p:nvPicPr>
        <p:blipFill>
          <a:blip r:embed="rId4"/>
          <a:stretch>
            <a:fillRect/>
          </a:stretch>
        </p:blipFill>
        <p:spPr>
          <a:xfrm>
            <a:off x="5193997" y="2740284"/>
            <a:ext cx="6466415" cy="1250916"/>
          </a:xfrm>
          <a:prstGeom prst="rect">
            <a:avLst/>
          </a:prstGeom>
        </p:spPr>
      </p:pic>
    </p:spTree>
    <p:extLst>
      <p:ext uri="{BB962C8B-B14F-4D97-AF65-F5344CB8AC3E}">
        <p14:creationId xmlns:p14="http://schemas.microsoft.com/office/powerpoint/2010/main" val="927988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dirty="0"/>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dirty="0"/>
          </a:p>
          <a:p>
            <a:pPr marL="0" indent="0">
              <a:buNone/>
            </a:pPr>
            <a:endParaRPr lang="en-US" dirty="0"/>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p:txBody>
      </p:sp>
    </p:spTree>
    <p:extLst>
      <p:ext uri="{BB962C8B-B14F-4D97-AF65-F5344CB8AC3E}">
        <p14:creationId xmlns:p14="http://schemas.microsoft.com/office/powerpoint/2010/main" val="955510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640134" y="9956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A Respectful Partnership</a:t>
            </a:r>
            <a:br>
              <a:rPr kumimoji="0" lang="en-US" alt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8" ma:contentTypeDescription="Create a new document." ma:contentTypeScope="" ma:versionID="ae9aaac4e94331dabcbf01141de45c38">
  <xsd:schema xmlns:xsd="http://www.w3.org/2001/XMLSchema" xmlns:xs="http://www.w3.org/2001/XMLSchema" xmlns:p="http://schemas.microsoft.com/office/2006/metadata/properties" xmlns:ns2="4318368a-e051-4120-b782-b8f83150f24c" targetNamespace="http://schemas.microsoft.com/office/2006/metadata/properties" ma:root="true" ma:fieldsID="c310cde51b0e44963f1cd18973e893a1" ns2:_="">
    <xsd:import namespace="4318368a-e051-4120-b782-b8f83150f2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7E3DE2-D39C-46E6-939A-D9211D21ED10}">
  <ds:schemaRefs>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4318368a-e051-4120-b782-b8f83150f24c"/>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3.xml><?xml version="1.0" encoding="utf-8"?>
<ds:datastoreItem xmlns:ds="http://schemas.openxmlformats.org/officeDocument/2006/customXml" ds:itemID="{84BD4EFA-1A71-4E6A-9578-D8707003D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2527</TotalTime>
  <Words>3982</Words>
  <Application>Microsoft Office PowerPoint</Application>
  <PresentationFormat>Widescreen</PresentationFormat>
  <Paragraphs>696</Paragraphs>
  <Slides>72</Slides>
  <Notes>26</Notes>
  <HiddenSlides>0</HiddenSlides>
  <MMClips>0</MMClips>
  <ScaleCrop>false</ScaleCrop>
  <HeadingPairs>
    <vt:vector size="4" baseType="variant">
      <vt:variant>
        <vt:lpstr>Theme</vt:lpstr>
      </vt:variant>
      <vt:variant>
        <vt:i4>4</vt:i4>
      </vt:variant>
      <vt:variant>
        <vt:lpstr>Slide Titles</vt:lpstr>
      </vt:variant>
      <vt:variant>
        <vt:i4>72</vt:i4>
      </vt:variant>
    </vt:vector>
  </HeadingPairs>
  <TitlesOfParts>
    <vt:vector size="76" baseType="lpstr">
      <vt:lpstr>12_Office Theme</vt:lpstr>
      <vt:lpstr>17_Office Theme</vt:lpstr>
      <vt:lpstr>Ci3T</vt:lpstr>
      <vt:lpstr>18_Office Theme</vt:lpstr>
      <vt:lpstr>Considerations for Systematic Screening in the COVID-19 Era: Universal Screening for Internalizing and Externalizing Behaviors </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Setting up for Success at Home</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PowerPoint Presentation</vt:lpstr>
      <vt:lpstr>Agenda</vt:lpstr>
      <vt:lpstr>PowerPoint Presentation</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SRSS-E7 (externalizing) Results – All Students</vt:lpstr>
      <vt:lpstr>SRSS-I5 (internalizing) Results – All Students</vt:lpstr>
      <vt:lpstr>SRSS-Externalizing  Results: Grade level</vt:lpstr>
      <vt:lpstr>Student Risk Screening Scale Fall 2004 – 2012 Middle School</vt:lpstr>
      <vt:lpstr>Middle School Study 1: Behavioral &amp; Academic Characteristics of SRSS Risk Groups</vt:lpstr>
      <vt:lpstr>Screening Data: High School Yrs1-3</vt:lpstr>
      <vt:lpstr>PowerPoint Presentation</vt:lpstr>
      <vt:lpstr>PowerPoint Presentation</vt:lpstr>
      <vt:lpstr>Agenda</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Agenda</vt:lpstr>
      <vt:lpstr>PowerPoint Presentation</vt:lpstr>
      <vt:lpstr>Recommendations to Consider: Pre-COVID-19</vt:lpstr>
      <vt:lpstr>Recommendations to Consider: Screening in the COVID-19 Era</vt:lpstr>
      <vt:lpstr>PowerPoint Presentation</vt:lpstr>
      <vt:lpstr>Agenda</vt:lpstr>
      <vt:lpstr>Looking Ahead</vt:lpstr>
      <vt:lpstr>PowerPoint Presentation</vt:lpstr>
      <vt:lpstr>Setting up for Success at Home</vt:lpstr>
      <vt:lpstr>PowerPoint Presentation</vt:lpstr>
      <vt:lpstr>Ci3T Monthly Leadership Team Meetings</vt:lpstr>
      <vt:lpstr>PowerPoint Presentation</vt:lpstr>
      <vt:lpstr>PowerPoint Presentation</vt:lpstr>
      <vt:lpstr>Guide to Systematic Screening  Tools</vt:lpstr>
      <vt:lpstr>Screening Resources</vt:lpstr>
      <vt:lpstr>What is screening &amp; why do we do it? </vt:lpstr>
      <vt:lpstr>Tips for Communicating with Your Community about Systematic Screening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87</cp:revision>
  <cp:lastPrinted>2020-08-27T16:59:42Z</cp:lastPrinted>
  <dcterms:created xsi:type="dcterms:W3CDTF">2020-01-15T18:04:26Z</dcterms:created>
  <dcterms:modified xsi:type="dcterms:W3CDTF">2020-10-29T15:54:01Z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ies>
</file>