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6.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7.xml" ContentType="application/vnd.openxmlformats-officedocument.them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8.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13.xml" ContentType="application/vnd.openxmlformats-officedocument.presentationml.notesSlide+xml"/>
  <Override PartName="/ppt/charts/chart3.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 id="2147483724" r:id="rId4"/>
    <p:sldMasterId id="2147483745" r:id="rId5"/>
    <p:sldMasterId id="2147483759" r:id="rId6"/>
    <p:sldMasterId id="2147483777" r:id="rId7"/>
    <p:sldMasterId id="2147483804" r:id="rId8"/>
    <p:sldMasterId id="2147483823" r:id="rId9"/>
  </p:sldMasterIdLst>
  <p:notesMasterIdLst>
    <p:notesMasterId r:id="rId83"/>
  </p:notesMasterIdLst>
  <p:sldIdLst>
    <p:sldId id="1143" r:id="rId10"/>
    <p:sldId id="1203" r:id="rId11"/>
    <p:sldId id="1204" r:id="rId12"/>
    <p:sldId id="1201" r:id="rId13"/>
    <p:sldId id="1202" r:id="rId14"/>
    <p:sldId id="1211" r:id="rId15"/>
    <p:sldId id="1224" r:id="rId16"/>
    <p:sldId id="1158" r:id="rId17"/>
    <p:sldId id="1169" r:id="rId18"/>
    <p:sldId id="1296" r:id="rId19"/>
    <p:sldId id="1247" r:id="rId20"/>
    <p:sldId id="1226" r:id="rId21"/>
    <p:sldId id="1242" r:id="rId22"/>
    <p:sldId id="1243" r:id="rId23"/>
    <p:sldId id="1244" r:id="rId24"/>
    <p:sldId id="1295" r:id="rId25"/>
    <p:sldId id="1245" r:id="rId26"/>
    <p:sldId id="1205" r:id="rId27"/>
    <p:sldId id="1298" r:id="rId28"/>
    <p:sldId id="1299" r:id="rId29"/>
    <p:sldId id="1248" r:id="rId30"/>
    <p:sldId id="1144" r:id="rId31"/>
    <p:sldId id="1145" r:id="rId32"/>
    <p:sldId id="1249" r:id="rId33"/>
    <p:sldId id="1251" r:id="rId34"/>
    <p:sldId id="1212" r:id="rId35"/>
    <p:sldId id="1231" r:id="rId36"/>
    <p:sldId id="1233" r:id="rId37"/>
    <p:sldId id="1234" r:id="rId38"/>
    <p:sldId id="1235" r:id="rId39"/>
    <p:sldId id="1236" r:id="rId40"/>
    <p:sldId id="1238" r:id="rId41"/>
    <p:sldId id="1237" r:id="rId42"/>
    <p:sldId id="1239" r:id="rId43"/>
    <p:sldId id="1240" r:id="rId44"/>
    <p:sldId id="1241" r:id="rId45"/>
    <p:sldId id="1253" r:id="rId46"/>
    <p:sldId id="1254" r:id="rId47"/>
    <p:sldId id="1258" r:id="rId48"/>
    <p:sldId id="1255" r:id="rId49"/>
    <p:sldId id="1257" r:id="rId50"/>
    <p:sldId id="1259" r:id="rId51"/>
    <p:sldId id="1261" r:id="rId52"/>
    <p:sldId id="1262" r:id="rId53"/>
    <p:sldId id="1189" r:id="rId54"/>
    <p:sldId id="1264" r:id="rId55"/>
    <p:sldId id="1260" r:id="rId56"/>
    <p:sldId id="1297" r:id="rId57"/>
    <p:sldId id="1154" r:id="rId58"/>
    <p:sldId id="1265" r:id="rId59"/>
    <p:sldId id="1266" r:id="rId60"/>
    <p:sldId id="1300" r:id="rId61"/>
    <p:sldId id="1214" r:id="rId62"/>
    <p:sldId id="1206" r:id="rId63"/>
    <p:sldId id="1209" r:id="rId64"/>
    <p:sldId id="1210" r:id="rId65"/>
    <p:sldId id="1276" r:id="rId66"/>
    <p:sldId id="1277" r:id="rId67"/>
    <p:sldId id="1278" r:id="rId68"/>
    <p:sldId id="1279" r:id="rId69"/>
    <p:sldId id="1280" r:id="rId70"/>
    <p:sldId id="1281" r:id="rId71"/>
    <p:sldId id="1282" r:id="rId72"/>
    <p:sldId id="1215" r:id="rId73"/>
    <p:sldId id="1207" r:id="rId74"/>
    <p:sldId id="1271" r:id="rId75"/>
    <p:sldId id="1274" r:id="rId76"/>
    <p:sldId id="1273" r:id="rId77"/>
    <p:sldId id="1208" r:id="rId78"/>
    <p:sldId id="1267" r:id="rId79"/>
    <p:sldId id="1270" r:id="rId80"/>
    <p:sldId id="1268" r:id="rId81"/>
    <p:sldId id="1172"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00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006" autoAdjust="0"/>
    <p:restoredTop sz="94660"/>
  </p:normalViewPr>
  <p:slideViewPr>
    <p:cSldViewPr snapToGrid="0">
      <p:cViewPr varScale="1">
        <p:scale>
          <a:sx n="118" d="100"/>
          <a:sy n="118" d="100"/>
        </p:scale>
        <p:origin x="184" y="72"/>
      </p:cViewPr>
      <p:guideLst/>
    </p:cSldViewPr>
  </p:slideViewPr>
  <p:notesTextViewPr>
    <p:cViewPr>
      <p:scale>
        <a:sx n="3" d="2"/>
        <a:sy n="3" d="2"/>
      </p:scale>
      <p:origin x="0" y="0"/>
    </p:cViewPr>
  </p:notesTextViewPr>
  <p:sorterViewPr>
    <p:cViewPr>
      <p:scale>
        <a:sx n="64" d="100"/>
        <a:sy n="6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0"/>
              <c:layout>
                <c:manualLayout>
                  <c:x val="4.5871559633027525E-3"/>
                  <c:y val="-5.050505050505059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E575-4E80-A749-9453710E275E}"/>
                </c:ext>
              </c:extLst>
            </c:dLbl>
            <c:dLbl>
              <c:idx val="2"/>
              <c:layout>
                <c:manualLayout>
                  <c:x val="-5.6064591888528414E-17"/>
                  <c:y val="-1.767676767676767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E575-4E80-A749-9453710E275E}"/>
                </c:ext>
              </c:extLst>
            </c:dLbl>
            <c:dLbl>
              <c:idx val="4"/>
              <c:layout>
                <c:manualLayout>
                  <c:x val="-4.5871559633028644E-3"/>
                  <c:y val="-1.515151515151515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E575-4E80-A749-9453710E275E}"/>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F14</c:v>
                </c:pt>
                <c:pt idx="1">
                  <c:v>F15</c:v>
                </c:pt>
                <c:pt idx="2">
                  <c:v>F16</c:v>
                </c:pt>
                <c:pt idx="3">
                  <c:v>F17</c:v>
                </c:pt>
                <c:pt idx="4">
                  <c:v>F18</c:v>
                </c:pt>
              </c:strCache>
            </c:strRef>
          </c:cat>
          <c:val>
            <c:numRef>
              <c:f>Sheet1!$B$2:$B$6</c:f>
              <c:numCache>
                <c:formatCode>0.00%</c:formatCode>
                <c:ptCount val="5"/>
                <c:pt idx="0">
                  <c:v>0.69252077562326875</c:v>
                </c:pt>
                <c:pt idx="1">
                  <c:v>0.85470000000000002</c:v>
                </c:pt>
                <c:pt idx="2">
                  <c:v>0.77159999999999995</c:v>
                </c:pt>
                <c:pt idx="3">
                  <c:v>0.84160000000000001</c:v>
                </c:pt>
                <c:pt idx="4">
                  <c:v>0.8044</c:v>
                </c:pt>
              </c:numCache>
            </c:numRef>
          </c:val>
          <c:extLst>
            <c:ext xmlns:c16="http://schemas.microsoft.com/office/drawing/2014/chart" uri="{C3380CC4-5D6E-409C-BE32-E72D297353CC}">
              <c16:uniqueId val="{00000000-58B7-45BB-9D0B-3F699612E8E2}"/>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F14</c:v>
                </c:pt>
                <c:pt idx="1">
                  <c:v>F15</c:v>
                </c:pt>
                <c:pt idx="2">
                  <c:v>F16</c:v>
                </c:pt>
                <c:pt idx="3">
                  <c:v>F17</c:v>
                </c:pt>
                <c:pt idx="4">
                  <c:v>F18</c:v>
                </c:pt>
              </c:strCache>
            </c:strRef>
          </c:cat>
          <c:val>
            <c:numRef>
              <c:f>Sheet1!$C$2:$C$6</c:f>
              <c:numCache>
                <c:formatCode>0.00%</c:formatCode>
                <c:ptCount val="5"/>
                <c:pt idx="0">
                  <c:v>0.23822714681440443</c:v>
                </c:pt>
                <c:pt idx="1">
                  <c:v>9.9699999999999997E-2</c:v>
                </c:pt>
                <c:pt idx="2">
                  <c:v>0.1759</c:v>
                </c:pt>
                <c:pt idx="3">
                  <c:v>0.1188</c:v>
                </c:pt>
                <c:pt idx="4">
                  <c:v>0.15770000000000001</c:v>
                </c:pt>
              </c:numCache>
            </c:numRef>
          </c:val>
          <c:extLst>
            <c:ext xmlns:c16="http://schemas.microsoft.com/office/drawing/2014/chart" uri="{C3380CC4-5D6E-409C-BE32-E72D297353CC}">
              <c16:uniqueId val="{00000001-58B7-45BB-9D0B-3F699612E8E2}"/>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F14</c:v>
                </c:pt>
                <c:pt idx="1">
                  <c:v>F15</c:v>
                </c:pt>
                <c:pt idx="2">
                  <c:v>F16</c:v>
                </c:pt>
                <c:pt idx="3">
                  <c:v>F17</c:v>
                </c:pt>
                <c:pt idx="4">
                  <c:v>F18</c:v>
                </c:pt>
              </c:strCache>
            </c:strRef>
          </c:cat>
          <c:val>
            <c:numRef>
              <c:f>Sheet1!$D$2:$D$6</c:f>
              <c:numCache>
                <c:formatCode>0.00%</c:formatCode>
                <c:ptCount val="5"/>
                <c:pt idx="0">
                  <c:v>6.9252077562326875E-2</c:v>
                </c:pt>
                <c:pt idx="1">
                  <c:v>4.5600000000000002E-2</c:v>
                </c:pt>
                <c:pt idx="2">
                  <c:v>5.2499999999999998E-2</c:v>
                </c:pt>
                <c:pt idx="3">
                  <c:v>3.9600000000000003E-2</c:v>
                </c:pt>
                <c:pt idx="4">
                  <c:v>3.7900000000000003E-2</c:v>
                </c:pt>
              </c:numCache>
            </c:numRef>
          </c:val>
          <c:extLst>
            <c:ext xmlns:c16="http://schemas.microsoft.com/office/drawing/2014/chart" uri="{C3380CC4-5D6E-409C-BE32-E72D297353CC}">
              <c16:uniqueId val="{00000002-58B7-45BB-9D0B-3F699612E8E2}"/>
            </c:ext>
          </c:extLst>
        </c:ser>
        <c:dLbls>
          <c:showLegendKey val="0"/>
          <c:showVal val="0"/>
          <c:showCatName val="0"/>
          <c:showSerName val="0"/>
          <c:showPercent val="0"/>
          <c:showBubbleSize val="0"/>
        </c:dLbls>
        <c:gapWidth val="150"/>
        <c:shape val="pyramid"/>
        <c:axId val="558321136"/>
        <c:axId val="558321528"/>
        <c:axId val="0"/>
      </c:bar3DChart>
      <c:catAx>
        <c:axId val="558321136"/>
        <c:scaling>
          <c:orientation val="minMax"/>
        </c:scaling>
        <c:delete val="0"/>
        <c:axPos val="b"/>
        <c:title>
          <c:tx>
            <c:rich>
              <a:bodyPr/>
              <a:lstStyle/>
              <a:p>
                <a:pPr>
                  <a:defRPr/>
                </a:pPr>
                <a:r>
                  <a:rPr lang="en-US" dirty="0"/>
                  <a:t>Screening</a:t>
                </a:r>
                <a:r>
                  <a:rPr lang="en-US" baseline="0" dirty="0"/>
                  <a:t> Time Point</a:t>
                </a:r>
                <a:endParaRPr lang="en-US" dirty="0"/>
              </a:p>
            </c:rich>
          </c:tx>
          <c:layout/>
          <c:overlay val="0"/>
        </c:title>
        <c:numFmt formatCode="General" sourceLinked="0"/>
        <c:majorTickMark val="out"/>
        <c:minorTickMark val="none"/>
        <c:tickLblPos val="nextTo"/>
        <c:crossAx val="558321528"/>
        <c:crosses val="autoZero"/>
        <c:auto val="1"/>
        <c:lblAlgn val="ctr"/>
        <c:lblOffset val="100"/>
        <c:noMultiLvlLbl val="0"/>
      </c:catAx>
      <c:valAx>
        <c:axId val="558321528"/>
        <c:scaling>
          <c:orientation val="minMax"/>
        </c:scaling>
        <c:delete val="0"/>
        <c:axPos val="l"/>
        <c:majorGridlines/>
        <c:title>
          <c:tx>
            <c:rich>
              <a:bodyPr rot="-5400000" vert="horz"/>
              <a:lstStyle/>
              <a:p>
                <a:pPr>
                  <a:defRPr/>
                </a:pPr>
                <a:r>
                  <a:rPr lang="en-US" dirty="0"/>
                  <a:t>%</a:t>
                </a:r>
                <a:r>
                  <a:rPr lang="en-US" baseline="0" dirty="0"/>
                  <a:t> of Students Screened</a:t>
                </a:r>
                <a:endParaRPr lang="en-US" dirty="0"/>
              </a:p>
            </c:rich>
          </c:tx>
          <c:layout/>
          <c:overlay val="0"/>
        </c:title>
        <c:numFmt formatCode="0%" sourceLinked="1"/>
        <c:majorTickMark val="out"/>
        <c:minorTickMark val="none"/>
        <c:tickLblPos val="nextTo"/>
        <c:spPr>
          <a:ln>
            <a:noFill/>
          </a:ln>
        </c:spPr>
        <c:crossAx val="558321136"/>
        <c:crosses val="autoZero"/>
        <c:crossBetween val="between"/>
      </c:valAx>
    </c:plotArea>
    <c:legend>
      <c:legendPos val="b"/>
      <c:layout/>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(0-1)</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F14</c:v>
                </c:pt>
                <c:pt idx="1">
                  <c:v>F15</c:v>
                </c:pt>
                <c:pt idx="2">
                  <c:v>F16</c:v>
                </c:pt>
                <c:pt idx="3">
                  <c:v>F17</c:v>
                </c:pt>
                <c:pt idx="4">
                  <c:v>F18</c:v>
                </c:pt>
              </c:strCache>
            </c:strRef>
          </c:cat>
          <c:val>
            <c:numRef>
              <c:f>Sheet1!$B$2:$B$6</c:f>
              <c:numCache>
                <c:formatCode>0.00%</c:formatCode>
                <c:ptCount val="5"/>
                <c:pt idx="0">
                  <c:v>0.5650969529085873</c:v>
                </c:pt>
                <c:pt idx="1">
                  <c:v>0.82340000000000002</c:v>
                </c:pt>
                <c:pt idx="2">
                  <c:v>0.80559999999999998</c:v>
                </c:pt>
                <c:pt idx="3">
                  <c:v>0.76239999999999997</c:v>
                </c:pt>
                <c:pt idx="4">
                  <c:v>0.7823</c:v>
                </c:pt>
              </c:numCache>
            </c:numRef>
          </c:val>
          <c:extLst>
            <c:ext xmlns:c16="http://schemas.microsoft.com/office/drawing/2014/chart" uri="{C3380CC4-5D6E-409C-BE32-E72D297353CC}">
              <c16:uniqueId val="{00000000-92BB-412D-AF40-57AF3EEE07B2}"/>
            </c:ext>
          </c:extLst>
        </c:ser>
        <c:ser>
          <c:idx val="1"/>
          <c:order val="1"/>
          <c:tx>
            <c:strRef>
              <c:f>Sheet1!$C$1</c:f>
              <c:strCache>
                <c:ptCount val="1"/>
                <c:pt idx="0">
                  <c:v>Moderate (2-3)</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F14</c:v>
                </c:pt>
                <c:pt idx="1">
                  <c:v>F15</c:v>
                </c:pt>
                <c:pt idx="2">
                  <c:v>F16</c:v>
                </c:pt>
                <c:pt idx="3">
                  <c:v>F17</c:v>
                </c:pt>
                <c:pt idx="4">
                  <c:v>F18</c:v>
                </c:pt>
              </c:strCache>
            </c:strRef>
          </c:cat>
          <c:val>
            <c:numRef>
              <c:f>Sheet1!$C$2:$C$6</c:f>
              <c:numCache>
                <c:formatCode>0.00%</c:formatCode>
                <c:ptCount val="5"/>
                <c:pt idx="0">
                  <c:v>0.235457063711911</c:v>
                </c:pt>
                <c:pt idx="1">
                  <c:v>0.1225</c:v>
                </c:pt>
                <c:pt idx="2">
                  <c:v>0.1389</c:v>
                </c:pt>
                <c:pt idx="3">
                  <c:v>0.13200000000000001</c:v>
                </c:pt>
                <c:pt idx="4">
                  <c:v>0.14199999999999999</c:v>
                </c:pt>
              </c:numCache>
            </c:numRef>
          </c:val>
          <c:extLst>
            <c:ext xmlns:c16="http://schemas.microsoft.com/office/drawing/2014/chart" uri="{C3380CC4-5D6E-409C-BE32-E72D297353CC}">
              <c16:uniqueId val="{00000001-92BB-412D-AF40-57AF3EEE07B2}"/>
            </c:ext>
          </c:extLst>
        </c:ser>
        <c:ser>
          <c:idx val="2"/>
          <c:order val="2"/>
          <c:tx>
            <c:strRef>
              <c:f>Sheet1!$D$1</c:f>
              <c:strCache>
                <c:ptCount val="1"/>
                <c:pt idx="0">
                  <c:v>High (4-15)</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F14</c:v>
                </c:pt>
                <c:pt idx="1">
                  <c:v>F15</c:v>
                </c:pt>
                <c:pt idx="2">
                  <c:v>F16</c:v>
                </c:pt>
                <c:pt idx="3">
                  <c:v>F17</c:v>
                </c:pt>
                <c:pt idx="4">
                  <c:v>F18</c:v>
                </c:pt>
              </c:strCache>
            </c:strRef>
          </c:cat>
          <c:val>
            <c:numRef>
              <c:f>Sheet1!$D$2:$D$6</c:f>
              <c:numCache>
                <c:formatCode>0.00%</c:formatCode>
                <c:ptCount val="5"/>
                <c:pt idx="0">
                  <c:v>0.1994459833795014</c:v>
                </c:pt>
                <c:pt idx="1">
                  <c:v>5.4100000000000002E-2</c:v>
                </c:pt>
                <c:pt idx="2">
                  <c:v>5.5599999999999997E-2</c:v>
                </c:pt>
                <c:pt idx="3">
                  <c:v>0.1056</c:v>
                </c:pt>
                <c:pt idx="4">
                  <c:v>7.5700000000000003E-2</c:v>
                </c:pt>
              </c:numCache>
            </c:numRef>
          </c:val>
          <c:extLst>
            <c:ext xmlns:c16="http://schemas.microsoft.com/office/drawing/2014/chart" uri="{C3380CC4-5D6E-409C-BE32-E72D297353CC}">
              <c16:uniqueId val="{00000002-92BB-412D-AF40-57AF3EEE07B2}"/>
            </c:ext>
          </c:extLst>
        </c:ser>
        <c:dLbls>
          <c:showLegendKey val="0"/>
          <c:showVal val="0"/>
          <c:showCatName val="0"/>
          <c:showSerName val="0"/>
          <c:showPercent val="0"/>
          <c:showBubbleSize val="0"/>
        </c:dLbls>
        <c:gapWidth val="150"/>
        <c:shape val="pyramid"/>
        <c:axId val="686719752"/>
        <c:axId val="558787392"/>
        <c:axId val="0"/>
      </c:bar3DChart>
      <c:catAx>
        <c:axId val="686719752"/>
        <c:scaling>
          <c:orientation val="minMax"/>
        </c:scaling>
        <c:delete val="0"/>
        <c:axPos val="b"/>
        <c:title>
          <c:tx>
            <c:rich>
              <a:bodyPr/>
              <a:lstStyle/>
              <a:p>
                <a:pPr>
                  <a:defRPr/>
                </a:pPr>
                <a:r>
                  <a:rPr lang="en-US" dirty="0"/>
                  <a:t>Screening</a:t>
                </a:r>
                <a:r>
                  <a:rPr lang="en-US" baseline="0" dirty="0"/>
                  <a:t> Time Point</a:t>
                </a:r>
                <a:endParaRPr lang="en-US" dirty="0"/>
              </a:p>
            </c:rich>
          </c:tx>
          <c:layout/>
          <c:overlay val="0"/>
        </c:title>
        <c:numFmt formatCode="General" sourceLinked="0"/>
        <c:majorTickMark val="out"/>
        <c:minorTickMark val="none"/>
        <c:tickLblPos val="nextTo"/>
        <c:crossAx val="558787392"/>
        <c:crosses val="autoZero"/>
        <c:auto val="1"/>
        <c:lblAlgn val="ctr"/>
        <c:lblOffset val="100"/>
        <c:noMultiLvlLbl val="0"/>
      </c:catAx>
      <c:valAx>
        <c:axId val="558787392"/>
        <c:scaling>
          <c:orientation val="minMax"/>
        </c:scaling>
        <c:delete val="0"/>
        <c:axPos val="l"/>
        <c:majorGridlines/>
        <c:title>
          <c:tx>
            <c:rich>
              <a:bodyPr rot="-5400000" vert="horz"/>
              <a:lstStyle/>
              <a:p>
                <a:pPr>
                  <a:defRPr/>
                </a:pPr>
                <a:r>
                  <a:rPr lang="en-US" dirty="0"/>
                  <a:t>%</a:t>
                </a:r>
                <a:r>
                  <a:rPr lang="en-US" baseline="0" dirty="0"/>
                  <a:t> of Students Screened</a:t>
                </a:r>
                <a:endParaRPr lang="en-US" dirty="0"/>
              </a:p>
            </c:rich>
          </c:tx>
          <c:layout/>
          <c:overlay val="0"/>
        </c:title>
        <c:numFmt formatCode="0%" sourceLinked="1"/>
        <c:majorTickMark val="out"/>
        <c:minorTickMark val="none"/>
        <c:tickLblPos val="nextTo"/>
        <c:spPr>
          <a:ln>
            <a:noFill/>
          </a:ln>
        </c:spPr>
        <c:crossAx val="686719752"/>
        <c:crosses val="autoZero"/>
        <c:crossBetween val="between"/>
      </c:valAx>
    </c:plotArea>
    <c:legend>
      <c:legendPos val="b"/>
      <c:layout/>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2D3D-4E2C-A007-C9FA7878365F}"/>
                </c:ext>
              </c:extLst>
            </c:dLbl>
            <c:dLbl>
              <c:idx val="8"/>
              <c:layout/>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2D3D-4E2C-A007-C9FA7878365F}"/>
                </c:ext>
              </c:extLst>
            </c:dLbl>
            <c:dLbl>
              <c:idx val="4"/>
              <c:layout/>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2D3D-4E2C-A007-C9FA7878365F}"/>
                </c:ext>
              </c:extLst>
            </c:dLbl>
            <c:dLbl>
              <c:idx val="5"/>
              <c:layout/>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2D3D-4E2C-A007-C9FA7878365F}"/>
                </c:ext>
              </c:extLst>
            </c:dLbl>
            <c:dLbl>
              <c:idx val="6"/>
              <c:layout/>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2D3D-4E2C-A007-C9FA7878365F}"/>
                </c:ext>
              </c:extLst>
            </c:dLbl>
            <c:dLbl>
              <c:idx val="7"/>
              <c:layout/>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2D3D-4E2C-A007-C9FA7878365F}"/>
                </c:ext>
              </c:extLst>
            </c:dLbl>
            <c:dLbl>
              <c:idx val="8"/>
              <c:layout/>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layout/>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3974E-2"/>
          <c:y val="2.9210639714811769E-2"/>
          <c:w val="0.888226809486652"/>
          <c:h val="0.7770041524660164"/>
        </c:manualLayout>
      </c:layout>
      <c:bar3DChart>
        <c:barDir val="col"/>
        <c:grouping val="percentStacked"/>
        <c:varyColors val="0"/>
        <c:ser>
          <c:idx val="0"/>
          <c:order val="0"/>
          <c:tx>
            <c:strRef>
              <c:f>'ECES TOTAL SSIS PSG'!$B$1</c:f>
              <c:strCache>
                <c:ptCount val="1"/>
                <c:pt idx="0">
                  <c:v>Adequate progress</c:v>
                </c:pt>
              </c:strCache>
            </c:strRef>
          </c:tx>
          <c:spPr>
            <a:solidFill>
              <a:srgbClr val="009900"/>
            </a:solidFill>
          </c:spPr>
          <c:invertIfNegative val="0"/>
          <c:dLbls>
            <c:dLbl>
              <c:idx val="0"/>
              <c:layout>
                <c:manualLayout>
                  <c:x val="7.5075075075075352E-3"/>
                  <c:y val="2.73631840796019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6B8-4C23-9DAB-715F50CED761}"/>
                </c:ext>
              </c:extLst>
            </c:dLbl>
            <c:dLbl>
              <c:idx val="1"/>
              <c:layout>
                <c:manualLayout>
                  <c:x val="1.3513513513513459E-2"/>
                  <c:y val="3.48258706467661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A6B8-4C23-9DAB-715F50CED761}"/>
                </c:ext>
              </c:extLst>
            </c:dLbl>
            <c:dLbl>
              <c:idx val="2"/>
              <c:layout>
                <c:manualLayout>
                  <c:x val="1.0510510510510511E-2"/>
                  <c:y val="8.149402979557132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A6B8-4C23-9DAB-715F50CED761}"/>
                </c:ext>
              </c:extLst>
            </c:dLbl>
            <c:dLbl>
              <c:idx val="3"/>
              <c:layout>
                <c:manualLayout>
                  <c:x val="1.6516516516516408E-2"/>
                  <c:y val="4.477611940298507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A6B8-4C23-9DAB-715F50CED761}"/>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PSG'!$B$2:$B$5</c:f>
              <c:numCache>
                <c:formatCode>General</c:formatCode>
                <c:ptCount val="4"/>
                <c:pt idx="0">
                  <c:v>43.35</c:v>
                </c:pt>
                <c:pt idx="1">
                  <c:v>47.96</c:v>
                </c:pt>
                <c:pt idx="2">
                  <c:v>56.12</c:v>
                </c:pt>
                <c:pt idx="3">
                  <c:v>55.42</c:v>
                </c:pt>
              </c:numCache>
            </c:numRef>
          </c:val>
          <c:extLst>
            <c:ext xmlns:c16="http://schemas.microsoft.com/office/drawing/2014/chart" uri="{C3380CC4-5D6E-409C-BE32-E72D297353CC}">
              <c16:uniqueId val="{00000004-A6B8-4C23-9DAB-715F50CED761}"/>
            </c:ext>
          </c:extLst>
        </c:ser>
        <c:ser>
          <c:idx val="1"/>
          <c:order val="1"/>
          <c:tx>
            <c:strRef>
              <c:f>'ECES TOTAL SSIS PSG'!$C$1</c:f>
              <c:strCache>
                <c:ptCount val="1"/>
                <c:pt idx="0">
                  <c:v>Moderate Difficulties</c:v>
                </c:pt>
              </c:strCache>
            </c:strRef>
          </c:tx>
          <c:spPr>
            <a:solidFill>
              <a:srgbClr val="FFFF00"/>
            </a:solidFill>
          </c:spPr>
          <c:invertIfNegative val="0"/>
          <c:dLbls>
            <c:dLbl>
              <c:idx val="0"/>
              <c:layout>
                <c:manualLayout>
                  <c:x val="3.003003003003003E-3"/>
                  <c:y val="4.887527263317433E-2"/>
                </c:manualLayout>
              </c:layout>
              <c:tx>
                <c:rich>
                  <a:bodyPr/>
                  <a:lstStyle/>
                  <a:p>
                    <a:r>
                      <a:rPr lang="en-US" dirty="0"/>
                      <a:t>45.60</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A6B8-4C23-9DAB-715F50CED761}"/>
                </c:ext>
              </c:extLst>
            </c:dLbl>
            <c:dLbl>
              <c:idx val="1"/>
              <c:layout>
                <c:manualLayout>
                  <c:x val="1.2012012012011956E-2"/>
                  <c:y val="7.981220657276991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A6B8-4C23-9DAB-715F50CED761}"/>
                </c:ext>
              </c:extLst>
            </c:dLbl>
            <c:dLbl>
              <c:idx val="2"/>
              <c:layout>
                <c:manualLayout>
                  <c:x val="1.6516516516516516E-2"/>
                  <c:y val="7.000203319655461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A6B8-4C23-9DAB-715F50CED761}"/>
                </c:ext>
              </c:extLst>
            </c:dLbl>
            <c:dLbl>
              <c:idx val="3"/>
              <c:layout>
                <c:manualLayout>
                  <c:x val="2.4024024024024024E-2"/>
                  <c:y val="5.469132379579309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PSG'!$C$2:$C$5</c:f>
              <c:numCache>
                <c:formatCode>General</c:formatCode>
                <c:ptCount val="4"/>
                <c:pt idx="0">
                  <c:v>45.6</c:v>
                </c:pt>
                <c:pt idx="1">
                  <c:v>47.55</c:v>
                </c:pt>
                <c:pt idx="2">
                  <c:v>36.729999999999997</c:v>
                </c:pt>
                <c:pt idx="3">
                  <c:v>38.24</c:v>
                </c:pt>
              </c:numCache>
            </c:numRef>
          </c:val>
          <c:extLst>
            <c:ext xmlns:c16="http://schemas.microsoft.com/office/drawing/2014/chart" uri="{C3380CC4-5D6E-409C-BE32-E72D297353CC}">
              <c16:uniqueId val="{00000009-A6B8-4C23-9DAB-715F50CED761}"/>
            </c:ext>
          </c:extLst>
        </c:ser>
        <c:ser>
          <c:idx val="2"/>
          <c:order val="2"/>
          <c:tx>
            <c:strRef>
              <c:f>'ECES TOTAL SSIS PSG'!$D$1</c:f>
              <c:strCache>
                <c:ptCount val="1"/>
                <c:pt idx="0">
                  <c:v>Significant Difficulties</c:v>
                </c:pt>
              </c:strCache>
            </c:strRef>
          </c:tx>
          <c:spPr>
            <a:solidFill>
              <a:srgbClr val="FF0000"/>
            </a:solidFill>
          </c:spPr>
          <c:invertIfNegative val="0"/>
          <c:dLbls>
            <c:dLbl>
              <c:idx val="0"/>
              <c:layout>
                <c:manualLayout>
                  <c:x val="6.1561561561561562E-2"/>
                  <c:y val="-2.844922553694872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A6B8-4C23-9DAB-715F50CED761}"/>
                </c:ext>
              </c:extLst>
            </c:dLbl>
            <c:dLbl>
              <c:idx val="1"/>
              <c:layout>
                <c:manualLayout>
                  <c:x val="5.4054054054054002E-2"/>
                  <c:y val="-1.905955417544638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A6B8-4C23-9DAB-715F50CED761}"/>
                </c:ext>
              </c:extLst>
            </c:dLbl>
            <c:dLbl>
              <c:idx val="2"/>
              <c:layout>
                <c:manualLayout>
                  <c:x val="5.7057057057057055E-2"/>
                  <c:y val="-1.933995046393848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A6B8-4C23-9DAB-715F50CED761}"/>
                </c:ext>
              </c:extLst>
            </c:dLbl>
            <c:dLbl>
              <c:idx val="3"/>
              <c:layout>
                <c:manualLayout>
                  <c:x val="5.5555555555555448E-2"/>
                  <c:y val="-2.347417840375587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PSG'!$D$2:$D$5</c:f>
              <c:numCache>
                <c:formatCode>General</c:formatCode>
                <c:ptCount val="4"/>
                <c:pt idx="0">
                  <c:v>11.04</c:v>
                </c:pt>
                <c:pt idx="1">
                  <c:v>4.49</c:v>
                </c:pt>
                <c:pt idx="2">
                  <c:v>7.14</c:v>
                </c:pt>
                <c:pt idx="3">
                  <c:v>6.34</c:v>
                </c:pt>
              </c:numCache>
            </c:numRef>
          </c:val>
          <c:extLst>
            <c:ext xmlns:c16="http://schemas.microsoft.com/office/drawing/2014/chart" uri="{C3380CC4-5D6E-409C-BE32-E72D297353CC}">
              <c16:uniqueId val="{0000000E-A6B8-4C23-9DAB-715F50CED761}"/>
            </c:ext>
          </c:extLst>
        </c:ser>
        <c:dLbls>
          <c:showLegendKey val="0"/>
          <c:showVal val="0"/>
          <c:showCatName val="0"/>
          <c:showSerName val="0"/>
          <c:showPercent val="0"/>
          <c:showBubbleSize val="0"/>
        </c:dLbls>
        <c:gapWidth val="55"/>
        <c:shape val="pyramid"/>
        <c:axId val="785183216"/>
        <c:axId val="456863280"/>
        <c:axId val="0"/>
      </c:bar3DChart>
      <c:catAx>
        <c:axId val="785183216"/>
        <c:scaling>
          <c:orientation val="minMax"/>
        </c:scaling>
        <c:delete val="0"/>
        <c:axPos val="b"/>
        <c:title>
          <c:tx>
            <c:rich>
              <a:bodyPr/>
              <a:lstStyle/>
              <a:p>
                <a:pPr>
                  <a:defRPr b="0"/>
                </a:pPr>
                <a:r>
                  <a:rPr lang="en-US" b="0" dirty="0"/>
                  <a:t>Subscales</a:t>
                </a:r>
              </a:p>
            </c:rich>
          </c:tx>
          <c:layout>
            <c:manualLayout>
              <c:xMode val="edge"/>
              <c:yMode val="edge"/>
              <c:x val="0.41715802416589826"/>
              <c:y val="0.93310284277845545"/>
            </c:manualLayout>
          </c:layout>
          <c:overlay val="0"/>
        </c:title>
        <c:numFmt formatCode="General" sourceLinked="0"/>
        <c:majorTickMark val="out"/>
        <c:minorTickMark val="none"/>
        <c:tickLblPos val="nextTo"/>
        <c:txPr>
          <a:bodyPr/>
          <a:lstStyle/>
          <a:p>
            <a:pPr>
              <a:defRPr sz="1600"/>
            </a:pPr>
            <a:endParaRPr lang="en-US"/>
          </a:p>
        </c:txPr>
        <c:crossAx val="456863280"/>
        <c:crosses val="autoZero"/>
        <c:auto val="1"/>
        <c:lblAlgn val="ctr"/>
        <c:lblOffset val="100"/>
        <c:noMultiLvlLbl val="0"/>
      </c:catAx>
      <c:valAx>
        <c:axId val="456863280"/>
        <c:scaling>
          <c:orientation val="minMax"/>
        </c:scaling>
        <c:delete val="0"/>
        <c:axPos val="l"/>
        <c:majorGridlines>
          <c:spPr>
            <a:ln>
              <a:noFill/>
            </a:ln>
          </c:spPr>
        </c:majorGridlines>
        <c:title>
          <c:tx>
            <c:rich>
              <a:bodyPr rot="-5400000" vert="horz"/>
              <a:lstStyle/>
              <a:p>
                <a:pPr>
                  <a:defRPr b="0"/>
                </a:pPr>
                <a:r>
                  <a:rPr lang="en-US" b="0" dirty="0"/>
                  <a:t>Percent of Students</a:t>
                </a:r>
              </a:p>
            </c:rich>
          </c:tx>
          <c:layout>
            <c:manualLayout>
              <c:xMode val="edge"/>
              <c:yMode val="edge"/>
              <c:x val="3.0182544749473884E-3"/>
              <c:y val="0.28786163173265311"/>
            </c:manualLayout>
          </c:layout>
          <c:overlay val="0"/>
        </c:title>
        <c:numFmt formatCode="0%" sourceLinked="1"/>
        <c:majorTickMark val="out"/>
        <c:minorTickMark val="none"/>
        <c:tickLblPos val="nextTo"/>
        <c:crossAx val="785183216"/>
        <c:crosses val="autoZero"/>
        <c:crossBetween val="between"/>
      </c:valAx>
    </c:plotArea>
    <c:legend>
      <c:legendPos val="t"/>
      <c:layou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2D3D-4E2C-A007-C9FA7878365F}"/>
                </c:ext>
              </c:extLst>
            </c:dLbl>
            <c:dLbl>
              <c:idx val="8"/>
              <c:layout/>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2D3D-4E2C-A007-C9FA7878365F}"/>
                </c:ext>
              </c:extLst>
            </c:dLbl>
            <c:dLbl>
              <c:idx val="4"/>
              <c:layout/>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2D3D-4E2C-A007-C9FA7878365F}"/>
                </c:ext>
              </c:extLst>
            </c:dLbl>
            <c:dLbl>
              <c:idx val="5"/>
              <c:layout/>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2D3D-4E2C-A007-C9FA7878365F}"/>
                </c:ext>
              </c:extLst>
            </c:dLbl>
            <c:dLbl>
              <c:idx val="6"/>
              <c:layout/>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2D3D-4E2C-A007-C9FA7878365F}"/>
                </c:ext>
              </c:extLst>
            </c:dLbl>
            <c:dLbl>
              <c:idx val="7"/>
              <c:layout/>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2D3D-4E2C-A007-C9FA7878365F}"/>
                </c:ext>
              </c:extLst>
            </c:dLbl>
            <c:dLbl>
              <c:idx val="8"/>
              <c:layout/>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layout/>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diagrams/_rels/data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diagrams/_rels/data1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image" Target="../media/image110.png"/><Relationship Id="rId4" Type="http://schemas.openxmlformats.org/officeDocument/2006/relationships/image" Target="../media/image113.png"/></Relationships>
</file>

<file path=ppt/diagrams/_rels/data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diagrams/_rels/drawing1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0.png"/><Relationship Id="rId1" Type="http://schemas.openxmlformats.org/officeDocument/2006/relationships/image" Target="../media/image113.png"/><Relationship Id="rId4" Type="http://schemas.openxmlformats.org/officeDocument/2006/relationships/image" Target="../media/image111.png"/></Relationships>
</file>

<file path=ppt/diagrams/_rels/drawing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solidFill>
          <a:schemeClr val="accent5">
            <a:lumMod val="75000"/>
          </a:schemeClr>
        </a:solidFill>
      </dgm:spPr>
      <dgm:t>
        <a:bodyPr anchor="t"/>
        <a:lstStyle/>
        <a:p>
          <a:r>
            <a:rPr lang="en-US" sz="1400"/>
            <a:t>SESSION 1: Setting up for Success</a:t>
          </a:r>
        </a:p>
      </dgm:t>
    </dgm:pt>
    <dgm:pt modelId="{CA69EC14-8F26-4324-9465-B228833C3D9E}" type="parTrans" cxnId="{8DB8FAB8-F8BE-4232-8E1A-61CBAFE1B3A6}">
      <dgm:prSet/>
      <dgm:spPr/>
      <dgm:t>
        <a:bodyPr/>
        <a:lstStyle/>
        <a:p>
          <a:endParaRPr lang="en-US"/>
        </a:p>
      </dgm:t>
    </dgm:pt>
    <dgm:pt modelId="{095AE3E2-7CB6-43CA-A532-FBE35E2C2239}" type="sibTrans" cxnId="{8DB8FAB8-F8BE-4232-8E1A-61CBAFE1B3A6}">
      <dgm:prSet/>
      <dgm:spPr/>
      <dgm:t>
        <a:bodyPr/>
        <a:lstStyle/>
        <a:p>
          <a:endParaRPr lang="en-US"/>
        </a:p>
      </dgm:t>
    </dgm:pt>
    <dgm:pt modelId="{4F7AD0EE-0E26-4017-9F94-86272D93EFC3}">
      <dgm:prSet phldrT="[Text]" custT="1"/>
      <dgm:spPr>
        <a:solidFill>
          <a:srgbClr val="EAB200"/>
        </a:solidFill>
      </dgm:spPr>
      <dgm:t>
        <a:bodyPr anchor="t"/>
        <a:lstStyle/>
        <a:p>
          <a:r>
            <a:rPr lang="en-US" sz="1400"/>
            <a:t>SESSION 3: Using Your Data to Inform Instruction</a:t>
          </a:r>
        </a:p>
      </dgm:t>
    </dgm:pt>
    <dgm:pt modelId="{1B378C42-C627-4201-AE52-4BA974618512}" type="parTrans" cxnId="{EE6BF61A-B19F-4C39-8C06-B8706D9BA7BA}">
      <dgm:prSet/>
      <dgm:spPr/>
      <dgm:t>
        <a:bodyPr/>
        <a:lstStyle/>
        <a:p>
          <a:endParaRPr lang="en-US"/>
        </a:p>
      </dgm:t>
    </dgm:pt>
    <dgm:pt modelId="{51654D6A-95A4-4E7F-B6C4-FF063E7F512E}" type="sibTrans" cxnId="{EE6BF61A-B19F-4C39-8C06-B8706D9BA7BA}">
      <dgm:prSet/>
      <dgm:spPr/>
      <dgm:t>
        <a:bodyPr/>
        <a:lstStyle/>
        <a:p>
          <a:endParaRPr lang="en-US"/>
        </a:p>
      </dgm:t>
    </dgm:pt>
    <dgm:pt modelId="{DA761F70-B11F-4EA6-915D-15ADF7DDBA23}">
      <dgm:prSet phldrT="[Text]" custT="1"/>
      <dgm:spPr>
        <a:solidFill>
          <a:schemeClr val="accent2">
            <a:lumMod val="75000"/>
          </a:schemeClr>
        </a:solidFill>
      </dgm:spPr>
      <dgm:t>
        <a:bodyPr anchor="t"/>
        <a:lstStyle/>
        <a:p>
          <a:r>
            <a:rPr lang="en-US" sz="1400"/>
            <a:t>SESSION 4: </a:t>
          </a:r>
          <a:br>
            <a:rPr lang="en-US" sz="1400"/>
          </a:br>
          <a:r>
            <a:rPr lang="en-US" sz="1400"/>
            <a:t>True Integration</a:t>
          </a:r>
        </a:p>
      </dgm:t>
    </dgm:pt>
    <dgm:pt modelId="{205211D0-56BC-42B4-8B39-5E0986F07326}" type="parTrans" cxnId="{5EE004A5-3774-4BB1-B9EC-EDCC333FB895}">
      <dgm:prSet/>
      <dgm:spPr/>
      <dgm:t>
        <a:bodyPr/>
        <a:lstStyle/>
        <a:p>
          <a:endParaRPr lang="en-US"/>
        </a:p>
      </dgm:t>
    </dgm:pt>
    <dgm:pt modelId="{8B7B9245-1212-4EA2-8DBA-AB21D24D994E}" type="sibTrans" cxnId="{5EE004A5-3774-4BB1-B9EC-EDCC333FB895}">
      <dgm:prSet/>
      <dgm:spPr/>
      <dgm:t>
        <a:bodyPr/>
        <a:lstStyle/>
        <a:p>
          <a:endParaRPr lang="en-US"/>
        </a:p>
      </dgm:t>
    </dgm:pt>
    <dgm:pt modelId="{0C927F58-D0E1-4B01-A6B6-C603E890F398}">
      <dgm:prSet phldrT="[Text]" custT="1"/>
      <dgm:spPr>
        <a:solidFill>
          <a:schemeClr val="accent6">
            <a:lumMod val="75000"/>
          </a:schemeClr>
        </a:solidFill>
      </dgm:spPr>
      <dgm:t>
        <a:bodyPr anchor="t"/>
        <a:lstStyle/>
        <a:p>
          <a:r>
            <a:rPr lang="en-US" sz="1400"/>
            <a:t>SESSION 2: Monitoring and </a:t>
          </a:r>
          <a:r>
            <a:rPr lang="en-US" sz="1400" err="1"/>
            <a:t>Communi-cating</a:t>
          </a:r>
          <a:r>
            <a:rPr lang="en-US" sz="1400"/>
            <a:t> for Success</a:t>
          </a:r>
        </a:p>
      </dgm:t>
    </dgm:pt>
    <dgm:pt modelId="{79673275-EAE9-4B21-BD17-BA2A2DC472F8}" type="parTrans" cxnId="{CB5E5B09-20CD-4245-A349-FF2971C82599}">
      <dgm:prSet/>
      <dgm:spPr/>
      <dgm:t>
        <a:bodyPr/>
        <a:lstStyle/>
        <a:p>
          <a:endParaRPr lang="en-US"/>
        </a:p>
      </dgm:t>
    </dgm:pt>
    <dgm:pt modelId="{91B44C06-EF03-4B80-B764-56D43105AB17}" type="sibTrans" cxnId="{CB5E5B09-20CD-4245-A349-FF2971C82599}">
      <dgm:prSet/>
      <dgm:spPr/>
      <dgm:t>
        <a:bodyPr/>
        <a:lstStyle/>
        <a:p>
          <a:endParaRPr lang="en-US"/>
        </a:p>
      </dgm:t>
    </dgm:pt>
    <dgm:pt modelId="{87EBC7B2-62CC-4F4D-B8F1-6913234E01AB}">
      <dgm:prSet phldrT="[Text]" custT="1"/>
      <dgm:spPr>
        <a:solidFill>
          <a:schemeClr val="tx2">
            <a:lumMod val="75000"/>
          </a:schemeClr>
        </a:solidFill>
      </dgm:spPr>
      <dgm:t>
        <a:bodyPr anchor="t"/>
        <a:lstStyle/>
        <a:p>
          <a:r>
            <a:rPr lang="en-US" sz="1400"/>
            <a:t>SESSION 5: Planning for the Year Ahead</a:t>
          </a:r>
        </a:p>
      </dgm:t>
    </dgm:pt>
    <dgm:pt modelId="{792074DA-5FA9-4FC5-82A0-319076547753}" type="parTrans" cxnId="{2E1A1579-A6BA-476F-822B-86009E26C1D5}">
      <dgm:prSet/>
      <dgm:spPr/>
      <dgm:t>
        <a:bodyPr/>
        <a:lstStyle/>
        <a:p>
          <a:endParaRPr lang="en-US"/>
        </a:p>
      </dgm:t>
    </dgm:pt>
    <dgm:pt modelId="{B3C296FB-3485-4B9E-A81F-C9229475D8E6}" type="sibTrans" cxnId="{2E1A1579-A6BA-476F-822B-86009E26C1D5}">
      <dgm:prSet/>
      <dgm:spPr/>
      <dgm:t>
        <a:bodyPr/>
        <a:lstStyle/>
        <a:p>
          <a:endParaRPr lang="en-US"/>
        </a:p>
      </dgm:t>
    </dgm:pt>
    <dgm:pt modelId="{EDE82B6F-CA32-4C6B-8BFB-B30D12284093}">
      <dgm:prSet phldrT="[Text]" custT="1"/>
      <dgm:spPr>
        <a:solidFill>
          <a:schemeClr val="accent5">
            <a:lumMod val="75000"/>
          </a:schemeClr>
        </a:solidFill>
      </dgm:spPr>
      <dgm:t>
        <a:bodyPr lIns="0" rIns="0" anchor="t"/>
        <a:lstStyle/>
        <a:p>
          <a:r>
            <a:rPr lang="en-US" sz="1400" i="1">
              <a:solidFill>
                <a:schemeClr val="accent4"/>
              </a:solidFill>
            </a:rPr>
            <a:t>TECHNOLOGY TRAINING PART 1: Preparing</a:t>
          </a:r>
          <a:br>
            <a:rPr lang="en-US" sz="1400" i="1">
              <a:solidFill>
                <a:schemeClr val="accent4"/>
              </a:solidFill>
            </a:rPr>
          </a:br>
          <a:r>
            <a:rPr lang="en-US" sz="1400" i="1">
              <a:solidFill>
                <a:schemeClr val="accent4"/>
              </a:solidFill>
            </a:rPr>
            <a:t>Your Data Structures</a:t>
          </a:r>
          <a:endParaRPr lang="en-US" sz="1400">
            <a:solidFill>
              <a:schemeClr val="accent4"/>
            </a:solidFill>
          </a:endParaRPr>
        </a:p>
      </dgm:t>
    </dgm:pt>
    <dgm:pt modelId="{9B21EF5D-1347-4E9C-B71F-5BDA8B9DA602}" type="parTrans" cxnId="{9E31DBA0-E939-49A6-A6BC-57FBA271E74D}">
      <dgm:prSet/>
      <dgm:spPr/>
      <dgm:t>
        <a:bodyPr/>
        <a:lstStyle/>
        <a:p>
          <a:endParaRPr lang="en-US"/>
        </a:p>
      </dgm:t>
    </dgm:pt>
    <dgm:pt modelId="{4B7087D8-60F7-45B3-90E8-83EEE7316E5B}" type="sibTrans" cxnId="{9E31DBA0-E939-49A6-A6BC-57FBA271E74D}">
      <dgm:prSet/>
      <dgm:spPr/>
      <dgm:t>
        <a:bodyPr/>
        <a:lstStyle/>
        <a:p>
          <a:endParaRPr lang="en-US"/>
        </a:p>
      </dgm:t>
    </dgm:pt>
    <dgm:pt modelId="{167BF358-8434-4987-B85A-37964861114E}">
      <dgm:prSet phldrT="[Text]" custT="1"/>
      <dgm:spPr>
        <a:solidFill>
          <a:schemeClr val="accent6">
            <a:lumMod val="75000"/>
          </a:schemeClr>
        </a:solidFill>
      </dgm:spPr>
      <dgm:t>
        <a:bodyPr lIns="0" rIns="0" anchor="t"/>
        <a:lstStyle/>
        <a:p>
          <a:r>
            <a:rPr lang="en-US" sz="1400" i="1">
              <a:solidFill>
                <a:schemeClr val="accent4"/>
              </a:solidFill>
            </a:rPr>
            <a:t>TECHNOLOGY TRAINING PART 2: Preparing </a:t>
          </a:r>
          <a:r>
            <a:rPr lang="en-US" sz="1400" i="1" err="1">
              <a:solidFill>
                <a:schemeClr val="accent4"/>
              </a:solidFill>
            </a:rPr>
            <a:t>Implementa-tion</a:t>
          </a:r>
          <a:r>
            <a:rPr lang="en-US" sz="1400" i="1">
              <a:solidFill>
                <a:schemeClr val="accent4"/>
              </a:solidFill>
            </a:rPr>
            <a:t> Reports</a:t>
          </a:r>
        </a:p>
      </dgm:t>
    </dgm:pt>
    <dgm:pt modelId="{CAB79F3C-EB84-4F7C-A9F7-2D2507D5DBE7}" type="parTrans" cxnId="{9697DD3F-1923-415C-B9D3-CEE56720C4CC}">
      <dgm:prSet/>
      <dgm:spPr/>
      <dgm:t>
        <a:bodyPr/>
        <a:lstStyle/>
        <a:p>
          <a:endParaRPr lang="en-US"/>
        </a:p>
      </dgm:t>
    </dgm:pt>
    <dgm:pt modelId="{23117442-D303-468D-9B1A-74E04914477C}" type="sibTrans" cxnId="{9697DD3F-1923-415C-B9D3-CEE56720C4CC}">
      <dgm:prSet/>
      <dgm:spPr/>
      <dgm:t>
        <a:bodyPr/>
        <a:lstStyle/>
        <a:p>
          <a:endParaRPr lang="en-US"/>
        </a:p>
      </dgm:t>
    </dgm:pt>
    <dgm:pt modelId="{5DE23A1F-B828-4AED-93AF-CB385BE40F90}">
      <dgm:prSet phldrT="[Text]" custT="1"/>
      <dgm:spPr>
        <a:solidFill>
          <a:schemeClr val="tx2">
            <a:lumMod val="75000"/>
          </a:schemeClr>
        </a:solidFill>
      </dgm:spPr>
      <dgm:t>
        <a:bodyPr anchor="t"/>
        <a:lstStyle/>
        <a:p>
          <a:r>
            <a:rPr lang="en-US" sz="1400" i="1">
              <a:solidFill>
                <a:schemeClr val="accent4"/>
              </a:solidFill>
            </a:rPr>
            <a:t>SUMMER SUPPORT</a:t>
          </a:r>
        </a:p>
      </dgm:t>
    </dgm:pt>
    <dgm:pt modelId="{AC415565-C001-469D-988D-42CCD55DFDCC}" type="parTrans" cxnId="{57F181F1-6B71-4EAF-824A-3C3569D63AC5}">
      <dgm:prSet/>
      <dgm:spPr/>
      <dgm:t>
        <a:bodyPr/>
        <a:lstStyle/>
        <a:p>
          <a:endParaRPr lang="en-US"/>
        </a:p>
      </dgm:t>
    </dgm:pt>
    <dgm:pt modelId="{4F72BF1C-5C6D-4106-A1C4-ECB77BA1216C}" type="sibTrans" cxnId="{57F181F1-6B71-4EAF-824A-3C3569D63AC5}">
      <dgm:prSet/>
      <dgm:spPr/>
      <dgm:t>
        <a:bodyPr/>
        <a:lstStyle/>
        <a:p>
          <a:endParaRPr lang="en-US"/>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Y="-14710"/>
      <dgm:spPr>
        <a:prstGeom prst="rightArrow">
          <a:avLst/>
        </a:prstGeom>
        <a:solidFill>
          <a:srgbClr val="8679EF"/>
        </a:solidFill>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8"/>
      <dgm:spPr/>
      <dgm:t>
        <a:bodyPr/>
        <a:lstStyle/>
        <a:p>
          <a:endParaRPr lang="en-US"/>
        </a:p>
      </dgm:t>
    </dgm:pt>
    <dgm:pt modelId="{80C6CD21-4D30-4F02-A5E3-108A4E386C2A}" type="pres">
      <dgm:prSet presAssocID="{82ED9815-0689-437F-AB55-8011A9589219}" presName="nodeTx" presStyleLbl="node1" presStyleIdx="0" presStyleCnt="8">
        <dgm:presLayoutVars>
          <dgm:bulletEnabled val="1"/>
        </dgm:presLayoutVars>
      </dgm:prSet>
      <dgm:spPr/>
      <dgm:t>
        <a:bodyPr/>
        <a:lstStyle/>
        <a:p>
          <a:endParaRPr lang="en-US"/>
        </a:p>
      </dgm:t>
    </dgm:pt>
    <dgm:pt modelId="{76216FFC-B42E-47B5-BEF6-E584E61758BE}" type="pres">
      <dgm:prSet presAssocID="{82ED9815-0689-437F-AB55-8011A9589219}" presName="invisiNode" presStyleLbl="node1" presStyleIdx="0" presStyleCnt="8"/>
      <dgm:spPr/>
    </dgm:pt>
    <dgm:pt modelId="{0304F202-A9F3-479D-BEB1-3ABB9CCAFAF9}" type="pres">
      <dgm:prSet presAssocID="{82ED9815-0689-437F-AB55-8011A9589219}" presName="imagNode" presStyleLbl="fgImgPlace1" presStyleIdx="0" presStyleCnt="8"/>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B403F713-81E6-4AE7-B3A1-1A307AF769A8}" type="pres">
      <dgm:prSet presAssocID="{095AE3E2-7CB6-43CA-A532-FBE35E2C2239}" presName="sibTrans" presStyleLbl="sibTrans2D1" presStyleIdx="0" presStyleCnt="0"/>
      <dgm:spPr/>
      <dgm:t>
        <a:bodyPr/>
        <a:lstStyle/>
        <a:p>
          <a:endParaRPr lang="en-US"/>
        </a:p>
      </dgm:t>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8"/>
      <dgm:spPr/>
      <dgm:t>
        <a:bodyPr/>
        <a:lstStyle/>
        <a:p>
          <a:endParaRPr lang="en-US"/>
        </a:p>
      </dgm:t>
    </dgm:pt>
    <dgm:pt modelId="{4010F67F-62A0-45F8-9086-6325303267DE}" type="pres">
      <dgm:prSet presAssocID="{EDE82B6F-CA32-4C6B-8BFB-B30D12284093}" presName="nodeTx" presStyleLbl="node1" presStyleIdx="1" presStyleCnt="8">
        <dgm:presLayoutVars>
          <dgm:bulletEnabled val="1"/>
        </dgm:presLayoutVars>
      </dgm:prSet>
      <dgm:spPr/>
      <dgm:t>
        <a:bodyPr/>
        <a:lstStyle/>
        <a:p>
          <a:endParaRPr lang="en-US"/>
        </a:p>
      </dgm:t>
    </dgm:pt>
    <dgm:pt modelId="{BA70FC0A-0E40-43D4-9CED-0E9CD2687E95}" type="pres">
      <dgm:prSet presAssocID="{EDE82B6F-CA32-4C6B-8BFB-B30D12284093}" presName="invisiNode" presStyleLbl="node1" presStyleIdx="1" presStyleCnt="8"/>
      <dgm:spPr/>
    </dgm:pt>
    <dgm:pt modelId="{AF799562-D0FE-4304-8CBE-F6EBFAE4013A}" type="pres">
      <dgm:prSet presAssocID="{EDE82B6F-CA32-4C6B-8BFB-B30D12284093}" presName="imagNode" presStyleLbl="fgImgPlace1" presStyleIdx="1" presStyleCnt="8"/>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620E0897-60F4-4FE7-BB5B-EC1118AD18C4}" type="pres">
      <dgm:prSet presAssocID="{4B7087D8-60F7-45B3-90E8-83EEE7316E5B}" presName="sibTrans" presStyleLbl="sibTrans2D1" presStyleIdx="0" presStyleCnt="0"/>
      <dgm:spPr/>
      <dgm:t>
        <a:bodyPr/>
        <a:lstStyle/>
        <a:p>
          <a:endParaRPr lang="en-US"/>
        </a:p>
      </dgm:t>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8"/>
      <dgm:spPr/>
      <dgm:t>
        <a:bodyPr/>
        <a:lstStyle/>
        <a:p>
          <a:endParaRPr lang="en-US"/>
        </a:p>
      </dgm:t>
    </dgm:pt>
    <dgm:pt modelId="{9214762E-771B-4644-B4EF-48158964CAF7}" type="pres">
      <dgm:prSet presAssocID="{0C927F58-D0E1-4B01-A6B6-C603E890F398}" presName="nodeTx" presStyleLbl="node1" presStyleIdx="2" presStyleCnt="8">
        <dgm:presLayoutVars>
          <dgm:bulletEnabled val="1"/>
        </dgm:presLayoutVars>
      </dgm:prSet>
      <dgm:spPr/>
      <dgm:t>
        <a:bodyPr/>
        <a:lstStyle/>
        <a:p>
          <a:endParaRPr lang="en-US"/>
        </a:p>
      </dgm:t>
    </dgm:pt>
    <dgm:pt modelId="{FB25865C-F5C6-44CB-B4D2-3814AA594E66}" type="pres">
      <dgm:prSet presAssocID="{0C927F58-D0E1-4B01-A6B6-C603E890F398}" presName="invisiNode" presStyleLbl="node1" presStyleIdx="2" presStyleCnt="8"/>
      <dgm:spPr/>
    </dgm:pt>
    <dgm:pt modelId="{069CDC01-BE12-484D-9486-671E87A5E1A9}" type="pres">
      <dgm:prSet presAssocID="{0C927F58-D0E1-4B01-A6B6-C603E890F398}" presName="imagNode" presStyleLbl="fgImgPlace1" presStyleIdx="2" presStyleCnt="8"/>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1F0423FB-D68E-4585-AD64-427F976129F3}" type="pres">
      <dgm:prSet presAssocID="{91B44C06-EF03-4B80-B764-56D43105AB17}" presName="sibTrans" presStyleLbl="sibTrans2D1" presStyleIdx="0" presStyleCnt="0"/>
      <dgm:spPr/>
      <dgm:t>
        <a:bodyPr/>
        <a:lstStyle/>
        <a:p>
          <a:endParaRPr lang="en-US"/>
        </a:p>
      </dgm:t>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8"/>
      <dgm:spPr/>
      <dgm:t>
        <a:bodyPr/>
        <a:lstStyle/>
        <a:p>
          <a:endParaRPr lang="en-US"/>
        </a:p>
      </dgm:t>
    </dgm:pt>
    <dgm:pt modelId="{0B0F9D5E-01B5-4D70-8912-3735DC726156}" type="pres">
      <dgm:prSet presAssocID="{167BF358-8434-4987-B85A-37964861114E}" presName="nodeTx" presStyleLbl="node1" presStyleIdx="3" presStyleCnt="8">
        <dgm:presLayoutVars>
          <dgm:bulletEnabled val="1"/>
        </dgm:presLayoutVars>
      </dgm:prSet>
      <dgm:spPr/>
      <dgm:t>
        <a:bodyPr/>
        <a:lstStyle/>
        <a:p>
          <a:endParaRPr lang="en-US"/>
        </a:p>
      </dgm:t>
    </dgm:pt>
    <dgm:pt modelId="{FC7B3C5D-EC91-4467-AF60-0E5515B36ED2}" type="pres">
      <dgm:prSet presAssocID="{167BF358-8434-4987-B85A-37964861114E}" presName="invisiNode" presStyleLbl="node1" presStyleIdx="3" presStyleCnt="8"/>
      <dgm:spPr/>
    </dgm:pt>
    <dgm:pt modelId="{640B4EA2-5D13-4CA1-86A9-3221B0994580}" type="pres">
      <dgm:prSet presAssocID="{167BF358-8434-4987-B85A-37964861114E}" presName="imagNode" presStyleLbl="fgImgPlace1" presStyleIdx="3" presStyleCnt="8"/>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92BB5058-E676-44FD-8396-B1C6E9350E2F}" type="pres">
      <dgm:prSet presAssocID="{23117442-D303-468D-9B1A-74E04914477C}" presName="sibTrans" presStyleLbl="sibTrans2D1" presStyleIdx="0" presStyleCnt="0"/>
      <dgm:spPr/>
      <dgm:t>
        <a:bodyPr/>
        <a:lstStyle/>
        <a:p>
          <a:endParaRPr lang="en-US"/>
        </a:p>
      </dgm:t>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8"/>
      <dgm:spPr/>
      <dgm:t>
        <a:bodyPr/>
        <a:lstStyle/>
        <a:p>
          <a:endParaRPr lang="en-US"/>
        </a:p>
      </dgm:t>
    </dgm:pt>
    <dgm:pt modelId="{8D07021B-273A-4B9A-9F4E-3DC526DA65BD}" type="pres">
      <dgm:prSet presAssocID="{4F7AD0EE-0E26-4017-9F94-86272D93EFC3}" presName="nodeTx" presStyleLbl="node1" presStyleIdx="4" presStyleCnt="8">
        <dgm:presLayoutVars>
          <dgm:bulletEnabled val="1"/>
        </dgm:presLayoutVars>
      </dgm:prSet>
      <dgm:spPr/>
      <dgm:t>
        <a:bodyPr/>
        <a:lstStyle/>
        <a:p>
          <a:endParaRPr lang="en-US"/>
        </a:p>
      </dgm:t>
    </dgm:pt>
    <dgm:pt modelId="{D5E502C2-DE8D-4346-877A-9C40A3864E73}" type="pres">
      <dgm:prSet presAssocID="{4F7AD0EE-0E26-4017-9F94-86272D93EFC3}" presName="invisiNode" presStyleLbl="node1" presStyleIdx="4" presStyleCnt="8"/>
      <dgm:spPr/>
    </dgm:pt>
    <dgm:pt modelId="{1722C8D5-9191-4617-9A5C-B2D813A9D915}" type="pres">
      <dgm:prSet presAssocID="{4F7AD0EE-0E26-4017-9F94-86272D93EFC3}" presName="imagNode" presStyleLbl="fgImgPlace1" presStyleIdx="4" presStyleCnt="8"/>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EBD88C52-2018-48D1-9314-C17CB78960E1}" type="pres">
      <dgm:prSet presAssocID="{51654D6A-95A4-4E7F-B6C4-FF063E7F512E}" presName="sibTrans" presStyleLbl="sibTrans2D1" presStyleIdx="0" presStyleCnt="0"/>
      <dgm:spPr/>
      <dgm:t>
        <a:bodyPr/>
        <a:lstStyle/>
        <a:p>
          <a:endParaRPr lang="en-US"/>
        </a:p>
      </dgm:t>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8"/>
      <dgm:spPr/>
      <dgm:t>
        <a:bodyPr/>
        <a:lstStyle/>
        <a:p>
          <a:endParaRPr lang="en-US"/>
        </a:p>
      </dgm:t>
    </dgm:pt>
    <dgm:pt modelId="{3A3CCAAA-9391-4727-92C0-D8017A0163A3}" type="pres">
      <dgm:prSet presAssocID="{DA761F70-B11F-4EA6-915D-15ADF7DDBA23}" presName="nodeTx" presStyleLbl="node1" presStyleIdx="5" presStyleCnt="8">
        <dgm:presLayoutVars>
          <dgm:bulletEnabled val="1"/>
        </dgm:presLayoutVars>
      </dgm:prSet>
      <dgm:spPr/>
      <dgm:t>
        <a:bodyPr/>
        <a:lstStyle/>
        <a:p>
          <a:endParaRPr lang="en-US"/>
        </a:p>
      </dgm:t>
    </dgm:pt>
    <dgm:pt modelId="{57AF0E7A-6E2A-4DFD-8782-FF6ACFBFE49A}" type="pres">
      <dgm:prSet presAssocID="{DA761F70-B11F-4EA6-915D-15ADF7DDBA23}" presName="invisiNode" presStyleLbl="node1" presStyleIdx="5" presStyleCnt="8"/>
      <dgm:spPr/>
    </dgm:pt>
    <dgm:pt modelId="{0ED1F304-354B-4320-B27C-70A3951670CA}" type="pres">
      <dgm:prSet presAssocID="{DA761F70-B11F-4EA6-915D-15ADF7DDBA23}" presName="imagNode" presStyleLbl="fgImgPlace1" presStyleIdx="5" presStyleCnt="8"/>
      <dgm:spPr>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1BFDB655-8D21-4995-B102-9474CBAFCA39}" type="pres">
      <dgm:prSet presAssocID="{8B7B9245-1212-4EA2-8DBA-AB21D24D994E}" presName="sibTrans" presStyleLbl="sibTrans2D1" presStyleIdx="0" presStyleCnt="0"/>
      <dgm:spPr/>
      <dgm:t>
        <a:bodyPr/>
        <a:lstStyle/>
        <a:p>
          <a:endParaRPr lang="en-US"/>
        </a:p>
      </dgm:t>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8"/>
      <dgm:spPr/>
      <dgm:t>
        <a:bodyPr/>
        <a:lstStyle/>
        <a:p>
          <a:endParaRPr lang="en-US"/>
        </a:p>
      </dgm:t>
    </dgm:pt>
    <dgm:pt modelId="{EFEA8269-3FA8-4E67-A41C-D7364A1F0F81}" type="pres">
      <dgm:prSet presAssocID="{87EBC7B2-62CC-4F4D-B8F1-6913234E01AB}" presName="nodeTx" presStyleLbl="node1" presStyleIdx="6" presStyleCnt="8">
        <dgm:presLayoutVars>
          <dgm:bulletEnabled val="1"/>
        </dgm:presLayoutVars>
      </dgm:prSet>
      <dgm:spPr/>
      <dgm:t>
        <a:bodyPr/>
        <a:lstStyle/>
        <a:p>
          <a:endParaRPr lang="en-US"/>
        </a:p>
      </dgm:t>
    </dgm:pt>
    <dgm:pt modelId="{0EA924EF-8D1F-47B0-BF16-25A8EDEA9546}" type="pres">
      <dgm:prSet presAssocID="{87EBC7B2-62CC-4F4D-B8F1-6913234E01AB}" presName="invisiNode" presStyleLbl="node1" presStyleIdx="6" presStyleCnt="8"/>
      <dgm:spPr/>
    </dgm:pt>
    <dgm:pt modelId="{92DE6F99-74F9-48AD-8F0A-3356A4758B7E}" type="pres">
      <dgm:prSet presAssocID="{87EBC7B2-62CC-4F4D-B8F1-6913234E01AB}" presName="imagNode" presStyleLbl="fgImgPlace1" presStyleIdx="6" presStyleCnt="8"/>
      <dgm:spPr>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 modelId="{A1BE973D-2666-428F-968A-6FB64469B94A}" type="pres">
      <dgm:prSet presAssocID="{B3C296FB-3485-4B9E-A81F-C9229475D8E6}" presName="sibTrans" presStyleLbl="sibTrans2D1" presStyleIdx="0" presStyleCnt="0"/>
      <dgm:spPr/>
      <dgm:t>
        <a:bodyPr/>
        <a:lstStyle/>
        <a:p>
          <a:endParaRPr lang="en-US"/>
        </a:p>
      </dgm:t>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8"/>
      <dgm:spPr/>
      <dgm:t>
        <a:bodyPr/>
        <a:lstStyle/>
        <a:p>
          <a:endParaRPr lang="en-US"/>
        </a:p>
      </dgm:t>
    </dgm:pt>
    <dgm:pt modelId="{597A3276-0637-471F-8C39-62B3791F94E7}" type="pres">
      <dgm:prSet presAssocID="{5DE23A1F-B828-4AED-93AF-CB385BE40F90}" presName="nodeTx" presStyleLbl="node1" presStyleIdx="7" presStyleCnt="8">
        <dgm:presLayoutVars>
          <dgm:bulletEnabled val="1"/>
        </dgm:presLayoutVars>
      </dgm:prSet>
      <dgm:spPr/>
      <dgm:t>
        <a:bodyPr/>
        <a:lstStyle/>
        <a:p>
          <a:endParaRPr lang="en-US"/>
        </a:p>
      </dgm:t>
    </dgm:pt>
    <dgm:pt modelId="{0206AF53-D451-4267-AC81-68C6CC03F37B}" type="pres">
      <dgm:prSet presAssocID="{5DE23A1F-B828-4AED-93AF-CB385BE40F90}" presName="invisiNode" presStyleLbl="node1" presStyleIdx="7" presStyleCnt="8"/>
      <dgm:spPr/>
    </dgm:pt>
    <dgm:pt modelId="{55472D87-4270-4864-9513-C4EF84F48593}" type="pres">
      <dgm:prSet presAssocID="{5DE23A1F-B828-4AED-93AF-CB385BE40F90}" presName="imagNode" presStyleLbl="fgImgPlace1" presStyleIdx="7" presStyleCnt="8"/>
      <dgm:spPr>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pt>
  </dgm:ptLst>
  <dgm:cxnLst>
    <dgm:cxn modelId="{3A168159-F514-4D05-9D15-75431E275694}" type="presOf" srcId="{DA761F70-B11F-4EA6-915D-15ADF7DDBA23}" destId="{7DF9CCCA-3B9D-4598-9B0D-5726972F0780}"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05E35DFB-AF70-4C1D-96C7-B8BC87201543}" type="presOf" srcId="{4F7AD0EE-0E26-4017-9F94-86272D93EFC3}" destId="{8D07021B-273A-4B9A-9F4E-3DC526DA65B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8DB8FAB8-F8BE-4232-8E1A-61CBAFE1B3A6}" srcId="{76CDA518-BC6C-454C-8425-289DBEFA6303}" destId="{82ED9815-0689-437F-AB55-8011A9589219}" srcOrd="0" destOrd="0" parTransId="{CA69EC14-8F26-4324-9465-B228833C3D9E}" sibTransId="{095AE3E2-7CB6-43CA-A532-FBE35E2C2239}"/>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289F541-01BB-4432-B9FC-11E020530607}" type="presOf" srcId="{87EBC7B2-62CC-4F4D-B8F1-6913234E01AB}" destId="{1E2AF601-0E14-41E6-A130-E7A0A9003234}"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6EBF0958-14B8-46D6-946A-55D79E6E528B}" type="presOf" srcId="{095AE3E2-7CB6-43CA-A532-FBE35E2C2239}" destId="{B403F713-81E6-4AE7-B3A1-1A307AF769A8}" srcOrd="0" destOrd="0" presId="urn:microsoft.com/office/officeart/2005/8/layout/hList7"/>
    <dgm:cxn modelId="{1C523813-002F-4E06-BB09-C5D00C73709B}" type="presOf" srcId="{51654D6A-95A4-4E7F-B6C4-FF063E7F512E}" destId="{EBD88C52-2018-48D1-9314-C17CB78960E1}"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5EE004A5-3774-4BB1-B9EC-EDCC333FB895}" srcId="{76CDA518-BC6C-454C-8425-289DBEFA6303}" destId="{DA761F70-B11F-4EA6-915D-15ADF7DDBA23}" srcOrd="5" destOrd="0" parTransId="{205211D0-56BC-42B4-8B39-5E0986F07326}" sibTransId="{8B7B9245-1212-4EA2-8DBA-AB21D24D994E}"/>
    <dgm:cxn modelId="{3010D677-843A-41AF-B19F-380B234A9644}" type="presOf" srcId="{82ED9815-0689-437F-AB55-8011A9589219}" destId="{80C6CD21-4D30-4F02-A5E3-108A4E386C2A}"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EE6BF61A-B19F-4C39-8C06-B8706D9BA7BA}" srcId="{76CDA518-BC6C-454C-8425-289DBEFA6303}" destId="{4F7AD0EE-0E26-4017-9F94-86272D93EFC3}" srcOrd="4" destOrd="0" parTransId="{1B378C42-C627-4201-AE52-4BA974618512}" sibTransId="{51654D6A-95A4-4E7F-B6C4-FF063E7F512E}"/>
    <dgm:cxn modelId="{57F181F1-6B71-4EAF-824A-3C3569D63AC5}" srcId="{76CDA518-BC6C-454C-8425-289DBEFA6303}" destId="{5DE23A1F-B828-4AED-93AF-CB385BE40F90}" srcOrd="7" destOrd="0" parTransId="{AC415565-C001-469D-988D-42CCD55DFDCC}" sibTransId="{4F72BF1C-5C6D-4106-A1C4-ECB77BA1216C}"/>
    <dgm:cxn modelId="{248B32C3-2711-45FB-A7E4-F6788733167D}" type="presOf" srcId="{DA761F70-B11F-4EA6-915D-15ADF7DDBA23}" destId="{3A3CCAAA-9391-4727-92C0-D8017A0163A3}" srcOrd="1"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12110A1E-07E5-4867-8924-79D6630C17C6}" type="presOf" srcId="{EDE82B6F-CA32-4C6B-8BFB-B30D12284093}" destId="{FA06BBCE-464F-4266-B09B-D42E3ACE62C5}"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CB5E5B09-20CD-4245-A349-FF2971C82599}" srcId="{76CDA518-BC6C-454C-8425-289DBEFA6303}" destId="{0C927F58-D0E1-4B01-A6B6-C603E890F398}" srcOrd="2" destOrd="0" parTransId="{79673275-EAE9-4B21-BD17-BA2A2DC472F8}" sibTransId="{91B44C06-EF03-4B80-B764-56D43105AB17}"/>
    <dgm:cxn modelId="{9A3F4BAA-79D8-469B-B567-9488E3562F84}" type="presOf" srcId="{87EBC7B2-62CC-4F4D-B8F1-6913234E01AB}" destId="{EFEA8269-3FA8-4E67-A41C-D7364A1F0F81}" srcOrd="1"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4_2" csCatId="accent4"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JANUARY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5B6739-710A-4B4D-9EBD-6F3E0D5E4D89}">
      <dgm:prSet phldrT="[Text]" custT="1"/>
      <dgm:spPr>
        <a:effectLst>
          <a:outerShdw blurRad="50800" dist="38100" dir="2700000" algn="tl" rotWithShape="0">
            <a:prstClr val="black">
              <a:alpha val="40000"/>
            </a:prstClr>
          </a:outerShdw>
        </a:effectLst>
      </dgm:spPr>
      <dgm:t>
        <a:bodyPr/>
        <a:lstStyle/>
        <a:p>
          <a:r>
            <a:rPr lang="en-US" sz="800" b="1"/>
            <a:t>FEBRUARY</a:t>
          </a:r>
        </a:p>
      </dgm:t>
    </dgm:pt>
    <dgm:pt modelId="{BE4071A8-D943-469B-971A-C9DD1E11C579}" type="parTrans" cxnId="{44149030-9C13-4EEE-BD15-1C774FB8E2DB}">
      <dgm:prSet/>
      <dgm:spPr/>
      <dgm:t>
        <a:bodyPr/>
        <a:lstStyle/>
        <a:p>
          <a:endParaRPr lang="en-US" sz="800" b="1"/>
        </a:p>
      </dgm:t>
    </dgm:pt>
    <dgm:pt modelId="{C8630810-E520-4CBC-B08B-16CFA55F1689}" type="sibTrans" cxnId="{44149030-9C13-4EEE-BD15-1C774FB8E2DB}">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t>
        <a:bodyPr/>
        <a:lstStyle/>
        <a:p>
          <a:endParaRPr lang="en-US"/>
        </a:p>
      </dgm:t>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ScaleY="103219"/>
      <dgm:spPr/>
      <dgm:t>
        <a:bodyPr/>
        <a:lstStyle/>
        <a:p>
          <a:endParaRPr lang="en-US"/>
        </a:p>
      </dgm:t>
    </dgm:pt>
    <dgm:pt modelId="{8DBA6631-669F-405E-9DE8-0FA381224CCB}" type="pres">
      <dgm:prSet presAssocID="{52AC4D52-AC6B-43A5-83D3-92B328BC6853}" presName="parentNode" presStyleLbl="node1" presStyleIdx="0" presStyleCnt="2">
        <dgm:presLayoutVars>
          <dgm:chMax val="0"/>
          <dgm:bulletEnabled val="1"/>
        </dgm:presLayoutVars>
      </dgm:prSet>
      <dgm:spPr/>
      <dgm:t>
        <a:bodyPr/>
        <a:lstStyle/>
        <a:p>
          <a:endParaRPr lang="en-US"/>
        </a:p>
      </dgm:t>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541A5A60-12CA-4B2E-A81F-DB448263A5D1}" type="pres">
      <dgm:prSet presAssocID="{555B6739-710A-4B4D-9EBD-6F3E0D5E4D89}" presName="compositeNode" presStyleCnt="0">
        <dgm:presLayoutVars>
          <dgm:bulletEnabled val="1"/>
        </dgm:presLayoutVars>
      </dgm:prSet>
      <dgm:spPr/>
    </dgm:pt>
    <dgm:pt modelId="{E0A01FB4-1D39-44C8-BE71-7169CCA8ECD3}" type="pres">
      <dgm:prSet presAssocID="{555B6739-710A-4B4D-9EBD-6F3E0D5E4D89}" presName="bgRect" presStyleLbl="node1" presStyleIdx="1" presStyleCnt="2" custScaleY="103219"/>
      <dgm:spPr/>
      <dgm:t>
        <a:bodyPr/>
        <a:lstStyle/>
        <a:p>
          <a:endParaRPr lang="en-US"/>
        </a:p>
      </dgm:t>
    </dgm:pt>
    <dgm:pt modelId="{2B04F61E-F09D-4572-A85C-17147C8ACF18}" type="pres">
      <dgm:prSet presAssocID="{555B6739-710A-4B4D-9EBD-6F3E0D5E4D89}" presName="parentNode" presStyleLbl="node1" presStyleIdx="1" presStyleCnt="2">
        <dgm:presLayoutVars>
          <dgm:chMax val="0"/>
          <dgm:bulletEnabled val="1"/>
        </dgm:presLayoutVars>
      </dgm:prSet>
      <dgm:spPr/>
      <dgm:t>
        <a:bodyPr/>
        <a:lstStyle/>
        <a:p>
          <a:endParaRPr lang="en-US"/>
        </a:p>
      </dgm:t>
    </dgm:pt>
  </dgm:ptLst>
  <dgm:cxnLst>
    <dgm:cxn modelId="{47004640-D7CE-4240-81A4-C3B91D89B896}" type="presOf" srcId="{F3CC4D8D-51D0-4CAB-A7E0-F3C82C757EE3}" destId="{2358811D-AD16-4485-B83D-7E120D5A3EBA}" srcOrd="0" destOrd="0" presId="urn:microsoft.com/office/officeart/2005/8/layout/hProcess7"/>
    <dgm:cxn modelId="{C7995B50-B2EC-4B7A-8EDC-193948AFE33D}" type="presOf" srcId="{555B6739-710A-4B4D-9EBD-6F3E0D5E4D89}" destId="{E0A01FB4-1D39-44C8-BE71-7169CCA8ECD3}" srcOrd="0" destOrd="0" presId="urn:microsoft.com/office/officeart/2005/8/layout/hProcess7"/>
    <dgm:cxn modelId="{A391BEF9-A702-4414-B0C5-F7070ABBB233}" type="presOf" srcId="{555B6739-710A-4B4D-9EBD-6F3E0D5E4D89}" destId="{2B04F61E-F09D-4572-A85C-17147C8ACF18}"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FC2BB10C-A217-482F-83E6-84814AC8DDEE}" type="presOf" srcId="{52AC4D52-AC6B-43A5-83D3-92B328BC6853}" destId="{8DBA6631-669F-405E-9DE8-0FA381224CCB}" srcOrd="1" destOrd="0" presId="urn:microsoft.com/office/officeart/2005/8/layout/hProcess7"/>
    <dgm:cxn modelId="{44149030-9C13-4EEE-BD15-1C774FB8E2DB}" srcId="{F3CC4D8D-51D0-4CAB-A7E0-F3C82C757EE3}" destId="{555B6739-710A-4B4D-9EBD-6F3E0D5E4D89}" srcOrd="1" destOrd="0" parTransId="{BE4071A8-D943-469B-971A-C9DD1E11C579}" sibTransId="{C8630810-E520-4CBC-B08B-16CFA55F1689}"/>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8C9189C4-A90F-40C6-9AF8-A3575EFE71C6}" type="presParOf" srcId="{2358811D-AD16-4485-B83D-7E120D5A3EBA}" destId="{FEF3A57A-DA77-4CFC-ACAF-52A56EB8CC18}" srcOrd="1" destOrd="0" presId="urn:microsoft.com/office/officeart/2005/8/layout/hProcess7"/>
    <dgm:cxn modelId="{26E50F10-DEB5-46CF-BC69-36075799C1E6}" type="presParOf" srcId="{2358811D-AD16-4485-B83D-7E120D5A3EBA}" destId="{3E288028-4220-4E47-BBEB-1D5D19141B31}" srcOrd="2" destOrd="0" presId="urn:microsoft.com/office/officeart/2005/8/layout/hProcess7"/>
    <dgm:cxn modelId="{E402CA12-CBB4-4281-9724-FB7252E31CAC}" type="presParOf" srcId="{3E288028-4220-4E47-BBEB-1D5D19141B31}" destId="{3AB04FDB-C8A5-4B67-B663-AEC9684C0F1B}" srcOrd="0" destOrd="0" presId="urn:microsoft.com/office/officeart/2005/8/layout/hProcess7"/>
    <dgm:cxn modelId="{955438AF-5128-44A4-B1BC-80FD6FB8D9F4}" type="presParOf" srcId="{3E288028-4220-4E47-BBEB-1D5D19141B31}" destId="{427FC1E3-0593-4C6D-B81C-9EA4B510122F}" srcOrd="1" destOrd="0" presId="urn:microsoft.com/office/officeart/2005/8/layout/hProcess7"/>
    <dgm:cxn modelId="{7053B697-A9C2-45D5-B19F-9D9DC843CB8C}" type="presParOf" srcId="{3E288028-4220-4E47-BBEB-1D5D19141B31}" destId="{C139935C-F600-418F-A856-64BDD8CDFB88}" srcOrd="2" destOrd="0" presId="urn:microsoft.com/office/officeart/2005/8/layout/hProcess7"/>
    <dgm:cxn modelId="{3AD4FAD1-92BA-4383-BE1C-BBC707BC0668}" type="presParOf" srcId="{2358811D-AD16-4485-B83D-7E120D5A3EBA}" destId="{CF0066F2-CC70-4EA8-8000-C53F5C1F24B1}" srcOrd="3" destOrd="0" presId="urn:microsoft.com/office/officeart/2005/8/layout/hProcess7"/>
    <dgm:cxn modelId="{4E038536-0307-4C83-922A-61B0CBAD6397}" type="presParOf" srcId="{2358811D-AD16-4485-B83D-7E120D5A3EBA}" destId="{541A5A60-12CA-4B2E-A81F-DB448263A5D1}" srcOrd="4" destOrd="0" presId="urn:microsoft.com/office/officeart/2005/8/layout/hProcess7"/>
    <dgm:cxn modelId="{E3514386-801C-4413-B9E7-2533C44414EA}" type="presParOf" srcId="{541A5A60-12CA-4B2E-A81F-DB448263A5D1}" destId="{E0A01FB4-1D39-44C8-BE71-7169CCA8ECD3}" srcOrd="0" destOrd="0" presId="urn:microsoft.com/office/officeart/2005/8/layout/hProcess7"/>
    <dgm:cxn modelId="{3FFD1008-D2A8-4573-A616-B53A9B85C44C}" type="presParOf" srcId="{541A5A60-12CA-4B2E-A81F-DB448263A5D1}" destId="{2B04F61E-F09D-4572-A85C-17147C8ACF18}" srcOrd="1" destOrd="0" presId="urn:microsoft.com/office/officeart/2005/8/layout/hProcess7"/>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0_3" csCatId="mainScheme" phldr="1"/>
      <dgm:spPr/>
      <dgm:t>
        <a:bodyPr/>
        <a:lstStyle/>
        <a:p>
          <a:endParaRPr lang="en-US"/>
        </a:p>
      </dgm:t>
    </dgm:pt>
    <dgm:pt modelId="{52AC4D52-AC6B-43A5-83D3-92B328BC6853}">
      <dgm:prSet phldrT="[Text]" custT="1"/>
      <dgm:spPr>
        <a:solidFill>
          <a:schemeClr val="accent2"/>
        </a:solidFill>
        <a:effectLst>
          <a:outerShdw blurRad="50800" dist="38100" dir="2700000" algn="tl" rotWithShape="0">
            <a:prstClr val="black">
              <a:alpha val="40000"/>
            </a:prstClr>
          </a:outerShdw>
        </a:effectLst>
      </dgm:spPr>
      <dgm:t>
        <a:bodyPr/>
        <a:lstStyle/>
        <a:p>
          <a:r>
            <a:rPr lang="en-US" sz="800" b="1"/>
            <a:t>MARCH</a:t>
          </a:r>
        </a:p>
      </dgm:t>
    </dgm:pt>
    <dgm:pt modelId="{581199FB-FCCF-4315-B0DB-6D33F0196465}" type="parTrans" cxnId="{8A2045A0-E317-45C6-944C-E0E4192C535C}">
      <dgm:prSet/>
      <dgm:spPr/>
      <dgm:t>
        <a:bodyPr/>
        <a:lstStyle/>
        <a:p>
          <a:endParaRPr lang="en-US" b="1"/>
        </a:p>
      </dgm:t>
    </dgm:pt>
    <dgm:pt modelId="{1254B334-7EDA-4AF8-88C3-3EB9B35C40A4}" type="sibTrans" cxnId="{8A2045A0-E317-45C6-944C-E0E4192C535C}">
      <dgm:prSet/>
      <dgm:spPr/>
      <dgm:t>
        <a:bodyPr/>
        <a:lstStyle/>
        <a:p>
          <a:endParaRPr lang="en-US" b="1"/>
        </a:p>
      </dgm:t>
    </dgm:pt>
    <dgm:pt modelId="{2358811D-AD16-4485-B83D-7E120D5A3EBA}" type="pres">
      <dgm:prSet presAssocID="{F3CC4D8D-51D0-4CAB-A7E0-F3C82C757EE3}" presName="Name0" presStyleCnt="0">
        <dgm:presLayoutVars>
          <dgm:dir/>
          <dgm:animLvl val="lvl"/>
          <dgm:resizeHandles val="exact"/>
        </dgm:presLayoutVars>
      </dgm:prSet>
      <dgm:spPr/>
      <dgm:t>
        <a:bodyPr/>
        <a:lstStyle/>
        <a:p>
          <a:endParaRPr lang="en-US"/>
        </a:p>
      </dgm:t>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1" custLinFactNeighborX="-31734" custLinFactNeighborY="5074"/>
      <dgm:spPr/>
      <dgm:t>
        <a:bodyPr/>
        <a:lstStyle/>
        <a:p>
          <a:endParaRPr lang="en-US"/>
        </a:p>
      </dgm:t>
    </dgm:pt>
    <dgm:pt modelId="{8DBA6631-669F-405E-9DE8-0FA381224CCB}" type="pres">
      <dgm:prSet presAssocID="{52AC4D52-AC6B-43A5-83D3-92B328BC6853}" presName="parentNode" presStyleLbl="node1" presStyleIdx="0" presStyleCnt="1">
        <dgm:presLayoutVars>
          <dgm:chMax val="0"/>
          <dgm:bulletEnabled val="1"/>
        </dgm:presLayoutVars>
      </dgm:prSet>
      <dgm:spPr/>
      <dgm:t>
        <a:bodyPr/>
        <a:lstStyle/>
        <a:p>
          <a:endParaRPr lang="en-US"/>
        </a:p>
      </dgm:t>
    </dgm:pt>
  </dgm:ptLst>
  <dgm:cxnLst>
    <dgm:cxn modelId="{FC2BB10C-A217-482F-83E6-84814AC8DDEE}" type="presOf" srcId="{52AC4D52-AC6B-43A5-83D3-92B328BC6853}" destId="{8DBA6631-669F-405E-9DE8-0FA381224CCB}"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47004640-D7CE-4240-81A4-C3B91D89B896}" type="presOf" srcId="{F3CC4D8D-51D0-4CAB-A7E0-F3C82C757EE3}" destId="{2358811D-AD16-4485-B83D-7E120D5A3EBA}" srcOrd="0" destOrd="0" presId="urn:microsoft.com/office/officeart/2005/8/layout/hProcess7"/>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2_2" csCatId="accent2" phldr="1"/>
      <dgm:spPr/>
      <dgm:t>
        <a:bodyPr/>
        <a:lstStyle/>
        <a:p>
          <a:endParaRPr lang="en-US"/>
        </a:p>
      </dgm:t>
    </dgm:pt>
    <dgm:pt modelId="{52AC4D52-AC6B-43A5-83D3-92B328BC6853}">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APRIL</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4F64E705-69E2-475F-99FF-BEC892AAB192}">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MAY</a:t>
          </a:r>
        </a:p>
      </dgm:t>
    </dgm:pt>
    <dgm:pt modelId="{D5DEE5B9-A91E-4C8C-B744-55E0C1493245}" type="parTrans" cxnId="{ABD8A239-8EFE-43AB-9CA7-50FD1D7DA839}">
      <dgm:prSet/>
      <dgm:spPr/>
      <dgm:t>
        <a:bodyPr/>
        <a:lstStyle/>
        <a:p>
          <a:endParaRPr lang="en-US" sz="800" b="1"/>
        </a:p>
      </dgm:t>
    </dgm:pt>
    <dgm:pt modelId="{41FE7F1B-7513-4CEB-9C8A-912B5A5F81B1}" type="sibTrans" cxnId="{ABD8A239-8EFE-43AB-9CA7-50FD1D7DA839}">
      <dgm:prSet/>
      <dgm:spPr/>
      <dgm:t>
        <a:bodyPr/>
        <a:lstStyle/>
        <a:p>
          <a:endParaRPr lang="en-US" sz="800" b="1"/>
        </a:p>
      </dgm:t>
    </dgm:pt>
    <dgm:pt modelId="{941D8FAD-1923-4504-9E1C-EE474DAC5009}">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JUNE</a:t>
          </a:r>
        </a:p>
      </dgm:t>
    </dgm:pt>
    <dgm:pt modelId="{F325BDD1-915E-4022-8C27-2910FF4D4120}" type="parTrans" cxnId="{2BCA0057-8692-4F6E-B881-23DCD90A896F}">
      <dgm:prSet/>
      <dgm:spPr/>
      <dgm:t>
        <a:bodyPr/>
        <a:lstStyle/>
        <a:p>
          <a:endParaRPr lang="en-US" sz="800" b="1"/>
        </a:p>
      </dgm:t>
    </dgm:pt>
    <dgm:pt modelId="{8700EE5E-F7E0-465B-8D24-1F8A31DE3286}" type="sibTrans" cxnId="{2BCA0057-8692-4F6E-B881-23DCD90A896F}">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t>
        <a:bodyPr/>
        <a:lstStyle/>
        <a:p>
          <a:endParaRPr lang="en-US"/>
        </a:p>
      </dgm:t>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3"/>
      <dgm:spPr/>
      <dgm:t>
        <a:bodyPr/>
        <a:lstStyle/>
        <a:p>
          <a:endParaRPr lang="en-US"/>
        </a:p>
      </dgm:t>
    </dgm:pt>
    <dgm:pt modelId="{8DBA6631-669F-405E-9DE8-0FA381224CCB}" type="pres">
      <dgm:prSet presAssocID="{52AC4D52-AC6B-43A5-83D3-92B328BC6853}" presName="parentNode" presStyleLbl="node1" presStyleIdx="0" presStyleCnt="3">
        <dgm:presLayoutVars>
          <dgm:chMax val="0"/>
          <dgm:bulletEnabled val="1"/>
        </dgm:presLayoutVars>
      </dgm:prSet>
      <dgm:spPr/>
      <dgm:t>
        <a:bodyPr/>
        <a:lstStyle/>
        <a:p>
          <a:endParaRPr lang="en-US"/>
        </a:p>
      </dgm:t>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2"/>
      <dgm:spPr>
        <a:ln>
          <a:solidFill>
            <a:schemeClr val="tx2"/>
          </a:solidFill>
        </a:ln>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8DF83716-D5F9-463A-8AF3-4F280F01A457}" type="pres">
      <dgm:prSet presAssocID="{4F64E705-69E2-475F-99FF-BEC892AAB192}" presName="compositeNode" presStyleCnt="0">
        <dgm:presLayoutVars>
          <dgm:bulletEnabled val="1"/>
        </dgm:presLayoutVars>
      </dgm:prSet>
      <dgm:spPr/>
    </dgm:pt>
    <dgm:pt modelId="{168CDFC9-90CE-424B-A4E8-278ACC8BE182}" type="pres">
      <dgm:prSet presAssocID="{4F64E705-69E2-475F-99FF-BEC892AAB192}" presName="bgRect" presStyleLbl="node1" presStyleIdx="1" presStyleCnt="3"/>
      <dgm:spPr/>
      <dgm:t>
        <a:bodyPr/>
        <a:lstStyle/>
        <a:p>
          <a:endParaRPr lang="en-US"/>
        </a:p>
      </dgm:t>
    </dgm:pt>
    <dgm:pt modelId="{0A64D82D-49F7-4CC1-8D0C-96DB8D3D2055}" type="pres">
      <dgm:prSet presAssocID="{4F64E705-69E2-475F-99FF-BEC892AAB192}" presName="parentNode" presStyleLbl="node1" presStyleIdx="1" presStyleCnt="3">
        <dgm:presLayoutVars>
          <dgm:chMax val="0"/>
          <dgm:bulletEnabled val="1"/>
        </dgm:presLayoutVars>
      </dgm:prSet>
      <dgm:spPr/>
      <dgm:t>
        <a:bodyPr/>
        <a:lstStyle/>
        <a:p>
          <a:endParaRPr lang="en-US"/>
        </a:p>
      </dgm:t>
    </dgm:pt>
    <dgm:pt modelId="{7A97E7EF-DFC5-4F2B-BF3D-1ADC4F8FBF71}" type="pres">
      <dgm:prSet presAssocID="{41FE7F1B-7513-4CEB-9C8A-912B5A5F81B1}" presName="hSp" presStyleCnt="0"/>
      <dgm:spPr/>
    </dgm:pt>
    <dgm:pt modelId="{95AA93D9-143A-4179-94D5-A324117C7B13}" type="pres">
      <dgm:prSet presAssocID="{41FE7F1B-7513-4CEB-9C8A-912B5A5F81B1}" presName="vProcSp" presStyleCnt="0"/>
      <dgm:spPr/>
    </dgm:pt>
    <dgm:pt modelId="{4A6FDF96-32D7-482F-B970-27A45A97B9C6}" type="pres">
      <dgm:prSet presAssocID="{41FE7F1B-7513-4CEB-9C8A-912B5A5F81B1}" presName="vSp1" presStyleCnt="0"/>
      <dgm:spPr/>
    </dgm:pt>
    <dgm:pt modelId="{FE0A7E94-0825-4074-865F-1ACA6778AEB4}" type="pres">
      <dgm:prSet presAssocID="{41FE7F1B-7513-4CEB-9C8A-912B5A5F81B1}" presName="simulatedConn" presStyleLbl="solidFgAcc1" presStyleIdx="1" presStyleCnt="2"/>
      <dgm:spPr>
        <a:ln>
          <a:solidFill>
            <a:schemeClr val="tx2"/>
          </a:solidFill>
        </a:ln>
      </dgm:spPr>
    </dgm:pt>
    <dgm:pt modelId="{54FFFE83-7910-47CC-B537-4925EB1249C5}" type="pres">
      <dgm:prSet presAssocID="{41FE7F1B-7513-4CEB-9C8A-912B5A5F81B1}" presName="vSp2" presStyleCnt="0"/>
      <dgm:spPr/>
    </dgm:pt>
    <dgm:pt modelId="{014C3815-FB34-466B-AB2D-073A7779C233}" type="pres">
      <dgm:prSet presAssocID="{41FE7F1B-7513-4CEB-9C8A-912B5A5F81B1}" presName="sibTrans" presStyleCnt="0"/>
      <dgm:spPr/>
    </dgm:pt>
    <dgm:pt modelId="{04CE0C97-649D-40F9-8D53-611012A258F1}" type="pres">
      <dgm:prSet presAssocID="{941D8FAD-1923-4504-9E1C-EE474DAC5009}" presName="compositeNode" presStyleCnt="0">
        <dgm:presLayoutVars>
          <dgm:bulletEnabled val="1"/>
        </dgm:presLayoutVars>
      </dgm:prSet>
      <dgm:spPr/>
    </dgm:pt>
    <dgm:pt modelId="{430438FA-20BF-47B3-A949-A405D0DB09CD}" type="pres">
      <dgm:prSet presAssocID="{941D8FAD-1923-4504-9E1C-EE474DAC5009}" presName="bgRect" presStyleLbl="node1" presStyleIdx="2" presStyleCnt="3"/>
      <dgm:spPr/>
      <dgm:t>
        <a:bodyPr/>
        <a:lstStyle/>
        <a:p>
          <a:endParaRPr lang="en-US"/>
        </a:p>
      </dgm:t>
    </dgm:pt>
    <dgm:pt modelId="{529C4210-6100-40EB-89AC-75DE350AA14D}" type="pres">
      <dgm:prSet presAssocID="{941D8FAD-1923-4504-9E1C-EE474DAC5009}" presName="parentNode" presStyleLbl="node1" presStyleIdx="2" presStyleCnt="3">
        <dgm:presLayoutVars>
          <dgm:chMax val="0"/>
          <dgm:bulletEnabled val="1"/>
        </dgm:presLayoutVars>
      </dgm:prSet>
      <dgm:spPr/>
      <dgm:t>
        <a:bodyPr/>
        <a:lstStyle/>
        <a:p>
          <a:endParaRPr lang="en-US"/>
        </a:p>
      </dgm:t>
    </dgm:pt>
  </dgm:ptLst>
  <dgm:cxnLst>
    <dgm:cxn modelId="{47004640-D7CE-4240-81A4-C3B91D89B896}" type="presOf" srcId="{F3CC4D8D-51D0-4CAB-A7E0-F3C82C757EE3}" destId="{2358811D-AD16-4485-B83D-7E120D5A3EBA}" srcOrd="0" destOrd="0" presId="urn:microsoft.com/office/officeart/2005/8/layout/hProcess7"/>
    <dgm:cxn modelId="{ABD8A239-8EFE-43AB-9CA7-50FD1D7DA839}" srcId="{F3CC4D8D-51D0-4CAB-A7E0-F3C82C757EE3}" destId="{4F64E705-69E2-475F-99FF-BEC892AAB192}" srcOrd="1" destOrd="0" parTransId="{D5DEE5B9-A91E-4C8C-B744-55E0C1493245}" sibTransId="{41FE7F1B-7513-4CEB-9C8A-912B5A5F81B1}"/>
    <dgm:cxn modelId="{FC2BB10C-A217-482F-83E6-84814AC8DDEE}" type="presOf" srcId="{52AC4D52-AC6B-43A5-83D3-92B328BC6853}" destId="{8DBA6631-669F-405E-9DE8-0FA381224CCB}" srcOrd="1" destOrd="0" presId="urn:microsoft.com/office/officeart/2005/8/layout/hProcess7"/>
    <dgm:cxn modelId="{1F2B7008-3410-4426-ACFA-102E44041719}" type="presOf" srcId="{941D8FAD-1923-4504-9E1C-EE474DAC5009}" destId="{430438FA-20BF-47B3-A949-A405D0DB09CD}" srcOrd="0" destOrd="0" presId="urn:microsoft.com/office/officeart/2005/8/layout/hProcess7"/>
    <dgm:cxn modelId="{8FD70635-769F-4576-9704-224DCE82311E}" type="presOf" srcId="{4F64E705-69E2-475F-99FF-BEC892AAB192}" destId="{168CDFC9-90CE-424B-A4E8-278ACC8BE182}" srcOrd="0" destOrd="0" presId="urn:microsoft.com/office/officeart/2005/8/layout/hProcess7"/>
    <dgm:cxn modelId="{B2EEA894-5F21-4F31-B4AE-7A170A80A4AB}" type="presOf" srcId="{941D8FAD-1923-4504-9E1C-EE474DAC5009}" destId="{529C4210-6100-40EB-89AC-75DE350AA14D}" srcOrd="1" destOrd="0" presId="urn:microsoft.com/office/officeart/2005/8/layout/hProcess7"/>
    <dgm:cxn modelId="{FCE28AAA-2816-49F6-B284-B2E317603930}" type="presOf" srcId="{52AC4D52-AC6B-43A5-83D3-92B328BC6853}" destId="{4F4D0479-E343-4435-B0DE-6E8EA1D63082}" srcOrd="0" destOrd="0" presId="urn:microsoft.com/office/officeart/2005/8/layout/hProcess7"/>
    <dgm:cxn modelId="{E533C116-35AB-4BCC-916E-558A82A8DCB4}" type="presOf" srcId="{4F64E705-69E2-475F-99FF-BEC892AAB192}" destId="{0A64D82D-49F7-4CC1-8D0C-96DB8D3D2055}"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2BCA0057-8692-4F6E-B881-23DCD90A896F}" srcId="{F3CC4D8D-51D0-4CAB-A7E0-F3C82C757EE3}" destId="{941D8FAD-1923-4504-9E1C-EE474DAC5009}" srcOrd="2" destOrd="0" parTransId="{F325BDD1-915E-4022-8C27-2910FF4D4120}" sibTransId="{8700EE5E-F7E0-465B-8D24-1F8A31DE3286}"/>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7A5CC103-99AC-45E2-8071-6D5FC564999D}" type="presParOf" srcId="{2358811D-AD16-4485-B83D-7E120D5A3EBA}" destId="{FEF3A57A-DA77-4CFC-ACAF-52A56EB8CC18}" srcOrd="1" destOrd="0" presId="urn:microsoft.com/office/officeart/2005/8/layout/hProcess7"/>
    <dgm:cxn modelId="{59831372-D8DC-46A2-AD10-05D59FBD82D2}" type="presParOf" srcId="{2358811D-AD16-4485-B83D-7E120D5A3EBA}" destId="{3E288028-4220-4E47-BBEB-1D5D19141B31}" srcOrd="2" destOrd="0" presId="urn:microsoft.com/office/officeart/2005/8/layout/hProcess7"/>
    <dgm:cxn modelId="{C61A96E3-4440-47BE-90A5-741B170E1890}" type="presParOf" srcId="{3E288028-4220-4E47-BBEB-1D5D19141B31}" destId="{3AB04FDB-C8A5-4B67-B663-AEC9684C0F1B}" srcOrd="0" destOrd="0" presId="urn:microsoft.com/office/officeart/2005/8/layout/hProcess7"/>
    <dgm:cxn modelId="{3FC5A30C-63CC-4AB1-8B4B-2EB013E28C19}" type="presParOf" srcId="{3E288028-4220-4E47-BBEB-1D5D19141B31}" destId="{427FC1E3-0593-4C6D-B81C-9EA4B510122F}" srcOrd="1" destOrd="0" presId="urn:microsoft.com/office/officeart/2005/8/layout/hProcess7"/>
    <dgm:cxn modelId="{40728E14-3455-4D8C-AEFA-19CA105070D1}" type="presParOf" srcId="{3E288028-4220-4E47-BBEB-1D5D19141B31}" destId="{C139935C-F600-418F-A856-64BDD8CDFB88}" srcOrd="2" destOrd="0" presId="urn:microsoft.com/office/officeart/2005/8/layout/hProcess7"/>
    <dgm:cxn modelId="{4912032B-EAA5-4E85-BA0D-BB2A5E905DC1}" type="presParOf" srcId="{2358811D-AD16-4485-B83D-7E120D5A3EBA}" destId="{CF0066F2-CC70-4EA8-8000-C53F5C1F24B1}" srcOrd="3" destOrd="0" presId="urn:microsoft.com/office/officeart/2005/8/layout/hProcess7"/>
    <dgm:cxn modelId="{32447CE3-3FE3-415E-B033-8B6DFFCB6BD0}" type="presParOf" srcId="{2358811D-AD16-4485-B83D-7E120D5A3EBA}" destId="{8DF83716-D5F9-463A-8AF3-4F280F01A457}" srcOrd="4" destOrd="0" presId="urn:microsoft.com/office/officeart/2005/8/layout/hProcess7"/>
    <dgm:cxn modelId="{B265CF01-F0F4-4FD1-95DA-2AA92F046175}" type="presParOf" srcId="{8DF83716-D5F9-463A-8AF3-4F280F01A457}" destId="{168CDFC9-90CE-424B-A4E8-278ACC8BE182}" srcOrd="0" destOrd="0" presId="urn:microsoft.com/office/officeart/2005/8/layout/hProcess7"/>
    <dgm:cxn modelId="{682EF37E-E4B0-489D-B2BC-82C5978C1828}" type="presParOf" srcId="{8DF83716-D5F9-463A-8AF3-4F280F01A457}" destId="{0A64D82D-49F7-4CC1-8D0C-96DB8D3D2055}" srcOrd="1" destOrd="0" presId="urn:microsoft.com/office/officeart/2005/8/layout/hProcess7"/>
    <dgm:cxn modelId="{2EB30C55-66FE-4975-8F23-4A5A0EFB0721}" type="presParOf" srcId="{2358811D-AD16-4485-B83D-7E120D5A3EBA}" destId="{7A97E7EF-DFC5-4F2B-BF3D-1ADC4F8FBF71}" srcOrd="5" destOrd="0" presId="urn:microsoft.com/office/officeart/2005/8/layout/hProcess7"/>
    <dgm:cxn modelId="{2CC0B553-2585-4AE6-876D-7A1DAA7BF85D}" type="presParOf" srcId="{2358811D-AD16-4485-B83D-7E120D5A3EBA}" destId="{95AA93D9-143A-4179-94D5-A324117C7B13}" srcOrd="6" destOrd="0" presId="urn:microsoft.com/office/officeart/2005/8/layout/hProcess7"/>
    <dgm:cxn modelId="{C720F0FD-75B8-4A04-AF30-CB9F91520CAA}" type="presParOf" srcId="{95AA93D9-143A-4179-94D5-A324117C7B13}" destId="{4A6FDF96-32D7-482F-B970-27A45A97B9C6}" srcOrd="0" destOrd="0" presId="urn:microsoft.com/office/officeart/2005/8/layout/hProcess7"/>
    <dgm:cxn modelId="{E6419EEF-B068-4A01-BAB0-ADA288C0485E}" type="presParOf" srcId="{95AA93D9-143A-4179-94D5-A324117C7B13}" destId="{FE0A7E94-0825-4074-865F-1ACA6778AEB4}" srcOrd="1" destOrd="0" presId="urn:microsoft.com/office/officeart/2005/8/layout/hProcess7"/>
    <dgm:cxn modelId="{EB031F11-75D0-4608-9F87-983494A109BC}" type="presParOf" srcId="{95AA93D9-143A-4179-94D5-A324117C7B13}" destId="{54FFFE83-7910-47CC-B537-4925EB1249C5}" srcOrd="2" destOrd="0" presId="urn:microsoft.com/office/officeart/2005/8/layout/hProcess7"/>
    <dgm:cxn modelId="{614A8EF1-0F05-4C27-A431-C040A9A2C322}" type="presParOf" srcId="{2358811D-AD16-4485-B83D-7E120D5A3EBA}" destId="{014C3815-FB34-466B-AB2D-073A7779C233}" srcOrd="7" destOrd="0" presId="urn:microsoft.com/office/officeart/2005/8/layout/hProcess7"/>
    <dgm:cxn modelId="{345D2892-B988-4146-9BF6-08F30DD8B6A4}" type="presParOf" srcId="{2358811D-AD16-4485-B83D-7E120D5A3EBA}" destId="{04CE0C97-649D-40F9-8D53-611012A258F1}" srcOrd="8" destOrd="0" presId="urn:microsoft.com/office/officeart/2005/8/layout/hProcess7"/>
    <dgm:cxn modelId="{1EF82391-D5B9-4771-8112-4C886A816E2C}" type="presParOf" srcId="{04CE0C97-649D-40F9-8D53-611012A258F1}" destId="{430438FA-20BF-47B3-A949-A405D0DB09CD}" srcOrd="0" destOrd="0" presId="urn:microsoft.com/office/officeart/2005/8/layout/hProcess7"/>
    <dgm:cxn modelId="{91927034-A8CE-4D0C-AF77-DEAE01D8BB91}" type="presParOf" srcId="{04CE0C97-649D-40F9-8D53-611012A258F1}" destId="{529C4210-6100-40EB-89AC-75DE350AA14D}" srcOrd="1" destOrd="0" presId="urn:microsoft.com/office/officeart/2005/8/layout/hProcess7"/>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AC245F8-D051-45A9-9866-B12B1BD22194}" type="doc">
      <dgm:prSet loTypeId="urn:microsoft.com/office/officeart/2005/8/layout/target1" loCatId="relationship" qsTypeId="urn:microsoft.com/office/officeart/2005/8/quickstyle/simple2" qsCatId="simple" csTypeId="urn:microsoft.com/office/officeart/2005/8/colors/accent1_2" csCatId="accent1" phldr="1"/>
      <dgm:spPr/>
      <dgm:t>
        <a:bodyPr/>
        <a:lstStyle/>
        <a:p>
          <a:endParaRPr lang="en-US"/>
        </a:p>
      </dgm:t>
    </dgm:pt>
    <dgm:pt modelId="{B93520E0-1D36-4737-B371-33F8E13EF870}">
      <dgm:prSet phldrT="[Text]" custT="1"/>
      <dgm:spPr/>
      <dgm:t>
        <a:bodyPr/>
        <a:lstStyle/>
        <a:p>
          <a:r>
            <a:rPr lang="en-US" sz="2400"/>
            <a:t>ED &lt;1%</a:t>
          </a:r>
        </a:p>
      </dgm:t>
    </dgm:pt>
    <dgm:pt modelId="{5EDEC8FE-88FF-4201-A13F-895780ABE10E}" type="parTrans" cxnId="{C739214C-072A-4BFB-836C-79EBF003958A}">
      <dgm:prSet/>
      <dgm:spPr/>
      <dgm:t>
        <a:bodyPr/>
        <a:lstStyle/>
        <a:p>
          <a:endParaRPr lang="en-US"/>
        </a:p>
      </dgm:t>
    </dgm:pt>
    <dgm:pt modelId="{C2EEA5EF-263E-478C-91AC-7494728BD4E6}" type="sibTrans" cxnId="{C739214C-072A-4BFB-836C-79EBF003958A}">
      <dgm:prSet/>
      <dgm:spPr/>
      <dgm:t>
        <a:bodyPr/>
        <a:lstStyle/>
        <a:p>
          <a:endParaRPr lang="en-US"/>
        </a:p>
      </dgm:t>
    </dgm:pt>
    <dgm:pt modelId="{EDE20376-FE05-4A1C-90FA-9C33B62012B4}">
      <dgm:prSet phldrT="[Text]" custT="1"/>
      <dgm:spPr/>
      <dgm:t>
        <a:bodyPr/>
        <a:lstStyle/>
        <a:p>
          <a:r>
            <a:rPr lang="en-US" sz="2400"/>
            <a:t>EBD 12-20%</a:t>
          </a:r>
        </a:p>
      </dgm:t>
    </dgm:pt>
    <dgm:pt modelId="{AD7528A0-E56A-469B-84F7-870E41599666}" type="parTrans" cxnId="{30F91050-9333-45C1-AE50-979CFA1E0184}">
      <dgm:prSet/>
      <dgm:spPr/>
      <dgm:t>
        <a:bodyPr/>
        <a:lstStyle/>
        <a:p>
          <a:endParaRPr lang="en-US"/>
        </a:p>
      </dgm:t>
    </dgm:pt>
    <dgm:pt modelId="{0D3A6E3B-C00F-49CC-9C10-76184F774A43}" type="sibTrans" cxnId="{30F91050-9333-45C1-AE50-979CFA1E0184}">
      <dgm:prSet/>
      <dgm:spPr/>
      <dgm:t>
        <a:bodyPr/>
        <a:lstStyle/>
        <a:p>
          <a:endParaRPr lang="en-US"/>
        </a:p>
      </dgm:t>
    </dgm:pt>
    <dgm:pt modelId="{63D8F321-4D6F-4C87-BC4F-1D9AE918ED37}" type="pres">
      <dgm:prSet presAssocID="{7AC245F8-D051-45A9-9866-B12B1BD22194}" presName="composite" presStyleCnt="0">
        <dgm:presLayoutVars>
          <dgm:chMax val="5"/>
          <dgm:dir/>
          <dgm:resizeHandles val="exact"/>
        </dgm:presLayoutVars>
      </dgm:prSet>
      <dgm:spPr/>
      <dgm:t>
        <a:bodyPr/>
        <a:lstStyle/>
        <a:p>
          <a:endParaRPr lang="en-US"/>
        </a:p>
      </dgm:t>
    </dgm:pt>
    <dgm:pt modelId="{6625C065-9CCB-4478-B8B3-41238F5B4862}" type="pres">
      <dgm:prSet presAssocID="{B93520E0-1D36-4737-B371-33F8E13EF870}" presName="circle1" presStyleLbl="lnNode1" presStyleIdx="0" presStyleCnt="2" custLinFactNeighborX="7387" custLinFactNeighborY="-5060"/>
      <dgm:spPr>
        <a:solidFill>
          <a:srgbClr val="FFFF00"/>
        </a:solidFill>
      </dgm:spPr>
    </dgm:pt>
    <dgm:pt modelId="{98BEF41C-5B07-4278-A012-D820FB1EAE95}" type="pres">
      <dgm:prSet presAssocID="{B93520E0-1D36-4737-B371-33F8E13EF870}" presName="text1" presStyleLbl="revTx" presStyleIdx="0" presStyleCnt="2" custScaleX="211723" custScaleY="64934" custLinFactNeighborX="20328" custLinFactNeighborY="-2923">
        <dgm:presLayoutVars>
          <dgm:bulletEnabled val="1"/>
        </dgm:presLayoutVars>
      </dgm:prSet>
      <dgm:spPr/>
      <dgm:t>
        <a:bodyPr/>
        <a:lstStyle/>
        <a:p>
          <a:endParaRPr lang="en-US"/>
        </a:p>
      </dgm:t>
    </dgm:pt>
    <dgm:pt modelId="{F85020AF-8515-406B-B6E1-03CC05B4F8F1}" type="pres">
      <dgm:prSet presAssocID="{B93520E0-1D36-4737-B371-33F8E13EF870}" presName="line1" presStyleLbl="callout" presStyleIdx="0" presStyleCnt="4" custLinFactY="71955" custLinFactNeighborX="-71914" custLinFactNeighborY="100000"/>
      <dgm:spPr>
        <a:ln w="38100"/>
      </dgm:spPr>
    </dgm:pt>
    <dgm:pt modelId="{5D5127DC-F990-4D10-A3ED-83F4E4094D01}" type="pres">
      <dgm:prSet presAssocID="{B93520E0-1D36-4737-B371-33F8E13EF870}" presName="d1" presStyleLbl="callout" presStyleIdx="1" presStyleCnt="4" custScaleX="80232" custScaleY="93939" custLinFactNeighborX="-6384" custLinFactNeighborY="3644"/>
      <dgm:spPr>
        <a:ln w="38100"/>
      </dgm:spPr>
    </dgm:pt>
    <dgm:pt modelId="{E2AD58FC-D3A4-4404-B3F3-516FAB1C8940}" type="pres">
      <dgm:prSet presAssocID="{EDE20376-FE05-4A1C-90FA-9C33B62012B4}" presName="circle2" presStyleLbl="lnNode1" presStyleIdx="1" presStyleCnt="2" custLinFactNeighborX="1194" custLinFactNeighborY="-1880"/>
      <dgm:spPr>
        <a:solidFill>
          <a:srgbClr val="7030A0"/>
        </a:solidFill>
      </dgm:spPr>
    </dgm:pt>
    <dgm:pt modelId="{9CA21573-BB90-49A1-BE64-A9D7A2BF3678}" type="pres">
      <dgm:prSet presAssocID="{EDE20376-FE05-4A1C-90FA-9C33B62012B4}" presName="text2" presStyleLbl="revTx" presStyleIdx="1" presStyleCnt="2" custScaleX="245307" custLinFactNeighborX="54945" custLinFactNeighborY="-12216">
        <dgm:presLayoutVars>
          <dgm:bulletEnabled val="1"/>
        </dgm:presLayoutVars>
      </dgm:prSet>
      <dgm:spPr/>
      <dgm:t>
        <a:bodyPr/>
        <a:lstStyle/>
        <a:p>
          <a:endParaRPr lang="en-US"/>
        </a:p>
      </dgm:t>
    </dgm:pt>
    <dgm:pt modelId="{1E4DC311-4D49-4A44-8224-A248A07C0CCA}" type="pres">
      <dgm:prSet presAssocID="{EDE20376-FE05-4A1C-90FA-9C33B62012B4}" presName="line2" presStyleLbl="callout" presStyleIdx="2" presStyleCnt="4"/>
      <dgm:spPr>
        <a:ln w="38100"/>
      </dgm:spPr>
    </dgm:pt>
    <dgm:pt modelId="{37C521DE-E66D-4861-A4AE-F1EF4BACE376}" type="pres">
      <dgm:prSet presAssocID="{EDE20376-FE05-4A1C-90FA-9C33B62012B4}" presName="d2" presStyleLbl="callout" presStyleIdx="3" presStyleCnt="4"/>
      <dgm:spPr>
        <a:ln w="38100"/>
      </dgm:spPr>
    </dgm:pt>
  </dgm:ptLst>
  <dgm:cxnLst>
    <dgm:cxn modelId="{C739214C-072A-4BFB-836C-79EBF003958A}" srcId="{7AC245F8-D051-45A9-9866-B12B1BD22194}" destId="{B93520E0-1D36-4737-B371-33F8E13EF870}" srcOrd="0" destOrd="0" parTransId="{5EDEC8FE-88FF-4201-A13F-895780ABE10E}" sibTransId="{C2EEA5EF-263E-478C-91AC-7494728BD4E6}"/>
    <dgm:cxn modelId="{DDA6504B-E367-4CE3-910A-7B694A4C551E}" type="presOf" srcId="{EDE20376-FE05-4A1C-90FA-9C33B62012B4}" destId="{9CA21573-BB90-49A1-BE64-A9D7A2BF3678}" srcOrd="0" destOrd="0" presId="urn:microsoft.com/office/officeart/2005/8/layout/target1"/>
    <dgm:cxn modelId="{77A83348-65B3-4211-A742-FDCB82F1DAC1}" type="presOf" srcId="{7AC245F8-D051-45A9-9866-B12B1BD22194}" destId="{63D8F321-4D6F-4C87-BC4F-1D9AE918ED37}" srcOrd="0" destOrd="0" presId="urn:microsoft.com/office/officeart/2005/8/layout/target1"/>
    <dgm:cxn modelId="{30F91050-9333-45C1-AE50-979CFA1E0184}" srcId="{7AC245F8-D051-45A9-9866-B12B1BD22194}" destId="{EDE20376-FE05-4A1C-90FA-9C33B62012B4}" srcOrd="1" destOrd="0" parTransId="{AD7528A0-E56A-469B-84F7-870E41599666}" sibTransId="{0D3A6E3B-C00F-49CC-9C10-76184F774A43}"/>
    <dgm:cxn modelId="{2E2E5EA2-C257-4627-A38B-C65C1D25918C}" type="presOf" srcId="{B93520E0-1D36-4737-B371-33F8E13EF870}" destId="{98BEF41C-5B07-4278-A012-D820FB1EAE95}" srcOrd="0" destOrd="0" presId="urn:microsoft.com/office/officeart/2005/8/layout/target1"/>
    <dgm:cxn modelId="{6AF4005B-B993-4DF8-B527-529D25AA249B}" type="presParOf" srcId="{63D8F321-4D6F-4C87-BC4F-1D9AE918ED37}" destId="{6625C065-9CCB-4478-B8B3-41238F5B4862}" srcOrd="0" destOrd="0" presId="urn:microsoft.com/office/officeart/2005/8/layout/target1"/>
    <dgm:cxn modelId="{EBA5E856-E1D6-4455-ACAF-12E454B755B4}" type="presParOf" srcId="{63D8F321-4D6F-4C87-BC4F-1D9AE918ED37}" destId="{98BEF41C-5B07-4278-A012-D820FB1EAE95}" srcOrd="1" destOrd="0" presId="urn:microsoft.com/office/officeart/2005/8/layout/target1"/>
    <dgm:cxn modelId="{A3A309DE-5F92-4B29-ACAE-4B711C16DCAE}" type="presParOf" srcId="{63D8F321-4D6F-4C87-BC4F-1D9AE918ED37}" destId="{F85020AF-8515-406B-B6E1-03CC05B4F8F1}" srcOrd="2" destOrd="0" presId="urn:microsoft.com/office/officeart/2005/8/layout/target1"/>
    <dgm:cxn modelId="{BB5E13D5-10E2-4E29-B3F7-1182E7692B38}" type="presParOf" srcId="{63D8F321-4D6F-4C87-BC4F-1D9AE918ED37}" destId="{5D5127DC-F990-4D10-A3ED-83F4E4094D01}" srcOrd="3" destOrd="0" presId="urn:microsoft.com/office/officeart/2005/8/layout/target1"/>
    <dgm:cxn modelId="{88A36DFB-93EF-4920-ADF5-5CBF96B1CB04}" type="presParOf" srcId="{63D8F321-4D6F-4C87-BC4F-1D9AE918ED37}" destId="{E2AD58FC-D3A4-4404-B3F3-516FAB1C8940}" srcOrd="4" destOrd="0" presId="urn:microsoft.com/office/officeart/2005/8/layout/target1"/>
    <dgm:cxn modelId="{A10E7DAE-14D5-43CE-8FDE-383DDACC0F17}" type="presParOf" srcId="{63D8F321-4D6F-4C87-BC4F-1D9AE918ED37}" destId="{9CA21573-BB90-49A1-BE64-A9D7A2BF3678}" srcOrd="5" destOrd="0" presId="urn:microsoft.com/office/officeart/2005/8/layout/target1"/>
    <dgm:cxn modelId="{02DDD146-CF20-473A-94CD-7DCF7E347B07}" type="presParOf" srcId="{63D8F321-4D6F-4C87-BC4F-1D9AE918ED37}" destId="{1E4DC311-4D49-4A44-8224-A248A07C0CCA}" srcOrd="6" destOrd="0" presId="urn:microsoft.com/office/officeart/2005/8/layout/target1"/>
    <dgm:cxn modelId="{523F7470-25B5-4106-9B64-54CF2C79300B}" type="presParOf" srcId="{63D8F321-4D6F-4C87-BC4F-1D9AE918ED37}" destId="{37C521DE-E66D-4861-A4AE-F1EF4BACE376}" srcOrd="7"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1D64A76-ABAA-4D9D-907A-253C9C958DA8}" type="doc">
      <dgm:prSet loTypeId="urn:microsoft.com/office/officeart/2005/8/layout/hProcess7#2" loCatId="list" qsTypeId="urn:microsoft.com/office/officeart/2005/8/quickstyle/simple1#7" qsCatId="simple" csTypeId="urn:microsoft.com/office/officeart/2005/8/colors/colorful2" csCatId="colorful" phldr="1"/>
      <dgm:spPr/>
      <dgm:t>
        <a:bodyPr/>
        <a:lstStyle/>
        <a:p>
          <a:endParaRPr lang="en-US"/>
        </a:p>
      </dgm:t>
    </dgm:pt>
    <dgm:pt modelId="{50456CF8-C2AC-4553-983C-A4DC4D008CCA}">
      <dgm:prSet phldrT="[Text]"/>
      <dgm:spPr>
        <a:solidFill>
          <a:schemeClr val="accent5">
            <a:lumMod val="75000"/>
          </a:schemeClr>
        </a:solidFill>
      </dgm:spPr>
      <dgm:t>
        <a:bodyPr/>
        <a:lstStyle/>
        <a:p>
          <a:r>
            <a:rPr lang="en-US"/>
            <a:t>Social-emotional</a:t>
          </a:r>
        </a:p>
      </dgm:t>
    </dgm:pt>
    <dgm:pt modelId="{8F3413EB-5DF1-4D39-9752-BA3BC7930EA5}" type="parTrans" cxnId="{506AD08C-7ECF-4802-AB6C-5C1613136C1D}">
      <dgm:prSet/>
      <dgm:spPr/>
      <dgm:t>
        <a:bodyPr/>
        <a:lstStyle/>
        <a:p>
          <a:endParaRPr lang="en-US"/>
        </a:p>
      </dgm:t>
    </dgm:pt>
    <dgm:pt modelId="{B08E409A-CF3A-4C52-8B82-711A4E9C46A9}" type="sibTrans" cxnId="{506AD08C-7ECF-4802-AB6C-5C1613136C1D}">
      <dgm:prSet/>
      <dgm:spPr/>
      <dgm:t>
        <a:bodyPr/>
        <a:lstStyle/>
        <a:p>
          <a:endParaRPr lang="en-US"/>
        </a:p>
      </dgm:t>
    </dgm:pt>
    <dgm:pt modelId="{67BDC6B4-5148-4199-B377-E24F14F906CE}">
      <dgm:prSet phldrT="[Text]" custT="1"/>
      <dgm:spPr/>
      <dgm:t>
        <a:bodyPr/>
        <a:lstStyle/>
        <a:p>
          <a:r>
            <a:rPr lang="en-US" sz="2400" b="1" dirty="0">
              <a:latin typeface="+mn-lt"/>
            </a:rPr>
            <a:t>Connect With Kids</a:t>
          </a:r>
          <a:r>
            <a:rPr lang="en-US" sz="2400" dirty="0">
              <a:latin typeface="+mn-lt"/>
            </a:rPr>
            <a:t/>
          </a:r>
          <a:br>
            <a:rPr lang="en-US" sz="2400" dirty="0">
              <a:latin typeface="+mn-lt"/>
            </a:rPr>
          </a:br>
          <a:r>
            <a:rPr lang="en-US" sz="2400" dirty="0" err="1">
              <a:latin typeface="+mn-lt"/>
            </a:rPr>
            <a:t>connectwithkids.com</a:t>
          </a:r>
          <a:endParaRPr lang="en-US" sz="1800" dirty="0"/>
        </a:p>
      </dgm:t>
    </dgm:pt>
    <dgm:pt modelId="{843DA986-20D8-4A5C-85C0-F7F122FBD1D0}" type="parTrans" cxnId="{2F942812-5B3B-4F54-A2C7-E22E23411885}">
      <dgm:prSet/>
      <dgm:spPr/>
      <dgm:t>
        <a:bodyPr/>
        <a:lstStyle/>
        <a:p>
          <a:endParaRPr lang="en-US"/>
        </a:p>
      </dgm:t>
    </dgm:pt>
    <dgm:pt modelId="{7E736F50-AFCF-4CCD-97A2-0D633C96670B}" type="sibTrans" cxnId="{2F942812-5B3B-4F54-A2C7-E22E23411885}">
      <dgm:prSet/>
      <dgm:spPr/>
      <dgm:t>
        <a:bodyPr/>
        <a:lstStyle/>
        <a:p>
          <a:endParaRPr lang="en-US"/>
        </a:p>
      </dgm:t>
    </dgm:pt>
    <dgm:pt modelId="{6E2C17F5-0B7D-4E67-AE8D-F0A148DB7CEB}">
      <dgm:prSet/>
      <dgm:spPr>
        <a:solidFill>
          <a:schemeClr val="bg1">
            <a:lumMod val="50000"/>
          </a:schemeClr>
        </a:solidFill>
      </dgm:spPr>
      <dgm:t>
        <a:bodyPr/>
        <a:lstStyle/>
        <a:p>
          <a:r>
            <a:rPr lang="en-US" dirty="0">
              <a:solidFill>
                <a:schemeClr val="bg1"/>
              </a:solidFill>
              <a:latin typeface="+mn-lt"/>
            </a:rPr>
            <a:t>Character Education </a:t>
          </a:r>
        </a:p>
      </dgm:t>
    </dgm:pt>
    <dgm:pt modelId="{189C1310-F5AF-4C15-92BA-889266B15E3D}" type="parTrans" cxnId="{CBA3B51E-BCC9-4F72-BE5B-4BA9A0EEF02B}">
      <dgm:prSet/>
      <dgm:spPr/>
      <dgm:t>
        <a:bodyPr/>
        <a:lstStyle/>
        <a:p>
          <a:endParaRPr lang="en-US"/>
        </a:p>
      </dgm:t>
    </dgm:pt>
    <dgm:pt modelId="{83358441-D035-4C2E-8501-FEED9C70BB31}" type="sibTrans" cxnId="{CBA3B51E-BCC9-4F72-BE5B-4BA9A0EEF02B}">
      <dgm:prSet/>
      <dgm:spPr/>
      <dgm:t>
        <a:bodyPr/>
        <a:lstStyle/>
        <a:p>
          <a:endParaRPr lang="en-US"/>
        </a:p>
      </dgm:t>
    </dgm:pt>
    <dgm:pt modelId="{280B3475-AD14-489A-8224-C22313E946EF}">
      <dgm:prSet custT="1"/>
      <dgm:spPr/>
      <dgm:t>
        <a:bodyPr/>
        <a:lstStyle/>
        <a:p>
          <a:pPr marL="228600" indent="-228600"/>
          <a:r>
            <a:rPr lang="en-US" sz="2000" dirty="0">
              <a:latin typeface="+mn-lt"/>
            </a:rPr>
            <a:t>A curricula using real stories presented through documentary-style videos, non-fiction books,  teaching guides and patent resources. </a:t>
          </a:r>
        </a:p>
      </dgm:t>
    </dgm:pt>
    <dgm:pt modelId="{2218D173-9D53-456C-A0B3-964CB4CC56CB}" type="parTrans" cxnId="{B3A26349-73EC-4527-AD8A-93BD4380EF5D}">
      <dgm:prSet/>
      <dgm:spPr/>
      <dgm:t>
        <a:bodyPr/>
        <a:lstStyle/>
        <a:p>
          <a:endParaRPr lang="en-US"/>
        </a:p>
      </dgm:t>
    </dgm:pt>
    <dgm:pt modelId="{E14939CC-277C-4CB7-8F0A-4B86F6392AAE}" type="sibTrans" cxnId="{B3A26349-73EC-4527-AD8A-93BD4380EF5D}">
      <dgm:prSet/>
      <dgm:spPr/>
      <dgm:t>
        <a:bodyPr/>
        <a:lstStyle/>
        <a:p>
          <a:endParaRPr lang="en-US"/>
        </a:p>
      </dgm:t>
    </dgm:pt>
    <dgm:pt modelId="{15432A73-5BAE-4F28-B551-47137E841A80}">
      <dgm:prSet custT="1"/>
      <dgm:spPr/>
      <dgm:t>
        <a:bodyPr/>
        <a:lstStyle/>
        <a:p>
          <a:pPr marL="0" indent="173038"/>
          <a:r>
            <a:rPr lang="en-US" sz="1600">
              <a:latin typeface="+mn-lt"/>
            </a:rPr>
            <a:t>Attendance and achievement</a:t>
          </a:r>
        </a:p>
      </dgm:t>
    </dgm:pt>
    <dgm:pt modelId="{06E636E2-8DA0-4687-80E4-CADBCC1F79B1}" type="parTrans" cxnId="{016C1372-13B4-4B10-87BC-C42B55710ABB}">
      <dgm:prSet/>
      <dgm:spPr/>
      <dgm:t>
        <a:bodyPr/>
        <a:lstStyle/>
        <a:p>
          <a:endParaRPr lang="en-US"/>
        </a:p>
      </dgm:t>
    </dgm:pt>
    <dgm:pt modelId="{EF316DE3-102B-4BE6-ACDC-BEDAF04948C7}" type="sibTrans" cxnId="{016C1372-13B4-4B10-87BC-C42B55710ABB}">
      <dgm:prSet/>
      <dgm:spPr/>
      <dgm:t>
        <a:bodyPr/>
        <a:lstStyle/>
        <a:p>
          <a:endParaRPr lang="en-US"/>
        </a:p>
      </dgm:t>
    </dgm:pt>
    <dgm:pt modelId="{3421AB53-68AB-4E58-A751-2F44FC8B0050}">
      <dgm:prSet custT="1"/>
      <dgm:spPr/>
      <dgm:t>
        <a:bodyPr/>
        <a:lstStyle/>
        <a:p>
          <a:pPr marL="0" indent="173038"/>
          <a:r>
            <a:rPr lang="en-US" sz="1600">
              <a:latin typeface="+mn-lt"/>
            </a:rPr>
            <a:t>Bullying and violence prevention</a:t>
          </a:r>
        </a:p>
      </dgm:t>
    </dgm:pt>
    <dgm:pt modelId="{39D1033C-E609-45FF-A5A7-0AB3B479ED98}" type="parTrans" cxnId="{260C6244-4174-4612-9602-9A79846BF7D2}">
      <dgm:prSet/>
      <dgm:spPr/>
      <dgm:t>
        <a:bodyPr/>
        <a:lstStyle/>
        <a:p>
          <a:endParaRPr lang="en-US"/>
        </a:p>
      </dgm:t>
    </dgm:pt>
    <dgm:pt modelId="{E4B39F3B-EC38-4951-ACE2-9EAFF39F4B36}" type="sibTrans" cxnId="{260C6244-4174-4612-9602-9A79846BF7D2}">
      <dgm:prSet/>
      <dgm:spPr/>
      <dgm:t>
        <a:bodyPr/>
        <a:lstStyle/>
        <a:p>
          <a:endParaRPr lang="en-US"/>
        </a:p>
      </dgm:t>
    </dgm:pt>
    <dgm:pt modelId="{9D241A15-FAA4-4274-AC15-380958395430}">
      <dgm:prSet custT="1"/>
      <dgm:spPr/>
      <dgm:t>
        <a:bodyPr/>
        <a:lstStyle/>
        <a:p>
          <a:pPr marL="0" indent="173038"/>
          <a:r>
            <a:rPr lang="en-US" sz="1600">
              <a:latin typeface="+mn-lt"/>
            </a:rPr>
            <a:t>Character and Life skills</a:t>
          </a:r>
        </a:p>
      </dgm:t>
    </dgm:pt>
    <dgm:pt modelId="{C0650A1E-4B38-4E56-8F7D-7DCB3166E73D}" type="parTrans" cxnId="{9F5486B4-367A-4A05-A979-8A40A9785FE9}">
      <dgm:prSet/>
      <dgm:spPr/>
      <dgm:t>
        <a:bodyPr/>
        <a:lstStyle/>
        <a:p>
          <a:endParaRPr lang="en-US"/>
        </a:p>
      </dgm:t>
    </dgm:pt>
    <dgm:pt modelId="{CCE74B5B-82DA-40C9-975B-CBCE4748D519}" type="sibTrans" cxnId="{9F5486B4-367A-4A05-A979-8A40A9785FE9}">
      <dgm:prSet/>
      <dgm:spPr/>
      <dgm:t>
        <a:bodyPr/>
        <a:lstStyle/>
        <a:p>
          <a:endParaRPr lang="en-US"/>
        </a:p>
      </dgm:t>
    </dgm:pt>
    <dgm:pt modelId="{3E8A9C6E-F37E-4718-AC4B-47A155ACBF49}">
      <dgm:prSet custT="1"/>
      <dgm:spPr/>
      <dgm:t>
        <a:bodyPr/>
        <a:lstStyle/>
        <a:p>
          <a:pPr marL="0" indent="173038"/>
          <a:r>
            <a:rPr lang="en-US" sz="1600">
              <a:latin typeface="+mn-lt"/>
            </a:rPr>
            <a:t>Digital citizenship</a:t>
          </a:r>
        </a:p>
      </dgm:t>
    </dgm:pt>
    <dgm:pt modelId="{F7B5F290-F2FC-44E7-8044-41AEF298E672}" type="parTrans" cxnId="{A60CB6C7-FE0C-4A41-8A46-CDA3ECA0C250}">
      <dgm:prSet/>
      <dgm:spPr/>
      <dgm:t>
        <a:bodyPr/>
        <a:lstStyle/>
        <a:p>
          <a:endParaRPr lang="en-US"/>
        </a:p>
      </dgm:t>
    </dgm:pt>
    <dgm:pt modelId="{FFCBECEE-8C8C-4696-A26A-C5AE9BE1850B}" type="sibTrans" cxnId="{A60CB6C7-FE0C-4A41-8A46-CDA3ECA0C250}">
      <dgm:prSet/>
      <dgm:spPr/>
      <dgm:t>
        <a:bodyPr/>
        <a:lstStyle/>
        <a:p>
          <a:endParaRPr lang="en-US"/>
        </a:p>
      </dgm:t>
    </dgm:pt>
    <dgm:pt modelId="{4081A59B-CAE9-43E5-BD88-9EE0B91C9DC0}">
      <dgm:prSet custT="1"/>
      <dgm:spPr/>
      <dgm:t>
        <a:bodyPr/>
        <a:lstStyle/>
        <a:p>
          <a:pPr marL="0" indent="173038"/>
          <a:r>
            <a:rPr lang="en-US" sz="1600">
              <a:latin typeface="+mn-lt"/>
            </a:rPr>
            <a:t>Alcohol and drug prevention</a:t>
          </a:r>
        </a:p>
      </dgm:t>
    </dgm:pt>
    <dgm:pt modelId="{804087CB-FD57-4877-BD3A-E3EB4ED08F4A}" type="parTrans" cxnId="{5C428602-50E3-4624-8A26-341D2E32B221}">
      <dgm:prSet/>
      <dgm:spPr/>
      <dgm:t>
        <a:bodyPr/>
        <a:lstStyle/>
        <a:p>
          <a:endParaRPr lang="en-US"/>
        </a:p>
      </dgm:t>
    </dgm:pt>
    <dgm:pt modelId="{F3D740B1-D455-4962-A852-31B4E156FEF2}" type="sibTrans" cxnId="{5C428602-50E3-4624-8A26-341D2E32B221}">
      <dgm:prSet/>
      <dgm:spPr/>
      <dgm:t>
        <a:bodyPr/>
        <a:lstStyle/>
        <a:p>
          <a:endParaRPr lang="en-US"/>
        </a:p>
      </dgm:t>
    </dgm:pt>
    <dgm:pt modelId="{6FCD4C87-79DB-414C-99FF-946942A2E69E}">
      <dgm:prSet custT="1"/>
      <dgm:spPr/>
      <dgm:t>
        <a:bodyPr/>
        <a:lstStyle/>
        <a:p>
          <a:pPr marL="0" indent="173038"/>
          <a:r>
            <a:rPr lang="en-US" sz="1600">
              <a:latin typeface="+mn-lt"/>
            </a:rPr>
            <a:t>Health and Wellness</a:t>
          </a:r>
        </a:p>
      </dgm:t>
    </dgm:pt>
    <dgm:pt modelId="{BA3B91FC-5ABA-41B0-B729-3052700C836A}" type="parTrans" cxnId="{E73F7324-378C-4E53-97F8-46E3004D2AD4}">
      <dgm:prSet/>
      <dgm:spPr/>
      <dgm:t>
        <a:bodyPr/>
        <a:lstStyle/>
        <a:p>
          <a:endParaRPr lang="en-US"/>
        </a:p>
      </dgm:t>
    </dgm:pt>
    <dgm:pt modelId="{DB5E8325-D709-4538-B151-67C65E5F87BA}" type="sibTrans" cxnId="{E73F7324-378C-4E53-97F8-46E3004D2AD4}">
      <dgm:prSet/>
      <dgm:spPr/>
      <dgm:t>
        <a:bodyPr/>
        <a:lstStyle/>
        <a:p>
          <a:endParaRPr lang="en-US"/>
        </a:p>
      </dgm:t>
    </dgm:pt>
    <dgm:pt modelId="{E790C92F-F65C-4C44-99DC-7842D2A59BC3}">
      <dgm:prSet custT="1"/>
      <dgm:spPr/>
      <dgm:t>
        <a:bodyPr/>
        <a:lstStyle/>
        <a:p>
          <a:pPr marL="228600" indent="-228600"/>
          <a:r>
            <a:rPr lang="en-US" sz="2000">
              <a:latin typeface="+mn-lt"/>
            </a:rPr>
            <a:t>Customizable units are:</a:t>
          </a:r>
        </a:p>
      </dgm:t>
    </dgm:pt>
    <dgm:pt modelId="{5BD7E8DA-4DAF-45A7-8CBD-339EC5FA6FA6}" type="parTrans" cxnId="{F0059D5B-557E-4011-8D17-38D53D93D718}">
      <dgm:prSet/>
      <dgm:spPr/>
      <dgm:t>
        <a:bodyPr/>
        <a:lstStyle/>
        <a:p>
          <a:endParaRPr lang="en-US"/>
        </a:p>
      </dgm:t>
    </dgm:pt>
    <dgm:pt modelId="{0D99F24B-FC3A-4971-8DE5-13FF2C04480B}" type="sibTrans" cxnId="{F0059D5B-557E-4011-8D17-38D53D93D718}">
      <dgm:prSet/>
      <dgm:spPr/>
      <dgm:t>
        <a:bodyPr/>
        <a:lstStyle/>
        <a:p>
          <a:endParaRPr lang="en-US"/>
        </a:p>
      </dgm:t>
    </dgm:pt>
    <dgm:pt modelId="{57757CC6-5554-4F44-B5EC-85166846A21E}" type="pres">
      <dgm:prSet presAssocID="{F1D64A76-ABAA-4D9D-907A-253C9C958DA8}" presName="Name0" presStyleCnt="0">
        <dgm:presLayoutVars>
          <dgm:dir/>
          <dgm:animLvl val="lvl"/>
          <dgm:resizeHandles val="exact"/>
        </dgm:presLayoutVars>
      </dgm:prSet>
      <dgm:spPr/>
      <dgm:t>
        <a:bodyPr/>
        <a:lstStyle/>
        <a:p>
          <a:endParaRPr lang="en-US"/>
        </a:p>
      </dgm:t>
    </dgm:pt>
    <dgm:pt modelId="{DF09C4B6-8B65-4645-B3FC-8FEDC3606709}" type="pres">
      <dgm:prSet presAssocID="{6E2C17F5-0B7D-4E67-AE8D-F0A148DB7CEB}" presName="compositeNode" presStyleCnt="0">
        <dgm:presLayoutVars>
          <dgm:bulletEnabled val="1"/>
        </dgm:presLayoutVars>
      </dgm:prSet>
      <dgm:spPr/>
    </dgm:pt>
    <dgm:pt modelId="{FFA744F5-6562-40A2-8A1A-6C98B18D0E8D}" type="pres">
      <dgm:prSet presAssocID="{6E2C17F5-0B7D-4E67-AE8D-F0A148DB7CEB}" presName="bgRect" presStyleLbl="node1" presStyleIdx="0" presStyleCnt="2" custScaleY="101263" custLinFactNeighborX="-39" custLinFactNeighborY="-2802"/>
      <dgm:spPr/>
      <dgm:t>
        <a:bodyPr/>
        <a:lstStyle/>
        <a:p>
          <a:endParaRPr lang="en-US"/>
        </a:p>
      </dgm:t>
    </dgm:pt>
    <dgm:pt modelId="{AE697F39-7D14-4FA5-8E11-51C48DACE1DC}" type="pres">
      <dgm:prSet presAssocID="{6E2C17F5-0B7D-4E67-AE8D-F0A148DB7CEB}" presName="parentNode" presStyleLbl="node1" presStyleIdx="0" presStyleCnt="2">
        <dgm:presLayoutVars>
          <dgm:chMax val="0"/>
          <dgm:bulletEnabled val="1"/>
        </dgm:presLayoutVars>
      </dgm:prSet>
      <dgm:spPr/>
      <dgm:t>
        <a:bodyPr/>
        <a:lstStyle/>
        <a:p>
          <a:endParaRPr lang="en-US"/>
        </a:p>
      </dgm:t>
    </dgm:pt>
    <dgm:pt modelId="{49583F49-EABB-40E3-9484-BE0BA6021555}" type="pres">
      <dgm:prSet presAssocID="{83358441-D035-4C2E-8501-FEED9C70BB31}" presName="hSp" presStyleCnt="0"/>
      <dgm:spPr/>
    </dgm:pt>
    <dgm:pt modelId="{4FB1EB7D-FD57-4177-B2AE-90AF086F20EF}" type="pres">
      <dgm:prSet presAssocID="{83358441-D035-4C2E-8501-FEED9C70BB31}" presName="vProcSp" presStyleCnt="0"/>
      <dgm:spPr/>
    </dgm:pt>
    <dgm:pt modelId="{C348AC6E-19A3-4BE8-8E6A-35BBFAF281AF}" type="pres">
      <dgm:prSet presAssocID="{83358441-D035-4C2E-8501-FEED9C70BB31}" presName="vSp1" presStyleCnt="0"/>
      <dgm:spPr/>
    </dgm:pt>
    <dgm:pt modelId="{73B55BA1-7585-4FD9-A886-2869DD70E3B6}" type="pres">
      <dgm:prSet presAssocID="{83358441-D035-4C2E-8501-FEED9C70BB31}" presName="simulatedConn" presStyleLbl="solidFgAcc1" presStyleIdx="0" presStyleCnt="1">
        <dgm:style>
          <a:lnRef idx="1">
            <a:schemeClr val="accent5"/>
          </a:lnRef>
          <a:fillRef idx="2">
            <a:schemeClr val="accent5"/>
          </a:fillRef>
          <a:effectRef idx="1">
            <a:schemeClr val="accent5"/>
          </a:effectRef>
          <a:fontRef idx="minor">
            <a:schemeClr val="dk1"/>
          </a:fontRef>
        </dgm:style>
      </dgm:prSet>
      <dgm:spPr>
        <a:ln/>
      </dgm:spPr>
    </dgm:pt>
    <dgm:pt modelId="{EB917788-7228-4203-9992-6A567B102116}" type="pres">
      <dgm:prSet presAssocID="{83358441-D035-4C2E-8501-FEED9C70BB31}" presName="vSp2" presStyleCnt="0"/>
      <dgm:spPr/>
    </dgm:pt>
    <dgm:pt modelId="{BB0B84DE-789D-4DBA-9ED4-6681E4830908}" type="pres">
      <dgm:prSet presAssocID="{83358441-D035-4C2E-8501-FEED9C70BB31}" presName="sibTrans" presStyleCnt="0"/>
      <dgm:spPr/>
    </dgm:pt>
    <dgm:pt modelId="{5A211B7F-3054-486C-9E40-9B11305DC9C5}" type="pres">
      <dgm:prSet presAssocID="{50456CF8-C2AC-4553-983C-A4DC4D008CCA}" presName="compositeNode" presStyleCnt="0">
        <dgm:presLayoutVars>
          <dgm:bulletEnabled val="1"/>
        </dgm:presLayoutVars>
      </dgm:prSet>
      <dgm:spPr/>
    </dgm:pt>
    <dgm:pt modelId="{F3C6A96E-F343-4D62-AB8C-B87AFD692EEB}" type="pres">
      <dgm:prSet presAssocID="{50456CF8-C2AC-4553-983C-A4DC4D008CCA}" presName="bgRect" presStyleLbl="node1" presStyleIdx="1" presStyleCnt="2" custScaleY="101263" custLinFactNeighborX="744" custLinFactNeighborY="-3011"/>
      <dgm:spPr/>
      <dgm:t>
        <a:bodyPr/>
        <a:lstStyle/>
        <a:p>
          <a:endParaRPr lang="en-US"/>
        </a:p>
      </dgm:t>
    </dgm:pt>
    <dgm:pt modelId="{912D842A-9E9E-49C7-A28E-1CFA63809276}" type="pres">
      <dgm:prSet presAssocID="{50456CF8-C2AC-4553-983C-A4DC4D008CCA}" presName="parentNode" presStyleLbl="node1" presStyleIdx="1" presStyleCnt="2">
        <dgm:presLayoutVars>
          <dgm:chMax val="0"/>
          <dgm:bulletEnabled val="1"/>
        </dgm:presLayoutVars>
      </dgm:prSet>
      <dgm:spPr/>
      <dgm:t>
        <a:bodyPr/>
        <a:lstStyle/>
        <a:p>
          <a:endParaRPr lang="en-US"/>
        </a:p>
      </dgm:t>
    </dgm:pt>
    <dgm:pt modelId="{CA298433-8D74-4F23-9DB7-25C88C9C9626}" type="pres">
      <dgm:prSet presAssocID="{50456CF8-C2AC-4553-983C-A4DC4D008CCA}" presName="childNode" presStyleLbl="node1" presStyleIdx="1" presStyleCnt="2">
        <dgm:presLayoutVars>
          <dgm:bulletEnabled val="1"/>
        </dgm:presLayoutVars>
      </dgm:prSet>
      <dgm:spPr/>
      <dgm:t>
        <a:bodyPr/>
        <a:lstStyle/>
        <a:p>
          <a:endParaRPr lang="en-US"/>
        </a:p>
      </dgm:t>
    </dgm:pt>
  </dgm:ptLst>
  <dgm:cxnLst>
    <dgm:cxn modelId="{88ECB41F-B212-40A7-A66E-75BB16DEACDC}" type="presOf" srcId="{280B3475-AD14-489A-8224-C22313E946EF}" destId="{CA298433-8D74-4F23-9DB7-25C88C9C9626}" srcOrd="0" destOrd="1" presId="urn:microsoft.com/office/officeart/2005/8/layout/hProcess7#2"/>
    <dgm:cxn modelId="{DC95A143-7CF6-4E72-9CA9-B68F0715D339}" type="presOf" srcId="{9D241A15-FAA4-4274-AC15-380958395430}" destId="{CA298433-8D74-4F23-9DB7-25C88C9C9626}" srcOrd="0" destOrd="5" presId="urn:microsoft.com/office/officeart/2005/8/layout/hProcess7#2"/>
    <dgm:cxn modelId="{68670077-1D09-45C8-8195-B2994C9ABAF9}" type="presOf" srcId="{3421AB53-68AB-4E58-A751-2F44FC8B0050}" destId="{CA298433-8D74-4F23-9DB7-25C88C9C9626}" srcOrd="0" destOrd="4" presId="urn:microsoft.com/office/officeart/2005/8/layout/hProcess7#2"/>
    <dgm:cxn modelId="{9713E429-5DA0-483B-A8F4-ADAE9E5EDCAE}" type="presOf" srcId="{E790C92F-F65C-4C44-99DC-7842D2A59BC3}" destId="{CA298433-8D74-4F23-9DB7-25C88C9C9626}" srcOrd="0" destOrd="2" presId="urn:microsoft.com/office/officeart/2005/8/layout/hProcess7#2"/>
    <dgm:cxn modelId="{260C6244-4174-4612-9602-9A79846BF7D2}" srcId="{67BDC6B4-5148-4199-B377-E24F14F906CE}" destId="{3421AB53-68AB-4E58-A751-2F44FC8B0050}" srcOrd="3" destOrd="0" parTransId="{39D1033C-E609-45FF-A5A7-0AB3B479ED98}" sibTransId="{E4B39F3B-EC38-4951-ACE2-9EAFF39F4B36}"/>
    <dgm:cxn modelId="{E8BAC762-9D07-4F06-A72B-7A60E11EC9BE}" type="presOf" srcId="{50456CF8-C2AC-4553-983C-A4DC4D008CCA}" destId="{912D842A-9E9E-49C7-A28E-1CFA63809276}" srcOrd="1" destOrd="0" presId="urn:microsoft.com/office/officeart/2005/8/layout/hProcess7#2"/>
    <dgm:cxn modelId="{9F5486B4-367A-4A05-A979-8A40A9785FE9}" srcId="{67BDC6B4-5148-4199-B377-E24F14F906CE}" destId="{9D241A15-FAA4-4274-AC15-380958395430}" srcOrd="4" destOrd="0" parTransId="{C0650A1E-4B38-4E56-8F7D-7DCB3166E73D}" sibTransId="{CCE74B5B-82DA-40C9-975B-CBCE4748D519}"/>
    <dgm:cxn modelId="{61021F41-0F17-471D-978A-4AD71C10F5EE}" type="presOf" srcId="{6E2C17F5-0B7D-4E67-AE8D-F0A148DB7CEB}" destId="{FFA744F5-6562-40A2-8A1A-6C98B18D0E8D}" srcOrd="0" destOrd="0" presId="urn:microsoft.com/office/officeart/2005/8/layout/hProcess7#2"/>
    <dgm:cxn modelId="{2FCE7388-5555-4C17-A570-04C5BF980841}" type="presOf" srcId="{6FCD4C87-79DB-414C-99FF-946942A2E69E}" destId="{CA298433-8D74-4F23-9DB7-25C88C9C9626}" srcOrd="0" destOrd="8" presId="urn:microsoft.com/office/officeart/2005/8/layout/hProcess7#2"/>
    <dgm:cxn modelId="{7B5610D1-34C8-45F0-BD78-56A1553580D7}" type="presOf" srcId="{50456CF8-C2AC-4553-983C-A4DC4D008CCA}" destId="{F3C6A96E-F343-4D62-AB8C-B87AFD692EEB}" srcOrd="0" destOrd="0" presId="urn:microsoft.com/office/officeart/2005/8/layout/hProcess7#2"/>
    <dgm:cxn modelId="{E73F7324-378C-4E53-97F8-46E3004D2AD4}" srcId="{67BDC6B4-5148-4199-B377-E24F14F906CE}" destId="{6FCD4C87-79DB-414C-99FF-946942A2E69E}" srcOrd="7" destOrd="0" parTransId="{BA3B91FC-5ABA-41B0-B729-3052700C836A}" sibTransId="{DB5E8325-D709-4538-B151-67C65E5F87BA}"/>
    <dgm:cxn modelId="{6E6F05A2-7956-4A02-A2CF-BA57836F01B5}" type="presOf" srcId="{3E8A9C6E-F37E-4718-AC4B-47A155ACBF49}" destId="{CA298433-8D74-4F23-9DB7-25C88C9C9626}" srcOrd="0" destOrd="6" presId="urn:microsoft.com/office/officeart/2005/8/layout/hProcess7#2"/>
    <dgm:cxn modelId="{A60CB6C7-FE0C-4A41-8A46-CDA3ECA0C250}" srcId="{67BDC6B4-5148-4199-B377-E24F14F906CE}" destId="{3E8A9C6E-F37E-4718-AC4B-47A155ACBF49}" srcOrd="5" destOrd="0" parTransId="{F7B5F290-F2FC-44E7-8044-41AEF298E672}" sibTransId="{FFCBECEE-8C8C-4696-A26A-C5AE9BE1850B}"/>
    <dgm:cxn modelId="{1CE2F6AF-CF05-4403-8AAE-51AADCDA1C88}" type="presOf" srcId="{6E2C17F5-0B7D-4E67-AE8D-F0A148DB7CEB}" destId="{AE697F39-7D14-4FA5-8E11-51C48DACE1DC}" srcOrd="1" destOrd="0" presId="urn:microsoft.com/office/officeart/2005/8/layout/hProcess7#2"/>
    <dgm:cxn modelId="{506AD08C-7ECF-4802-AB6C-5C1613136C1D}" srcId="{F1D64A76-ABAA-4D9D-907A-253C9C958DA8}" destId="{50456CF8-C2AC-4553-983C-A4DC4D008CCA}" srcOrd="1" destOrd="0" parTransId="{8F3413EB-5DF1-4D39-9752-BA3BC7930EA5}" sibTransId="{B08E409A-CF3A-4C52-8B82-711A4E9C46A9}"/>
    <dgm:cxn modelId="{2F942812-5B3B-4F54-A2C7-E22E23411885}" srcId="{50456CF8-C2AC-4553-983C-A4DC4D008CCA}" destId="{67BDC6B4-5148-4199-B377-E24F14F906CE}" srcOrd="0" destOrd="0" parTransId="{843DA986-20D8-4A5C-85C0-F7F122FBD1D0}" sibTransId="{7E736F50-AFCF-4CCD-97A2-0D633C96670B}"/>
    <dgm:cxn modelId="{2714206B-984C-4B35-BA1B-26D038AF79F3}" type="presOf" srcId="{4081A59B-CAE9-43E5-BD88-9EE0B91C9DC0}" destId="{CA298433-8D74-4F23-9DB7-25C88C9C9626}" srcOrd="0" destOrd="7" presId="urn:microsoft.com/office/officeart/2005/8/layout/hProcess7#2"/>
    <dgm:cxn modelId="{016C1372-13B4-4B10-87BC-C42B55710ABB}" srcId="{67BDC6B4-5148-4199-B377-E24F14F906CE}" destId="{15432A73-5BAE-4F28-B551-47137E841A80}" srcOrd="2" destOrd="0" parTransId="{06E636E2-8DA0-4687-80E4-CADBCC1F79B1}" sibTransId="{EF316DE3-102B-4BE6-ACDC-BEDAF04948C7}"/>
    <dgm:cxn modelId="{37602FDC-3695-4783-9443-E44568F8C6CE}" type="presOf" srcId="{15432A73-5BAE-4F28-B551-47137E841A80}" destId="{CA298433-8D74-4F23-9DB7-25C88C9C9626}" srcOrd="0" destOrd="3" presId="urn:microsoft.com/office/officeart/2005/8/layout/hProcess7#2"/>
    <dgm:cxn modelId="{F0059D5B-557E-4011-8D17-38D53D93D718}" srcId="{67BDC6B4-5148-4199-B377-E24F14F906CE}" destId="{E790C92F-F65C-4C44-99DC-7842D2A59BC3}" srcOrd="1" destOrd="0" parTransId="{5BD7E8DA-4DAF-45A7-8CBD-339EC5FA6FA6}" sibTransId="{0D99F24B-FC3A-4971-8DE5-13FF2C04480B}"/>
    <dgm:cxn modelId="{4FC119C4-4B2B-4307-B043-1E0B579766E3}" type="presOf" srcId="{F1D64A76-ABAA-4D9D-907A-253C9C958DA8}" destId="{57757CC6-5554-4F44-B5EC-85166846A21E}" srcOrd="0" destOrd="0" presId="urn:microsoft.com/office/officeart/2005/8/layout/hProcess7#2"/>
    <dgm:cxn modelId="{CBA3B51E-BCC9-4F72-BE5B-4BA9A0EEF02B}" srcId="{F1D64A76-ABAA-4D9D-907A-253C9C958DA8}" destId="{6E2C17F5-0B7D-4E67-AE8D-F0A148DB7CEB}" srcOrd="0" destOrd="0" parTransId="{189C1310-F5AF-4C15-92BA-889266B15E3D}" sibTransId="{83358441-D035-4C2E-8501-FEED9C70BB31}"/>
    <dgm:cxn modelId="{5C428602-50E3-4624-8A26-341D2E32B221}" srcId="{67BDC6B4-5148-4199-B377-E24F14F906CE}" destId="{4081A59B-CAE9-43E5-BD88-9EE0B91C9DC0}" srcOrd="6" destOrd="0" parTransId="{804087CB-FD57-4877-BD3A-E3EB4ED08F4A}" sibTransId="{F3D740B1-D455-4962-A852-31B4E156FEF2}"/>
    <dgm:cxn modelId="{B3A26349-73EC-4527-AD8A-93BD4380EF5D}" srcId="{67BDC6B4-5148-4199-B377-E24F14F906CE}" destId="{280B3475-AD14-489A-8224-C22313E946EF}" srcOrd="0" destOrd="0" parTransId="{2218D173-9D53-456C-A0B3-964CB4CC56CB}" sibTransId="{E14939CC-277C-4CB7-8F0A-4B86F6392AAE}"/>
    <dgm:cxn modelId="{72440583-B283-4C02-965E-B56237120BC3}" type="presOf" srcId="{67BDC6B4-5148-4199-B377-E24F14F906CE}" destId="{CA298433-8D74-4F23-9DB7-25C88C9C9626}" srcOrd="0" destOrd="0" presId="urn:microsoft.com/office/officeart/2005/8/layout/hProcess7#2"/>
    <dgm:cxn modelId="{3FD74A01-04D9-4B9F-A630-1AB4B50D8015}" type="presParOf" srcId="{57757CC6-5554-4F44-B5EC-85166846A21E}" destId="{DF09C4B6-8B65-4645-B3FC-8FEDC3606709}" srcOrd="0" destOrd="0" presId="urn:microsoft.com/office/officeart/2005/8/layout/hProcess7#2"/>
    <dgm:cxn modelId="{1C199482-252C-46AE-9DAF-63695B5C0DF8}" type="presParOf" srcId="{DF09C4B6-8B65-4645-B3FC-8FEDC3606709}" destId="{FFA744F5-6562-40A2-8A1A-6C98B18D0E8D}" srcOrd="0" destOrd="0" presId="urn:microsoft.com/office/officeart/2005/8/layout/hProcess7#2"/>
    <dgm:cxn modelId="{2A53465F-8872-4E42-A3E6-844C95C9C539}" type="presParOf" srcId="{DF09C4B6-8B65-4645-B3FC-8FEDC3606709}" destId="{AE697F39-7D14-4FA5-8E11-51C48DACE1DC}" srcOrd="1" destOrd="0" presId="urn:microsoft.com/office/officeart/2005/8/layout/hProcess7#2"/>
    <dgm:cxn modelId="{F78B33FE-63F4-4F65-98A7-ABF6650D4109}" type="presParOf" srcId="{57757CC6-5554-4F44-B5EC-85166846A21E}" destId="{49583F49-EABB-40E3-9484-BE0BA6021555}" srcOrd="1" destOrd="0" presId="urn:microsoft.com/office/officeart/2005/8/layout/hProcess7#2"/>
    <dgm:cxn modelId="{29AE7980-D767-4F61-953B-99A943C01810}" type="presParOf" srcId="{57757CC6-5554-4F44-B5EC-85166846A21E}" destId="{4FB1EB7D-FD57-4177-B2AE-90AF086F20EF}" srcOrd="2" destOrd="0" presId="urn:microsoft.com/office/officeart/2005/8/layout/hProcess7#2"/>
    <dgm:cxn modelId="{D4E7F7CC-6530-429B-AF0E-942C4C32C140}" type="presParOf" srcId="{4FB1EB7D-FD57-4177-B2AE-90AF086F20EF}" destId="{C348AC6E-19A3-4BE8-8E6A-35BBFAF281AF}" srcOrd="0" destOrd="0" presId="urn:microsoft.com/office/officeart/2005/8/layout/hProcess7#2"/>
    <dgm:cxn modelId="{DD5A5F74-B29C-4D7E-8762-86104E10B26B}" type="presParOf" srcId="{4FB1EB7D-FD57-4177-B2AE-90AF086F20EF}" destId="{73B55BA1-7585-4FD9-A886-2869DD70E3B6}" srcOrd="1" destOrd="0" presId="urn:microsoft.com/office/officeart/2005/8/layout/hProcess7#2"/>
    <dgm:cxn modelId="{3C278A4A-FD61-4881-9F77-02113D0132B3}" type="presParOf" srcId="{4FB1EB7D-FD57-4177-B2AE-90AF086F20EF}" destId="{EB917788-7228-4203-9992-6A567B102116}" srcOrd="2" destOrd="0" presId="urn:microsoft.com/office/officeart/2005/8/layout/hProcess7#2"/>
    <dgm:cxn modelId="{7FCA002F-7946-4D54-A016-B7848220FEA4}" type="presParOf" srcId="{57757CC6-5554-4F44-B5EC-85166846A21E}" destId="{BB0B84DE-789D-4DBA-9ED4-6681E4830908}" srcOrd="3" destOrd="0" presId="urn:microsoft.com/office/officeart/2005/8/layout/hProcess7#2"/>
    <dgm:cxn modelId="{2F285697-E4AB-4732-AA0B-EF63DF4BC83D}" type="presParOf" srcId="{57757CC6-5554-4F44-B5EC-85166846A21E}" destId="{5A211B7F-3054-486C-9E40-9B11305DC9C5}" srcOrd="4" destOrd="0" presId="urn:microsoft.com/office/officeart/2005/8/layout/hProcess7#2"/>
    <dgm:cxn modelId="{73B3F894-2931-4A41-8AF1-15280AE18D25}" type="presParOf" srcId="{5A211B7F-3054-486C-9E40-9B11305DC9C5}" destId="{F3C6A96E-F343-4D62-AB8C-B87AFD692EEB}" srcOrd="0" destOrd="0" presId="urn:microsoft.com/office/officeart/2005/8/layout/hProcess7#2"/>
    <dgm:cxn modelId="{8FE42545-9416-4772-8D16-872BB9205462}" type="presParOf" srcId="{5A211B7F-3054-486C-9E40-9B11305DC9C5}" destId="{912D842A-9E9E-49C7-A28E-1CFA63809276}" srcOrd="1" destOrd="0" presId="urn:microsoft.com/office/officeart/2005/8/layout/hProcess7#2"/>
    <dgm:cxn modelId="{7EE1AC86-6767-4E94-9673-9F25F52A9193}" type="presParOf" srcId="{5A211B7F-3054-486C-9E40-9B11305DC9C5}" destId="{CA298433-8D74-4F23-9DB7-25C88C9C9626}" srcOrd="2" destOrd="0" presId="urn:microsoft.com/office/officeart/2005/8/layout/hProcess7#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1#2" qsCatId="simple" csTypeId="urn:microsoft.com/office/officeart/2005/8/colors/accent1_2#2" csCatId="accent1" phldr="1"/>
      <dgm:spPr/>
      <dgm:t>
        <a:bodyPr/>
        <a:lstStyle/>
        <a:p>
          <a:endParaRPr lang="en-US"/>
        </a:p>
      </dgm:t>
    </dgm:pt>
    <dgm:pt modelId="{AAA14169-7EAA-4C1B-BC81-0AC0644B6B22}">
      <dgm:prSet phldrT="[Text]" custT="1"/>
      <dgm:spPr/>
      <dgm:t>
        <a:bodyPr/>
        <a:lstStyle/>
        <a:p>
          <a:r>
            <a:rPr lang="en-US" sz="3600" b="1" dirty="0"/>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dgm:t>
        <a:bodyPr/>
        <a:lstStyle/>
        <a:p>
          <a:endParaRPr lang="en-US" dirty="0"/>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dgm:t>
        <a:bodyPr/>
        <a:lstStyle/>
        <a:p>
          <a:endParaRPr lang="en-US" dirty="0"/>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A021ED4B-6B6D-46DD-8323-A0DD78E2644A}">
      <dgm:prSet phldrT="[Text]" custT="1"/>
      <dgm:spPr/>
      <dgm:t>
        <a:bodyPr/>
        <a:lstStyle/>
        <a:p>
          <a:r>
            <a:rPr lang="en-US" sz="3600" b="1" dirty="0"/>
            <a:t>Treatment Integrity</a:t>
          </a:r>
        </a:p>
      </dgm:t>
    </dgm:pt>
    <dgm:pt modelId="{0B2C85FB-D659-46BA-8DAD-2D976D20AF4F}" type="parTrans" cxnId="{AFBB0F8A-8549-42FF-8D71-8C88C88A79C3}">
      <dgm:prSet/>
      <dgm:spPr/>
      <dgm:t>
        <a:bodyPr/>
        <a:lstStyle/>
        <a:p>
          <a:endParaRPr lang="en-US"/>
        </a:p>
      </dgm:t>
    </dgm:pt>
    <dgm:pt modelId="{3178EEC7-62C9-43E4-B186-64522EEA98AB}" type="sibTrans" cxnId="{AFBB0F8A-8549-42FF-8D71-8C88C88A79C3}">
      <dgm:prSet/>
      <dgm:spPr/>
      <dgm:t>
        <a:bodyPr/>
        <a:lstStyle/>
        <a:p>
          <a:endParaRPr lang="en-US"/>
        </a:p>
      </dgm:t>
    </dgm:pt>
    <dgm:pt modelId="{9509D009-D455-4B96-A125-8D28310F5179}">
      <dgm:prSet phldrT="[Text]" custT="1"/>
      <dgm:spPr/>
      <dgm:t>
        <a:bodyPr/>
        <a:lstStyle/>
        <a:p>
          <a:r>
            <a:rPr lang="en-US" sz="3600" b="1" dirty="0"/>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dgm:t>
        <a:bodyPr/>
        <a:lstStyle/>
        <a:p>
          <a:r>
            <a:rPr lang="en-US" dirty="0">
              <a:solidFill>
                <a:schemeClr val="tx1"/>
              </a:solidFill>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dgm:t>
        <a:bodyPr/>
        <a:lstStyle/>
        <a:p>
          <a:r>
            <a:rPr lang="en-US" dirty="0">
              <a:solidFill>
                <a:schemeClr val="tx1"/>
              </a:solidFill>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4217E463-2544-4D35-A573-9DC645D7E320}">
      <dgm:prSet phldrT="[Text]"/>
      <dgm:spPr/>
      <dgm:t>
        <a:bodyPr/>
        <a:lstStyle/>
        <a:p>
          <a:r>
            <a:rPr lang="en-US" dirty="0"/>
            <a:t> </a:t>
          </a:r>
        </a:p>
      </dgm:t>
    </dgm:pt>
    <dgm:pt modelId="{51D72B79-65B1-4506-BD38-481EFE63F419}" type="sibTrans" cxnId="{3DFAED9B-235F-4ACE-9245-DF40F84661B7}">
      <dgm:prSet/>
      <dgm:spPr/>
      <dgm:t>
        <a:bodyPr/>
        <a:lstStyle/>
        <a:p>
          <a:endParaRPr lang="en-US"/>
        </a:p>
      </dgm:t>
    </dgm:pt>
    <dgm:pt modelId="{B8881C06-AABD-498E-AD5F-E20915D496B9}" type="parTrans" cxnId="{3DFAED9B-235F-4ACE-9245-DF40F84661B7}">
      <dgm:prSet/>
      <dgm:spPr/>
      <dgm:t>
        <a:bodyPr/>
        <a:lstStyle/>
        <a:p>
          <a:endParaRPr lang="en-US"/>
        </a:p>
      </dgm:t>
    </dgm:pt>
    <dgm:pt modelId="{65B90257-2337-4E6F-90B2-352DDE354E96}">
      <dgm:prSet phldrT="[Text]"/>
      <dgm:spPr/>
      <dgm:t>
        <a:bodyPr/>
        <a:lstStyle/>
        <a:p>
          <a:r>
            <a:rPr lang="en-US" dirty="0"/>
            <a:t> </a:t>
          </a:r>
        </a:p>
      </dgm:t>
    </dgm:pt>
    <dgm:pt modelId="{A26F83D6-7280-46BA-8DF2-DB5164DDF4B8}" type="sibTrans" cxnId="{5767122F-3BE0-48B3-8113-AF5A99B5630D}">
      <dgm:prSet/>
      <dgm:spPr/>
      <dgm:t>
        <a:bodyPr/>
        <a:lstStyle/>
        <a:p>
          <a:endParaRPr lang="en-US"/>
        </a:p>
      </dgm:t>
    </dgm:pt>
    <dgm:pt modelId="{42063DFF-AAAC-439D-B3A8-3237C3FDB9EB}" type="parTrans" cxnId="{5767122F-3BE0-48B3-8113-AF5A99B5630D}">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t>
        <a:bodyPr/>
        <a:lstStyle/>
        <a:p>
          <a:endParaRPr lang="en-US"/>
        </a:p>
      </dgm:t>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t>
        <a:bodyPr/>
        <a:lstStyle/>
        <a:p>
          <a:endParaRPr lang="en-US"/>
        </a:p>
      </dgm:t>
    </dgm:pt>
    <dgm:pt modelId="{BBD327FD-E0BA-4777-8832-E4427CBDB707}" type="pres">
      <dgm:prSet presAssocID="{9509D009-D455-4B96-A125-8D28310F5179}" presName="entireBox" presStyleLbl="node1" presStyleIdx="0" presStyleCnt="3" custLinFactNeighborX="-1151" custLinFactNeighborY="-2541"/>
      <dgm:spPr/>
      <dgm:t>
        <a:bodyPr/>
        <a:lstStyle/>
        <a:p>
          <a:endParaRPr lang="en-US"/>
        </a:p>
      </dgm:t>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t>
        <a:bodyPr/>
        <a:lstStyle/>
        <a:p>
          <a:endParaRPr lang="en-US"/>
        </a:p>
      </dgm:t>
    </dgm:pt>
    <dgm:pt modelId="{CD5EA9AD-1FF3-4544-A506-1F718852DBF6}" type="pres">
      <dgm:prSet presAssocID="{BCA538D6-4E32-4184-A5A1-776963BB7365}" presName="childTextBox" presStyleLbl="fgAccFollowNode1" presStyleIdx="1" presStyleCnt="6">
        <dgm:presLayoutVars>
          <dgm:bulletEnabled val="1"/>
        </dgm:presLayoutVars>
      </dgm:prSet>
      <dgm:spPr/>
      <dgm:t>
        <a:bodyPr/>
        <a:lstStyle/>
        <a:p>
          <a:endParaRPr lang="en-US"/>
        </a:p>
      </dgm:t>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t>
        <a:bodyPr/>
        <a:lstStyle/>
        <a:p>
          <a:endParaRPr lang="en-US"/>
        </a:p>
      </dgm:t>
    </dgm:pt>
    <dgm:pt modelId="{92EA4F5A-0FF3-4211-A131-F9B49768E899}" type="pres">
      <dgm:prSet presAssocID="{A021ED4B-6B6D-46DD-8323-A0DD78E2644A}" presName="arrow" presStyleLbl="node1" presStyleIdx="1" presStyleCnt="3" custLinFactNeighborX="577" custLinFactNeighborY="-1673"/>
      <dgm:spPr/>
      <dgm:t>
        <a:bodyPr/>
        <a:lstStyle/>
        <a:p>
          <a:endParaRPr lang="en-US"/>
        </a:p>
      </dgm:t>
    </dgm:pt>
    <dgm:pt modelId="{2EB3B3E1-EC25-4048-A066-51C31D2D677D}" type="pres">
      <dgm:prSet presAssocID="{A021ED4B-6B6D-46DD-8323-A0DD78E2644A}" presName="descendantArrow" presStyleCnt="0"/>
      <dgm:spPr/>
    </dgm:pt>
    <dgm:pt modelId="{A61109AB-58A7-4C13-A5D2-CA6A251B88F0}" type="pres">
      <dgm:prSet presAssocID="{65B90257-2337-4E6F-90B2-352DDE354E96}" presName="childTextArrow" presStyleLbl="fgAccFollowNode1" presStyleIdx="2" presStyleCnt="6">
        <dgm:presLayoutVars>
          <dgm:bulletEnabled val="1"/>
        </dgm:presLayoutVars>
      </dgm:prSet>
      <dgm:spPr/>
      <dgm:t>
        <a:bodyPr/>
        <a:lstStyle/>
        <a:p>
          <a:endParaRPr lang="en-US"/>
        </a:p>
      </dgm:t>
    </dgm:pt>
    <dgm:pt modelId="{9C19B259-35BE-4E6C-AFCF-446C3F9B1DCD}" type="pres">
      <dgm:prSet presAssocID="{4217E463-2544-4D35-A573-9DC645D7E320}" presName="childTextArrow" presStyleLbl="fgAccFollowNode1" presStyleIdx="3" presStyleCnt="6">
        <dgm:presLayoutVars>
          <dgm:bulletEnabled val="1"/>
        </dgm:presLayoutVars>
      </dgm:prSet>
      <dgm:spPr/>
      <dgm:t>
        <a:bodyPr/>
        <a:lstStyle/>
        <a:p>
          <a:endParaRPr lang="en-US"/>
        </a:p>
      </dgm:t>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t>
        <a:bodyPr/>
        <a:lstStyle/>
        <a:p>
          <a:endParaRPr lang="en-US"/>
        </a:p>
      </dgm:t>
    </dgm:pt>
    <dgm:pt modelId="{1E4F588E-03BB-45C8-87EE-6965E618E9BF}" type="pres">
      <dgm:prSet presAssocID="{AAA14169-7EAA-4C1B-BC81-0AC0644B6B22}" presName="arrow" presStyleLbl="node1" presStyleIdx="2" presStyleCnt="3"/>
      <dgm:spPr/>
      <dgm:t>
        <a:bodyPr/>
        <a:lstStyle/>
        <a:p>
          <a:endParaRPr lang="en-US"/>
        </a:p>
      </dgm:t>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dgm:presLayoutVars>
          <dgm:bulletEnabled val="1"/>
        </dgm:presLayoutVars>
      </dgm:prSet>
      <dgm:spPr/>
      <dgm:t>
        <a:bodyPr/>
        <a:lstStyle/>
        <a:p>
          <a:endParaRPr lang="en-US"/>
        </a:p>
      </dgm:t>
    </dgm:pt>
    <dgm:pt modelId="{ECFD427D-5D07-4820-81E5-F9AAF6F7B224}" type="pres">
      <dgm:prSet presAssocID="{B2B012CD-BAA3-4366-A4E2-4DB490FFA9EE}" presName="childTextArrow" presStyleLbl="fgAccFollowNode1" presStyleIdx="5" presStyleCnt="6">
        <dgm:presLayoutVars>
          <dgm:bulletEnabled val="1"/>
        </dgm:presLayoutVars>
      </dgm:prSet>
      <dgm:spPr/>
      <dgm:t>
        <a:bodyPr/>
        <a:lstStyle/>
        <a:p>
          <a:endParaRPr lang="en-US"/>
        </a:p>
      </dgm:t>
    </dgm:pt>
  </dgm:ptLst>
  <dgm:cxnLst>
    <dgm:cxn modelId="{E7A5A181-CD45-462D-9C2F-A9781C4AAB40}" srcId="{AAA14169-7EAA-4C1B-BC81-0AC0644B6B22}" destId="{B2B012CD-BAA3-4366-A4E2-4DB490FFA9EE}" srcOrd="1" destOrd="0" parTransId="{76064162-581C-4DB4-82B8-390B097AA775}" sibTransId="{33522F8C-0CB9-4D51-B91B-E48D4C640C7B}"/>
    <dgm:cxn modelId="{F761AB71-A0F9-4971-9CCF-9A7EF57FFB30}" type="presOf" srcId="{A021ED4B-6B6D-46DD-8323-A0DD78E2644A}" destId="{5EC9AC2B-D8D1-4BFE-B188-FF570D586A84}" srcOrd="0"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BE8B365C-B1BF-4FC4-8CEA-793F773271B0}" srcId="{AAA14169-7EAA-4C1B-BC81-0AC0644B6B22}" destId="{F75A0922-6348-4F40-839F-3C6AB76740E4}" srcOrd="0" destOrd="0" parTransId="{AEAF2BFD-C853-4532-BB72-C07008563050}" sibTransId="{76B545E1-A39B-4C58-A6A9-93A9FBE5A165}"/>
    <dgm:cxn modelId="{AAEF18B9-775C-4BEE-AF5A-82ABEE7822E9}" type="presOf" srcId="{4217E463-2544-4D35-A573-9DC645D7E320}" destId="{9C19B259-35BE-4E6C-AFCF-446C3F9B1DCD}" srcOrd="0" destOrd="0" presId="urn:microsoft.com/office/officeart/2005/8/layout/process4"/>
    <dgm:cxn modelId="{3DFAED9B-235F-4ACE-9245-DF40F84661B7}" srcId="{A021ED4B-6B6D-46DD-8323-A0DD78E2644A}" destId="{4217E463-2544-4D35-A573-9DC645D7E320}" srcOrd="1" destOrd="0" parTransId="{B8881C06-AABD-498E-AD5F-E20915D496B9}" sibTransId="{51D72B79-65B1-4506-BD38-481EFE63F419}"/>
    <dgm:cxn modelId="{77F9E772-3598-4B44-BF8F-CBE0A4B44ED6}" type="presOf" srcId="{01D31F10-EFBB-4C37-81A1-19883132FCC5}" destId="{4F391DC1-0719-41AE-B676-A4611A391BAA}" srcOrd="0" destOrd="0" presId="urn:microsoft.com/office/officeart/2005/8/layout/process4"/>
    <dgm:cxn modelId="{493E3501-29F6-43A4-94D9-C651444002CD}" srcId="{01D31F10-EFBB-4C37-81A1-19883132FCC5}" destId="{AAA14169-7EAA-4C1B-BC81-0AC0644B6B22}" srcOrd="0" destOrd="0" parTransId="{F39E48C4-2151-40C6-9A17-63539B6645C8}" sibTransId="{40C80F87-338D-40AA-B8B9-AED7A42B207F}"/>
    <dgm:cxn modelId="{9B92AAC0-C223-4E55-B3D9-5F17AE392D8B}" type="presOf" srcId="{A021ED4B-6B6D-46DD-8323-A0DD78E2644A}" destId="{92EA4F5A-0FF3-4211-A131-F9B49768E899}" srcOrd="1" destOrd="0" presId="urn:microsoft.com/office/officeart/2005/8/layout/process4"/>
    <dgm:cxn modelId="{0454E58D-D81C-4D14-95F7-5457AFB9D7AC}" type="presOf" srcId="{AAA14169-7EAA-4C1B-BC81-0AC0644B6B22}" destId="{40AEB583-4814-404E-B1E7-0A4918E9B654}" srcOrd="0" destOrd="0" presId="urn:microsoft.com/office/officeart/2005/8/layout/process4"/>
    <dgm:cxn modelId="{1A0E90B1-697D-4E7C-922C-12057C77B719}" type="presOf" srcId="{9509D009-D455-4B96-A125-8D28310F5179}" destId="{BBD327FD-E0BA-4777-8832-E4427CBDB707}" srcOrd="1" destOrd="0" presId="urn:microsoft.com/office/officeart/2005/8/layout/process4"/>
    <dgm:cxn modelId="{49813A19-235E-49DB-8FEA-434432BBAE6F}" type="presOf" srcId="{AAA14169-7EAA-4C1B-BC81-0AC0644B6B22}" destId="{1E4F588E-03BB-45C8-87EE-6965E618E9BF}" srcOrd="1" destOrd="0" presId="urn:microsoft.com/office/officeart/2005/8/layout/process4"/>
    <dgm:cxn modelId="{2DA80151-A7E3-41F7-8209-563E3D81872A}" type="presOf" srcId="{9509D009-D455-4B96-A125-8D28310F5179}" destId="{BE4611CB-CA4A-481C-AC6E-3F4AB82ACCE5}" srcOrd="0" destOrd="0" presId="urn:microsoft.com/office/officeart/2005/8/layout/process4"/>
    <dgm:cxn modelId="{441FA72B-9B14-49E1-A34A-C35A331A4493}" type="presOf" srcId="{BCA538D6-4E32-4184-A5A1-776963BB7365}" destId="{CD5EA9AD-1FF3-4544-A506-1F718852DBF6}"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4D334395-73BE-4991-9F77-1BC1DC844331}" type="presOf" srcId="{65B90257-2337-4E6F-90B2-352DDE354E96}" destId="{A61109AB-58A7-4C13-A5D2-CA6A251B88F0}" srcOrd="0" destOrd="0" presId="urn:microsoft.com/office/officeart/2005/8/layout/process4"/>
    <dgm:cxn modelId="{47E00632-A526-4008-B325-7E653C82D69F}" type="presOf" srcId="{380616C1-0908-407E-9867-C2794633A264}" destId="{7951155A-7E89-44A9-9BF7-5C790023F098}" srcOrd="0" destOrd="0" presId="urn:microsoft.com/office/officeart/2005/8/layout/process4"/>
    <dgm:cxn modelId="{66F321E5-439F-44ED-B23D-98BA26F465D0}" type="presOf" srcId="{B2B012CD-BAA3-4366-A4E2-4DB490FFA9EE}" destId="{ECFD427D-5D07-4820-81E5-F9AAF6F7B22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AFBB0F8A-8549-42FF-8D71-8C88C88A79C3}" srcId="{01D31F10-EFBB-4C37-81A1-19883132FCC5}" destId="{A021ED4B-6B6D-46DD-8323-A0DD78E2644A}" srcOrd="1" destOrd="0" parTransId="{0B2C85FB-D659-46BA-8DAD-2D976D20AF4F}" sibTransId="{3178EEC7-62C9-43E4-B186-64522EEA98AB}"/>
    <dgm:cxn modelId="{1C22A7F7-7C92-499F-A7D1-77B7468676C2}" type="presOf" srcId="{F75A0922-6348-4F40-839F-3C6AB76740E4}" destId="{1089999C-8267-48BC-A665-5A0CF5DB29FD}" srcOrd="0" destOrd="0" presId="urn:microsoft.com/office/officeart/2005/8/layout/process4"/>
    <dgm:cxn modelId="{5767122F-3BE0-48B3-8113-AF5A99B5630D}" srcId="{A021ED4B-6B6D-46DD-8323-A0DD78E2644A}" destId="{65B90257-2337-4E6F-90B2-352DDE354E96}" srcOrd="0" destOrd="0" parTransId="{42063DFF-AAAC-439D-B3A8-3237C3FDB9EB}" sibTransId="{A26F83D6-7280-46BA-8DF2-DB5164DDF4B8}"/>
    <dgm:cxn modelId="{CC7E12B4-8386-4337-8141-21684AEEB39C}" type="presParOf" srcId="{4F391DC1-0719-41AE-B676-A4611A391BAA}" destId="{D4C3231F-C41E-43C0-9740-8B74B5C58238}" srcOrd="0" destOrd="0" presId="urn:microsoft.com/office/officeart/2005/8/layout/process4"/>
    <dgm:cxn modelId="{9A5C8DD7-F2EA-46C3-AED7-6ABC048B4486}" type="presParOf" srcId="{D4C3231F-C41E-43C0-9740-8B74B5C58238}" destId="{BE4611CB-CA4A-481C-AC6E-3F4AB82ACCE5}" srcOrd="0" destOrd="0" presId="urn:microsoft.com/office/officeart/2005/8/layout/process4"/>
    <dgm:cxn modelId="{5ED50E40-6A6F-497F-BE03-7082BD5AB98C}" type="presParOf" srcId="{D4C3231F-C41E-43C0-9740-8B74B5C58238}" destId="{BBD327FD-E0BA-4777-8832-E4427CBDB707}" srcOrd="1" destOrd="0" presId="urn:microsoft.com/office/officeart/2005/8/layout/process4"/>
    <dgm:cxn modelId="{423E0CE9-E120-47BB-B19B-5C9BE6D94693}" type="presParOf" srcId="{D4C3231F-C41E-43C0-9740-8B74B5C58238}" destId="{9E7A8D2E-2D82-4663-9543-29F239BA6050}" srcOrd="2" destOrd="0" presId="urn:microsoft.com/office/officeart/2005/8/layout/process4"/>
    <dgm:cxn modelId="{471712B9-C150-4CA1-AFB1-3C2F970A267C}" type="presParOf" srcId="{9E7A8D2E-2D82-4663-9543-29F239BA6050}" destId="{7951155A-7E89-44A9-9BF7-5C790023F098}" srcOrd="0" destOrd="0" presId="urn:microsoft.com/office/officeart/2005/8/layout/process4"/>
    <dgm:cxn modelId="{3BC13FF1-D417-401C-A4AA-2DCAB32DDD4F}" type="presParOf" srcId="{9E7A8D2E-2D82-4663-9543-29F239BA6050}" destId="{CD5EA9AD-1FF3-4544-A506-1F718852DBF6}" srcOrd="1" destOrd="0" presId="urn:microsoft.com/office/officeart/2005/8/layout/process4"/>
    <dgm:cxn modelId="{53CB5BC1-969C-4532-A1E4-ED75953C3FFC}" type="presParOf" srcId="{4F391DC1-0719-41AE-B676-A4611A391BAA}" destId="{65907931-0DB8-4C04-B908-D02C4050FD67}" srcOrd="1" destOrd="0" presId="urn:microsoft.com/office/officeart/2005/8/layout/process4"/>
    <dgm:cxn modelId="{4D956522-17C5-45DB-B3B9-B2A86AB38EED}" type="presParOf" srcId="{4F391DC1-0719-41AE-B676-A4611A391BAA}" destId="{4D6B09BE-5F40-4BEF-8F53-3AF7298788E6}" srcOrd="2" destOrd="0" presId="urn:microsoft.com/office/officeart/2005/8/layout/process4"/>
    <dgm:cxn modelId="{E114DCB4-2507-4527-8A34-28DC086C45CB}" type="presParOf" srcId="{4D6B09BE-5F40-4BEF-8F53-3AF7298788E6}" destId="{5EC9AC2B-D8D1-4BFE-B188-FF570D586A84}" srcOrd="0" destOrd="0" presId="urn:microsoft.com/office/officeart/2005/8/layout/process4"/>
    <dgm:cxn modelId="{00C5E3E5-B182-4F77-B61F-13985D707158}" type="presParOf" srcId="{4D6B09BE-5F40-4BEF-8F53-3AF7298788E6}" destId="{92EA4F5A-0FF3-4211-A131-F9B49768E899}" srcOrd="1" destOrd="0" presId="urn:microsoft.com/office/officeart/2005/8/layout/process4"/>
    <dgm:cxn modelId="{C655F1FC-00D0-4735-88F2-DDD617E5505A}" type="presParOf" srcId="{4D6B09BE-5F40-4BEF-8F53-3AF7298788E6}" destId="{2EB3B3E1-EC25-4048-A066-51C31D2D677D}" srcOrd="2" destOrd="0" presId="urn:microsoft.com/office/officeart/2005/8/layout/process4"/>
    <dgm:cxn modelId="{82ABA554-9245-4267-9864-AA60C4F1499F}" type="presParOf" srcId="{2EB3B3E1-EC25-4048-A066-51C31D2D677D}" destId="{A61109AB-58A7-4C13-A5D2-CA6A251B88F0}" srcOrd="0" destOrd="0" presId="urn:microsoft.com/office/officeart/2005/8/layout/process4"/>
    <dgm:cxn modelId="{9FCE0607-D7B9-46DE-B6F8-3C66864D8768}" type="presParOf" srcId="{2EB3B3E1-EC25-4048-A066-51C31D2D677D}" destId="{9C19B259-35BE-4E6C-AFCF-446C3F9B1DCD}" srcOrd="1" destOrd="0" presId="urn:microsoft.com/office/officeart/2005/8/layout/process4"/>
    <dgm:cxn modelId="{21E0215D-D25E-4DC3-9147-810008837602}" type="presParOf" srcId="{4F391DC1-0719-41AE-B676-A4611A391BAA}" destId="{82FA41B7-2C30-4CB4-806C-A0308B1D3E66}" srcOrd="3" destOrd="0" presId="urn:microsoft.com/office/officeart/2005/8/layout/process4"/>
    <dgm:cxn modelId="{0CC40644-A5E9-497A-ABE7-19B7D4C453B5}" type="presParOf" srcId="{4F391DC1-0719-41AE-B676-A4611A391BAA}" destId="{1B7EA2E0-3DA4-477D-BC15-0B305AF2F721}" srcOrd="4" destOrd="0" presId="urn:microsoft.com/office/officeart/2005/8/layout/process4"/>
    <dgm:cxn modelId="{58987EED-886C-4BC8-B6EC-774753243096}" type="presParOf" srcId="{1B7EA2E0-3DA4-477D-BC15-0B305AF2F721}" destId="{40AEB583-4814-404E-B1E7-0A4918E9B654}" srcOrd="0" destOrd="0" presId="urn:microsoft.com/office/officeart/2005/8/layout/process4"/>
    <dgm:cxn modelId="{BFF5F641-EAC9-47C6-BB56-F1E6DB9A5817}" type="presParOf" srcId="{1B7EA2E0-3DA4-477D-BC15-0B305AF2F721}" destId="{1E4F588E-03BB-45C8-87EE-6965E618E9BF}" srcOrd="1" destOrd="0" presId="urn:microsoft.com/office/officeart/2005/8/layout/process4"/>
    <dgm:cxn modelId="{18154832-D932-47F7-89C8-C789B123B65C}" type="presParOf" srcId="{1B7EA2E0-3DA4-477D-BC15-0B305AF2F721}" destId="{96CE1577-6B47-4FB8-BD3E-89F0A8753922}" srcOrd="2" destOrd="0" presId="urn:microsoft.com/office/officeart/2005/8/layout/process4"/>
    <dgm:cxn modelId="{3086AFE7-8A03-40EC-8DD6-85119D710578}" type="presParOf" srcId="{96CE1577-6B47-4FB8-BD3E-89F0A8753922}" destId="{1089999C-8267-48BC-A665-5A0CF5DB29FD}" srcOrd="0" destOrd="0" presId="urn:microsoft.com/office/officeart/2005/8/layout/process4"/>
    <dgm:cxn modelId="{F3A1A7A9-B78F-4555-9C04-93C8034D0490}"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A85910C-841A-4770-8850-B1893A9DF604}" type="doc">
      <dgm:prSet loTypeId="urn:microsoft.com/office/officeart/2005/8/layout/list1" loCatId="list" qsTypeId="urn:microsoft.com/office/officeart/2005/8/quickstyle/3d3" qsCatId="3D" csTypeId="urn:microsoft.com/office/officeart/2005/8/colors/accent2_2" csCatId="accent2" phldr="1"/>
      <dgm:spPr/>
      <dgm:t>
        <a:bodyPr/>
        <a:lstStyle/>
        <a:p>
          <a:endParaRPr lang="en-US"/>
        </a:p>
      </dgm:t>
    </dgm:pt>
    <dgm:pt modelId="{A9B54138-0C0B-4B41-AE76-E45327B1386A}">
      <dgm:prSet phldrT="[Text]" custT="1">
        <dgm:style>
          <a:lnRef idx="1">
            <a:schemeClr val="accent3"/>
          </a:lnRef>
          <a:fillRef idx="3">
            <a:schemeClr val="accent3"/>
          </a:fillRef>
          <a:effectRef idx="2">
            <a:schemeClr val="accent3"/>
          </a:effectRef>
          <a:fontRef idx="minor">
            <a:schemeClr val="lt1"/>
          </a:fontRef>
        </dgm:style>
      </dgm:prSet>
      <dgm:spPr/>
      <dgm:t>
        <a:bodyPr/>
        <a:lstStyle/>
        <a:p>
          <a:r>
            <a:rPr lang="en-US" sz="2600" b="0" dirty="0">
              <a:latin typeface="+mj-lt"/>
            </a:rPr>
            <a:t>Exploration &amp; Adoption</a:t>
          </a:r>
        </a:p>
      </dgm:t>
    </dgm:pt>
    <dgm:pt modelId="{C15114FA-858E-4CC7-970D-317A88EF07AA}" type="parTrans" cxnId="{F3E87748-4CBA-47AA-B4BD-2DCE1575A622}">
      <dgm:prSet/>
      <dgm:spPr/>
      <dgm:t>
        <a:bodyPr/>
        <a:lstStyle/>
        <a:p>
          <a:endParaRPr lang="en-US"/>
        </a:p>
      </dgm:t>
    </dgm:pt>
    <dgm:pt modelId="{3416F508-DFDB-4688-A8E9-F5C641F659AE}" type="sibTrans" cxnId="{F3E87748-4CBA-47AA-B4BD-2DCE1575A622}">
      <dgm:prSet/>
      <dgm:spPr/>
      <dgm:t>
        <a:bodyPr/>
        <a:lstStyle/>
        <a:p>
          <a:endParaRPr lang="en-US"/>
        </a:p>
      </dgm:t>
    </dgm:pt>
    <dgm:pt modelId="{954AAE81-35C4-4C12-B62B-8709AEF99FD6}">
      <dgm:prSet phldrT="[Text]" custT="1">
        <dgm:style>
          <a:lnRef idx="1">
            <a:schemeClr val="accent5"/>
          </a:lnRef>
          <a:fillRef idx="3">
            <a:schemeClr val="accent5"/>
          </a:fillRef>
          <a:effectRef idx="2">
            <a:schemeClr val="accent5"/>
          </a:effectRef>
          <a:fontRef idx="minor">
            <a:schemeClr val="lt1"/>
          </a:fontRef>
        </dgm:style>
      </dgm:prSet>
      <dgm:spPr/>
      <dgm:t>
        <a:bodyPr/>
        <a:lstStyle/>
        <a:p>
          <a:r>
            <a:rPr lang="en-US" sz="2600" b="0" dirty="0">
              <a:latin typeface="+mj-lt"/>
            </a:rPr>
            <a:t>Installation</a:t>
          </a:r>
        </a:p>
      </dgm:t>
    </dgm:pt>
    <dgm:pt modelId="{A8C4E290-19C4-45DD-8B7F-7FF42A3CD0C3}" type="parTrans" cxnId="{6B750B97-D182-4750-B489-5BD422762C08}">
      <dgm:prSet/>
      <dgm:spPr/>
      <dgm:t>
        <a:bodyPr/>
        <a:lstStyle/>
        <a:p>
          <a:endParaRPr lang="en-US"/>
        </a:p>
      </dgm:t>
    </dgm:pt>
    <dgm:pt modelId="{1060B8FA-63BC-4FD0-A65B-8BDE3C2CC7A4}" type="sibTrans" cxnId="{6B750B97-D182-4750-B489-5BD422762C08}">
      <dgm:prSet/>
      <dgm:spPr/>
      <dgm:t>
        <a:bodyPr/>
        <a:lstStyle/>
        <a:p>
          <a:endParaRPr lang="en-US"/>
        </a:p>
      </dgm:t>
    </dgm:pt>
    <dgm:pt modelId="{BCDC602B-6184-4667-A139-DDACE59DF40A}">
      <dgm:prSet phldrT="[Text]" custT="1">
        <dgm:style>
          <a:lnRef idx="1">
            <a:schemeClr val="accent6"/>
          </a:lnRef>
          <a:fillRef idx="3">
            <a:schemeClr val="accent6"/>
          </a:fillRef>
          <a:effectRef idx="2">
            <a:schemeClr val="accent6"/>
          </a:effectRef>
          <a:fontRef idx="minor">
            <a:schemeClr val="lt1"/>
          </a:fontRef>
        </dgm:style>
      </dgm:prSet>
      <dgm:spPr/>
      <dgm:t>
        <a:bodyPr/>
        <a:lstStyle/>
        <a:p>
          <a:r>
            <a:rPr lang="en-US" sz="2600" b="0" dirty="0">
              <a:latin typeface="+mj-lt"/>
            </a:rPr>
            <a:t>Initial Implementation</a:t>
          </a:r>
        </a:p>
      </dgm:t>
    </dgm:pt>
    <dgm:pt modelId="{B6838095-522D-4DE9-BE9E-3BB75D39E16B}" type="parTrans" cxnId="{92DCFC75-A0E9-4AE6-B3DB-6E19991DE262}">
      <dgm:prSet/>
      <dgm:spPr/>
      <dgm:t>
        <a:bodyPr/>
        <a:lstStyle/>
        <a:p>
          <a:endParaRPr lang="en-US"/>
        </a:p>
      </dgm:t>
    </dgm:pt>
    <dgm:pt modelId="{E265E1DE-19AC-405C-B6D0-FB68C5B11008}" type="sibTrans" cxnId="{92DCFC75-A0E9-4AE6-B3DB-6E19991DE262}">
      <dgm:prSet/>
      <dgm:spPr/>
      <dgm:t>
        <a:bodyPr/>
        <a:lstStyle/>
        <a:p>
          <a:endParaRPr lang="en-US"/>
        </a:p>
      </dgm:t>
    </dgm:pt>
    <dgm:pt modelId="{CDB3692C-A880-496B-A6DA-BD3FD9CA1840}">
      <dgm:prSet phldrT="[Text]" custT="1"/>
      <dgm:spPr/>
      <dgm:t>
        <a:bodyPr/>
        <a:lstStyle/>
        <a:p>
          <a:pPr>
            <a:spcAft>
              <a:spcPts val="0"/>
            </a:spcAft>
          </a:pPr>
          <a:r>
            <a:rPr lang="en-US" sz="1800" spc="-40" baseline="0" dirty="0"/>
            <a:t>We think we know what we need so we are planning to move forward (evidence-based)</a:t>
          </a:r>
        </a:p>
      </dgm:t>
    </dgm:pt>
    <dgm:pt modelId="{155E2A8C-3D98-4E2B-BB2F-6D706B74A491}" type="parTrans" cxnId="{0D35226E-FC2F-4DBE-B37B-BB569093E316}">
      <dgm:prSet/>
      <dgm:spPr/>
      <dgm:t>
        <a:bodyPr/>
        <a:lstStyle/>
        <a:p>
          <a:endParaRPr lang="en-US"/>
        </a:p>
      </dgm:t>
    </dgm:pt>
    <dgm:pt modelId="{F8C8E311-C50B-4F63-91A1-B5F91C05D3B6}" type="sibTrans" cxnId="{0D35226E-FC2F-4DBE-B37B-BB569093E316}">
      <dgm:prSet/>
      <dgm:spPr/>
      <dgm:t>
        <a:bodyPr/>
        <a:lstStyle/>
        <a:p>
          <a:endParaRPr lang="en-US"/>
        </a:p>
      </dgm:t>
    </dgm:pt>
    <dgm:pt modelId="{2482C623-A19B-44AA-A093-96807E3CE98F}">
      <dgm:prSet phldrT="[Text]" custT="1"/>
      <dgm:spPr/>
      <dgm:t>
        <a:bodyPr/>
        <a:lstStyle/>
        <a:p>
          <a:pPr>
            <a:spcAft>
              <a:spcPts val="0"/>
            </a:spcAft>
          </a:pPr>
          <a:r>
            <a:rPr lang="en-US" sz="1800" spc="-40" baseline="0" dirty="0"/>
            <a:t>Let’s make sure we’re ready to implement (capacity infrastructure)</a:t>
          </a:r>
        </a:p>
      </dgm:t>
    </dgm:pt>
    <dgm:pt modelId="{34F7C83A-E5B5-4158-B744-A060F3FD4B62}" type="parTrans" cxnId="{4EBD8B83-A9BF-4167-B3C2-46DB14D47B31}">
      <dgm:prSet/>
      <dgm:spPr/>
      <dgm:t>
        <a:bodyPr/>
        <a:lstStyle/>
        <a:p>
          <a:endParaRPr lang="en-US"/>
        </a:p>
      </dgm:t>
    </dgm:pt>
    <dgm:pt modelId="{BB4AFB68-B06A-4815-B5D0-724654CA2CEF}" type="sibTrans" cxnId="{4EBD8B83-A9BF-4167-B3C2-46DB14D47B31}">
      <dgm:prSet/>
      <dgm:spPr/>
      <dgm:t>
        <a:bodyPr/>
        <a:lstStyle/>
        <a:p>
          <a:endParaRPr lang="en-US"/>
        </a:p>
      </dgm:t>
    </dgm:pt>
    <dgm:pt modelId="{F302D720-2B29-40DD-B835-FE6CC07497A7}">
      <dgm:prSet phldrT="[Text]" custT="1"/>
      <dgm:spPr/>
      <dgm:t>
        <a:bodyPr/>
        <a:lstStyle/>
        <a:p>
          <a:pPr>
            <a:spcAft>
              <a:spcPts val="0"/>
            </a:spcAft>
          </a:pPr>
          <a:r>
            <a:rPr lang="en-US" sz="1800" spc="-40" baseline="0" dirty="0"/>
            <a:t>Let’s give it a try &amp; evaluate (demonstration)</a:t>
          </a:r>
        </a:p>
      </dgm:t>
    </dgm:pt>
    <dgm:pt modelId="{2002DB54-4EB0-4BD7-8CE4-0DD6D6325C5A}" type="parTrans" cxnId="{2654E34C-9B85-4E4A-A70A-F8D06B45CBF7}">
      <dgm:prSet/>
      <dgm:spPr/>
      <dgm:t>
        <a:bodyPr/>
        <a:lstStyle/>
        <a:p>
          <a:endParaRPr lang="en-US"/>
        </a:p>
      </dgm:t>
    </dgm:pt>
    <dgm:pt modelId="{D806E5EA-7F2B-47AA-9B85-8549408C67F9}" type="sibTrans" cxnId="{2654E34C-9B85-4E4A-A70A-F8D06B45CBF7}">
      <dgm:prSet/>
      <dgm:spPr/>
      <dgm:t>
        <a:bodyPr/>
        <a:lstStyle/>
        <a:p>
          <a:endParaRPr lang="en-US"/>
        </a:p>
      </dgm:t>
    </dgm:pt>
    <dgm:pt modelId="{C7BD12FB-6A55-495A-9BC4-3682C5DC453B}">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600" b="0" dirty="0">
              <a:latin typeface="+mj-lt"/>
            </a:rPr>
            <a:t>Full Implementation</a:t>
          </a:r>
        </a:p>
      </dgm:t>
    </dgm:pt>
    <dgm:pt modelId="{01268581-07DB-4501-B1F6-A5BF0D9F37DC}" type="sibTrans" cxnId="{D2510023-DBCC-48E2-B7C0-6A4D6DBDE468}">
      <dgm:prSet/>
      <dgm:spPr/>
      <dgm:t>
        <a:bodyPr/>
        <a:lstStyle/>
        <a:p>
          <a:endParaRPr lang="en-US"/>
        </a:p>
      </dgm:t>
    </dgm:pt>
    <dgm:pt modelId="{CD9E1F7A-78EF-4234-9A41-E6B52954B843}" type="parTrans" cxnId="{D2510023-DBCC-48E2-B7C0-6A4D6DBDE468}">
      <dgm:prSet/>
      <dgm:spPr/>
      <dgm:t>
        <a:bodyPr/>
        <a:lstStyle/>
        <a:p>
          <a:endParaRPr lang="en-US"/>
        </a:p>
      </dgm:t>
    </dgm:pt>
    <dgm:pt modelId="{DB2A0EBB-F738-419A-BEA4-66A5688F0EA7}">
      <dgm:prSet phldrT="[Text]" custT="1"/>
      <dgm:spPr/>
      <dgm:t>
        <a:bodyPr/>
        <a:lstStyle/>
        <a:p>
          <a:pPr>
            <a:spcAft>
              <a:spcPts val="0"/>
            </a:spcAft>
          </a:pPr>
          <a:r>
            <a:rPr lang="en-US" sz="1800" spc="-40" baseline="0" dirty="0"/>
            <a:t>Let’s make it our way of doing business (institutionalized use)</a:t>
          </a:r>
        </a:p>
      </dgm:t>
    </dgm:pt>
    <dgm:pt modelId="{F4075F3A-4A49-40FA-A063-F65AE5661252}">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600" b="0" dirty="0">
              <a:latin typeface="+mj-lt"/>
            </a:rPr>
            <a:t>Sustainability &amp; Continuous Regeneration</a:t>
          </a:r>
        </a:p>
      </dgm:t>
    </dgm:pt>
    <dgm:pt modelId="{5C979709-EB2E-4D7A-9F78-1F454F4896DB}" type="sibTrans" cxnId="{D2C19891-9578-42E2-BD48-9CA0CEEA59B7}">
      <dgm:prSet/>
      <dgm:spPr/>
      <dgm:t>
        <a:bodyPr/>
        <a:lstStyle/>
        <a:p>
          <a:endParaRPr lang="en-US"/>
        </a:p>
      </dgm:t>
    </dgm:pt>
    <dgm:pt modelId="{A64319FE-8AEA-4E64-BAC4-812D53D3798D}" type="parTrans" cxnId="{D2C19891-9578-42E2-BD48-9CA0CEEA59B7}">
      <dgm:prSet/>
      <dgm:spPr/>
      <dgm:t>
        <a:bodyPr/>
        <a:lstStyle/>
        <a:p>
          <a:endParaRPr lang="en-US"/>
        </a:p>
      </dgm:t>
    </dgm:pt>
    <dgm:pt modelId="{FAB35F7C-FD26-47A2-A6CE-D2DB0626001F}" type="sibTrans" cxnId="{9DD1F54F-ECB0-4FA5-8E71-B7EF4E1C98CD}">
      <dgm:prSet/>
      <dgm:spPr/>
      <dgm:t>
        <a:bodyPr/>
        <a:lstStyle/>
        <a:p>
          <a:endParaRPr lang="en-US"/>
        </a:p>
      </dgm:t>
    </dgm:pt>
    <dgm:pt modelId="{ADB1883D-903C-4E54-8482-71DAEC0D2735}" type="parTrans" cxnId="{9DD1F54F-ECB0-4FA5-8E71-B7EF4E1C98CD}">
      <dgm:prSet/>
      <dgm:spPr/>
      <dgm:t>
        <a:bodyPr/>
        <a:lstStyle/>
        <a:p>
          <a:endParaRPr lang="en-US"/>
        </a:p>
      </dgm:t>
    </dgm:pt>
    <dgm:pt modelId="{E6CD695C-6935-4EB5-99FB-4EC53F4C3810}">
      <dgm:prSet phldrT="[Text]" custT="1"/>
      <dgm:spPr/>
      <dgm:t>
        <a:bodyPr/>
        <a:lstStyle/>
        <a:p>
          <a:pPr>
            <a:spcAft>
              <a:spcPts val="0"/>
            </a:spcAft>
          </a:pPr>
          <a:r>
            <a:rPr lang="en-US" sz="1800" spc="-40" baseline="0" dirty="0"/>
            <a:t>That worked, let’s do it for real (investment)</a:t>
          </a:r>
        </a:p>
      </dgm:t>
    </dgm:pt>
    <dgm:pt modelId="{3815502A-F6F8-483E-9F3D-78B8E202480F}" type="sibTrans" cxnId="{3E7CF413-8F26-4959-B612-3403B92B6B82}">
      <dgm:prSet/>
      <dgm:spPr/>
      <dgm:t>
        <a:bodyPr/>
        <a:lstStyle/>
        <a:p>
          <a:endParaRPr lang="en-US"/>
        </a:p>
      </dgm:t>
    </dgm:pt>
    <dgm:pt modelId="{D2D6CA71-F6B8-4D88-95C9-CB59948B3F8F}" type="parTrans" cxnId="{3E7CF413-8F26-4959-B612-3403B92B6B82}">
      <dgm:prSet/>
      <dgm:spPr/>
      <dgm:t>
        <a:bodyPr/>
        <a:lstStyle/>
        <a:p>
          <a:endParaRPr lang="en-US"/>
        </a:p>
      </dgm:t>
    </dgm:pt>
    <dgm:pt modelId="{F4206DCA-C717-4411-832B-33E2421E76FD}" type="pres">
      <dgm:prSet presAssocID="{CA85910C-841A-4770-8850-B1893A9DF604}" presName="linear" presStyleCnt="0">
        <dgm:presLayoutVars>
          <dgm:dir/>
          <dgm:animLvl val="lvl"/>
          <dgm:resizeHandles val="exact"/>
        </dgm:presLayoutVars>
      </dgm:prSet>
      <dgm:spPr/>
      <dgm:t>
        <a:bodyPr/>
        <a:lstStyle/>
        <a:p>
          <a:endParaRPr lang="en-US"/>
        </a:p>
      </dgm:t>
    </dgm:pt>
    <dgm:pt modelId="{5BEF5673-4A6A-48A1-B05B-9E48441BF1B1}" type="pres">
      <dgm:prSet presAssocID="{A9B54138-0C0B-4B41-AE76-E45327B1386A}" presName="parentLin" presStyleCnt="0"/>
      <dgm:spPr/>
    </dgm:pt>
    <dgm:pt modelId="{B2370C2D-CF9E-4FD6-A020-10EAE92B6680}" type="pres">
      <dgm:prSet presAssocID="{A9B54138-0C0B-4B41-AE76-E45327B1386A}" presName="parentLeftMargin" presStyleLbl="node1" presStyleIdx="0" presStyleCnt="5"/>
      <dgm:spPr/>
      <dgm:t>
        <a:bodyPr/>
        <a:lstStyle/>
        <a:p>
          <a:endParaRPr lang="en-US"/>
        </a:p>
      </dgm:t>
    </dgm:pt>
    <dgm:pt modelId="{1C83B8A7-E55A-4A95-9C9B-A2BC7606356D}" type="pres">
      <dgm:prSet presAssocID="{A9B54138-0C0B-4B41-AE76-E45327B1386A}" presName="parentText" presStyleLbl="node1" presStyleIdx="0" presStyleCnt="5" custScaleX="71825">
        <dgm:presLayoutVars>
          <dgm:chMax val="0"/>
          <dgm:bulletEnabled val="1"/>
        </dgm:presLayoutVars>
      </dgm:prSet>
      <dgm:spPr/>
      <dgm:t>
        <a:bodyPr/>
        <a:lstStyle/>
        <a:p>
          <a:endParaRPr lang="en-US"/>
        </a:p>
      </dgm:t>
    </dgm:pt>
    <dgm:pt modelId="{011F2DE6-CB91-4614-8B49-62B6276AF64B}" type="pres">
      <dgm:prSet presAssocID="{A9B54138-0C0B-4B41-AE76-E45327B1386A}" presName="negativeSpace" presStyleCnt="0"/>
      <dgm:spPr/>
    </dgm:pt>
    <dgm:pt modelId="{BD2F2B25-CDA2-492F-BAE1-6A1579CE9F2F}" type="pres">
      <dgm:prSet presAssocID="{A9B54138-0C0B-4B41-AE76-E45327B1386A}" presName="childText" presStyleLbl="conFgAcc1" presStyleIdx="0" presStyleCnt="5">
        <dgm:presLayoutVars>
          <dgm:bulletEnabled val="1"/>
        </dgm:presLayoutVars>
      </dgm:prSet>
      <dgm:spPr/>
      <dgm:t>
        <a:bodyPr/>
        <a:lstStyle/>
        <a:p>
          <a:endParaRPr lang="en-US"/>
        </a:p>
      </dgm:t>
    </dgm:pt>
    <dgm:pt modelId="{9F4CB8D5-F35D-48DD-B4AB-05F655E72361}" type="pres">
      <dgm:prSet presAssocID="{3416F508-DFDB-4688-A8E9-F5C641F659AE}" presName="spaceBetweenRectangles" presStyleCnt="0"/>
      <dgm:spPr/>
    </dgm:pt>
    <dgm:pt modelId="{DB145B6F-E7BA-43FD-B507-9D51683B4B18}" type="pres">
      <dgm:prSet presAssocID="{954AAE81-35C4-4C12-B62B-8709AEF99FD6}" presName="parentLin" presStyleCnt="0"/>
      <dgm:spPr/>
    </dgm:pt>
    <dgm:pt modelId="{5DAF8B3C-7685-4E39-8586-80AAA06B771A}" type="pres">
      <dgm:prSet presAssocID="{954AAE81-35C4-4C12-B62B-8709AEF99FD6}" presName="parentLeftMargin" presStyleLbl="node1" presStyleIdx="0" presStyleCnt="5"/>
      <dgm:spPr/>
      <dgm:t>
        <a:bodyPr/>
        <a:lstStyle/>
        <a:p>
          <a:endParaRPr lang="en-US"/>
        </a:p>
      </dgm:t>
    </dgm:pt>
    <dgm:pt modelId="{63DF7D70-FA28-4CB5-87C3-68C2218D59D9}" type="pres">
      <dgm:prSet presAssocID="{954AAE81-35C4-4C12-B62B-8709AEF99FD6}" presName="parentText" presStyleLbl="node1" presStyleIdx="1" presStyleCnt="5" custScaleX="77102">
        <dgm:presLayoutVars>
          <dgm:chMax val="0"/>
          <dgm:bulletEnabled val="1"/>
        </dgm:presLayoutVars>
      </dgm:prSet>
      <dgm:spPr/>
      <dgm:t>
        <a:bodyPr/>
        <a:lstStyle/>
        <a:p>
          <a:endParaRPr lang="en-US"/>
        </a:p>
      </dgm:t>
    </dgm:pt>
    <dgm:pt modelId="{C45987DA-4E2A-4D59-B90D-2636DA7D787E}" type="pres">
      <dgm:prSet presAssocID="{954AAE81-35C4-4C12-B62B-8709AEF99FD6}" presName="negativeSpace" presStyleCnt="0"/>
      <dgm:spPr/>
    </dgm:pt>
    <dgm:pt modelId="{C3D4A2DB-AD52-4904-A56F-39717FFF0012}" type="pres">
      <dgm:prSet presAssocID="{954AAE81-35C4-4C12-B62B-8709AEF99FD6}" presName="childText" presStyleLbl="conFgAcc1" presStyleIdx="1" presStyleCnt="5">
        <dgm:presLayoutVars>
          <dgm:bulletEnabled val="1"/>
        </dgm:presLayoutVars>
      </dgm:prSet>
      <dgm:spPr/>
      <dgm:t>
        <a:bodyPr/>
        <a:lstStyle/>
        <a:p>
          <a:endParaRPr lang="en-US"/>
        </a:p>
      </dgm:t>
    </dgm:pt>
    <dgm:pt modelId="{58E9F297-3D5E-4960-855C-FBC3D64A2B5C}" type="pres">
      <dgm:prSet presAssocID="{1060B8FA-63BC-4FD0-A65B-8BDE3C2CC7A4}" presName="spaceBetweenRectangles" presStyleCnt="0"/>
      <dgm:spPr/>
    </dgm:pt>
    <dgm:pt modelId="{9AC8DCEF-FFE7-4344-8840-88430EE3D49E}" type="pres">
      <dgm:prSet presAssocID="{BCDC602B-6184-4667-A139-DDACE59DF40A}" presName="parentLin" presStyleCnt="0"/>
      <dgm:spPr/>
    </dgm:pt>
    <dgm:pt modelId="{11E76175-F72D-4774-85B1-B5D11B736795}" type="pres">
      <dgm:prSet presAssocID="{BCDC602B-6184-4667-A139-DDACE59DF40A}" presName="parentLeftMargin" presStyleLbl="node1" presStyleIdx="1" presStyleCnt="5"/>
      <dgm:spPr/>
      <dgm:t>
        <a:bodyPr/>
        <a:lstStyle/>
        <a:p>
          <a:endParaRPr lang="en-US"/>
        </a:p>
      </dgm:t>
    </dgm:pt>
    <dgm:pt modelId="{223DD7FC-BB63-4487-83F2-E54C0643849F}" type="pres">
      <dgm:prSet presAssocID="{BCDC602B-6184-4667-A139-DDACE59DF40A}" presName="parentText" presStyleLbl="node1" presStyleIdx="2" presStyleCnt="5" custScaleX="85028">
        <dgm:presLayoutVars>
          <dgm:chMax val="0"/>
          <dgm:bulletEnabled val="1"/>
        </dgm:presLayoutVars>
      </dgm:prSet>
      <dgm:spPr/>
      <dgm:t>
        <a:bodyPr/>
        <a:lstStyle/>
        <a:p>
          <a:endParaRPr lang="en-US"/>
        </a:p>
      </dgm:t>
    </dgm:pt>
    <dgm:pt modelId="{A0039179-0BA9-4A41-8CBF-57747A1A0551}" type="pres">
      <dgm:prSet presAssocID="{BCDC602B-6184-4667-A139-DDACE59DF40A}" presName="negativeSpace" presStyleCnt="0"/>
      <dgm:spPr/>
    </dgm:pt>
    <dgm:pt modelId="{34868D5B-AE8B-4E00-8715-EF98D4DDE889}" type="pres">
      <dgm:prSet presAssocID="{BCDC602B-6184-4667-A139-DDACE59DF40A}" presName="childText" presStyleLbl="conFgAcc1" presStyleIdx="2" presStyleCnt="5">
        <dgm:presLayoutVars>
          <dgm:bulletEnabled val="1"/>
        </dgm:presLayoutVars>
      </dgm:prSet>
      <dgm:spPr/>
      <dgm:t>
        <a:bodyPr/>
        <a:lstStyle/>
        <a:p>
          <a:endParaRPr lang="en-US"/>
        </a:p>
      </dgm:t>
    </dgm:pt>
    <dgm:pt modelId="{1772B141-9D13-43D3-8680-33EC6A2AC0C6}" type="pres">
      <dgm:prSet presAssocID="{E265E1DE-19AC-405C-B6D0-FB68C5B11008}" presName="spaceBetweenRectangles" presStyleCnt="0"/>
      <dgm:spPr/>
    </dgm:pt>
    <dgm:pt modelId="{3010A21C-1F70-4535-8813-E113D843DD09}" type="pres">
      <dgm:prSet presAssocID="{C7BD12FB-6A55-495A-9BC4-3682C5DC453B}" presName="parentLin" presStyleCnt="0"/>
      <dgm:spPr/>
    </dgm:pt>
    <dgm:pt modelId="{E6A0C18A-5207-4A3F-AE2E-C8986783B039}" type="pres">
      <dgm:prSet presAssocID="{C7BD12FB-6A55-495A-9BC4-3682C5DC453B}" presName="parentLeftMargin" presStyleLbl="node1" presStyleIdx="2" presStyleCnt="5"/>
      <dgm:spPr/>
      <dgm:t>
        <a:bodyPr/>
        <a:lstStyle/>
        <a:p>
          <a:endParaRPr lang="en-US"/>
        </a:p>
      </dgm:t>
    </dgm:pt>
    <dgm:pt modelId="{6D914A54-B7F6-4A24-9F6E-4AB6A8A63DE4}" type="pres">
      <dgm:prSet presAssocID="{C7BD12FB-6A55-495A-9BC4-3682C5DC453B}" presName="parentText" presStyleLbl="node1" presStyleIdx="3" presStyleCnt="5" custScaleX="95585">
        <dgm:presLayoutVars>
          <dgm:chMax val="0"/>
          <dgm:bulletEnabled val="1"/>
        </dgm:presLayoutVars>
      </dgm:prSet>
      <dgm:spPr/>
      <dgm:t>
        <a:bodyPr/>
        <a:lstStyle/>
        <a:p>
          <a:endParaRPr lang="en-US"/>
        </a:p>
      </dgm:t>
    </dgm:pt>
    <dgm:pt modelId="{B2C41817-1C03-4D35-A88D-9CF0C1734B43}" type="pres">
      <dgm:prSet presAssocID="{C7BD12FB-6A55-495A-9BC4-3682C5DC453B}" presName="negativeSpace" presStyleCnt="0"/>
      <dgm:spPr/>
    </dgm:pt>
    <dgm:pt modelId="{DDF6E055-97DD-47A5-B52B-4D4E9E2EADD0}" type="pres">
      <dgm:prSet presAssocID="{C7BD12FB-6A55-495A-9BC4-3682C5DC453B}" presName="childText" presStyleLbl="conFgAcc1" presStyleIdx="3" presStyleCnt="5">
        <dgm:presLayoutVars>
          <dgm:bulletEnabled val="1"/>
        </dgm:presLayoutVars>
      </dgm:prSet>
      <dgm:spPr/>
      <dgm:t>
        <a:bodyPr/>
        <a:lstStyle/>
        <a:p>
          <a:endParaRPr lang="en-US"/>
        </a:p>
      </dgm:t>
    </dgm:pt>
    <dgm:pt modelId="{B1C2B7B9-F992-4FC4-B6DC-B92BF2DC9810}" type="pres">
      <dgm:prSet presAssocID="{01268581-07DB-4501-B1F6-A5BF0D9F37DC}" presName="spaceBetweenRectangles" presStyleCnt="0"/>
      <dgm:spPr/>
    </dgm:pt>
    <dgm:pt modelId="{CB31AA2E-A417-4EB3-9190-7DC6064AD991}" type="pres">
      <dgm:prSet presAssocID="{F4075F3A-4A49-40FA-A063-F65AE5661252}" presName="parentLin" presStyleCnt="0"/>
      <dgm:spPr/>
    </dgm:pt>
    <dgm:pt modelId="{6AA8D064-8399-420E-8410-AF360DCC13B0}" type="pres">
      <dgm:prSet presAssocID="{F4075F3A-4A49-40FA-A063-F65AE5661252}" presName="parentLeftMargin" presStyleLbl="node1" presStyleIdx="3" presStyleCnt="5"/>
      <dgm:spPr/>
      <dgm:t>
        <a:bodyPr/>
        <a:lstStyle/>
        <a:p>
          <a:endParaRPr lang="en-US"/>
        </a:p>
      </dgm:t>
    </dgm:pt>
    <dgm:pt modelId="{37644250-2239-41EF-88FE-BDEC6CDC8369}" type="pres">
      <dgm:prSet presAssocID="{F4075F3A-4A49-40FA-A063-F65AE5661252}" presName="parentText" presStyleLbl="node1" presStyleIdx="4" presStyleCnt="5" custScaleX="103512">
        <dgm:presLayoutVars>
          <dgm:chMax val="0"/>
          <dgm:bulletEnabled val="1"/>
        </dgm:presLayoutVars>
      </dgm:prSet>
      <dgm:spPr/>
      <dgm:t>
        <a:bodyPr/>
        <a:lstStyle/>
        <a:p>
          <a:endParaRPr lang="en-US"/>
        </a:p>
      </dgm:t>
    </dgm:pt>
    <dgm:pt modelId="{031BE962-BE0B-42DA-AE58-C230A6BDC320}" type="pres">
      <dgm:prSet presAssocID="{F4075F3A-4A49-40FA-A063-F65AE5661252}" presName="negativeSpace" presStyleCnt="0"/>
      <dgm:spPr/>
    </dgm:pt>
    <dgm:pt modelId="{200C7944-57E3-44A0-ACC4-32F750BA3DB6}" type="pres">
      <dgm:prSet presAssocID="{F4075F3A-4A49-40FA-A063-F65AE5661252}" presName="childText" presStyleLbl="conFgAcc1" presStyleIdx="4" presStyleCnt="5">
        <dgm:presLayoutVars>
          <dgm:bulletEnabled val="1"/>
        </dgm:presLayoutVars>
      </dgm:prSet>
      <dgm:spPr/>
      <dgm:t>
        <a:bodyPr/>
        <a:lstStyle/>
        <a:p>
          <a:endParaRPr lang="en-US"/>
        </a:p>
      </dgm:t>
    </dgm:pt>
  </dgm:ptLst>
  <dgm:cxnLst>
    <dgm:cxn modelId="{0D35226E-FC2F-4DBE-B37B-BB569093E316}" srcId="{A9B54138-0C0B-4B41-AE76-E45327B1386A}" destId="{CDB3692C-A880-496B-A6DA-BD3FD9CA1840}" srcOrd="0" destOrd="0" parTransId="{155E2A8C-3D98-4E2B-BB2F-6D706B74A491}" sibTransId="{F8C8E311-C50B-4F63-91A1-B5F91C05D3B6}"/>
    <dgm:cxn modelId="{3EF343B6-D12B-4C3B-A330-7EA2E935A740}" type="presOf" srcId="{BCDC602B-6184-4667-A139-DDACE59DF40A}" destId="{11E76175-F72D-4774-85B1-B5D11B736795}" srcOrd="0" destOrd="0" presId="urn:microsoft.com/office/officeart/2005/8/layout/list1"/>
    <dgm:cxn modelId="{BB585317-649A-46E2-ABD2-3B66AB2BC78A}" type="presOf" srcId="{CDB3692C-A880-496B-A6DA-BD3FD9CA1840}" destId="{BD2F2B25-CDA2-492F-BAE1-6A1579CE9F2F}" srcOrd="0" destOrd="0" presId="urn:microsoft.com/office/officeart/2005/8/layout/list1"/>
    <dgm:cxn modelId="{43B6C519-56C7-46C1-8352-012EED995A08}" type="presOf" srcId="{A9B54138-0C0B-4B41-AE76-E45327B1386A}" destId="{B2370C2D-CF9E-4FD6-A020-10EAE92B6680}" srcOrd="0" destOrd="0" presId="urn:microsoft.com/office/officeart/2005/8/layout/list1"/>
    <dgm:cxn modelId="{A2EB060E-4759-403C-A696-34F3A08D0075}" type="presOf" srcId="{954AAE81-35C4-4C12-B62B-8709AEF99FD6}" destId="{5DAF8B3C-7685-4E39-8586-80AAA06B771A}" srcOrd="0" destOrd="0" presId="urn:microsoft.com/office/officeart/2005/8/layout/list1"/>
    <dgm:cxn modelId="{FEAEE998-87F1-4FF2-B327-B30619AA44B2}" type="presOf" srcId="{DB2A0EBB-F738-419A-BEA4-66A5688F0EA7}" destId="{200C7944-57E3-44A0-ACC4-32F750BA3DB6}" srcOrd="0" destOrd="0" presId="urn:microsoft.com/office/officeart/2005/8/layout/list1"/>
    <dgm:cxn modelId="{2654E34C-9B85-4E4A-A70A-F8D06B45CBF7}" srcId="{BCDC602B-6184-4667-A139-DDACE59DF40A}" destId="{F302D720-2B29-40DD-B835-FE6CC07497A7}" srcOrd="0" destOrd="0" parTransId="{2002DB54-4EB0-4BD7-8CE4-0DD6D6325C5A}" sibTransId="{D806E5EA-7F2B-47AA-9B85-8549408C67F9}"/>
    <dgm:cxn modelId="{6B750B97-D182-4750-B489-5BD422762C08}" srcId="{CA85910C-841A-4770-8850-B1893A9DF604}" destId="{954AAE81-35C4-4C12-B62B-8709AEF99FD6}" srcOrd="1" destOrd="0" parTransId="{A8C4E290-19C4-45DD-8B7F-7FF42A3CD0C3}" sibTransId="{1060B8FA-63BC-4FD0-A65B-8BDE3C2CC7A4}"/>
    <dgm:cxn modelId="{F7A9876C-CF09-491B-955F-051C3E94A0CA}" type="presOf" srcId="{C7BD12FB-6A55-495A-9BC4-3682C5DC453B}" destId="{6D914A54-B7F6-4A24-9F6E-4AB6A8A63DE4}" srcOrd="1" destOrd="0" presId="urn:microsoft.com/office/officeart/2005/8/layout/list1"/>
    <dgm:cxn modelId="{9BD84196-17BE-4495-A5AE-ADB928EFAA5F}" type="presOf" srcId="{2482C623-A19B-44AA-A093-96807E3CE98F}" destId="{C3D4A2DB-AD52-4904-A56F-39717FFF0012}" srcOrd="0" destOrd="0" presId="urn:microsoft.com/office/officeart/2005/8/layout/list1"/>
    <dgm:cxn modelId="{542901F0-1B6A-49EA-9279-69FD5B722250}" type="presOf" srcId="{E6CD695C-6935-4EB5-99FB-4EC53F4C3810}" destId="{DDF6E055-97DD-47A5-B52B-4D4E9E2EADD0}" srcOrd="0" destOrd="0" presId="urn:microsoft.com/office/officeart/2005/8/layout/list1"/>
    <dgm:cxn modelId="{F3E87748-4CBA-47AA-B4BD-2DCE1575A622}" srcId="{CA85910C-841A-4770-8850-B1893A9DF604}" destId="{A9B54138-0C0B-4B41-AE76-E45327B1386A}" srcOrd="0" destOrd="0" parTransId="{C15114FA-858E-4CC7-970D-317A88EF07AA}" sibTransId="{3416F508-DFDB-4688-A8E9-F5C641F659AE}"/>
    <dgm:cxn modelId="{0CDD70F3-3F71-4EF0-A2E9-662C9FEBA503}" type="presOf" srcId="{CA85910C-841A-4770-8850-B1893A9DF604}" destId="{F4206DCA-C717-4411-832B-33E2421E76FD}" srcOrd="0" destOrd="0" presId="urn:microsoft.com/office/officeart/2005/8/layout/list1"/>
    <dgm:cxn modelId="{D2510023-DBCC-48E2-B7C0-6A4D6DBDE468}" srcId="{CA85910C-841A-4770-8850-B1893A9DF604}" destId="{C7BD12FB-6A55-495A-9BC4-3682C5DC453B}" srcOrd="3" destOrd="0" parTransId="{CD9E1F7A-78EF-4234-9A41-E6B52954B843}" sibTransId="{01268581-07DB-4501-B1F6-A5BF0D9F37DC}"/>
    <dgm:cxn modelId="{4B3949FF-B0EE-46CC-8230-3D4696A1345E}" type="presOf" srcId="{F4075F3A-4A49-40FA-A063-F65AE5661252}" destId="{6AA8D064-8399-420E-8410-AF360DCC13B0}" srcOrd="0" destOrd="0" presId="urn:microsoft.com/office/officeart/2005/8/layout/list1"/>
    <dgm:cxn modelId="{D77B3453-DB51-43A4-A8CC-8B24C1DF2F5F}" type="presOf" srcId="{954AAE81-35C4-4C12-B62B-8709AEF99FD6}" destId="{63DF7D70-FA28-4CB5-87C3-68C2218D59D9}" srcOrd="1" destOrd="0" presId="urn:microsoft.com/office/officeart/2005/8/layout/list1"/>
    <dgm:cxn modelId="{7CB6E22F-EC2B-406C-BDA3-5E92CB8876F1}" type="presOf" srcId="{BCDC602B-6184-4667-A139-DDACE59DF40A}" destId="{223DD7FC-BB63-4487-83F2-E54C0643849F}" srcOrd="1" destOrd="0" presId="urn:microsoft.com/office/officeart/2005/8/layout/list1"/>
    <dgm:cxn modelId="{9DD1F54F-ECB0-4FA5-8E71-B7EF4E1C98CD}" srcId="{F4075F3A-4A49-40FA-A063-F65AE5661252}" destId="{DB2A0EBB-F738-419A-BEA4-66A5688F0EA7}" srcOrd="0" destOrd="0" parTransId="{ADB1883D-903C-4E54-8482-71DAEC0D2735}" sibTransId="{FAB35F7C-FD26-47A2-A6CE-D2DB0626001F}"/>
    <dgm:cxn modelId="{4EED9FBC-8E1C-4155-9A0A-DE0E3F148B9C}" type="presOf" srcId="{A9B54138-0C0B-4B41-AE76-E45327B1386A}" destId="{1C83B8A7-E55A-4A95-9C9B-A2BC7606356D}" srcOrd="1" destOrd="0" presId="urn:microsoft.com/office/officeart/2005/8/layout/list1"/>
    <dgm:cxn modelId="{4EBD8B83-A9BF-4167-B3C2-46DB14D47B31}" srcId="{954AAE81-35C4-4C12-B62B-8709AEF99FD6}" destId="{2482C623-A19B-44AA-A093-96807E3CE98F}" srcOrd="0" destOrd="0" parTransId="{34F7C83A-E5B5-4158-B744-A060F3FD4B62}" sibTransId="{BB4AFB68-B06A-4815-B5D0-724654CA2CEF}"/>
    <dgm:cxn modelId="{D2C19891-9578-42E2-BD48-9CA0CEEA59B7}" srcId="{CA85910C-841A-4770-8850-B1893A9DF604}" destId="{F4075F3A-4A49-40FA-A063-F65AE5661252}" srcOrd="4" destOrd="0" parTransId="{A64319FE-8AEA-4E64-BAC4-812D53D3798D}" sibTransId="{5C979709-EB2E-4D7A-9F78-1F454F4896DB}"/>
    <dgm:cxn modelId="{45ABC0D1-C4C3-454D-A7CB-CC4D360088B6}" type="presOf" srcId="{C7BD12FB-6A55-495A-9BC4-3682C5DC453B}" destId="{E6A0C18A-5207-4A3F-AE2E-C8986783B039}" srcOrd="0" destOrd="0" presId="urn:microsoft.com/office/officeart/2005/8/layout/list1"/>
    <dgm:cxn modelId="{92DCFC75-A0E9-4AE6-B3DB-6E19991DE262}" srcId="{CA85910C-841A-4770-8850-B1893A9DF604}" destId="{BCDC602B-6184-4667-A139-DDACE59DF40A}" srcOrd="2" destOrd="0" parTransId="{B6838095-522D-4DE9-BE9E-3BB75D39E16B}" sibTransId="{E265E1DE-19AC-405C-B6D0-FB68C5B11008}"/>
    <dgm:cxn modelId="{3E7CF413-8F26-4959-B612-3403B92B6B82}" srcId="{C7BD12FB-6A55-495A-9BC4-3682C5DC453B}" destId="{E6CD695C-6935-4EB5-99FB-4EC53F4C3810}" srcOrd="0" destOrd="0" parTransId="{D2D6CA71-F6B8-4D88-95C9-CB59948B3F8F}" sibTransId="{3815502A-F6F8-483E-9F3D-78B8E202480F}"/>
    <dgm:cxn modelId="{05C3DBD3-4B6E-4341-9B3A-6929B562E690}" type="presOf" srcId="{F4075F3A-4A49-40FA-A063-F65AE5661252}" destId="{37644250-2239-41EF-88FE-BDEC6CDC8369}" srcOrd="1" destOrd="0" presId="urn:microsoft.com/office/officeart/2005/8/layout/list1"/>
    <dgm:cxn modelId="{2DBB7D28-CCE8-4492-B279-2B3F8EA72628}" type="presOf" srcId="{F302D720-2B29-40DD-B835-FE6CC07497A7}" destId="{34868D5B-AE8B-4E00-8715-EF98D4DDE889}" srcOrd="0" destOrd="0" presId="urn:microsoft.com/office/officeart/2005/8/layout/list1"/>
    <dgm:cxn modelId="{7BF3D06E-8953-4039-82D5-671AB1A7F31F}" type="presParOf" srcId="{F4206DCA-C717-4411-832B-33E2421E76FD}" destId="{5BEF5673-4A6A-48A1-B05B-9E48441BF1B1}" srcOrd="0" destOrd="0" presId="urn:microsoft.com/office/officeart/2005/8/layout/list1"/>
    <dgm:cxn modelId="{4A67B3E9-88AF-4EC5-8280-290E43A4ABBE}" type="presParOf" srcId="{5BEF5673-4A6A-48A1-B05B-9E48441BF1B1}" destId="{B2370C2D-CF9E-4FD6-A020-10EAE92B6680}" srcOrd="0" destOrd="0" presId="urn:microsoft.com/office/officeart/2005/8/layout/list1"/>
    <dgm:cxn modelId="{BCD070F4-CF7C-4365-A1B7-89966690DB0C}" type="presParOf" srcId="{5BEF5673-4A6A-48A1-B05B-9E48441BF1B1}" destId="{1C83B8A7-E55A-4A95-9C9B-A2BC7606356D}" srcOrd="1" destOrd="0" presId="urn:microsoft.com/office/officeart/2005/8/layout/list1"/>
    <dgm:cxn modelId="{D9C69C60-2480-4728-8513-7DECEE364F30}" type="presParOf" srcId="{F4206DCA-C717-4411-832B-33E2421E76FD}" destId="{011F2DE6-CB91-4614-8B49-62B6276AF64B}" srcOrd="1" destOrd="0" presId="urn:microsoft.com/office/officeart/2005/8/layout/list1"/>
    <dgm:cxn modelId="{E3803CAB-9042-4E14-A2EA-1CA3E1DAA745}" type="presParOf" srcId="{F4206DCA-C717-4411-832B-33E2421E76FD}" destId="{BD2F2B25-CDA2-492F-BAE1-6A1579CE9F2F}" srcOrd="2" destOrd="0" presId="urn:microsoft.com/office/officeart/2005/8/layout/list1"/>
    <dgm:cxn modelId="{4AB9A5D6-A9E3-4D37-AB86-26F127E42A37}" type="presParOf" srcId="{F4206DCA-C717-4411-832B-33E2421E76FD}" destId="{9F4CB8D5-F35D-48DD-B4AB-05F655E72361}" srcOrd="3" destOrd="0" presId="urn:microsoft.com/office/officeart/2005/8/layout/list1"/>
    <dgm:cxn modelId="{3DFFAF97-6416-4016-A7DF-1749E4672C9A}" type="presParOf" srcId="{F4206DCA-C717-4411-832B-33E2421E76FD}" destId="{DB145B6F-E7BA-43FD-B507-9D51683B4B18}" srcOrd="4" destOrd="0" presId="urn:microsoft.com/office/officeart/2005/8/layout/list1"/>
    <dgm:cxn modelId="{95DF97C0-CA09-4618-9776-52D705A30B92}" type="presParOf" srcId="{DB145B6F-E7BA-43FD-B507-9D51683B4B18}" destId="{5DAF8B3C-7685-4E39-8586-80AAA06B771A}" srcOrd="0" destOrd="0" presId="urn:microsoft.com/office/officeart/2005/8/layout/list1"/>
    <dgm:cxn modelId="{1CD474D6-1478-458B-9D77-C4DD9F1377AB}" type="presParOf" srcId="{DB145B6F-E7BA-43FD-B507-9D51683B4B18}" destId="{63DF7D70-FA28-4CB5-87C3-68C2218D59D9}" srcOrd="1" destOrd="0" presId="urn:microsoft.com/office/officeart/2005/8/layout/list1"/>
    <dgm:cxn modelId="{A64FDBEB-677B-48BE-9022-77B0E699379B}" type="presParOf" srcId="{F4206DCA-C717-4411-832B-33E2421E76FD}" destId="{C45987DA-4E2A-4D59-B90D-2636DA7D787E}" srcOrd="5" destOrd="0" presId="urn:microsoft.com/office/officeart/2005/8/layout/list1"/>
    <dgm:cxn modelId="{C711040A-50B7-4C8D-A03D-3D04830EAE7E}" type="presParOf" srcId="{F4206DCA-C717-4411-832B-33E2421E76FD}" destId="{C3D4A2DB-AD52-4904-A56F-39717FFF0012}" srcOrd="6" destOrd="0" presId="urn:microsoft.com/office/officeart/2005/8/layout/list1"/>
    <dgm:cxn modelId="{5DD7E88E-9AB1-4779-8D78-8C2392372FD0}" type="presParOf" srcId="{F4206DCA-C717-4411-832B-33E2421E76FD}" destId="{58E9F297-3D5E-4960-855C-FBC3D64A2B5C}" srcOrd="7" destOrd="0" presId="urn:microsoft.com/office/officeart/2005/8/layout/list1"/>
    <dgm:cxn modelId="{553D8A09-28EE-4A15-ACB3-B5C6DC075ED3}" type="presParOf" srcId="{F4206DCA-C717-4411-832B-33E2421E76FD}" destId="{9AC8DCEF-FFE7-4344-8840-88430EE3D49E}" srcOrd="8" destOrd="0" presId="urn:microsoft.com/office/officeart/2005/8/layout/list1"/>
    <dgm:cxn modelId="{4E19AF18-D083-4982-A434-31DCA410095E}" type="presParOf" srcId="{9AC8DCEF-FFE7-4344-8840-88430EE3D49E}" destId="{11E76175-F72D-4774-85B1-B5D11B736795}" srcOrd="0" destOrd="0" presId="urn:microsoft.com/office/officeart/2005/8/layout/list1"/>
    <dgm:cxn modelId="{4BD01524-AC10-4F3E-9E11-8B6A26154A1D}" type="presParOf" srcId="{9AC8DCEF-FFE7-4344-8840-88430EE3D49E}" destId="{223DD7FC-BB63-4487-83F2-E54C0643849F}" srcOrd="1" destOrd="0" presId="urn:microsoft.com/office/officeart/2005/8/layout/list1"/>
    <dgm:cxn modelId="{234C4852-F20A-4979-94C3-D790F1B0A724}" type="presParOf" srcId="{F4206DCA-C717-4411-832B-33E2421E76FD}" destId="{A0039179-0BA9-4A41-8CBF-57747A1A0551}" srcOrd="9" destOrd="0" presId="urn:microsoft.com/office/officeart/2005/8/layout/list1"/>
    <dgm:cxn modelId="{F41AF2BB-597A-44A1-BD07-10B65848CF95}" type="presParOf" srcId="{F4206DCA-C717-4411-832B-33E2421E76FD}" destId="{34868D5B-AE8B-4E00-8715-EF98D4DDE889}" srcOrd="10" destOrd="0" presId="urn:microsoft.com/office/officeart/2005/8/layout/list1"/>
    <dgm:cxn modelId="{BE6B413D-B2EA-41A5-8BCA-D5AAC2EECEA7}" type="presParOf" srcId="{F4206DCA-C717-4411-832B-33E2421E76FD}" destId="{1772B141-9D13-43D3-8680-33EC6A2AC0C6}" srcOrd="11" destOrd="0" presId="urn:microsoft.com/office/officeart/2005/8/layout/list1"/>
    <dgm:cxn modelId="{342B02C6-C627-4142-9780-75BDE97A2794}" type="presParOf" srcId="{F4206DCA-C717-4411-832B-33E2421E76FD}" destId="{3010A21C-1F70-4535-8813-E113D843DD09}" srcOrd="12" destOrd="0" presId="urn:microsoft.com/office/officeart/2005/8/layout/list1"/>
    <dgm:cxn modelId="{6B9D8816-F86A-4A57-B759-518FB24DF7D8}" type="presParOf" srcId="{3010A21C-1F70-4535-8813-E113D843DD09}" destId="{E6A0C18A-5207-4A3F-AE2E-C8986783B039}" srcOrd="0" destOrd="0" presId="urn:microsoft.com/office/officeart/2005/8/layout/list1"/>
    <dgm:cxn modelId="{ABDB3008-DC0E-4562-8A6A-57C839E2B36F}" type="presParOf" srcId="{3010A21C-1F70-4535-8813-E113D843DD09}" destId="{6D914A54-B7F6-4A24-9F6E-4AB6A8A63DE4}" srcOrd="1" destOrd="0" presId="urn:microsoft.com/office/officeart/2005/8/layout/list1"/>
    <dgm:cxn modelId="{5222115B-1C54-42C5-BDCE-FB4D790F0895}" type="presParOf" srcId="{F4206DCA-C717-4411-832B-33E2421E76FD}" destId="{B2C41817-1C03-4D35-A88D-9CF0C1734B43}" srcOrd="13" destOrd="0" presId="urn:microsoft.com/office/officeart/2005/8/layout/list1"/>
    <dgm:cxn modelId="{E30380BC-8CF9-4EF3-ACE9-C470798CFB9D}" type="presParOf" srcId="{F4206DCA-C717-4411-832B-33E2421E76FD}" destId="{DDF6E055-97DD-47A5-B52B-4D4E9E2EADD0}" srcOrd="14" destOrd="0" presId="urn:microsoft.com/office/officeart/2005/8/layout/list1"/>
    <dgm:cxn modelId="{AEFDDC04-73E9-4F53-AB84-16BF478C9BFE}" type="presParOf" srcId="{F4206DCA-C717-4411-832B-33E2421E76FD}" destId="{B1C2B7B9-F992-4FC4-B6DC-B92BF2DC9810}" srcOrd="15" destOrd="0" presId="urn:microsoft.com/office/officeart/2005/8/layout/list1"/>
    <dgm:cxn modelId="{5917E42F-EA7B-4399-B336-1BD8C6BC1AA7}" type="presParOf" srcId="{F4206DCA-C717-4411-832B-33E2421E76FD}" destId="{CB31AA2E-A417-4EB3-9190-7DC6064AD991}" srcOrd="16" destOrd="0" presId="urn:microsoft.com/office/officeart/2005/8/layout/list1"/>
    <dgm:cxn modelId="{D296EC5C-7A93-4294-973D-255F0E367B55}" type="presParOf" srcId="{CB31AA2E-A417-4EB3-9190-7DC6064AD991}" destId="{6AA8D064-8399-420E-8410-AF360DCC13B0}" srcOrd="0" destOrd="0" presId="urn:microsoft.com/office/officeart/2005/8/layout/list1"/>
    <dgm:cxn modelId="{D8B8864C-96D7-4DCC-B628-8D1DE33338A9}" type="presParOf" srcId="{CB31AA2E-A417-4EB3-9190-7DC6064AD991}" destId="{37644250-2239-41EF-88FE-BDEC6CDC8369}" srcOrd="1" destOrd="0" presId="urn:microsoft.com/office/officeart/2005/8/layout/list1"/>
    <dgm:cxn modelId="{4DADEE92-2F53-401B-BF53-2514D1482773}" type="presParOf" srcId="{F4206DCA-C717-4411-832B-33E2421E76FD}" destId="{031BE962-BE0B-42DA-AE58-C230A6BDC320}" srcOrd="17" destOrd="0" presId="urn:microsoft.com/office/officeart/2005/8/layout/list1"/>
    <dgm:cxn modelId="{ECDC9D33-7F21-4A10-AECE-1F6E356A1F1B}" type="presParOf" srcId="{F4206DCA-C717-4411-832B-33E2421E76FD}" destId="{200C7944-57E3-44A0-ACC4-32F750BA3DB6}"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1F869FC-B8FC-4676-99F2-4529DECECF8F}"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D9F757B8-19A1-4AC1-ACF6-597108FBFBE2}">
      <dgm:prSet phldrT="[Text]"/>
      <dgm:spPr>
        <a:blipFill rotWithShape="0">
          <a:blip xmlns:r="http://schemas.openxmlformats.org/officeDocument/2006/relationships" r:embed="rId1"/>
          <a:stretch>
            <a:fillRect/>
          </a:stretch>
        </a:blipFill>
      </dgm:spPr>
      <dgm:t>
        <a:bodyPr/>
        <a:lstStyle/>
        <a:p>
          <a:endParaRPr lang="en-US" dirty="0"/>
        </a:p>
      </dgm:t>
    </dgm:pt>
    <dgm:pt modelId="{ED5C640A-516D-4B52-A04B-113876426F9C}" type="parTrans" cxnId="{481E9537-EFE6-42FD-B387-59C8FE4B406D}">
      <dgm:prSet/>
      <dgm:spPr/>
      <dgm:t>
        <a:bodyPr/>
        <a:lstStyle/>
        <a:p>
          <a:endParaRPr lang="en-US"/>
        </a:p>
      </dgm:t>
    </dgm:pt>
    <dgm:pt modelId="{75A97285-E727-4DD8-BEE2-6F2A0DAF1F9A}" type="sibTrans" cxnId="{481E9537-EFE6-42FD-B387-59C8FE4B406D}">
      <dgm:prSet/>
      <dgm:spPr/>
      <dgm:t>
        <a:bodyPr/>
        <a:lstStyle/>
        <a:p>
          <a:endParaRPr lang="en-US"/>
        </a:p>
      </dgm:t>
    </dgm:pt>
    <dgm:pt modelId="{6C5ACFEF-8B6E-4A63-9A76-833F1829BF2D}">
      <dgm:prSet phldrT="[Text]"/>
      <dgm:spPr>
        <a:blipFill rotWithShape="0">
          <a:blip xmlns:r="http://schemas.openxmlformats.org/officeDocument/2006/relationships" r:embed="rId2"/>
          <a:stretch>
            <a:fillRect/>
          </a:stretch>
        </a:blipFill>
      </dgm:spPr>
      <dgm:t>
        <a:bodyPr/>
        <a:lstStyle/>
        <a:p>
          <a:endParaRPr lang="en-US" dirty="0"/>
        </a:p>
      </dgm:t>
    </dgm:pt>
    <dgm:pt modelId="{E0BC3BDA-FD0B-483A-B3EC-1BD10F3DA545}" type="parTrans" cxnId="{21D4DA0C-446D-4594-AC37-D9A617D06494}">
      <dgm:prSet/>
      <dgm:spPr/>
      <dgm:t>
        <a:bodyPr/>
        <a:lstStyle/>
        <a:p>
          <a:endParaRPr lang="en-US"/>
        </a:p>
      </dgm:t>
    </dgm:pt>
    <dgm:pt modelId="{DF3E803C-758B-4B16-BAB1-A5BF9E114555}" type="sibTrans" cxnId="{21D4DA0C-446D-4594-AC37-D9A617D06494}">
      <dgm:prSet/>
      <dgm:spPr/>
      <dgm:t>
        <a:bodyPr/>
        <a:lstStyle/>
        <a:p>
          <a:endParaRPr lang="en-US"/>
        </a:p>
      </dgm:t>
    </dgm:pt>
    <dgm:pt modelId="{678B2EEC-FFA4-45A2-9436-1DB66873CB73}">
      <dgm:prSet phldrT="[Text]"/>
      <dgm:spPr>
        <a:blipFill rotWithShape="0">
          <a:blip xmlns:r="http://schemas.openxmlformats.org/officeDocument/2006/relationships" r:embed="rId3"/>
          <a:stretch>
            <a:fillRect/>
          </a:stretch>
        </a:blipFill>
      </dgm:spPr>
      <dgm:t>
        <a:bodyPr/>
        <a:lstStyle/>
        <a:p>
          <a:endParaRPr lang="en-US" dirty="0"/>
        </a:p>
      </dgm:t>
    </dgm:pt>
    <dgm:pt modelId="{3E5E99D1-9028-424E-B660-F2FC4DF00D30}" type="sibTrans" cxnId="{283911F6-641C-438B-A9CA-9D59CE23FE48}">
      <dgm:prSet/>
      <dgm:spPr/>
      <dgm:t>
        <a:bodyPr/>
        <a:lstStyle/>
        <a:p>
          <a:endParaRPr lang="en-US"/>
        </a:p>
      </dgm:t>
    </dgm:pt>
    <dgm:pt modelId="{BC4D9C9A-D7BE-4F12-9DFA-4FAE738C1A6B}" type="parTrans" cxnId="{283911F6-641C-438B-A9CA-9D59CE23FE48}">
      <dgm:prSet/>
      <dgm:spPr/>
      <dgm:t>
        <a:bodyPr/>
        <a:lstStyle/>
        <a:p>
          <a:endParaRPr lang="en-US"/>
        </a:p>
      </dgm:t>
    </dgm:pt>
    <dgm:pt modelId="{21D08B95-6A82-4E9B-97E0-75C731BDBB29}">
      <dgm:prSet phldrT="[Text]"/>
      <dgm:spPr>
        <a:blipFill rotWithShape="0">
          <a:blip xmlns:r="http://schemas.openxmlformats.org/officeDocument/2006/relationships" r:embed="rId4"/>
          <a:stretch>
            <a:fillRect/>
          </a:stretch>
        </a:blipFill>
      </dgm:spPr>
      <dgm:t>
        <a:bodyPr/>
        <a:lstStyle/>
        <a:p>
          <a:endParaRPr lang="en-US" dirty="0"/>
        </a:p>
      </dgm:t>
    </dgm:pt>
    <dgm:pt modelId="{61ECFBD6-27BC-4884-95E6-9B09F586C984}" type="sibTrans" cxnId="{7B544BB0-4B52-4F26-877D-2A9C42966DBC}">
      <dgm:prSet/>
      <dgm:spPr/>
      <dgm:t>
        <a:bodyPr/>
        <a:lstStyle/>
        <a:p>
          <a:endParaRPr lang="en-US"/>
        </a:p>
      </dgm:t>
    </dgm:pt>
    <dgm:pt modelId="{A15D6DCF-690F-433C-8250-AB248CB06B09}" type="parTrans" cxnId="{7B544BB0-4B52-4F26-877D-2A9C42966DBC}">
      <dgm:prSet/>
      <dgm:spPr/>
      <dgm:t>
        <a:bodyPr/>
        <a:lstStyle/>
        <a:p>
          <a:endParaRPr lang="en-US"/>
        </a:p>
      </dgm:t>
    </dgm:pt>
    <dgm:pt modelId="{DCA7AC52-922A-446C-A960-DE6DB7D28955}">
      <dgm:prSet phldrT="[Text]"/>
      <dgm:spPr>
        <a:noFill/>
        <a:ln>
          <a:noFill/>
        </a:ln>
      </dgm:spPr>
      <dgm:t>
        <a:bodyPr/>
        <a:lstStyle/>
        <a:p>
          <a:endParaRPr lang="en-US" dirty="0"/>
        </a:p>
      </dgm:t>
    </dgm:pt>
    <dgm:pt modelId="{EADDF793-326D-4029-90FF-D7BA8B0D0D72}" type="sibTrans" cxnId="{525CA0C9-2B5F-4F86-8244-546B3AA217E3}">
      <dgm:prSet/>
      <dgm:spPr/>
      <dgm:t>
        <a:bodyPr/>
        <a:lstStyle/>
        <a:p>
          <a:endParaRPr lang="en-US"/>
        </a:p>
      </dgm:t>
    </dgm:pt>
    <dgm:pt modelId="{56336DD8-44E7-4E61-935B-A3CF03EAC0E8}" type="parTrans" cxnId="{525CA0C9-2B5F-4F86-8244-546B3AA217E3}">
      <dgm:prSet/>
      <dgm:spPr/>
      <dgm:t>
        <a:bodyPr/>
        <a:lstStyle/>
        <a:p>
          <a:endParaRPr lang="en-US"/>
        </a:p>
      </dgm:t>
    </dgm:pt>
    <dgm:pt modelId="{B8572A73-F8EA-422A-82DD-140EE8E6E37F}">
      <dgm:prSet phldrT="[Text]" phldr="1"/>
      <dgm:spPr/>
      <dgm:t>
        <a:bodyPr/>
        <a:lstStyle/>
        <a:p>
          <a:endParaRPr lang="en-US" dirty="0"/>
        </a:p>
      </dgm:t>
    </dgm:pt>
    <dgm:pt modelId="{F820C49F-4646-4BB9-AAD8-C70444ABDDCE}" type="sibTrans" cxnId="{5F1B046C-2D1A-475F-A851-C134A2D83C68}">
      <dgm:prSet/>
      <dgm:spPr/>
      <dgm:t>
        <a:bodyPr/>
        <a:lstStyle/>
        <a:p>
          <a:endParaRPr lang="en-US"/>
        </a:p>
      </dgm:t>
    </dgm:pt>
    <dgm:pt modelId="{7A23D7F3-4B3E-4DD4-BAC1-56B32EF3EF68}" type="parTrans" cxnId="{5F1B046C-2D1A-475F-A851-C134A2D83C68}">
      <dgm:prSet/>
      <dgm:spPr/>
      <dgm:t>
        <a:bodyPr/>
        <a:lstStyle/>
        <a:p>
          <a:endParaRPr lang="en-US"/>
        </a:p>
      </dgm:t>
    </dgm:pt>
    <dgm:pt modelId="{338FF8CF-2D6D-4D51-95E4-B1B7DF17BD5C}" type="pres">
      <dgm:prSet presAssocID="{31F869FC-B8FC-4676-99F2-4529DECECF8F}" presName="diagram" presStyleCnt="0">
        <dgm:presLayoutVars>
          <dgm:chMax val="1"/>
          <dgm:dir/>
          <dgm:animLvl val="ctr"/>
          <dgm:resizeHandles val="exact"/>
        </dgm:presLayoutVars>
      </dgm:prSet>
      <dgm:spPr/>
      <dgm:t>
        <a:bodyPr/>
        <a:lstStyle/>
        <a:p>
          <a:endParaRPr lang="en-US"/>
        </a:p>
      </dgm:t>
    </dgm:pt>
    <dgm:pt modelId="{D7C17F52-DC33-46A4-87FC-4EA0A6E60A0E}" type="pres">
      <dgm:prSet presAssocID="{31F869FC-B8FC-4676-99F2-4529DECECF8F}" presName="matrix" presStyleCnt="0"/>
      <dgm:spPr/>
    </dgm:pt>
    <dgm:pt modelId="{9783C7E6-76FE-47F3-85DE-F8C6D8EB1B1A}" type="pres">
      <dgm:prSet presAssocID="{31F869FC-B8FC-4676-99F2-4529DECECF8F}" presName="tile1" presStyleLbl="node1" presStyleIdx="0" presStyleCnt="4"/>
      <dgm:spPr/>
      <dgm:t>
        <a:bodyPr/>
        <a:lstStyle/>
        <a:p>
          <a:endParaRPr lang="en-US"/>
        </a:p>
      </dgm:t>
    </dgm:pt>
    <dgm:pt modelId="{F1498440-8B75-4359-8F60-A345814E53FE}" type="pres">
      <dgm:prSet presAssocID="{31F869FC-B8FC-4676-99F2-4529DECECF8F}" presName="tile1text" presStyleLbl="node1" presStyleIdx="0" presStyleCnt="4">
        <dgm:presLayoutVars>
          <dgm:chMax val="0"/>
          <dgm:chPref val="0"/>
          <dgm:bulletEnabled val="1"/>
        </dgm:presLayoutVars>
      </dgm:prSet>
      <dgm:spPr/>
      <dgm:t>
        <a:bodyPr/>
        <a:lstStyle/>
        <a:p>
          <a:endParaRPr lang="en-US"/>
        </a:p>
      </dgm:t>
    </dgm:pt>
    <dgm:pt modelId="{4C16EEA0-B299-4328-95F8-FC95E9AC12F9}" type="pres">
      <dgm:prSet presAssocID="{31F869FC-B8FC-4676-99F2-4529DECECF8F}" presName="tile2" presStyleLbl="node1" presStyleIdx="1" presStyleCnt="4"/>
      <dgm:spPr/>
      <dgm:t>
        <a:bodyPr/>
        <a:lstStyle/>
        <a:p>
          <a:endParaRPr lang="en-US"/>
        </a:p>
      </dgm:t>
    </dgm:pt>
    <dgm:pt modelId="{B581A5C2-B434-4E4A-95F9-FEB13AA51654}" type="pres">
      <dgm:prSet presAssocID="{31F869FC-B8FC-4676-99F2-4529DECECF8F}" presName="tile2text" presStyleLbl="node1" presStyleIdx="1" presStyleCnt="4">
        <dgm:presLayoutVars>
          <dgm:chMax val="0"/>
          <dgm:chPref val="0"/>
          <dgm:bulletEnabled val="1"/>
        </dgm:presLayoutVars>
      </dgm:prSet>
      <dgm:spPr/>
      <dgm:t>
        <a:bodyPr/>
        <a:lstStyle/>
        <a:p>
          <a:endParaRPr lang="en-US"/>
        </a:p>
      </dgm:t>
    </dgm:pt>
    <dgm:pt modelId="{99ADC70F-A86D-45C7-8E69-C52B6C277311}" type="pres">
      <dgm:prSet presAssocID="{31F869FC-B8FC-4676-99F2-4529DECECF8F}" presName="tile3" presStyleLbl="node1" presStyleIdx="2" presStyleCnt="4"/>
      <dgm:spPr/>
      <dgm:t>
        <a:bodyPr/>
        <a:lstStyle/>
        <a:p>
          <a:endParaRPr lang="en-US"/>
        </a:p>
      </dgm:t>
    </dgm:pt>
    <dgm:pt modelId="{F34BBA90-1983-4057-A381-909DCF17CAFC}" type="pres">
      <dgm:prSet presAssocID="{31F869FC-B8FC-4676-99F2-4529DECECF8F}" presName="tile3text" presStyleLbl="node1" presStyleIdx="2" presStyleCnt="4">
        <dgm:presLayoutVars>
          <dgm:chMax val="0"/>
          <dgm:chPref val="0"/>
          <dgm:bulletEnabled val="1"/>
        </dgm:presLayoutVars>
      </dgm:prSet>
      <dgm:spPr/>
      <dgm:t>
        <a:bodyPr/>
        <a:lstStyle/>
        <a:p>
          <a:endParaRPr lang="en-US"/>
        </a:p>
      </dgm:t>
    </dgm:pt>
    <dgm:pt modelId="{6669D36B-AA4B-4DAD-BA5D-F1DEBA91CCAC}" type="pres">
      <dgm:prSet presAssocID="{31F869FC-B8FC-4676-99F2-4529DECECF8F}" presName="tile4" presStyleLbl="node1" presStyleIdx="3" presStyleCnt="4"/>
      <dgm:spPr/>
      <dgm:t>
        <a:bodyPr/>
        <a:lstStyle/>
        <a:p>
          <a:endParaRPr lang="en-US"/>
        </a:p>
      </dgm:t>
    </dgm:pt>
    <dgm:pt modelId="{EF282108-A64D-4D32-BDDC-C4AFF1346425}" type="pres">
      <dgm:prSet presAssocID="{31F869FC-B8FC-4676-99F2-4529DECECF8F}" presName="tile4text" presStyleLbl="node1" presStyleIdx="3" presStyleCnt="4">
        <dgm:presLayoutVars>
          <dgm:chMax val="0"/>
          <dgm:chPref val="0"/>
          <dgm:bulletEnabled val="1"/>
        </dgm:presLayoutVars>
      </dgm:prSet>
      <dgm:spPr/>
      <dgm:t>
        <a:bodyPr/>
        <a:lstStyle/>
        <a:p>
          <a:endParaRPr lang="en-US"/>
        </a:p>
      </dgm:t>
    </dgm:pt>
    <dgm:pt modelId="{C30794A9-395F-4D1A-B0EE-7DEC986E900C}" type="pres">
      <dgm:prSet presAssocID="{31F869FC-B8FC-4676-99F2-4529DECECF8F}" presName="centerTile" presStyleLbl="fgShp" presStyleIdx="0" presStyleCnt="1">
        <dgm:presLayoutVars>
          <dgm:chMax val="0"/>
          <dgm:chPref val="0"/>
        </dgm:presLayoutVars>
      </dgm:prSet>
      <dgm:spPr/>
      <dgm:t>
        <a:bodyPr/>
        <a:lstStyle/>
        <a:p>
          <a:endParaRPr lang="en-US"/>
        </a:p>
      </dgm:t>
    </dgm:pt>
  </dgm:ptLst>
  <dgm:cxnLst>
    <dgm:cxn modelId="{8D386C58-9F68-4494-8FCF-E1BB6423384A}" type="presOf" srcId="{31F869FC-B8FC-4676-99F2-4529DECECF8F}" destId="{338FF8CF-2D6D-4D51-95E4-B1B7DF17BD5C}" srcOrd="0" destOrd="0" presId="urn:microsoft.com/office/officeart/2005/8/layout/matrix1"/>
    <dgm:cxn modelId="{5F1B046C-2D1A-475F-A851-C134A2D83C68}" srcId="{DCA7AC52-922A-446C-A960-DE6DB7D28955}" destId="{B8572A73-F8EA-422A-82DD-140EE8E6E37F}" srcOrd="4" destOrd="0" parTransId="{7A23D7F3-4B3E-4DD4-BAC1-56B32EF3EF68}" sibTransId="{F820C49F-4646-4BB9-AAD8-C70444ABDDCE}"/>
    <dgm:cxn modelId="{38A48B23-4A44-43A0-AD18-5B6E04C2FD2D}" type="presOf" srcId="{678B2EEC-FFA4-45A2-9436-1DB66873CB73}" destId="{99ADC70F-A86D-45C7-8E69-C52B6C277311}" srcOrd="0" destOrd="0" presId="urn:microsoft.com/office/officeart/2005/8/layout/matrix1"/>
    <dgm:cxn modelId="{B6D4EA92-EB14-43F6-87B4-3934935587A4}" type="presOf" srcId="{21D08B95-6A82-4E9B-97E0-75C731BDBB29}" destId="{F1498440-8B75-4359-8F60-A345814E53FE}" srcOrd="1" destOrd="0" presId="urn:microsoft.com/office/officeart/2005/8/layout/matrix1"/>
    <dgm:cxn modelId="{117024A7-D9D8-49DB-9019-F0DFA9C0D403}" type="presOf" srcId="{D9F757B8-19A1-4AC1-ACF6-597108FBFBE2}" destId="{4C16EEA0-B299-4328-95F8-FC95E9AC12F9}" srcOrd="0" destOrd="0" presId="urn:microsoft.com/office/officeart/2005/8/layout/matrix1"/>
    <dgm:cxn modelId="{5C1681C6-FCF8-4EE1-8BA0-500EE91A6DA7}" type="presOf" srcId="{6C5ACFEF-8B6E-4A63-9A76-833F1829BF2D}" destId="{EF282108-A64D-4D32-BDDC-C4AFF1346425}" srcOrd="1" destOrd="0" presId="urn:microsoft.com/office/officeart/2005/8/layout/matrix1"/>
    <dgm:cxn modelId="{7B544BB0-4B52-4F26-877D-2A9C42966DBC}" srcId="{DCA7AC52-922A-446C-A960-DE6DB7D28955}" destId="{21D08B95-6A82-4E9B-97E0-75C731BDBB29}" srcOrd="0" destOrd="0" parTransId="{A15D6DCF-690F-433C-8250-AB248CB06B09}" sibTransId="{61ECFBD6-27BC-4884-95E6-9B09F586C984}"/>
    <dgm:cxn modelId="{525CA0C9-2B5F-4F86-8244-546B3AA217E3}" srcId="{31F869FC-B8FC-4676-99F2-4529DECECF8F}" destId="{DCA7AC52-922A-446C-A960-DE6DB7D28955}" srcOrd="0" destOrd="0" parTransId="{56336DD8-44E7-4E61-935B-A3CF03EAC0E8}" sibTransId="{EADDF793-326D-4029-90FF-D7BA8B0D0D72}"/>
    <dgm:cxn modelId="{13B01FB4-A46F-4703-85FF-2CC95EFD58BA}" type="presOf" srcId="{21D08B95-6A82-4E9B-97E0-75C731BDBB29}" destId="{9783C7E6-76FE-47F3-85DE-F8C6D8EB1B1A}" srcOrd="0" destOrd="0" presId="urn:microsoft.com/office/officeart/2005/8/layout/matrix1"/>
    <dgm:cxn modelId="{0C12BE5A-F555-421E-9192-A7BD29B188B5}" type="presOf" srcId="{D9F757B8-19A1-4AC1-ACF6-597108FBFBE2}" destId="{B581A5C2-B434-4E4A-95F9-FEB13AA51654}" srcOrd="1" destOrd="0" presId="urn:microsoft.com/office/officeart/2005/8/layout/matrix1"/>
    <dgm:cxn modelId="{21D4DA0C-446D-4594-AC37-D9A617D06494}" srcId="{DCA7AC52-922A-446C-A960-DE6DB7D28955}" destId="{6C5ACFEF-8B6E-4A63-9A76-833F1829BF2D}" srcOrd="3" destOrd="0" parTransId="{E0BC3BDA-FD0B-483A-B3EC-1BD10F3DA545}" sibTransId="{DF3E803C-758B-4B16-BAB1-A5BF9E114555}"/>
    <dgm:cxn modelId="{ADD40D78-89C9-4699-8B6A-5433C2C21145}" type="presOf" srcId="{6C5ACFEF-8B6E-4A63-9A76-833F1829BF2D}" destId="{6669D36B-AA4B-4DAD-BA5D-F1DEBA91CCAC}" srcOrd="0" destOrd="0" presId="urn:microsoft.com/office/officeart/2005/8/layout/matrix1"/>
    <dgm:cxn modelId="{481E9537-EFE6-42FD-B387-59C8FE4B406D}" srcId="{DCA7AC52-922A-446C-A960-DE6DB7D28955}" destId="{D9F757B8-19A1-4AC1-ACF6-597108FBFBE2}" srcOrd="1" destOrd="0" parTransId="{ED5C640A-516D-4B52-A04B-113876426F9C}" sibTransId="{75A97285-E727-4DD8-BEE2-6F2A0DAF1F9A}"/>
    <dgm:cxn modelId="{283911F6-641C-438B-A9CA-9D59CE23FE48}" srcId="{DCA7AC52-922A-446C-A960-DE6DB7D28955}" destId="{678B2EEC-FFA4-45A2-9436-1DB66873CB73}" srcOrd="2" destOrd="0" parTransId="{BC4D9C9A-D7BE-4F12-9DFA-4FAE738C1A6B}" sibTransId="{3E5E99D1-9028-424E-B660-F2FC4DF00D30}"/>
    <dgm:cxn modelId="{32FE37D8-D1A7-46C2-B5BA-217E3F8B22CD}" type="presOf" srcId="{678B2EEC-FFA4-45A2-9436-1DB66873CB73}" destId="{F34BBA90-1983-4057-A381-909DCF17CAFC}" srcOrd="1" destOrd="0" presId="urn:microsoft.com/office/officeart/2005/8/layout/matrix1"/>
    <dgm:cxn modelId="{5B22F1A5-8749-47AB-BCE4-F6934FA7B058}" type="presOf" srcId="{DCA7AC52-922A-446C-A960-DE6DB7D28955}" destId="{C30794A9-395F-4D1A-B0EE-7DEC986E900C}" srcOrd="0" destOrd="0" presId="urn:microsoft.com/office/officeart/2005/8/layout/matrix1"/>
    <dgm:cxn modelId="{057A49A3-28B8-4644-A21A-CCD8F64F9C01}" type="presParOf" srcId="{338FF8CF-2D6D-4D51-95E4-B1B7DF17BD5C}" destId="{D7C17F52-DC33-46A4-87FC-4EA0A6E60A0E}" srcOrd="0" destOrd="0" presId="urn:microsoft.com/office/officeart/2005/8/layout/matrix1"/>
    <dgm:cxn modelId="{9BF81A75-6E4A-4E35-AB13-54F075A2A2B4}" type="presParOf" srcId="{D7C17F52-DC33-46A4-87FC-4EA0A6E60A0E}" destId="{9783C7E6-76FE-47F3-85DE-F8C6D8EB1B1A}" srcOrd="0" destOrd="0" presId="urn:microsoft.com/office/officeart/2005/8/layout/matrix1"/>
    <dgm:cxn modelId="{CF20A5D0-0D43-4EA8-9C3B-8FD656F0AEA7}" type="presParOf" srcId="{D7C17F52-DC33-46A4-87FC-4EA0A6E60A0E}" destId="{F1498440-8B75-4359-8F60-A345814E53FE}" srcOrd="1" destOrd="0" presId="urn:microsoft.com/office/officeart/2005/8/layout/matrix1"/>
    <dgm:cxn modelId="{6120D8BA-2CA0-4A61-87C8-72416E32DFDE}" type="presParOf" srcId="{D7C17F52-DC33-46A4-87FC-4EA0A6E60A0E}" destId="{4C16EEA0-B299-4328-95F8-FC95E9AC12F9}" srcOrd="2" destOrd="0" presId="urn:microsoft.com/office/officeart/2005/8/layout/matrix1"/>
    <dgm:cxn modelId="{00D75585-0586-4AFF-8663-C1028D1C7D1F}" type="presParOf" srcId="{D7C17F52-DC33-46A4-87FC-4EA0A6E60A0E}" destId="{B581A5C2-B434-4E4A-95F9-FEB13AA51654}" srcOrd="3" destOrd="0" presId="urn:microsoft.com/office/officeart/2005/8/layout/matrix1"/>
    <dgm:cxn modelId="{4CAD664B-16A1-453A-8AE3-1C9ADC48E413}" type="presParOf" srcId="{D7C17F52-DC33-46A4-87FC-4EA0A6E60A0E}" destId="{99ADC70F-A86D-45C7-8E69-C52B6C277311}" srcOrd="4" destOrd="0" presId="urn:microsoft.com/office/officeart/2005/8/layout/matrix1"/>
    <dgm:cxn modelId="{5D088882-386C-411C-8652-3467A2A79AAE}" type="presParOf" srcId="{D7C17F52-DC33-46A4-87FC-4EA0A6E60A0E}" destId="{F34BBA90-1983-4057-A381-909DCF17CAFC}" srcOrd="5" destOrd="0" presId="urn:microsoft.com/office/officeart/2005/8/layout/matrix1"/>
    <dgm:cxn modelId="{BFC0579A-8E2E-403F-9626-08C910F76A7D}" type="presParOf" srcId="{D7C17F52-DC33-46A4-87FC-4EA0A6E60A0E}" destId="{6669D36B-AA4B-4DAD-BA5D-F1DEBA91CCAC}" srcOrd="6" destOrd="0" presId="urn:microsoft.com/office/officeart/2005/8/layout/matrix1"/>
    <dgm:cxn modelId="{AEFC2BDF-0E41-4D80-81A4-23A3BDA0EC9D}" type="presParOf" srcId="{D7C17F52-DC33-46A4-87FC-4EA0A6E60A0E}" destId="{EF282108-A64D-4D32-BDDC-C4AFF1346425}" srcOrd="7" destOrd="0" presId="urn:microsoft.com/office/officeart/2005/8/layout/matrix1"/>
    <dgm:cxn modelId="{8E8F8BE8-4002-41A0-A614-732D07FBD074}" type="presParOf" srcId="{338FF8CF-2D6D-4D51-95E4-B1B7DF17BD5C}" destId="{C30794A9-395F-4D1A-B0EE-7DEC986E900C}"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78A1B50-3C60-42D6-8D02-C73DE18D8CBF}"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C0990625-6C20-4B99-98B7-20438CB2CB41}">
      <dgm:prSet custT="1"/>
      <dgm:spPr>
        <a:solidFill>
          <a:srgbClr val="002060"/>
        </a:solidFill>
      </dgm:spPr>
      <dgm:t>
        <a:bodyPr/>
        <a:lstStyle/>
        <a:p>
          <a:pPr rtl="0"/>
          <a:r>
            <a:rPr lang="en-US" sz="1800" dirty="0">
              <a:latin typeface="Arial" panose="020B0604020202020204" pitchFamily="34" charset="0"/>
              <a:cs typeface="Arial" panose="020B0604020202020204" pitchFamily="34" charset="0"/>
            </a:rPr>
            <a:t>Opportunities to Respond</a:t>
          </a:r>
        </a:p>
      </dgm:t>
    </dgm:pt>
    <dgm:pt modelId="{6D059EAB-4ACF-45DB-94AF-7014090EA0A5}" type="parTrans" cxnId="{309BE202-B8FF-45E7-ABB0-4C1987E7ED9B}">
      <dgm:prSet/>
      <dgm:spPr/>
      <dgm:t>
        <a:bodyPr/>
        <a:lstStyle/>
        <a:p>
          <a:endParaRPr lang="en-US"/>
        </a:p>
      </dgm:t>
    </dgm:pt>
    <dgm:pt modelId="{3B51C525-4EAD-4F79-A9BE-2B60C86CC7F7}" type="sibTrans" cxnId="{309BE202-B8FF-45E7-ABB0-4C1987E7ED9B}">
      <dgm:prSet/>
      <dgm:spPr/>
      <dgm:t>
        <a:bodyPr/>
        <a:lstStyle/>
        <a:p>
          <a:endParaRPr lang="en-US"/>
        </a:p>
      </dgm:t>
    </dgm:pt>
    <dgm:pt modelId="{BC9FEE50-A49E-47FB-A380-9F865D875D29}">
      <dgm:prSet custT="1"/>
      <dgm:spPr>
        <a:solidFill>
          <a:srgbClr val="002060"/>
        </a:solidFill>
      </dgm:spPr>
      <dgm:t>
        <a:bodyPr/>
        <a:lstStyle/>
        <a:p>
          <a:pPr rtl="0"/>
          <a:r>
            <a:rPr lang="en-US" sz="1800" dirty="0">
              <a:latin typeface="Arial" panose="020B0604020202020204" pitchFamily="34" charset="0"/>
              <a:cs typeface="Arial" panose="020B0604020202020204" pitchFamily="34" charset="0"/>
            </a:rPr>
            <a:t>Behavior Specific Praise</a:t>
          </a:r>
        </a:p>
      </dgm:t>
    </dgm:pt>
    <dgm:pt modelId="{F7FF4C08-44F6-4583-9B2F-4B9A6EE4BF90}" type="parTrans" cxnId="{D2C2593F-8752-4A47-AC13-C26618E4839B}">
      <dgm:prSet/>
      <dgm:spPr/>
      <dgm:t>
        <a:bodyPr/>
        <a:lstStyle/>
        <a:p>
          <a:endParaRPr lang="en-US"/>
        </a:p>
      </dgm:t>
    </dgm:pt>
    <dgm:pt modelId="{0039BB32-578E-476E-BE0D-FBC07E1CB52B}" type="sibTrans" cxnId="{D2C2593F-8752-4A47-AC13-C26618E4839B}">
      <dgm:prSet/>
      <dgm:spPr/>
      <dgm:t>
        <a:bodyPr/>
        <a:lstStyle/>
        <a:p>
          <a:endParaRPr lang="en-US"/>
        </a:p>
      </dgm:t>
    </dgm:pt>
    <dgm:pt modelId="{9A114D5B-8704-42C2-A740-F6889778B042}">
      <dgm:prSet/>
      <dgm:spPr>
        <a:solidFill>
          <a:srgbClr val="002060"/>
        </a:solidFill>
      </dgm:spPr>
      <dgm:t>
        <a:bodyPr/>
        <a:lstStyle/>
        <a:p>
          <a:pPr rtl="0"/>
          <a:r>
            <a:rPr lang="en-US" dirty="0">
              <a:latin typeface="Arial" panose="020B0604020202020204" pitchFamily="34" charset="0"/>
              <a:cs typeface="Arial" panose="020B0604020202020204" pitchFamily="34" charset="0"/>
            </a:rPr>
            <a:t>Active Supervision</a:t>
          </a:r>
        </a:p>
      </dgm:t>
    </dgm:pt>
    <dgm:pt modelId="{C7988CDD-8DA8-4488-BC58-EA68ADEC5125}" type="parTrans" cxnId="{9D55DFE7-5C8A-45D6-BF05-0A58D585D1AA}">
      <dgm:prSet/>
      <dgm:spPr/>
      <dgm:t>
        <a:bodyPr/>
        <a:lstStyle/>
        <a:p>
          <a:endParaRPr lang="en-US"/>
        </a:p>
      </dgm:t>
    </dgm:pt>
    <dgm:pt modelId="{5D4488A3-77DD-4726-B219-8E90BDC101A3}" type="sibTrans" cxnId="{9D55DFE7-5C8A-45D6-BF05-0A58D585D1AA}">
      <dgm:prSet/>
      <dgm:spPr/>
      <dgm:t>
        <a:bodyPr/>
        <a:lstStyle/>
        <a:p>
          <a:endParaRPr lang="en-US"/>
        </a:p>
      </dgm:t>
    </dgm:pt>
    <dgm:pt modelId="{5A9C3794-08DF-4C1F-83CA-9792A3EB4232}">
      <dgm:prSet/>
      <dgm:spPr>
        <a:solidFill>
          <a:srgbClr val="002060"/>
        </a:solidFill>
      </dgm:spPr>
      <dgm:t>
        <a:bodyPr/>
        <a:lstStyle/>
        <a:p>
          <a:pPr rtl="0"/>
          <a:r>
            <a:rPr lang="en-US" dirty="0">
              <a:latin typeface="Arial" panose="020B0604020202020204" pitchFamily="34" charset="0"/>
              <a:cs typeface="Arial" panose="020B0604020202020204" pitchFamily="34" charset="0"/>
            </a:rPr>
            <a:t>Instructional Feedback</a:t>
          </a:r>
        </a:p>
      </dgm:t>
    </dgm:pt>
    <dgm:pt modelId="{55F68E33-9C2E-4DF7-886A-4AD5B60ED874}" type="parTrans" cxnId="{2DF9F160-6C22-4F0F-BAEE-7BDD4395C785}">
      <dgm:prSet/>
      <dgm:spPr/>
      <dgm:t>
        <a:bodyPr/>
        <a:lstStyle/>
        <a:p>
          <a:endParaRPr lang="en-US"/>
        </a:p>
      </dgm:t>
    </dgm:pt>
    <dgm:pt modelId="{123265CC-44EF-42A4-924E-868630532188}" type="sibTrans" cxnId="{2DF9F160-6C22-4F0F-BAEE-7BDD4395C785}">
      <dgm:prSet/>
      <dgm:spPr/>
      <dgm:t>
        <a:bodyPr/>
        <a:lstStyle/>
        <a:p>
          <a:endParaRPr lang="en-US"/>
        </a:p>
      </dgm:t>
    </dgm:pt>
    <dgm:pt modelId="{97C19854-8D93-4D5B-AD38-11B3F90931C7}">
      <dgm:prSet/>
      <dgm:spPr>
        <a:solidFill>
          <a:srgbClr val="002060"/>
        </a:solidFill>
      </dgm:spPr>
      <dgm:t>
        <a:bodyPr/>
        <a:lstStyle/>
        <a:p>
          <a:pPr rtl="0"/>
          <a:r>
            <a:rPr lang="en-US" dirty="0">
              <a:latin typeface="Arial" panose="020B0604020202020204" pitchFamily="34" charset="0"/>
              <a:cs typeface="Arial" panose="020B0604020202020204" pitchFamily="34" charset="0"/>
            </a:rPr>
            <a:t>High </a:t>
          </a:r>
          <a:r>
            <a:rPr lang="en-US" i="1"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 Requests</a:t>
          </a:r>
        </a:p>
      </dgm:t>
    </dgm:pt>
    <dgm:pt modelId="{065FF2C6-D878-4C8B-854F-C5609E8EE5FB}" type="parTrans" cxnId="{B8E2C50C-0671-4E38-B717-07F28877A277}">
      <dgm:prSet/>
      <dgm:spPr/>
      <dgm:t>
        <a:bodyPr/>
        <a:lstStyle/>
        <a:p>
          <a:endParaRPr lang="en-US"/>
        </a:p>
      </dgm:t>
    </dgm:pt>
    <dgm:pt modelId="{39501ED1-A945-4652-AD0E-F672107BE88A}" type="sibTrans" cxnId="{B8E2C50C-0671-4E38-B717-07F28877A277}">
      <dgm:prSet/>
      <dgm:spPr/>
      <dgm:t>
        <a:bodyPr/>
        <a:lstStyle/>
        <a:p>
          <a:endParaRPr lang="en-US"/>
        </a:p>
      </dgm:t>
    </dgm:pt>
    <dgm:pt modelId="{7834EA0E-144B-4EE3-8D88-368ADC64C68D}">
      <dgm:prSet/>
      <dgm:spPr>
        <a:solidFill>
          <a:srgbClr val="002060"/>
        </a:solidFill>
      </dgm:spPr>
      <dgm:t>
        <a:bodyPr/>
        <a:lstStyle/>
        <a:p>
          <a:pPr rtl="0"/>
          <a:r>
            <a:rPr lang="en-US" dirty="0" err="1">
              <a:latin typeface="Arial" panose="020B0604020202020204" pitchFamily="34" charset="0"/>
              <a:cs typeface="Arial" panose="020B0604020202020204" pitchFamily="34" charset="0"/>
            </a:rPr>
            <a:t>Precorrection</a:t>
          </a:r>
          <a:endParaRPr lang="en-US" dirty="0">
            <a:latin typeface="Arial" panose="020B0604020202020204" pitchFamily="34" charset="0"/>
            <a:cs typeface="Arial" panose="020B0604020202020204" pitchFamily="34" charset="0"/>
          </a:endParaRPr>
        </a:p>
      </dgm:t>
    </dgm:pt>
    <dgm:pt modelId="{FCF5BAC7-2B74-4A09-A91E-45B7C26EC758}" type="parTrans" cxnId="{AEC99D75-83DB-42EF-8257-0EE4A64710CF}">
      <dgm:prSet/>
      <dgm:spPr/>
      <dgm:t>
        <a:bodyPr/>
        <a:lstStyle/>
        <a:p>
          <a:endParaRPr lang="en-US"/>
        </a:p>
      </dgm:t>
    </dgm:pt>
    <dgm:pt modelId="{2EBAC7FA-0F56-4A60-80CF-CCDBE31AA75C}" type="sibTrans" cxnId="{AEC99D75-83DB-42EF-8257-0EE4A64710CF}">
      <dgm:prSet/>
      <dgm:spPr/>
      <dgm:t>
        <a:bodyPr/>
        <a:lstStyle/>
        <a:p>
          <a:endParaRPr lang="en-US"/>
        </a:p>
      </dgm:t>
    </dgm:pt>
    <dgm:pt modelId="{86BC630E-598B-4B57-A045-93214A5EAE4F}">
      <dgm:prSet/>
      <dgm:spPr>
        <a:solidFill>
          <a:srgbClr val="002060"/>
        </a:solidFill>
      </dgm:spPr>
      <dgm:t>
        <a:bodyPr/>
        <a:lstStyle/>
        <a:p>
          <a:pPr rtl="0"/>
          <a:r>
            <a:rPr lang="en-US" dirty="0">
              <a:latin typeface="Arial" panose="020B0604020202020204" pitchFamily="34" charset="0"/>
              <a:cs typeface="Arial" panose="020B0604020202020204" pitchFamily="34" charset="0"/>
            </a:rPr>
            <a:t>Incorporating Choice</a:t>
          </a:r>
        </a:p>
      </dgm:t>
    </dgm:pt>
    <dgm:pt modelId="{ABE52C9B-F9E0-4788-B850-157DC9581252}" type="parTrans" cxnId="{96654E5D-689A-472D-93DE-28E039C7EF48}">
      <dgm:prSet/>
      <dgm:spPr/>
      <dgm:t>
        <a:bodyPr/>
        <a:lstStyle/>
        <a:p>
          <a:endParaRPr lang="en-US"/>
        </a:p>
      </dgm:t>
    </dgm:pt>
    <dgm:pt modelId="{2AB24083-DA11-4F52-8304-8B96154A2D8C}" type="sibTrans" cxnId="{96654E5D-689A-472D-93DE-28E039C7EF48}">
      <dgm:prSet/>
      <dgm:spPr/>
      <dgm:t>
        <a:bodyPr/>
        <a:lstStyle/>
        <a:p>
          <a:endParaRPr lang="en-US"/>
        </a:p>
      </dgm:t>
    </dgm:pt>
    <dgm:pt modelId="{B6149209-5B9C-4EAF-B18F-8B3D291FCA10}" type="pres">
      <dgm:prSet presAssocID="{478A1B50-3C60-42D6-8D02-C73DE18D8CBF}" presName="Name0" presStyleCnt="0">
        <dgm:presLayoutVars>
          <dgm:dir/>
          <dgm:animLvl val="lvl"/>
          <dgm:resizeHandles val="exact"/>
        </dgm:presLayoutVars>
      </dgm:prSet>
      <dgm:spPr/>
      <dgm:t>
        <a:bodyPr/>
        <a:lstStyle/>
        <a:p>
          <a:endParaRPr lang="en-US"/>
        </a:p>
      </dgm:t>
    </dgm:pt>
    <dgm:pt modelId="{1E23ADDF-B7E2-4971-B18C-3757ED81CFD1}" type="pres">
      <dgm:prSet presAssocID="{C0990625-6C20-4B99-98B7-20438CB2CB41}" presName="linNode" presStyleCnt="0"/>
      <dgm:spPr/>
    </dgm:pt>
    <dgm:pt modelId="{27971B27-75AC-4129-B5BB-DA351481B1E2}" type="pres">
      <dgm:prSet presAssocID="{C0990625-6C20-4B99-98B7-20438CB2CB41}" presName="parentText" presStyleLbl="node1" presStyleIdx="0" presStyleCnt="7" custAng="0" custScaleX="148733" custLinFactNeighborX="274" custLinFactNeighborY="16328">
        <dgm:presLayoutVars>
          <dgm:chMax val="1"/>
          <dgm:bulletEnabled val="1"/>
        </dgm:presLayoutVars>
      </dgm:prSet>
      <dgm:spPr/>
      <dgm:t>
        <a:bodyPr/>
        <a:lstStyle/>
        <a:p>
          <a:endParaRPr lang="en-US"/>
        </a:p>
      </dgm:t>
    </dgm:pt>
    <dgm:pt modelId="{7CB2FD17-6073-4C09-90CF-034C32B5EA33}" type="pres">
      <dgm:prSet presAssocID="{3B51C525-4EAD-4F79-A9BE-2B60C86CC7F7}" presName="sp" presStyleCnt="0"/>
      <dgm:spPr/>
    </dgm:pt>
    <dgm:pt modelId="{BFF9C82D-6BF2-42A9-B826-4BC4BEAC507F}" type="pres">
      <dgm:prSet presAssocID="{BC9FEE50-A49E-47FB-A380-9F865D875D29}" presName="linNode" presStyleCnt="0"/>
      <dgm:spPr/>
    </dgm:pt>
    <dgm:pt modelId="{56EA9667-E871-4288-8F4B-014EDE7B9C5A}" type="pres">
      <dgm:prSet presAssocID="{BC9FEE50-A49E-47FB-A380-9F865D875D29}" presName="parentText" presStyleLbl="node1" presStyleIdx="1" presStyleCnt="7" custScaleX="148733" custLinFactNeighborX="274" custLinFactNeighborY="9668">
        <dgm:presLayoutVars>
          <dgm:chMax val="1"/>
          <dgm:bulletEnabled val="1"/>
        </dgm:presLayoutVars>
      </dgm:prSet>
      <dgm:spPr/>
      <dgm:t>
        <a:bodyPr/>
        <a:lstStyle/>
        <a:p>
          <a:endParaRPr lang="en-US"/>
        </a:p>
      </dgm:t>
    </dgm:pt>
    <dgm:pt modelId="{DE8BADD8-59EE-4978-A560-803B9DA8D193}" type="pres">
      <dgm:prSet presAssocID="{0039BB32-578E-476E-BE0D-FBC07E1CB52B}" presName="sp" presStyleCnt="0"/>
      <dgm:spPr/>
    </dgm:pt>
    <dgm:pt modelId="{2E14501C-744A-4A20-B5A2-71330A2FE753}" type="pres">
      <dgm:prSet presAssocID="{9A114D5B-8704-42C2-A740-F6889778B042}" presName="linNode" presStyleCnt="0"/>
      <dgm:spPr/>
    </dgm:pt>
    <dgm:pt modelId="{762B536A-87C4-4D69-B2F0-1832EBB0EB7F}" type="pres">
      <dgm:prSet presAssocID="{9A114D5B-8704-42C2-A740-F6889778B042}" presName="parentText" presStyleLbl="node1" presStyleIdx="2" presStyleCnt="7" custScaleX="151704" custLinFactNeighborX="1028" custLinFactNeighborY="-1089">
        <dgm:presLayoutVars>
          <dgm:chMax val="1"/>
          <dgm:bulletEnabled val="1"/>
        </dgm:presLayoutVars>
      </dgm:prSet>
      <dgm:spPr/>
      <dgm:t>
        <a:bodyPr/>
        <a:lstStyle/>
        <a:p>
          <a:endParaRPr lang="en-US"/>
        </a:p>
      </dgm:t>
    </dgm:pt>
    <dgm:pt modelId="{462B16AA-7DCE-4582-B7C5-4F0FA59B40DB}" type="pres">
      <dgm:prSet presAssocID="{5D4488A3-77DD-4726-B219-8E90BDC101A3}" presName="sp" presStyleCnt="0"/>
      <dgm:spPr/>
    </dgm:pt>
    <dgm:pt modelId="{6C0F202A-B764-4E0E-88EF-D213FFFBCB08}" type="pres">
      <dgm:prSet presAssocID="{5A9C3794-08DF-4C1F-83CA-9792A3EB4232}" presName="linNode" presStyleCnt="0"/>
      <dgm:spPr/>
    </dgm:pt>
    <dgm:pt modelId="{88030163-1A97-4855-9793-1A9D116F0034}" type="pres">
      <dgm:prSet presAssocID="{5A9C3794-08DF-4C1F-83CA-9792A3EB4232}" presName="parentText" presStyleLbl="node1" presStyleIdx="3" presStyleCnt="7" custScaleX="151072">
        <dgm:presLayoutVars>
          <dgm:chMax val="1"/>
          <dgm:bulletEnabled val="1"/>
        </dgm:presLayoutVars>
      </dgm:prSet>
      <dgm:spPr/>
      <dgm:t>
        <a:bodyPr/>
        <a:lstStyle/>
        <a:p>
          <a:endParaRPr lang="en-US"/>
        </a:p>
      </dgm:t>
    </dgm:pt>
    <dgm:pt modelId="{7DC79C5A-9FD8-460C-B641-6F69662B3E8C}" type="pres">
      <dgm:prSet presAssocID="{123265CC-44EF-42A4-924E-868630532188}" presName="sp" presStyleCnt="0"/>
      <dgm:spPr/>
    </dgm:pt>
    <dgm:pt modelId="{E724F6F5-A2F1-4506-929B-B4DD351D269A}" type="pres">
      <dgm:prSet presAssocID="{97C19854-8D93-4D5B-AD38-11B3F90931C7}" presName="linNode" presStyleCnt="0"/>
      <dgm:spPr/>
    </dgm:pt>
    <dgm:pt modelId="{34DA06A9-F990-4119-8C56-60C2A50109B7}" type="pres">
      <dgm:prSet presAssocID="{97C19854-8D93-4D5B-AD38-11B3F90931C7}" presName="parentText" presStyleLbl="node1" presStyleIdx="4" presStyleCnt="7" custScaleX="151073">
        <dgm:presLayoutVars>
          <dgm:chMax val="1"/>
          <dgm:bulletEnabled val="1"/>
        </dgm:presLayoutVars>
      </dgm:prSet>
      <dgm:spPr/>
      <dgm:t>
        <a:bodyPr/>
        <a:lstStyle/>
        <a:p>
          <a:endParaRPr lang="en-US"/>
        </a:p>
      </dgm:t>
    </dgm:pt>
    <dgm:pt modelId="{4D680838-233C-45DC-9153-DCA6B7FDC25F}" type="pres">
      <dgm:prSet presAssocID="{39501ED1-A945-4652-AD0E-F672107BE88A}" presName="sp" presStyleCnt="0"/>
      <dgm:spPr/>
    </dgm:pt>
    <dgm:pt modelId="{A5A6A282-E32C-4790-88AA-F888A115FF45}" type="pres">
      <dgm:prSet presAssocID="{7834EA0E-144B-4EE3-8D88-368ADC64C68D}" presName="linNode" presStyleCnt="0"/>
      <dgm:spPr/>
    </dgm:pt>
    <dgm:pt modelId="{C99B2676-3A44-4F02-A869-1B1DF990413D}" type="pres">
      <dgm:prSet presAssocID="{7834EA0E-144B-4EE3-8D88-368ADC64C68D}" presName="parentText" presStyleLbl="node1" presStyleIdx="5" presStyleCnt="7" custScaleX="151704" custLinFactNeighborX="612" custLinFactNeighborY="2070">
        <dgm:presLayoutVars>
          <dgm:chMax val="1"/>
          <dgm:bulletEnabled val="1"/>
        </dgm:presLayoutVars>
      </dgm:prSet>
      <dgm:spPr/>
      <dgm:t>
        <a:bodyPr/>
        <a:lstStyle/>
        <a:p>
          <a:endParaRPr lang="en-US"/>
        </a:p>
      </dgm:t>
    </dgm:pt>
    <dgm:pt modelId="{A195BF2C-B7AF-4A80-9C93-03778B0F80A2}" type="pres">
      <dgm:prSet presAssocID="{2EBAC7FA-0F56-4A60-80CF-CCDBE31AA75C}" presName="sp" presStyleCnt="0"/>
      <dgm:spPr/>
    </dgm:pt>
    <dgm:pt modelId="{E545D386-D1A1-429B-AB98-EA618BD7CE1F}" type="pres">
      <dgm:prSet presAssocID="{86BC630E-598B-4B57-A045-93214A5EAE4F}" presName="linNode" presStyleCnt="0"/>
      <dgm:spPr/>
    </dgm:pt>
    <dgm:pt modelId="{3D8C4CD1-9262-4F70-A5E0-2A21FAFA4975}" type="pres">
      <dgm:prSet presAssocID="{86BC630E-598B-4B57-A045-93214A5EAE4F}" presName="parentText" presStyleLbl="node1" presStyleIdx="6" presStyleCnt="7" custScaleX="151072">
        <dgm:presLayoutVars>
          <dgm:chMax val="1"/>
          <dgm:bulletEnabled val="1"/>
        </dgm:presLayoutVars>
      </dgm:prSet>
      <dgm:spPr/>
      <dgm:t>
        <a:bodyPr/>
        <a:lstStyle/>
        <a:p>
          <a:endParaRPr lang="en-US"/>
        </a:p>
      </dgm:t>
    </dgm:pt>
  </dgm:ptLst>
  <dgm:cxnLst>
    <dgm:cxn modelId="{96654E5D-689A-472D-93DE-28E039C7EF48}" srcId="{478A1B50-3C60-42D6-8D02-C73DE18D8CBF}" destId="{86BC630E-598B-4B57-A045-93214A5EAE4F}" srcOrd="6" destOrd="0" parTransId="{ABE52C9B-F9E0-4788-B850-157DC9581252}" sibTransId="{2AB24083-DA11-4F52-8304-8B96154A2D8C}"/>
    <dgm:cxn modelId="{309BE202-B8FF-45E7-ABB0-4C1987E7ED9B}" srcId="{478A1B50-3C60-42D6-8D02-C73DE18D8CBF}" destId="{C0990625-6C20-4B99-98B7-20438CB2CB41}" srcOrd="0" destOrd="0" parTransId="{6D059EAB-4ACF-45DB-94AF-7014090EA0A5}" sibTransId="{3B51C525-4EAD-4F79-A9BE-2B60C86CC7F7}"/>
    <dgm:cxn modelId="{0759B23D-DDE7-4F81-BA90-53188147DEDC}" type="presOf" srcId="{BC9FEE50-A49E-47FB-A380-9F865D875D29}" destId="{56EA9667-E871-4288-8F4B-014EDE7B9C5A}" srcOrd="0" destOrd="0" presId="urn:microsoft.com/office/officeart/2005/8/layout/vList5"/>
    <dgm:cxn modelId="{DA849C76-27C7-45D2-94FD-8C85FB7609BC}" type="presOf" srcId="{86BC630E-598B-4B57-A045-93214A5EAE4F}" destId="{3D8C4CD1-9262-4F70-A5E0-2A21FAFA4975}" srcOrd="0" destOrd="0" presId="urn:microsoft.com/office/officeart/2005/8/layout/vList5"/>
    <dgm:cxn modelId="{8DCF4492-870C-4D97-B5EC-F171754C6179}" type="presOf" srcId="{478A1B50-3C60-42D6-8D02-C73DE18D8CBF}" destId="{B6149209-5B9C-4EAF-B18F-8B3D291FCA10}" srcOrd="0" destOrd="0" presId="urn:microsoft.com/office/officeart/2005/8/layout/vList5"/>
    <dgm:cxn modelId="{6BE3B33B-4661-4877-89C6-C520AF82F992}" type="presOf" srcId="{5A9C3794-08DF-4C1F-83CA-9792A3EB4232}" destId="{88030163-1A97-4855-9793-1A9D116F0034}" srcOrd="0" destOrd="0" presId="urn:microsoft.com/office/officeart/2005/8/layout/vList5"/>
    <dgm:cxn modelId="{D2C2593F-8752-4A47-AC13-C26618E4839B}" srcId="{478A1B50-3C60-42D6-8D02-C73DE18D8CBF}" destId="{BC9FEE50-A49E-47FB-A380-9F865D875D29}" srcOrd="1" destOrd="0" parTransId="{F7FF4C08-44F6-4583-9B2F-4B9A6EE4BF90}" sibTransId="{0039BB32-578E-476E-BE0D-FBC07E1CB52B}"/>
    <dgm:cxn modelId="{47B704A5-E62B-487C-987B-19EFD6D49453}" type="presOf" srcId="{97C19854-8D93-4D5B-AD38-11B3F90931C7}" destId="{34DA06A9-F990-4119-8C56-60C2A50109B7}" srcOrd="0" destOrd="0" presId="urn:microsoft.com/office/officeart/2005/8/layout/vList5"/>
    <dgm:cxn modelId="{2C3568A1-6642-4515-9D11-4D4E18C8D06B}" type="presOf" srcId="{9A114D5B-8704-42C2-A740-F6889778B042}" destId="{762B536A-87C4-4D69-B2F0-1832EBB0EB7F}" srcOrd="0" destOrd="0" presId="urn:microsoft.com/office/officeart/2005/8/layout/vList5"/>
    <dgm:cxn modelId="{9D55DFE7-5C8A-45D6-BF05-0A58D585D1AA}" srcId="{478A1B50-3C60-42D6-8D02-C73DE18D8CBF}" destId="{9A114D5B-8704-42C2-A740-F6889778B042}" srcOrd="2" destOrd="0" parTransId="{C7988CDD-8DA8-4488-BC58-EA68ADEC5125}" sibTransId="{5D4488A3-77DD-4726-B219-8E90BDC101A3}"/>
    <dgm:cxn modelId="{135554E2-A737-4CA6-B39B-61C3CBF85F10}" type="presOf" srcId="{C0990625-6C20-4B99-98B7-20438CB2CB41}" destId="{27971B27-75AC-4129-B5BB-DA351481B1E2}" srcOrd="0" destOrd="0" presId="urn:microsoft.com/office/officeart/2005/8/layout/vList5"/>
    <dgm:cxn modelId="{AEC99D75-83DB-42EF-8257-0EE4A64710CF}" srcId="{478A1B50-3C60-42D6-8D02-C73DE18D8CBF}" destId="{7834EA0E-144B-4EE3-8D88-368ADC64C68D}" srcOrd="5" destOrd="0" parTransId="{FCF5BAC7-2B74-4A09-A91E-45B7C26EC758}" sibTransId="{2EBAC7FA-0F56-4A60-80CF-CCDBE31AA75C}"/>
    <dgm:cxn modelId="{2DF9F160-6C22-4F0F-BAEE-7BDD4395C785}" srcId="{478A1B50-3C60-42D6-8D02-C73DE18D8CBF}" destId="{5A9C3794-08DF-4C1F-83CA-9792A3EB4232}" srcOrd="3" destOrd="0" parTransId="{55F68E33-9C2E-4DF7-886A-4AD5B60ED874}" sibTransId="{123265CC-44EF-42A4-924E-868630532188}"/>
    <dgm:cxn modelId="{84E3CC22-FA38-485F-92B3-E246167D40AC}" type="presOf" srcId="{7834EA0E-144B-4EE3-8D88-368ADC64C68D}" destId="{C99B2676-3A44-4F02-A869-1B1DF990413D}" srcOrd="0" destOrd="0" presId="urn:microsoft.com/office/officeart/2005/8/layout/vList5"/>
    <dgm:cxn modelId="{B8E2C50C-0671-4E38-B717-07F28877A277}" srcId="{478A1B50-3C60-42D6-8D02-C73DE18D8CBF}" destId="{97C19854-8D93-4D5B-AD38-11B3F90931C7}" srcOrd="4" destOrd="0" parTransId="{065FF2C6-D878-4C8B-854F-C5609E8EE5FB}" sibTransId="{39501ED1-A945-4652-AD0E-F672107BE88A}"/>
    <dgm:cxn modelId="{B67D4A12-00F0-4987-BC01-E1984F414D3E}" type="presParOf" srcId="{B6149209-5B9C-4EAF-B18F-8B3D291FCA10}" destId="{1E23ADDF-B7E2-4971-B18C-3757ED81CFD1}" srcOrd="0" destOrd="0" presId="urn:microsoft.com/office/officeart/2005/8/layout/vList5"/>
    <dgm:cxn modelId="{4095F5AB-3838-4A0A-98EF-EDF25922AB61}" type="presParOf" srcId="{1E23ADDF-B7E2-4971-B18C-3757ED81CFD1}" destId="{27971B27-75AC-4129-B5BB-DA351481B1E2}" srcOrd="0" destOrd="0" presId="urn:microsoft.com/office/officeart/2005/8/layout/vList5"/>
    <dgm:cxn modelId="{C5ABFA14-1011-4F9D-9C94-780892B8A886}" type="presParOf" srcId="{B6149209-5B9C-4EAF-B18F-8B3D291FCA10}" destId="{7CB2FD17-6073-4C09-90CF-034C32B5EA33}" srcOrd="1" destOrd="0" presId="urn:microsoft.com/office/officeart/2005/8/layout/vList5"/>
    <dgm:cxn modelId="{AFFF3F73-83DF-4125-B637-AC843CD26598}" type="presParOf" srcId="{B6149209-5B9C-4EAF-B18F-8B3D291FCA10}" destId="{BFF9C82D-6BF2-42A9-B826-4BC4BEAC507F}" srcOrd="2" destOrd="0" presId="urn:microsoft.com/office/officeart/2005/8/layout/vList5"/>
    <dgm:cxn modelId="{D350BD46-24F8-4FC6-93D8-9A0A76C4561D}" type="presParOf" srcId="{BFF9C82D-6BF2-42A9-B826-4BC4BEAC507F}" destId="{56EA9667-E871-4288-8F4B-014EDE7B9C5A}" srcOrd="0" destOrd="0" presId="urn:microsoft.com/office/officeart/2005/8/layout/vList5"/>
    <dgm:cxn modelId="{28EEF4CB-8813-4788-9646-9159B2ADF885}" type="presParOf" srcId="{B6149209-5B9C-4EAF-B18F-8B3D291FCA10}" destId="{DE8BADD8-59EE-4978-A560-803B9DA8D193}" srcOrd="3" destOrd="0" presId="urn:microsoft.com/office/officeart/2005/8/layout/vList5"/>
    <dgm:cxn modelId="{127C4BC1-4F74-43F1-AA19-3534BB315DD3}" type="presParOf" srcId="{B6149209-5B9C-4EAF-B18F-8B3D291FCA10}" destId="{2E14501C-744A-4A20-B5A2-71330A2FE753}" srcOrd="4" destOrd="0" presId="urn:microsoft.com/office/officeart/2005/8/layout/vList5"/>
    <dgm:cxn modelId="{61EEF083-16CA-4070-8C99-3E4E4F393E62}" type="presParOf" srcId="{2E14501C-744A-4A20-B5A2-71330A2FE753}" destId="{762B536A-87C4-4D69-B2F0-1832EBB0EB7F}" srcOrd="0" destOrd="0" presId="urn:microsoft.com/office/officeart/2005/8/layout/vList5"/>
    <dgm:cxn modelId="{4F826FA1-50F7-436D-AEFB-B5E6E2180CA4}" type="presParOf" srcId="{B6149209-5B9C-4EAF-B18F-8B3D291FCA10}" destId="{462B16AA-7DCE-4582-B7C5-4F0FA59B40DB}" srcOrd="5" destOrd="0" presId="urn:microsoft.com/office/officeart/2005/8/layout/vList5"/>
    <dgm:cxn modelId="{68F458E8-EF82-402F-98C0-B5B6D294B073}" type="presParOf" srcId="{B6149209-5B9C-4EAF-B18F-8B3D291FCA10}" destId="{6C0F202A-B764-4E0E-88EF-D213FFFBCB08}" srcOrd="6" destOrd="0" presId="urn:microsoft.com/office/officeart/2005/8/layout/vList5"/>
    <dgm:cxn modelId="{D474E76C-8061-4BDE-9D5A-A1687614B2B3}" type="presParOf" srcId="{6C0F202A-B764-4E0E-88EF-D213FFFBCB08}" destId="{88030163-1A97-4855-9793-1A9D116F0034}" srcOrd="0" destOrd="0" presId="urn:microsoft.com/office/officeart/2005/8/layout/vList5"/>
    <dgm:cxn modelId="{87E318D9-75E0-413F-9A80-ADF9DFC9AC67}" type="presParOf" srcId="{B6149209-5B9C-4EAF-B18F-8B3D291FCA10}" destId="{7DC79C5A-9FD8-460C-B641-6F69662B3E8C}" srcOrd="7" destOrd="0" presId="urn:microsoft.com/office/officeart/2005/8/layout/vList5"/>
    <dgm:cxn modelId="{E94F551D-FA85-46B8-A58A-8E079AAE6ED3}" type="presParOf" srcId="{B6149209-5B9C-4EAF-B18F-8B3D291FCA10}" destId="{E724F6F5-A2F1-4506-929B-B4DD351D269A}" srcOrd="8" destOrd="0" presId="urn:microsoft.com/office/officeart/2005/8/layout/vList5"/>
    <dgm:cxn modelId="{5E518181-3078-463D-890A-3A92C14BB7D6}" type="presParOf" srcId="{E724F6F5-A2F1-4506-929B-B4DD351D269A}" destId="{34DA06A9-F990-4119-8C56-60C2A50109B7}" srcOrd="0" destOrd="0" presId="urn:microsoft.com/office/officeart/2005/8/layout/vList5"/>
    <dgm:cxn modelId="{847C0E48-0792-4D7A-B091-A12CA7C3FC63}" type="presParOf" srcId="{B6149209-5B9C-4EAF-B18F-8B3D291FCA10}" destId="{4D680838-233C-45DC-9153-DCA6B7FDC25F}" srcOrd="9" destOrd="0" presId="urn:microsoft.com/office/officeart/2005/8/layout/vList5"/>
    <dgm:cxn modelId="{F2B85745-0FB5-4D2D-BBCA-9654FC278C29}" type="presParOf" srcId="{B6149209-5B9C-4EAF-B18F-8B3D291FCA10}" destId="{A5A6A282-E32C-4790-88AA-F888A115FF45}" srcOrd="10" destOrd="0" presId="urn:microsoft.com/office/officeart/2005/8/layout/vList5"/>
    <dgm:cxn modelId="{894D9AFD-9FFA-479B-9520-9EEED3225B84}" type="presParOf" srcId="{A5A6A282-E32C-4790-88AA-F888A115FF45}" destId="{C99B2676-3A44-4F02-A869-1B1DF990413D}" srcOrd="0" destOrd="0" presId="urn:microsoft.com/office/officeart/2005/8/layout/vList5"/>
    <dgm:cxn modelId="{066011C6-96F7-4A21-9B62-81EF88ED7C0C}" type="presParOf" srcId="{B6149209-5B9C-4EAF-B18F-8B3D291FCA10}" destId="{A195BF2C-B7AF-4A80-9C93-03778B0F80A2}" srcOrd="11" destOrd="0" presId="urn:microsoft.com/office/officeart/2005/8/layout/vList5"/>
    <dgm:cxn modelId="{705B2266-2687-4A92-B0A6-1B4467DB7399}" type="presParOf" srcId="{B6149209-5B9C-4EAF-B18F-8B3D291FCA10}" destId="{E545D386-D1A1-429B-AB98-EA618BD7CE1F}" srcOrd="12" destOrd="0" presId="urn:microsoft.com/office/officeart/2005/8/layout/vList5"/>
    <dgm:cxn modelId="{21814E7B-F37D-4AEF-97AC-86E0F3AB205B}" type="presParOf" srcId="{E545D386-D1A1-429B-AB98-EA618BD7CE1F}" destId="{3D8C4CD1-9262-4F70-A5E0-2A21FAFA4975}" srcOrd="0"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5_2" csCatId="accent5"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JULY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4FFF0B-EB4D-416A-9E8D-951624760804}">
      <dgm:prSet phldrT="[Text]" custT="1"/>
      <dgm:spPr>
        <a:effectLst>
          <a:outerShdw blurRad="50800" dist="38100" dir="2700000" algn="tl" rotWithShape="0">
            <a:prstClr val="black">
              <a:alpha val="40000"/>
            </a:prstClr>
          </a:outerShdw>
        </a:effectLst>
      </dgm:spPr>
      <dgm:t>
        <a:bodyPr/>
        <a:lstStyle/>
        <a:p>
          <a:r>
            <a:rPr lang="en-US" sz="800" b="1"/>
            <a:t>AUGUST</a:t>
          </a:r>
        </a:p>
      </dgm:t>
    </dgm:pt>
    <dgm:pt modelId="{6683CB60-DFC2-4D53-B453-99663709E9FB}" type="parTrans" cxnId="{4BA7894C-F6E9-47A4-907E-362311488B69}">
      <dgm:prSet/>
      <dgm:spPr/>
      <dgm:t>
        <a:bodyPr/>
        <a:lstStyle/>
        <a:p>
          <a:endParaRPr lang="en-US" sz="800" b="1"/>
        </a:p>
      </dgm:t>
    </dgm:pt>
    <dgm:pt modelId="{D38A8102-6684-40D4-8994-56593726C7D9}" type="sibTrans" cxnId="{4BA7894C-F6E9-47A4-907E-362311488B69}">
      <dgm:prSet/>
      <dgm:spPr/>
      <dgm:t>
        <a:bodyPr/>
        <a:lstStyle/>
        <a:p>
          <a:endParaRPr lang="en-US" sz="800" b="1"/>
        </a:p>
      </dgm:t>
    </dgm:pt>
    <dgm:pt modelId="{B381C0A9-074E-4569-9018-7C9813439772}">
      <dgm:prSet phldrT="[Text]" custT="1"/>
      <dgm:spPr>
        <a:effectLst>
          <a:outerShdw blurRad="50800" dist="38100" dir="2700000" algn="tl" rotWithShape="0">
            <a:prstClr val="black">
              <a:alpha val="40000"/>
            </a:prstClr>
          </a:outerShdw>
        </a:effectLst>
      </dgm:spPr>
      <dgm:t>
        <a:bodyPr/>
        <a:lstStyle/>
        <a:p>
          <a:r>
            <a:rPr lang="en-US" sz="800" b="1"/>
            <a:t>SEPTEMBER</a:t>
          </a:r>
        </a:p>
      </dgm:t>
    </dgm:pt>
    <dgm:pt modelId="{F4D50B39-6A20-4F80-A2D2-483B40EC6F50}" type="parTrans" cxnId="{18775188-C713-484F-9499-107322E17660}">
      <dgm:prSet/>
      <dgm:spPr/>
      <dgm:t>
        <a:bodyPr/>
        <a:lstStyle/>
        <a:p>
          <a:endParaRPr lang="en-US" sz="800" b="1"/>
        </a:p>
      </dgm:t>
    </dgm:pt>
    <dgm:pt modelId="{86A152DD-75AE-4287-8E91-0347347EFBB6}" type="sibTrans" cxnId="{18775188-C713-484F-9499-107322E17660}">
      <dgm:prSet/>
      <dgm:spPr/>
      <dgm:t>
        <a:bodyPr/>
        <a:lstStyle/>
        <a:p>
          <a:endParaRPr lang="en-US" sz="800" b="1"/>
        </a:p>
      </dgm:t>
    </dgm:pt>
    <dgm:pt modelId="{03FEF778-99B1-4886-9242-7DEDFCF03EA4}">
      <dgm:prSet phldrT="[Text]" custT="1"/>
      <dgm:spPr>
        <a:effectLst>
          <a:outerShdw blurRad="50800" dist="38100" dir="2700000" algn="tl" rotWithShape="0">
            <a:prstClr val="black">
              <a:alpha val="40000"/>
            </a:prstClr>
          </a:outerShdw>
        </a:effectLst>
      </dgm:spPr>
      <dgm:t>
        <a:bodyPr/>
        <a:lstStyle/>
        <a:p>
          <a:r>
            <a:rPr lang="en-US" sz="800" b="1"/>
            <a:t>OCTOBER</a:t>
          </a:r>
        </a:p>
      </dgm:t>
    </dgm:pt>
    <dgm:pt modelId="{7F477203-E960-4419-9923-828FA78FBB5C}" type="parTrans" cxnId="{3929DF5D-832F-4D2F-A0E0-B03DAF4E4140}">
      <dgm:prSet/>
      <dgm:spPr/>
      <dgm:t>
        <a:bodyPr/>
        <a:lstStyle/>
        <a:p>
          <a:endParaRPr lang="en-US" sz="800" b="1"/>
        </a:p>
      </dgm:t>
    </dgm:pt>
    <dgm:pt modelId="{3DCC19D3-CE4D-4D55-8708-17E10D45E8C9}" type="sibTrans" cxnId="{3929DF5D-832F-4D2F-A0E0-B03DAF4E4140}">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t>
        <a:bodyPr/>
        <a:lstStyle/>
        <a:p>
          <a:endParaRPr lang="en-US"/>
        </a:p>
      </dgm:t>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4" custLinFactNeighborY="-1952"/>
      <dgm:spPr/>
      <dgm:t>
        <a:bodyPr/>
        <a:lstStyle/>
        <a:p>
          <a:endParaRPr lang="en-US"/>
        </a:p>
      </dgm:t>
    </dgm:pt>
    <dgm:pt modelId="{8DBA6631-669F-405E-9DE8-0FA381224CCB}" type="pres">
      <dgm:prSet presAssocID="{52AC4D52-AC6B-43A5-83D3-92B328BC6853}" presName="parentNode" presStyleLbl="node1" presStyleIdx="0" presStyleCnt="4">
        <dgm:presLayoutVars>
          <dgm:chMax val="0"/>
          <dgm:bulletEnabled val="1"/>
        </dgm:presLayoutVars>
      </dgm:prSet>
      <dgm:spPr/>
      <dgm:t>
        <a:bodyPr/>
        <a:lstStyle/>
        <a:p>
          <a:endParaRPr lang="en-US"/>
        </a:p>
      </dgm:t>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3"/>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B45ABC24-C39B-49D3-A2B7-250FD584F431}" type="pres">
      <dgm:prSet presAssocID="{554FFF0B-EB4D-416A-9E8D-951624760804}" presName="compositeNode" presStyleCnt="0">
        <dgm:presLayoutVars>
          <dgm:bulletEnabled val="1"/>
        </dgm:presLayoutVars>
      </dgm:prSet>
      <dgm:spPr/>
    </dgm:pt>
    <dgm:pt modelId="{016B7851-ED07-41AA-91EF-5A835E3DD507}" type="pres">
      <dgm:prSet presAssocID="{554FFF0B-EB4D-416A-9E8D-951624760804}" presName="bgRect" presStyleLbl="node1" presStyleIdx="1" presStyleCnt="4" custLinFactNeighborY="-1952"/>
      <dgm:spPr/>
      <dgm:t>
        <a:bodyPr/>
        <a:lstStyle/>
        <a:p>
          <a:endParaRPr lang="en-US"/>
        </a:p>
      </dgm:t>
    </dgm:pt>
    <dgm:pt modelId="{3C991234-4C45-4AB5-B968-D7D02D36FF07}" type="pres">
      <dgm:prSet presAssocID="{554FFF0B-EB4D-416A-9E8D-951624760804}" presName="parentNode" presStyleLbl="node1" presStyleIdx="1" presStyleCnt="4">
        <dgm:presLayoutVars>
          <dgm:chMax val="0"/>
          <dgm:bulletEnabled val="1"/>
        </dgm:presLayoutVars>
      </dgm:prSet>
      <dgm:spPr/>
      <dgm:t>
        <a:bodyPr/>
        <a:lstStyle/>
        <a:p>
          <a:endParaRPr lang="en-US"/>
        </a:p>
      </dgm:t>
    </dgm:pt>
    <dgm:pt modelId="{0D6CEDD9-FE6B-4289-A4E9-FAD5E608FC70}" type="pres">
      <dgm:prSet presAssocID="{D38A8102-6684-40D4-8994-56593726C7D9}" presName="hSp" presStyleCnt="0"/>
      <dgm:spPr/>
    </dgm:pt>
    <dgm:pt modelId="{3CFF5772-D6F9-4CB6-9AC5-B581493FA7EB}" type="pres">
      <dgm:prSet presAssocID="{D38A8102-6684-40D4-8994-56593726C7D9}" presName="vProcSp" presStyleCnt="0"/>
      <dgm:spPr/>
    </dgm:pt>
    <dgm:pt modelId="{E9B83AE6-5384-47B7-AAAB-433BDA8921D8}" type="pres">
      <dgm:prSet presAssocID="{D38A8102-6684-40D4-8994-56593726C7D9}" presName="vSp1" presStyleCnt="0"/>
      <dgm:spPr/>
    </dgm:pt>
    <dgm:pt modelId="{D91F4DFA-AF61-4DA7-B416-261203779B99}" type="pres">
      <dgm:prSet presAssocID="{D38A8102-6684-40D4-8994-56593726C7D9}" presName="simulatedConn" presStyleLbl="solidFgAcc1" presStyleIdx="1" presStyleCnt="3"/>
      <dgm:spPr/>
    </dgm:pt>
    <dgm:pt modelId="{372FA5E4-2668-4906-BA19-38B7056279DA}" type="pres">
      <dgm:prSet presAssocID="{D38A8102-6684-40D4-8994-56593726C7D9}" presName="vSp2" presStyleCnt="0"/>
      <dgm:spPr/>
    </dgm:pt>
    <dgm:pt modelId="{ABB0A569-9C34-4D4E-84EF-865AE0B32515}" type="pres">
      <dgm:prSet presAssocID="{D38A8102-6684-40D4-8994-56593726C7D9}" presName="sibTrans" presStyleCnt="0"/>
      <dgm:spPr/>
    </dgm:pt>
    <dgm:pt modelId="{CB997035-ADEC-42DA-A965-560512AF96AB}" type="pres">
      <dgm:prSet presAssocID="{B381C0A9-074E-4569-9018-7C9813439772}" presName="compositeNode" presStyleCnt="0">
        <dgm:presLayoutVars>
          <dgm:bulletEnabled val="1"/>
        </dgm:presLayoutVars>
      </dgm:prSet>
      <dgm:spPr/>
    </dgm:pt>
    <dgm:pt modelId="{07C15E4C-134F-4BF2-8D38-276CD15FB5CB}" type="pres">
      <dgm:prSet presAssocID="{B381C0A9-074E-4569-9018-7C9813439772}" presName="bgRect" presStyleLbl="node1" presStyleIdx="2" presStyleCnt="4" custLinFactNeighborY="-1952"/>
      <dgm:spPr/>
      <dgm:t>
        <a:bodyPr/>
        <a:lstStyle/>
        <a:p>
          <a:endParaRPr lang="en-US"/>
        </a:p>
      </dgm:t>
    </dgm:pt>
    <dgm:pt modelId="{52C6F37B-210A-4D9B-B8BC-E25B0F0E80DC}" type="pres">
      <dgm:prSet presAssocID="{B381C0A9-074E-4569-9018-7C9813439772}" presName="parentNode" presStyleLbl="node1" presStyleIdx="2" presStyleCnt="4">
        <dgm:presLayoutVars>
          <dgm:chMax val="0"/>
          <dgm:bulletEnabled val="1"/>
        </dgm:presLayoutVars>
      </dgm:prSet>
      <dgm:spPr/>
      <dgm:t>
        <a:bodyPr/>
        <a:lstStyle/>
        <a:p>
          <a:endParaRPr lang="en-US"/>
        </a:p>
      </dgm:t>
    </dgm:pt>
    <dgm:pt modelId="{948589CC-9AF1-4529-868F-F721667C0997}" type="pres">
      <dgm:prSet presAssocID="{86A152DD-75AE-4287-8E91-0347347EFBB6}" presName="hSp" presStyleCnt="0"/>
      <dgm:spPr/>
    </dgm:pt>
    <dgm:pt modelId="{23FBD563-97D6-439A-BF43-01FA53FEE2BA}" type="pres">
      <dgm:prSet presAssocID="{86A152DD-75AE-4287-8E91-0347347EFBB6}" presName="vProcSp" presStyleCnt="0"/>
      <dgm:spPr/>
    </dgm:pt>
    <dgm:pt modelId="{B9A470A8-08B0-44A3-B7B5-A4331B042B8A}" type="pres">
      <dgm:prSet presAssocID="{86A152DD-75AE-4287-8E91-0347347EFBB6}" presName="vSp1" presStyleCnt="0"/>
      <dgm:spPr/>
    </dgm:pt>
    <dgm:pt modelId="{D79CC247-1F61-4E90-9866-DAA70D747B32}" type="pres">
      <dgm:prSet presAssocID="{86A152DD-75AE-4287-8E91-0347347EFBB6}" presName="simulatedConn" presStyleLbl="solidFgAcc1" presStyleIdx="2" presStyleCnt="3"/>
      <dgm:spPr/>
    </dgm:pt>
    <dgm:pt modelId="{45DD9CF7-DECB-49AC-9BD4-9B3930A3B294}" type="pres">
      <dgm:prSet presAssocID="{86A152DD-75AE-4287-8E91-0347347EFBB6}" presName="vSp2" presStyleCnt="0"/>
      <dgm:spPr/>
    </dgm:pt>
    <dgm:pt modelId="{73EAF9D3-6EC6-4107-8357-4A60A231DF80}" type="pres">
      <dgm:prSet presAssocID="{86A152DD-75AE-4287-8E91-0347347EFBB6}" presName="sibTrans" presStyleCnt="0"/>
      <dgm:spPr/>
    </dgm:pt>
    <dgm:pt modelId="{6ABCD757-8B53-407F-9CA6-88EDA2B905BC}" type="pres">
      <dgm:prSet presAssocID="{03FEF778-99B1-4886-9242-7DEDFCF03EA4}" presName="compositeNode" presStyleCnt="0">
        <dgm:presLayoutVars>
          <dgm:bulletEnabled val="1"/>
        </dgm:presLayoutVars>
      </dgm:prSet>
      <dgm:spPr/>
    </dgm:pt>
    <dgm:pt modelId="{880FBCA3-1096-4E7C-874F-8D7904239F28}" type="pres">
      <dgm:prSet presAssocID="{03FEF778-99B1-4886-9242-7DEDFCF03EA4}" presName="bgRect" presStyleLbl="node1" presStyleIdx="3" presStyleCnt="4" custLinFactNeighborY="-1952"/>
      <dgm:spPr/>
      <dgm:t>
        <a:bodyPr/>
        <a:lstStyle/>
        <a:p>
          <a:endParaRPr lang="en-US"/>
        </a:p>
      </dgm:t>
    </dgm:pt>
    <dgm:pt modelId="{E0AEE7EF-2D1A-4BD5-90B6-3883A7DF297D}" type="pres">
      <dgm:prSet presAssocID="{03FEF778-99B1-4886-9242-7DEDFCF03EA4}" presName="parentNode" presStyleLbl="node1" presStyleIdx="3" presStyleCnt="4">
        <dgm:presLayoutVars>
          <dgm:chMax val="0"/>
          <dgm:bulletEnabled val="1"/>
        </dgm:presLayoutVars>
      </dgm:prSet>
      <dgm:spPr/>
      <dgm:t>
        <a:bodyPr/>
        <a:lstStyle/>
        <a:p>
          <a:endParaRPr lang="en-US"/>
        </a:p>
      </dgm:t>
    </dgm:pt>
  </dgm:ptLst>
  <dgm:cxnLst>
    <dgm:cxn modelId="{FC2BB10C-A217-482F-83E6-84814AC8DDEE}" type="presOf" srcId="{52AC4D52-AC6B-43A5-83D3-92B328BC6853}" destId="{8DBA6631-669F-405E-9DE8-0FA381224CCB}"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38B1BD21-B579-4D68-A821-3C8DAE39F534}" type="presOf" srcId="{554FFF0B-EB4D-416A-9E8D-951624760804}" destId="{3C991234-4C45-4AB5-B968-D7D02D36FF07}"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4BA7894C-F6E9-47A4-907E-362311488B69}" srcId="{F3CC4D8D-51D0-4CAB-A7E0-F3C82C757EE3}" destId="{554FFF0B-EB4D-416A-9E8D-951624760804}" srcOrd="1" destOrd="0" parTransId="{6683CB60-DFC2-4D53-B453-99663709E9FB}" sibTransId="{D38A8102-6684-40D4-8994-56593726C7D9}"/>
    <dgm:cxn modelId="{FCE28AAA-2816-49F6-B284-B2E317603930}" type="presOf" srcId="{52AC4D52-AC6B-43A5-83D3-92B328BC6853}" destId="{4F4D0479-E343-4435-B0DE-6E8EA1D63082}" srcOrd="0" destOrd="0" presId="urn:microsoft.com/office/officeart/2005/8/layout/hProcess7"/>
    <dgm:cxn modelId="{461102A5-9DDA-4EAA-9F13-7ACBA40A7C74}" type="presOf" srcId="{03FEF778-99B1-4886-9242-7DEDFCF03EA4}" destId="{880FBCA3-1096-4E7C-874F-8D7904239F28}" srcOrd="0" destOrd="0" presId="urn:microsoft.com/office/officeart/2005/8/layout/hProcess7"/>
    <dgm:cxn modelId="{64BD1A94-364D-4485-9BF6-01286B224229}" type="presOf" srcId="{B381C0A9-074E-4569-9018-7C9813439772}" destId="{07C15E4C-134F-4BF2-8D38-276CD15FB5CB}" srcOrd="0" destOrd="0" presId="urn:microsoft.com/office/officeart/2005/8/layout/hProcess7"/>
    <dgm:cxn modelId="{18775188-C713-484F-9499-107322E17660}" srcId="{F3CC4D8D-51D0-4CAB-A7E0-F3C82C757EE3}" destId="{B381C0A9-074E-4569-9018-7C9813439772}" srcOrd="2" destOrd="0" parTransId="{F4D50B39-6A20-4F80-A2D2-483B40EC6F50}" sibTransId="{86A152DD-75AE-4287-8E91-0347347EFBB6}"/>
    <dgm:cxn modelId="{3929DF5D-832F-4D2F-A0E0-B03DAF4E4140}" srcId="{F3CC4D8D-51D0-4CAB-A7E0-F3C82C757EE3}" destId="{03FEF778-99B1-4886-9242-7DEDFCF03EA4}" srcOrd="3" destOrd="0" parTransId="{7F477203-E960-4419-9923-828FA78FBB5C}" sibTransId="{3DCC19D3-CE4D-4D55-8708-17E10D45E8C9}"/>
    <dgm:cxn modelId="{0BABC599-B461-4DAE-8E28-D13C23C17396}" type="presOf" srcId="{554FFF0B-EB4D-416A-9E8D-951624760804}" destId="{016B7851-ED07-41AA-91EF-5A835E3DD507}" srcOrd="0" destOrd="0" presId="urn:microsoft.com/office/officeart/2005/8/layout/hProcess7"/>
    <dgm:cxn modelId="{C662A923-B024-4CED-AC8A-7F5DF72D4C08}" type="presOf" srcId="{B381C0A9-074E-4569-9018-7C9813439772}" destId="{52C6F37B-210A-4D9B-B8BC-E25B0F0E80DC}" srcOrd="1" destOrd="0" presId="urn:microsoft.com/office/officeart/2005/8/layout/hProcess7"/>
    <dgm:cxn modelId="{FA66FD4A-F9A1-4E82-9016-A696EA36D040}" type="presOf" srcId="{03FEF778-99B1-4886-9242-7DEDFCF03EA4}" destId="{E0AEE7EF-2D1A-4BD5-90B6-3883A7DF297D}"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0D0323C0-4703-4B16-A160-0DBEE462A16B}" type="presParOf" srcId="{2358811D-AD16-4485-B83D-7E120D5A3EBA}" destId="{FEF3A57A-DA77-4CFC-ACAF-52A56EB8CC18}" srcOrd="1" destOrd="0" presId="urn:microsoft.com/office/officeart/2005/8/layout/hProcess7"/>
    <dgm:cxn modelId="{79B8E80B-9B9A-4C12-80F2-977B8D7A63BE}" type="presParOf" srcId="{2358811D-AD16-4485-B83D-7E120D5A3EBA}" destId="{3E288028-4220-4E47-BBEB-1D5D19141B31}" srcOrd="2" destOrd="0" presId="urn:microsoft.com/office/officeart/2005/8/layout/hProcess7"/>
    <dgm:cxn modelId="{FC03C264-8D5F-4D8C-B401-30D3FDC8AE71}" type="presParOf" srcId="{3E288028-4220-4E47-BBEB-1D5D19141B31}" destId="{3AB04FDB-C8A5-4B67-B663-AEC9684C0F1B}" srcOrd="0" destOrd="0" presId="urn:microsoft.com/office/officeart/2005/8/layout/hProcess7"/>
    <dgm:cxn modelId="{B7418DD3-6C5F-41B5-B8F1-7AE7A4684498}" type="presParOf" srcId="{3E288028-4220-4E47-BBEB-1D5D19141B31}" destId="{427FC1E3-0593-4C6D-B81C-9EA4B510122F}" srcOrd="1" destOrd="0" presId="urn:microsoft.com/office/officeart/2005/8/layout/hProcess7"/>
    <dgm:cxn modelId="{1438EAD4-F4B3-4DA4-9D20-433455E741AB}" type="presParOf" srcId="{3E288028-4220-4E47-BBEB-1D5D19141B31}" destId="{C139935C-F600-418F-A856-64BDD8CDFB88}" srcOrd="2" destOrd="0" presId="urn:microsoft.com/office/officeart/2005/8/layout/hProcess7"/>
    <dgm:cxn modelId="{1F97E04D-7A59-4BE8-8CEC-B78AD2A348FA}" type="presParOf" srcId="{2358811D-AD16-4485-B83D-7E120D5A3EBA}" destId="{CF0066F2-CC70-4EA8-8000-C53F5C1F24B1}" srcOrd="3" destOrd="0" presId="urn:microsoft.com/office/officeart/2005/8/layout/hProcess7"/>
    <dgm:cxn modelId="{DAD4EE1F-3037-4221-9C4F-7E726D4B3144}" type="presParOf" srcId="{2358811D-AD16-4485-B83D-7E120D5A3EBA}" destId="{B45ABC24-C39B-49D3-A2B7-250FD584F431}" srcOrd="4" destOrd="0" presId="urn:microsoft.com/office/officeart/2005/8/layout/hProcess7"/>
    <dgm:cxn modelId="{0F2E3E06-426E-4094-B04D-2B5668BF5F3A}" type="presParOf" srcId="{B45ABC24-C39B-49D3-A2B7-250FD584F431}" destId="{016B7851-ED07-41AA-91EF-5A835E3DD507}" srcOrd="0" destOrd="0" presId="urn:microsoft.com/office/officeart/2005/8/layout/hProcess7"/>
    <dgm:cxn modelId="{621DC790-A712-46AB-87A7-B1F34FB3AB2D}" type="presParOf" srcId="{B45ABC24-C39B-49D3-A2B7-250FD584F431}" destId="{3C991234-4C45-4AB5-B968-D7D02D36FF07}" srcOrd="1" destOrd="0" presId="urn:microsoft.com/office/officeart/2005/8/layout/hProcess7"/>
    <dgm:cxn modelId="{D0FFA00A-027B-4565-A360-88C336749A25}" type="presParOf" srcId="{2358811D-AD16-4485-B83D-7E120D5A3EBA}" destId="{0D6CEDD9-FE6B-4289-A4E9-FAD5E608FC70}" srcOrd="5" destOrd="0" presId="urn:microsoft.com/office/officeart/2005/8/layout/hProcess7"/>
    <dgm:cxn modelId="{AF78D372-299A-40B5-8FCE-8C166D939BF5}" type="presParOf" srcId="{2358811D-AD16-4485-B83D-7E120D5A3EBA}" destId="{3CFF5772-D6F9-4CB6-9AC5-B581493FA7EB}" srcOrd="6" destOrd="0" presId="urn:microsoft.com/office/officeart/2005/8/layout/hProcess7"/>
    <dgm:cxn modelId="{2E1561F0-7604-4D79-B186-261BEE576AE0}" type="presParOf" srcId="{3CFF5772-D6F9-4CB6-9AC5-B581493FA7EB}" destId="{E9B83AE6-5384-47B7-AAAB-433BDA8921D8}" srcOrd="0" destOrd="0" presId="urn:microsoft.com/office/officeart/2005/8/layout/hProcess7"/>
    <dgm:cxn modelId="{5987655B-1864-4659-8A4D-65418305CE60}" type="presParOf" srcId="{3CFF5772-D6F9-4CB6-9AC5-B581493FA7EB}" destId="{D91F4DFA-AF61-4DA7-B416-261203779B99}" srcOrd="1" destOrd="0" presId="urn:microsoft.com/office/officeart/2005/8/layout/hProcess7"/>
    <dgm:cxn modelId="{2967A5E4-0586-4265-90BA-B9DE9B9E623D}" type="presParOf" srcId="{3CFF5772-D6F9-4CB6-9AC5-B581493FA7EB}" destId="{372FA5E4-2668-4906-BA19-38B7056279DA}" srcOrd="2" destOrd="0" presId="urn:microsoft.com/office/officeart/2005/8/layout/hProcess7"/>
    <dgm:cxn modelId="{F8CFD819-889D-4C1B-883E-388389948EC5}" type="presParOf" srcId="{2358811D-AD16-4485-B83D-7E120D5A3EBA}" destId="{ABB0A569-9C34-4D4E-84EF-865AE0B32515}" srcOrd="7" destOrd="0" presId="urn:microsoft.com/office/officeart/2005/8/layout/hProcess7"/>
    <dgm:cxn modelId="{1BCC4B25-FA64-4315-A576-08D32658E560}" type="presParOf" srcId="{2358811D-AD16-4485-B83D-7E120D5A3EBA}" destId="{CB997035-ADEC-42DA-A965-560512AF96AB}" srcOrd="8" destOrd="0" presId="urn:microsoft.com/office/officeart/2005/8/layout/hProcess7"/>
    <dgm:cxn modelId="{B09A0891-C825-486D-9E7B-73126E752F28}" type="presParOf" srcId="{CB997035-ADEC-42DA-A965-560512AF96AB}" destId="{07C15E4C-134F-4BF2-8D38-276CD15FB5CB}" srcOrd="0" destOrd="0" presId="urn:microsoft.com/office/officeart/2005/8/layout/hProcess7"/>
    <dgm:cxn modelId="{83348A1D-42B8-451C-B361-2E4C4ADBF3F6}" type="presParOf" srcId="{CB997035-ADEC-42DA-A965-560512AF96AB}" destId="{52C6F37B-210A-4D9B-B8BC-E25B0F0E80DC}" srcOrd="1" destOrd="0" presId="urn:microsoft.com/office/officeart/2005/8/layout/hProcess7"/>
    <dgm:cxn modelId="{0DD9B9F3-6C5F-4EF9-9FC5-8C597DA2C186}" type="presParOf" srcId="{2358811D-AD16-4485-B83D-7E120D5A3EBA}" destId="{948589CC-9AF1-4529-868F-F721667C0997}" srcOrd="9" destOrd="0" presId="urn:microsoft.com/office/officeart/2005/8/layout/hProcess7"/>
    <dgm:cxn modelId="{284D6991-587B-4022-86C3-229CC9D1B0A7}" type="presParOf" srcId="{2358811D-AD16-4485-B83D-7E120D5A3EBA}" destId="{23FBD563-97D6-439A-BF43-01FA53FEE2BA}" srcOrd="10" destOrd="0" presId="urn:microsoft.com/office/officeart/2005/8/layout/hProcess7"/>
    <dgm:cxn modelId="{5E4CFF1A-8CA6-481C-9BCA-AEF48D010C25}" type="presParOf" srcId="{23FBD563-97D6-439A-BF43-01FA53FEE2BA}" destId="{B9A470A8-08B0-44A3-B7B5-A4331B042B8A}" srcOrd="0" destOrd="0" presId="urn:microsoft.com/office/officeart/2005/8/layout/hProcess7"/>
    <dgm:cxn modelId="{3223D08D-349B-4DEC-A2CF-6D2A032F9C89}" type="presParOf" srcId="{23FBD563-97D6-439A-BF43-01FA53FEE2BA}" destId="{D79CC247-1F61-4E90-9866-DAA70D747B32}" srcOrd="1" destOrd="0" presId="urn:microsoft.com/office/officeart/2005/8/layout/hProcess7"/>
    <dgm:cxn modelId="{65D5E233-7E54-4B0B-86EF-0DAF6C4B5826}" type="presParOf" srcId="{23FBD563-97D6-439A-BF43-01FA53FEE2BA}" destId="{45DD9CF7-DECB-49AC-9BD4-9B3930A3B294}" srcOrd="2" destOrd="0" presId="urn:microsoft.com/office/officeart/2005/8/layout/hProcess7"/>
    <dgm:cxn modelId="{93034C6D-282B-478D-B547-22ABE89CD0C3}" type="presParOf" srcId="{2358811D-AD16-4485-B83D-7E120D5A3EBA}" destId="{73EAF9D3-6EC6-4107-8357-4A60A231DF80}" srcOrd="11" destOrd="0" presId="urn:microsoft.com/office/officeart/2005/8/layout/hProcess7"/>
    <dgm:cxn modelId="{BCDBA993-B9D3-43EA-A901-0D3A587D0D32}" type="presParOf" srcId="{2358811D-AD16-4485-B83D-7E120D5A3EBA}" destId="{6ABCD757-8B53-407F-9CA6-88EDA2B905BC}" srcOrd="12" destOrd="0" presId="urn:microsoft.com/office/officeart/2005/8/layout/hProcess7"/>
    <dgm:cxn modelId="{ACBF964C-83F6-4CFA-B15C-3656B03740FF}" type="presParOf" srcId="{6ABCD757-8B53-407F-9CA6-88EDA2B905BC}" destId="{880FBCA3-1096-4E7C-874F-8D7904239F28}" srcOrd="0" destOrd="0" presId="urn:microsoft.com/office/officeart/2005/8/layout/hProcess7"/>
    <dgm:cxn modelId="{AFEDA3C4-43FA-492E-96D2-5EAC47F3CE7D}" type="presParOf" srcId="{6ABCD757-8B53-407F-9CA6-88EDA2B905BC}" destId="{E0AEE7EF-2D1A-4BD5-90B6-3883A7DF297D}" srcOrd="1" destOrd="0" presId="urn:microsoft.com/office/officeart/2005/8/layout/hProcess7"/>
  </dgm:cxnLst>
  <dgm:bg>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6_2" csCatId="accent6"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NOVEMBER</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EBB1B637-C7A6-4FB0-A677-16961CC89DBF}">
      <dgm:prSet phldrT="[Text]" custT="1"/>
      <dgm:spPr>
        <a:effectLst>
          <a:outerShdw blurRad="50800" dist="38100" dir="2700000" algn="tl" rotWithShape="0">
            <a:prstClr val="black">
              <a:alpha val="40000"/>
            </a:prstClr>
          </a:outerShdw>
        </a:effectLst>
      </dgm:spPr>
      <dgm:t>
        <a:bodyPr/>
        <a:lstStyle/>
        <a:p>
          <a:r>
            <a:rPr lang="en-US" sz="800" b="1"/>
            <a:t>DECEMBER</a:t>
          </a:r>
        </a:p>
      </dgm:t>
    </dgm:pt>
    <dgm:pt modelId="{9152080C-04A0-4A9C-8236-DAB33AFEFD46}" type="parTrans" cxnId="{FC74EC21-45C6-4431-A8D0-9AB10D7F5D1E}">
      <dgm:prSet/>
      <dgm:spPr/>
      <dgm:t>
        <a:bodyPr/>
        <a:lstStyle/>
        <a:p>
          <a:endParaRPr lang="en-US" sz="800" b="1"/>
        </a:p>
      </dgm:t>
    </dgm:pt>
    <dgm:pt modelId="{5F4F1DFB-B445-486F-80FC-689DC44D05C5}" type="sibTrans" cxnId="{FC74EC21-45C6-4431-A8D0-9AB10D7F5D1E}">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t>
        <a:bodyPr/>
        <a:lstStyle/>
        <a:p>
          <a:endParaRPr lang="en-US"/>
        </a:p>
      </dgm:t>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LinFactNeighborX="-11385"/>
      <dgm:spPr/>
      <dgm:t>
        <a:bodyPr/>
        <a:lstStyle/>
        <a:p>
          <a:endParaRPr lang="en-US"/>
        </a:p>
      </dgm:t>
    </dgm:pt>
    <dgm:pt modelId="{8DBA6631-669F-405E-9DE8-0FA381224CCB}" type="pres">
      <dgm:prSet presAssocID="{52AC4D52-AC6B-43A5-83D3-92B328BC6853}" presName="parentNode" presStyleLbl="node1" presStyleIdx="0" presStyleCnt="2">
        <dgm:presLayoutVars>
          <dgm:chMax val="0"/>
          <dgm:bulletEnabled val="1"/>
        </dgm:presLayoutVars>
      </dgm:prSet>
      <dgm:spPr/>
      <dgm:t>
        <a:bodyPr/>
        <a:lstStyle/>
        <a:p>
          <a:endParaRPr lang="en-US"/>
        </a:p>
      </dgm:t>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7E54EF28-F8B3-4243-A076-5C3E61512D4F}" type="pres">
      <dgm:prSet presAssocID="{EBB1B637-C7A6-4FB0-A677-16961CC89DBF}" presName="compositeNode" presStyleCnt="0">
        <dgm:presLayoutVars>
          <dgm:bulletEnabled val="1"/>
        </dgm:presLayoutVars>
      </dgm:prSet>
      <dgm:spPr/>
    </dgm:pt>
    <dgm:pt modelId="{64520AE6-CA28-44A4-BD01-EAAB20F3659C}" type="pres">
      <dgm:prSet presAssocID="{EBB1B637-C7A6-4FB0-A677-16961CC89DBF}" presName="bgRect" presStyleLbl="node1" presStyleIdx="1" presStyleCnt="2"/>
      <dgm:spPr/>
      <dgm:t>
        <a:bodyPr/>
        <a:lstStyle/>
        <a:p>
          <a:endParaRPr lang="en-US"/>
        </a:p>
      </dgm:t>
    </dgm:pt>
    <dgm:pt modelId="{28A1B819-FD77-4B28-83B2-66168443303B}" type="pres">
      <dgm:prSet presAssocID="{EBB1B637-C7A6-4FB0-A677-16961CC89DBF}" presName="parentNode" presStyleLbl="node1" presStyleIdx="1" presStyleCnt="2">
        <dgm:presLayoutVars>
          <dgm:chMax val="0"/>
          <dgm:bulletEnabled val="1"/>
        </dgm:presLayoutVars>
      </dgm:prSet>
      <dgm:spPr/>
      <dgm:t>
        <a:bodyPr/>
        <a:lstStyle/>
        <a:p>
          <a:endParaRPr lang="en-US"/>
        </a:p>
      </dgm:t>
    </dgm:pt>
  </dgm:ptLst>
  <dgm:cxnLst>
    <dgm:cxn modelId="{47004640-D7CE-4240-81A4-C3B91D89B896}" type="presOf" srcId="{F3CC4D8D-51D0-4CAB-A7E0-F3C82C757EE3}" destId="{2358811D-AD16-4485-B83D-7E120D5A3EBA}" srcOrd="0" destOrd="0" presId="urn:microsoft.com/office/officeart/2005/8/layout/hProcess7"/>
    <dgm:cxn modelId="{FC2BB10C-A217-482F-83E6-84814AC8DDEE}" type="presOf" srcId="{52AC4D52-AC6B-43A5-83D3-92B328BC6853}" destId="{8DBA6631-669F-405E-9DE8-0FA381224CCB}" srcOrd="1" destOrd="0" presId="urn:microsoft.com/office/officeart/2005/8/layout/hProcess7"/>
    <dgm:cxn modelId="{FCE28AAA-2816-49F6-B284-B2E317603930}" type="presOf" srcId="{52AC4D52-AC6B-43A5-83D3-92B328BC6853}" destId="{4F4D0479-E343-4435-B0DE-6E8EA1D63082}" srcOrd="0" destOrd="0" presId="urn:microsoft.com/office/officeart/2005/8/layout/hProcess7"/>
    <dgm:cxn modelId="{FC74EC21-45C6-4431-A8D0-9AB10D7F5D1E}" srcId="{F3CC4D8D-51D0-4CAB-A7E0-F3C82C757EE3}" destId="{EBB1B637-C7A6-4FB0-A677-16961CC89DBF}" srcOrd="1" destOrd="0" parTransId="{9152080C-04A0-4A9C-8236-DAB33AFEFD46}" sibTransId="{5F4F1DFB-B445-486F-80FC-689DC44D05C5}"/>
    <dgm:cxn modelId="{8A2045A0-E317-45C6-944C-E0E4192C535C}" srcId="{F3CC4D8D-51D0-4CAB-A7E0-F3C82C757EE3}" destId="{52AC4D52-AC6B-43A5-83D3-92B328BC6853}" srcOrd="0" destOrd="0" parTransId="{581199FB-FCCF-4315-B0DB-6D33F0196465}" sibTransId="{1254B334-7EDA-4AF8-88C3-3EB9B35C40A4}"/>
    <dgm:cxn modelId="{67D2F0F4-21D5-4AC7-A53E-30A6AA0B0CC8}" type="presOf" srcId="{EBB1B637-C7A6-4FB0-A677-16961CC89DBF}" destId="{28A1B819-FD77-4B28-83B2-66168443303B}" srcOrd="1" destOrd="0" presId="urn:microsoft.com/office/officeart/2005/8/layout/hProcess7"/>
    <dgm:cxn modelId="{3E47702F-5B6D-4297-BD8A-20753A23DC42}" type="presOf" srcId="{EBB1B637-C7A6-4FB0-A677-16961CC89DBF}" destId="{64520AE6-CA28-44A4-BD01-EAAB20F3659C}"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DD468344-B610-47A4-BE5A-7BA394CAE2B7}" type="presParOf" srcId="{2358811D-AD16-4485-B83D-7E120D5A3EBA}" destId="{FEF3A57A-DA77-4CFC-ACAF-52A56EB8CC18}" srcOrd="1" destOrd="0" presId="urn:microsoft.com/office/officeart/2005/8/layout/hProcess7"/>
    <dgm:cxn modelId="{4005ACEA-8AF0-4E3D-8928-D74104F26A44}" type="presParOf" srcId="{2358811D-AD16-4485-B83D-7E120D5A3EBA}" destId="{3E288028-4220-4E47-BBEB-1D5D19141B31}" srcOrd="2" destOrd="0" presId="urn:microsoft.com/office/officeart/2005/8/layout/hProcess7"/>
    <dgm:cxn modelId="{56B25509-35F8-40FA-B868-F422A2BD787F}" type="presParOf" srcId="{3E288028-4220-4E47-BBEB-1D5D19141B31}" destId="{3AB04FDB-C8A5-4B67-B663-AEC9684C0F1B}" srcOrd="0" destOrd="0" presId="urn:microsoft.com/office/officeart/2005/8/layout/hProcess7"/>
    <dgm:cxn modelId="{7937DBBC-139E-4FB5-B7F0-49A24738E6D9}" type="presParOf" srcId="{3E288028-4220-4E47-BBEB-1D5D19141B31}" destId="{427FC1E3-0593-4C6D-B81C-9EA4B510122F}" srcOrd="1" destOrd="0" presId="urn:microsoft.com/office/officeart/2005/8/layout/hProcess7"/>
    <dgm:cxn modelId="{C7DDC9DE-3F63-4B35-94C9-1B2A668E062E}" type="presParOf" srcId="{3E288028-4220-4E47-BBEB-1D5D19141B31}" destId="{C139935C-F600-418F-A856-64BDD8CDFB88}" srcOrd="2" destOrd="0" presId="urn:microsoft.com/office/officeart/2005/8/layout/hProcess7"/>
    <dgm:cxn modelId="{C6B81CD1-23CA-4C10-BA09-E6855FAFE057}" type="presParOf" srcId="{2358811D-AD16-4485-B83D-7E120D5A3EBA}" destId="{CF0066F2-CC70-4EA8-8000-C53F5C1F24B1}" srcOrd="3" destOrd="0" presId="urn:microsoft.com/office/officeart/2005/8/layout/hProcess7"/>
    <dgm:cxn modelId="{15361BC1-18F3-4A5B-AF33-E423BBA3D62D}" type="presParOf" srcId="{2358811D-AD16-4485-B83D-7E120D5A3EBA}" destId="{7E54EF28-F8B3-4243-A076-5C3E61512D4F}" srcOrd="4" destOrd="0" presId="urn:microsoft.com/office/officeart/2005/8/layout/hProcess7"/>
    <dgm:cxn modelId="{9052410A-F99C-4C13-B78F-A96E8B57FDF9}" type="presParOf" srcId="{7E54EF28-F8B3-4243-A076-5C3E61512D4F}" destId="{64520AE6-CA28-44A4-BD01-EAAB20F3659C}" srcOrd="0" destOrd="0" presId="urn:microsoft.com/office/officeart/2005/8/layout/hProcess7"/>
    <dgm:cxn modelId="{016878EA-90AE-4DCA-80B4-625FBAC10CD8}" type="presParOf" srcId="{7E54EF28-F8B3-4243-A076-5C3E61512D4F}" destId="{28A1B819-FD77-4B28-83B2-66168443303B}" srcOrd="1" destOrd="0" presId="urn:microsoft.com/office/officeart/2005/8/layout/hProcess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4_2" csCatId="accent4"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JANUARY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5B6739-710A-4B4D-9EBD-6F3E0D5E4D89}">
      <dgm:prSet phldrT="[Text]" custT="1"/>
      <dgm:spPr>
        <a:effectLst>
          <a:outerShdw blurRad="50800" dist="38100" dir="2700000" algn="tl" rotWithShape="0">
            <a:prstClr val="black">
              <a:alpha val="40000"/>
            </a:prstClr>
          </a:outerShdw>
        </a:effectLst>
      </dgm:spPr>
      <dgm:t>
        <a:bodyPr/>
        <a:lstStyle/>
        <a:p>
          <a:r>
            <a:rPr lang="en-US" sz="800" b="1"/>
            <a:t>FEBRUARY</a:t>
          </a:r>
        </a:p>
      </dgm:t>
    </dgm:pt>
    <dgm:pt modelId="{BE4071A8-D943-469B-971A-C9DD1E11C579}" type="parTrans" cxnId="{44149030-9C13-4EEE-BD15-1C774FB8E2DB}">
      <dgm:prSet/>
      <dgm:spPr/>
      <dgm:t>
        <a:bodyPr/>
        <a:lstStyle/>
        <a:p>
          <a:endParaRPr lang="en-US" sz="800" b="1"/>
        </a:p>
      </dgm:t>
    </dgm:pt>
    <dgm:pt modelId="{C8630810-E520-4CBC-B08B-16CFA55F1689}" type="sibTrans" cxnId="{44149030-9C13-4EEE-BD15-1C774FB8E2DB}">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t>
        <a:bodyPr/>
        <a:lstStyle/>
        <a:p>
          <a:endParaRPr lang="en-US"/>
        </a:p>
      </dgm:t>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ScaleY="103219"/>
      <dgm:spPr/>
      <dgm:t>
        <a:bodyPr/>
        <a:lstStyle/>
        <a:p>
          <a:endParaRPr lang="en-US"/>
        </a:p>
      </dgm:t>
    </dgm:pt>
    <dgm:pt modelId="{8DBA6631-669F-405E-9DE8-0FA381224CCB}" type="pres">
      <dgm:prSet presAssocID="{52AC4D52-AC6B-43A5-83D3-92B328BC6853}" presName="parentNode" presStyleLbl="node1" presStyleIdx="0" presStyleCnt="2">
        <dgm:presLayoutVars>
          <dgm:chMax val="0"/>
          <dgm:bulletEnabled val="1"/>
        </dgm:presLayoutVars>
      </dgm:prSet>
      <dgm:spPr/>
      <dgm:t>
        <a:bodyPr/>
        <a:lstStyle/>
        <a:p>
          <a:endParaRPr lang="en-US"/>
        </a:p>
      </dgm:t>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541A5A60-12CA-4B2E-A81F-DB448263A5D1}" type="pres">
      <dgm:prSet presAssocID="{555B6739-710A-4B4D-9EBD-6F3E0D5E4D89}" presName="compositeNode" presStyleCnt="0">
        <dgm:presLayoutVars>
          <dgm:bulletEnabled val="1"/>
        </dgm:presLayoutVars>
      </dgm:prSet>
      <dgm:spPr/>
    </dgm:pt>
    <dgm:pt modelId="{E0A01FB4-1D39-44C8-BE71-7169CCA8ECD3}" type="pres">
      <dgm:prSet presAssocID="{555B6739-710A-4B4D-9EBD-6F3E0D5E4D89}" presName="bgRect" presStyleLbl="node1" presStyleIdx="1" presStyleCnt="2" custScaleY="103219"/>
      <dgm:spPr/>
      <dgm:t>
        <a:bodyPr/>
        <a:lstStyle/>
        <a:p>
          <a:endParaRPr lang="en-US"/>
        </a:p>
      </dgm:t>
    </dgm:pt>
    <dgm:pt modelId="{2B04F61E-F09D-4572-A85C-17147C8ACF18}" type="pres">
      <dgm:prSet presAssocID="{555B6739-710A-4B4D-9EBD-6F3E0D5E4D89}" presName="parentNode" presStyleLbl="node1" presStyleIdx="1" presStyleCnt="2">
        <dgm:presLayoutVars>
          <dgm:chMax val="0"/>
          <dgm:bulletEnabled val="1"/>
        </dgm:presLayoutVars>
      </dgm:prSet>
      <dgm:spPr/>
      <dgm:t>
        <a:bodyPr/>
        <a:lstStyle/>
        <a:p>
          <a:endParaRPr lang="en-US"/>
        </a:p>
      </dgm:t>
    </dgm:pt>
  </dgm:ptLst>
  <dgm:cxnLst>
    <dgm:cxn modelId="{47004640-D7CE-4240-81A4-C3B91D89B896}" type="presOf" srcId="{F3CC4D8D-51D0-4CAB-A7E0-F3C82C757EE3}" destId="{2358811D-AD16-4485-B83D-7E120D5A3EBA}" srcOrd="0" destOrd="0" presId="urn:microsoft.com/office/officeart/2005/8/layout/hProcess7"/>
    <dgm:cxn modelId="{C7995B50-B2EC-4B7A-8EDC-193948AFE33D}" type="presOf" srcId="{555B6739-710A-4B4D-9EBD-6F3E0D5E4D89}" destId="{E0A01FB4-1D39-44C8-BE71-7169CCA8ECD3}" srcOrd="0" destOrd="0" presId="urn:microsoft.com/office/officeart/2005/8/layout/hProcess7"/>
    <dgm:cxn modelId="{A391BEF9-A702-4414-B0C5-F7070ABBB233}" type="presOf" srcId="{555B6739-710A-4B4D-9EBD-6F3E0D5E4D89}" destId="{2B04F61E-F09D-4572-A85C-17147C8ACF18}"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FC2BB10C-A217-482F-83E6-84814AC8DDEE}" type="presOf" srcId="{52AC4D52-AC6B-43A5-83D3-92B328BC6853}" destId="{8DBA6631-669F-405E-9DE8-0FA381224CCB}" srcOrd="1" destOrd="0" presId="urn:microsoft.com/office/officeart/2005/8/layout/hProcess7"/>
    <dgm:cxn modelId="{44149030-9C13-4EEE-BD15-1C774FB8E2DB}" srcId="{F3CC4D8D-51D0-4CAB-A7E0-F3C82C757EE3}" destId="{555B6739-710A-4B4D-9EBD-6F3E0D5E4D89}" srcOrd="1" destOrd="0" parTransId="{BE4071A8-D943-469B-971A-C9DD1E11C579}" sibTransId="{C8630810-E520-4CBC-B08B-16CFA55F1689}"/>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8C9189C4-A90F-40C6-9AF8-A3575EFE71C6}" type="presParOf" srcId="{2358811D-AD16-4485-B83D-7E120D5A3EBA}" destId="{FEF3A57A-DA77-4CFC-ACAF-52A56EB8CC18}" srcOrd="1" destOrd="0" presId="urn:microsoft.com/office/officeart/2005/8/layout/hProcess7"/>
    <dgm:cxn modelId="{26E50F10-DEB5-46CF-BC69-36075799C1E6}" type="presParOf" srcId="{2358811D-AD16-4485-B83D-7E120D5A3EBA}" destId="{3E288028-4220-4E47-BBEB-1D5D19141B31}" srcOrd="2" destOrd="0" presId="urn:microsoft.com/office/officeart/2005/8/layout/hProcess7"/>
    <dgm:cxn modelId="{E402CA12-CBB4-4281-9724-FB7252E31CAC}" type="presParOf" srcId="{3E288028-4220-4E47-BBEB-1D5D19141B31}" destId="{3AB04FDB-C8A5-4B67-B663-AEC9684C0F1B}" srcOrd="0" destOrd="0" presId="urn:microsoft.com/office/officeart/2005/8/layout/hProcess7"/>
    <dgm:cxn modelId="{955438AF-5128-44A4-B1BC-80FD6FB8D9F4}" type="presParOf" srcId="{3E288028-4220-4E47-BBEB-1D5D19141B31}" destId="{427FC1E3-0593-4C6D-B81C-9EA4B510122F}" srcOrd="1" destOrd="0" presId="urn:microsoft.com/office/officeart/2005/8/layout/hProcess7"/>
    <dgm:cxn modelId="{7053B697-A9C2-45D5-B19F-9D9DC843CB8C}" type="presParOf" srcId="{3E288028-4220-4E47-BBEB-1D5D19141B31}" destId="{C139935C-F600-418F-A856-64BDD8CDFB88}" srcOrd="2" destOrd="0" presId="urn:microsoft.com/office/officeart/2005/8/layout/hProcess7"/>
    <dgm:cxn modelId="{3AD4FAD1-92BA-4383-BE1C-BBC707BC0668}" type="presParOf" srcId="{2358811D-AD16-4485-B83D-7E120D5A3EBA}" destId="{CF0066F2-CC70-4EA8-8000-C53F5C1F24B1}" srcOrd="3" destOrd="0" presId="urn:microsoft.com/office/officeart/2005/8/layout/hProcess7"/>
    <dgm:cxn modelId="{4E038536-0307-4C83-922A-61B0CBAD6397}" type="presParOf" srcId="{2358811D-AD16-4485-B83D-7E120D5A3EBA}" destId="{541A5A60-12CA-4B2E-A81F-DB448263A5D1}" srcOrd="4" destOrd="0" presId="urn:microsoft.com/office/officeart/2005/8/layout/hProcess7"/>
    <dgm:cxn modelId="{E3514386-801C-4413-B9E7-2533C44414EA}" type="presParOf" srcId="{541A5A60-12CA-4B2E-A81F-DB448263A5D1}" destId="{E0A01FB4-1D39-44C8-BE71-7169CCA8ECD3}" srcOrd="0" destOrd="0" presId="urn:microsoft.com/office/officeart/2005/8/layout/hProcess7"/>
    <dgm:cxn modelId="{3FFD1008-D2A8-4573-A616-B53A9B85C44C}" type="presParOf" srcId="{541A5A60-12CA-4B2E-A81F-DB448263A5D1}" destId="{2B04F61E-F09D-4572-A85C-17147C8ACF18}" srcOrd="1" destOrd="0" presId="urn:microsoft.com/office/officeart/2005/8/layout/hProcess7"/>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0_3" csCatId="mainScheme" phldr="1"/>
      <dgm:spPr/>
      <dgm:t>
        <a:bodyPr/>
        <a:lstStyle/>
        <a:p>
          <a:endParaRPr lang="en-US"/>
        </a:p>
      </dgm:t>
    </dgm:pt>
    <dgm:pt modelId="{52AC4D52-AC6B-43A5-83D3-92B328BC6853}">
      <dgm:prSet phldrT="[Text]" custT="1"/>
      <dgm:spPr>
        <a:solidFill>
          <a:schemeClr val="accent2"/>
        </a:solidFill>
        <a:effectLst>
          <a:outerShdw blurRad="50800" dist="38100" dir="2700000" algn="tl" rotWithShape="0">
            <a:prstClr val="black">
              <a:alpha val="40000"/>
            </a:prstClr>
          </a:outerShdw>
        </a:effectLst>
      </dgm:spPr>
      <dgm:t>
        <a:bodyPr/>
        <a:lstStyle/>
        <a:p>
          <a:r>
            <a:rPr lang="en-US" sz="800" b="1"/>
            <a:t>MARCH</a:t>
          </a:r>
        </a:p>
      </dgm:t>
    </dgm:pt>
    <dgm:pt modelId="{581199FB-FCCF-4315-B0DB-6D33F0196465}" type="parTrans" cxnId="{8A2045A0-E317-45C6-944C-E0E4192C535C}">
      <dgm:prSet/>
      <dgm:spPr/>
      <dgm:t>
        <a:bodyPr/>
        <a:lstStyle/>
        <a:p>
          <a:endParaRPr lang="en-US" b="1"/>
        </a:p>
      </dgm:t>
    </dgm:pt>
    <dgm:pt modelId="{1254B334-7EDA-4AF8-88C3-3EB9B35C40A4}" type="sibTrans" cxnId="{8A2045A0-E317-45C6-944C-E0E4192C535C}">
      <dgm:prSet/>
      <dgm:spPr/>
      <dgm:t>
        <a:bodyPr/>
        <a:lstStyle/>
        <a:p>
          <a:endParaRPr lang="en-US" b="1"/>
        </a:p>
      </dgm:t>
    </dgm:pt>
    <dgm:pt modelId="{2358811D-AD16-4485-B83D-7E120D5A3EBA}" type="pres">
      <dgm:prSet presAssocID="{F3CC4D8D-51D0-4CAB-A7E0-F3C82C757EE3}" presName="Name0" presStyleCnt="0">
        <dgm:presLayoutVars>
          <dgm:dir/>
          <dgm:animLvl val="lvl"/>
          <dgm:resizeHandles val="exact"/>
        </dgm:presLayoutVars>
      </dgm:prSet>
      <dgm:spPr/>
      <dgm:t>
        <a:bodyPr/>
        <a:lstStyle/>
        <a:p>
          <a:endParaRPr lang="en-US"/>
        </a:p>
      </dgm:t>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1" custLinFactNeighborX="-31734" custLinFactNeighborY="5074"/>
      <dgm:spPr/>
      <dgm:t>
        <a:bodyPr/>
        <a:lstStyle/>
        <a:p>
          <a:endParaRPr lang="en-US"/>
        </a:p>
      </dgm:t>
    </dgm:pt>
    <dgm:pt modelId="{8DBA6631-669F-405E-9DE8-0FA381224CCB}" type="pres">
      <dgm:prSet presAssocID="{52AC4D52-AC6B-43A5-83D3-92B328BC6853}" presName="parentNode" presStyleLbl="node1" presStyleIdx="0" presStyleCnt="1">
        <dgm:presLayoutVars>
          <dgm:chMax val="0"/>
          <dgm:bulletEnabled val="1"/>
        </dgm:presLayoutVars>
      </dgm:prSet>
      <dgm:spPr/>
      <dgm:t>
        <a:bodyPr/>
        <a:lstStyle/>
        <a:p>
          <a:endParaRPr lang="en-US"/>
        </a:p>
      </dgm:t>
    </dgm:pt>
  </dgm:ptLst>
  <dgm:cxnLst>
    <dgm:cxn modelId="{FC2BB10C-A217-482F-83E6-84814AC8DDEE}" type="presOf" srcId="{52AC4D52-AC6B-43A5-83D3-92B328BC6853}" destId="{8DBA6631-669F-405E-9DE8-0FA381224CCB}"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47004640-D7CE-4240-81A4-C3B91D89B896}" type="presOf" srcId="{F3CC4D8D-51D0-4CAB-A7E0-F3C82C757EE3}" destId="{2358811D-AD16-4485-B83D-7E120D5A3EBA}" srcOrd="0" destOrd="0" presId="urn:microsoft.com/office/officeart/2005/8/layout/hProcess7"/>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2_2" csCatId="accent2" phldr="1"/>
      <dgm:spPr/>
      <dgm:t>
        <a:bodyPr/>
        <a:lstStyle/>
        <a:p>
          <a:endParaRPr lang="en-US"/>
        </a:p>
      </dgm:t>
    </dgm:pt>
    <dgm:pt modelId="{52AC4D52-AC6B-43A5-83D3-92B328BC6853}">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APRIL</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4F64E705-69E2-475F-99FF-BEC892AAB192}">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MAY</a:t>
          </a:r>
        </a:p>
      </dgm:t>
    </dgm:pt>
    <dgm:pt modelId="{D5DEE5B9-A91E-4C8C-B744-55E0C1493245}" type="parTrans" cxnId="{ABD8A239-8EFE-43AB-9CA7-50FD1D7DA839}">
      <dgm:prSet/>
      <dgm:spPr/>
      <dgm:t>
        <a:bodyPr/>
        <a:lstStyle/>
        <a:p>
          <a:endParaRPr lang="en-US" sz="800" b="1"/>
        </a:p>
      </dgm:t>
    </dgm:pt>
    <dgm:pt modelId="{41FE7F1B-7513-4CEB-9C8A-912B5A5F81B1}" type="sibTrans" cxnId="{ABD8A239-8EFE-43AB-9CA7-50FD1D7DA839}">
      <dgm:prSet/>
      <dgm:spPr/>
      <dgm:t>
        <a:bodyPr/>
        <a:lstStyle/>
        <a:p>
          <a:endParaRPr lang="en-US" sz="800" b="1"/>
        </a:p>
      </dgm:t>
    </dgm:pt>
    <dgm:pt modelId="{941D8FAD-1923-4504-9E1C-EE474DAC5009}">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JUNE</a:t>
          </a:r>
        </a:p>
      </dgm:t>
    </dgm:pt>
    <dgm:pt modelId="{F325BDD1-915E-4022-8C27-2910FF4D4120}" type="parTrans" cxnId="{2BCA0057-8692-4F6E-B881-23DCD90A896F}">
      <dgm:prSet/>
      <dgm:spPr/>
      <dgm:t>
        <a:bodyPr/>
        <a:lstStyle/>
        <a:p>
          <a:endParaRPr lang="en-US" sz="800" b="1"/>
        </a:p>
      </dgm:t>
    </dgm:pt>
    <dgm:pt modelId="{8700EE5E-F7E0-465B-8D24-1F8A31DE3286}" type="sibTrans" cxnId="{2BCA0057-8692-4F6E-B881-23DCD90A896F}">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t>
        <a:bodyPr/>
        <a:lstStyle/>
        <a:p>
          <a:endParaRPr lang="en-US"/>
        </a:p>
      </dgm:t>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3"/>
      <dgm:spPr/>
      <dgm:t>
        <a:bodyPr/>
        <a:lstStyle/>
        <a:p>
          <a:endParaRPr lang="en-US"/>
        </a:p>
      </dgm:t>
    </dgm:pt>
    <dgm:pt modelId="{8DBA6631-669F-405E-9DE8-0FA381224CCB}" type="pres">
      <dgm:prSet presAssocID="{52AC4D52-AC6B-43A5-83D3-92B328BC6853}" presName="parentNode" presStyleLbl="node1" presStyleIdx="0" presStyleCnt="3">
        <dgm:presLayoutVars>
          <dgm:chMax val="0"/>
          <dgm:bulletEnabled val="1"/>
        </dgm:presLayoutVars>
      </dgm:prSet>
      <dgm:spPr/>
      <dgm:t>
        <a:bodyPr/>
        <a:lstStyle/>
        <a:p>
          <a:endParaRPr lang="en-US"/>
        </a:p>
      </dgm:t>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2"/>
      <dgm:spPr>
        <a:ln>
          <a:solidFill>
            <a:schemeClr val="tx2"/>
          </a:solidFill>
        </a:ln>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8DF83716-D5F9-463A-8AF3-4F280F01A457}" type="pres">
      <dgm:prSet presAssocID="{4F64E705-69E2-475F-99FF-BEC892AAB192}" presName="compositeNode" presStyleCnt="0">
        <dgm:presLayoutVars>
          <dgm:bulletEnabled val="1"/>
        </dgm:presLayoutVars>
      </dgm:prSet>
      <dgm:spPr/>
    </dgm:pt>
    <dgm:pt modelId="{168CDFC9-90CE-424B-A4E8-278ACC8BE182}" type="pres">
      <dgm:prSet presAssocID="{4F64E705-69E2-475F-99FF-BEC892AAB192}" presName="bgRect" presStyleLbl="node1" presStyleIdx="1" presStyleCnt="3"/>
      <dgm:spPr/>
      <dgm:t>
        <a:bodyPr/>
        <a:lstStyle/>
        <a:p>
          <a:endParaRPr lang="en-US"/>
        </a:p>
      </dgm:t>
    </dgm:pt>
    <dgm:pt modelId="{0A64D82D-49F7-4CC1-8D0C-96DB8D3D2055}" type="pres">
      <dgm:prSet presAssocID="{4F64E705-69E2-475F-99FF-BEC892AAB192}" presName="parentNode" presStyleLbl="node1" presStyleIdx="1" presStyleCnt="3">
        <dgm:presLayoutVars>
          <dgm:chMax val="0"/>
          <dgm:bulletEnabled val="1"/>
        </dgm:presLayoutVars>
      </dgm:prSet>
      <dgm:spPr/>
      <dgm:t>
        <a:bodyPr/>
        <a:lstStyle/>
        <a:p>
          <a:endParaRPr lang="en-US"/>
        </a:p>
      </dgm:t>
    </dgm:pt>
    <dgm:pt modelId="{7A97E7EF-DFC5-4F2B-BF3D-1ADC4F8FBF71}" type="pres">
      <dgm:prSet presAssocID="{41FE7F1B-7513-4CEB-9C8A-912B5A5F81B1}" presName="hSp" presStyleCnt="0"/>
      <dgm:spPr/>
    </dgm:pt>
    <dgm:pt modelId="{95AA93D9-143A-4179-94D5-A324117C7B13}" type="pres">
      <dgm:prSet presAssocID="{41FE7F1B-7513-4CEB-9C8A-912B5A5F81B1}" presName="vProcSp" presStyleCnt="0"/>
      <dgm:spPr/>
    </dgm:pt>
    <dgm:pt modelId="{4A6FDF96-32D7-482F-B970-27A45A97B9C6}" type="pres">
      <dgm:prSet presAssocID="{41FE7F1B-7513-4CEB-9C8A-912B5A5F81B1}" presName="vSp1" presStyleCnt="0"/>
      <dgm:spPr/>
    </dgm:pt>
    <dgm:pt modelId="{FE0A7E94-0825-4074-865F-1ACA6778AEB4}" type="pres">
      <dgm:prSet presAssocID="{41FE7F1B-7513-4CEB-9C8A-912B5A5F81B1}" presName="simulatedConn" presStyleLbl="solidFgAcc1" presStyleIdx="1" presStyleCnt="2"/>
      <dgm:spPr>
        <a:ln>
          <a:solidFill>
            <a:schemeClr val="tx2"/>
          </a:solidFill>
        </a:ln>
      </dgm:spPr>
    </dgm:pt>
    <dgm:pt modelId="{54FFFE83-7910-47CC-B537-4925EB1249C5}" type="pres">
      <dgm:prSet presAssocID="{41FE7F1B-7513-4CEB-9C8A-912B5A5F81B1}" presName="vSp2" presStyleCnt="0"/>
      <dgm:spPr/>
    </dgm:pt>
    <dgm:pt modelId="{014C3815-FB34-466B-AB2D-073A7779C233}" type="pres">
      <dgm:prSet presAssocID="{41FE7F1B-7513-4CEB-9C8A-912B5A5F81B1}" presName="sibTrans" presStyleCnt="0"/>
      <dgm:spPr/>
    </dgm:pt>
    <dgm:pt modelId="{04CE0C97-649D-40F9-8D53-611012A258F1}" type="pres">
      <dgm:prSet presAssocID="{941D8FAD-1923-4504-9E1C-EE474DAC5009}" presName="compositeNode" presStyleCnt="0">
        <dgm:presLayoutVars>
          <dgm:bulletEnabled val="1"/>
        </dgm:presLayoutVars>
      </dgm:prSet>
      <dgm:spPr/>
    </dgm:pt>
    <dgm:pt modelId="{430438FA-20BF-47B3-A949-A405D0DB09CD}" type="pres">
      <dgm:prSet presAssocID="{941D8FAD-1923-4504-9E1C-EE474DAC5009}" presName="bgRect" presStyleLbl="node1" presStyleIdx="2" presStyleCnt="3"/>
      <dgm:spPr/>
      <dgm:t>
        <a:bodyPr/>
        <a:lstStyle/>
        <a:p>
          <a:endParaRPr lang="en-US"/>
        </a:p>
      </dgm:t>
    </dgm:pt>
    <dgm:pt modelId="{529C4210-6100-40EB-89AC-75DE350AA14D}" type="pres">
      <dgm:prSet presAssocID="{941D8FAD-1923-4504-9E1C-EE474DAC5009}" presName="parentNode" presStyleLbl="node1" presStyleIdx="2" presStyleCnt="3">
        <dgm:presLayoutVars>
          <dgm:chMax val="0"/>
          <dgm:bulletEnabled val="1"/>
        </dgm:presLayoutVars>
      </dgm:prSet>
      <dgm:spPr/>
      <dgm:t>
        <a:bodyPr/>
        <a:lstStyle/>
        <a:p>
          <a:endParaRPr lang="en-US"/>
        </a:p>
      </dgm:t>
    </dgm:pt>
  </dgm:ptLst>
  <dgm:cxnLst>
    <dgm:cxn modelId="{47004640-D7CE-4240-81A4-C3B91D89B896}" type="presOf" srcId="{F3CC4D8D-51D0-4CAB-A7E0-F3C82C757EE3}" destId="{2358811D-AD16-4485-B83D-7E120D5A3EBA}" srcOrd="0" destOrd="0" presId="urn:microsoft.com/office/officeart/2005/8/layout/hProcess7"/>
    <dgm:cxn modelId="{ABD8A239-8EFE-43AB-9CA7-50FD1D7DA839}" srcId="{F3CC4D8D-51D0-4CAB-A7E0-F3C82C757EE3}" destId="{4F64E705-69E2-475F-99FF-BEC892AAB192}" srcOrd="1" destOrd="0" parTransId="{D5DEE5B9-A91E-4C8C-B744-55E0C1493245}" sibTransId="{41FE7F1B-7513-4CEB-9C8A-912B5A5F81B1}"/>
    <dgm:cxn modelId="{FC2BB10C-A217-482F-83E6-84814AC8DDEE}" type="presOf" srcId="{52AC4D52-AC6B-43A5-83D3-92B328BC6853}" destId="{8DBA6631-669F-405E-9DE8-0FA381224CCB}" srcOrd="1" destOrd="0" presId="urn:microsoft.com/office/officeart/2005/8/layout/hProcess7"/>
    <dgm:cxn modelId="{1F2B7008-3410-4426-ACFA-102E44041719}" type="presOf" srcId="{941D8FAD-1923-4504-9E1C-EE474DAC5009}" destId="{430438FA-20BF-47B3-A949-A405D0DB09CD}" srcOrd="0" destOrd="0" presId="urn:microsoft.com/office/officeart/2005/8/layout/hProcess7"/>
    <dgm:cxn modelId="{8FD70635-769F-4576-9704-224DCE82311E}" type="presOf" srcId="{4F64E705-69E2-475F-99FF-BEC892AAB192}" destId="{168CDFC9-90CE-424B-A4E8-278ACC8BE182}" srcOrd="0" destOrd="0" presId="urn:microsoft.com/office/officeart/2005/8/layout/hProcess7"/>
    <dgm:cxn modelId="{B2EEA894-5F21-4F31-B4AE-7A170A80A4AB}" type="presOf" srcId="{941D8FAD-1923-4504-9E1C-EE474DAC5009}" destId="{529C4210-6100-40EB-89AC-75DE350AA14D}" srcOrd="1" destOrd="0" presId="urn:microsoft.com/office/officeart/2005/8/layout/hProcess7"/>
    <dgm:cxn modelId="{FCE28AAA-2816-49F6-B284-B2E317603930}" type="presOf" srcId="{52AC4D52-AC6B-43A5-83D3-92B328BC6853}" destId="{4F4D0479-E343-4435-B0DE-6E8EA1D63082}" srcOrd="0" destOrd="0" presId="urn:microsoft.com/office/officeart/2005/8/layout/hProcess7"/>
    <dgm:cxn modelId="{E533C116-35AB-4BCC-916E-558A82A8DCB4}" type="presOf" srcId="{4F64E705-69E2-475F-99FF-BEC892AAB192}" destId="{0A64D82D-49F7-4CC1-8D0C-96DB8D3D2055}"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2BCA0057-8692-4F6E-B881-23DCD90A896F}" srcId="{F3CC4D8D-51D0-4CAB-A7E0-F3C82C757EE3}" destId="{941D8FAD-1923-4504-9E1C-EE474DAC5009}" srcOrd="2" destOrd="0" parTransId="{F325BDD1-915E-4022-8C27-2910FF4D4120}" sibTransId="{8700EE5E-F7E0-465B-8D24-1F8A31DE3286}"/>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7A5CC103-99AC-45E2-8071-6D5FC564999D}" type="presParOf" srcId="{2358811D-AD16-4485-B83D-7E120D5A3EBA}" destId="{FEF3A57A-DA77-4CFC-ACAF-52A56EB8CC18}" srcOrd="1" destOrd="0" presId="urn:microsoft.com/office/officeart/2005/8/layout/hProcess7"/>
    <dgm:cxn modelId="{59831372-D8DC-46A2-AD10-05D59FBD82D2}" type="presParOf" srcId="{2358811D-AD16-4485-B83D-7E120D5A3EBA}" destId="{3E288028-4220-4E47-BBEB-1D5D19141B31}" srcOrd="2" destOrd="0" presId="urn:microsoft.com/office/officeart/2005/8/layout/hProcess7"/>
    <dgm:cxn modelId="{C61A96E3-4440-47BE-90A5-741B170E1890}" type="presParOf" srcId="{3E288028-4220-4E47-BBEB-1D5D19141B31}" destId="{3AB04FDB-C8A5-4B67-B663-AEC9684C0F1B}" srcOrd="0" destOrd="0" presId="urn:microsoft.com/office/officeart/2005/8/layout/hProcess7"/>
    <dgm:cxn modelId="{3FC5A30C-63CC-4AB1-8B4B-2EB013E28C19}" type="presParOf" srcId="{3E288028-4220-4E47-BBEB-1D5D19141B31}" destId="{427FC1E3-0593-4C6D-B81C-9EA4B510122F}" srcOrd="1" destOrd="0" presId="urn:microsoft.com/office/officeart/2005/8/layout/hProcess7"/>
    <dgm:cxn modelId="{40728E14-3455-4D8C-AEFA-19CA105070D1}" type="presParOf" srcId="{3E288028-4220-4E47-BBEB-1D5D19141B31}" destId="{C139935C-F600-418F-A856-64BDD8CDFB88}" srcOrd="2" destOrd="0" presId="urn:microsoft.com/office/officeart/2005/8/layout/hProcess7"/>
    <dgm:cxn modelId="{4912032B-EAA5-4E85-BA0D-BB2A5E905DC1}" type="presParOf" srcId="{2358811D-AD16-4485-B83D-7E120D5A3EBA}" destId="{CF0066F2-CC70-4EA8-8000-C53F5C1F24B1}" srcOrd="3" destOrd="0" presId="urn:microsoft.com/office/officeart/2005/8/layout/hProcess7"/>
    <dgm:cxn modelId="{32447CE3-3FE3-415E-B033-8B6DFFCB6BD0}" type="presParOf" srcId="{2358811D-AD16-4485-B83D-7E120D5A3EBA}" destId="{8DF83716-D5F9-463A-8AF3-4F280F01A457}" srcOrd="4" destOrd="0" presId="urn:microsoft.com/office/officeart/2005/8/layout/hProcess7"/>
    <dgm:cxn modelId="{B265CF01-F0F4-4FD1-95DA-2AA92F046175}" type="presParOf" srcId="{8DF83716-D5F9-463A-8AF3-4F280F01A457}" destId="{168CDFC9-90CE-424B-A4E8-278ACC8BE182}" srcOrd="0" destOrd="0" presId="urn:microsoft.com/office/officeart/2005/8/layout/hProcess7"/>
    <dgm:cxn modelId="{682EF37E-E4B0-489D-B2BC-82C5978C1828}" type="presParOf" srcId="{8DF83716-D5F9-463A-8AF3-4F280F01A457}" destId="{0A64D82D-49F7-4CC1-8D0C-96DB8D3D2055}" srcOrd="1" destOrd="0" presId="urn:microsoft.com/office/officeart/2005/8/layout/hProcess7"/>
    <dgm:cxn modelId="{2EB30C55-66FE-4975-8F23-4A5A0EFB0721}" type="presParOf" srcId="{2358811D-AD16-4485-B83D-7E120D5A3EBA}" destId="{7A97E7EF-DFC5-4F2B-BF3D-1ADC4F8FBF71}" srcOrd="5" destOrd="0" presId="urn:microsoft.com/office/officeart/2005/8/layout/hProcess7"/>
    <dgm:cxn modelId="{2CC0B553-2585-4AE6-876D-7A1DAA7BF85D}" type="presParOf" srcId="{2358811D-AD16-4485-B83D-7E120D5A3EBA}" destId="{95AA93D9-143A-4179-94D5-A324117C7B13}" srcOrd="6" destOrd="0" presId="urn:microsoft.com/office/officeart/2005/8/layout/hProcess7"/>
    <dgm:cxn modelId="{C720F0FD-75B8-4A04-AF30-CB9F91520CAA}" type="presParOf" srcId="{95AA93D9-143A-4179-94D5-A324117C7B13}" destId="{4A6FDF96-32D7-482F-B970-27A45A97B9C6}" srcOrd="0" destOrd="0" presId="urn:microsoft.com/office/officeart/2005/8/layout/hProcess7"/>
    <dgm:cxn modelId="{E6419EEF-B068-4A01-BAB0-ADA288C0485E}" type="presParOf" srcId="{95AA93D9-143A-4179-94D5-A324117C7B13}" destId="{FE0A7E94-0825-4074-865F-1ACA6778AEB4}" srcOrd="1" destOrd="0" presId="urn:microsoft.com/office/officeart/2005/8/layout/hProcess7"/>
    <dgm:cxn modelId="{EB031F11-75D0-4608-9F87-983494A109BC}" type="presParOf" srcId="{95AA93D9-143A-4179-94D5-A324117C7B13}" destId="{54FFFE83-7910-47CC-B537-4925EB1249C5}" srcOrd="2" destOrd="0" presId="urn:microsoft.com/office/officeart/2005/8/layout/hProcess7"/>
    <dgm:cxn modelId="{614A8EF1-0F05-4C27-A431-C040A9A2C322}" type="presParOf" srcId="{2358811D-AD16-4485-B83D-7E120D5A3EBA}" destId="{014C3815-FB34-466B-AB2D-073A7779C233}" srcOrd="7" destOrd="0" presId="urn:microsoft.com/office/officeart/2005/8/layout/hProcess7"/>
    <dgm:cxn modelId="{345D2892-B988-4146-9BF6-08F30DD8B6A4}" type="presParOf" srcId="{2358811D-AD16-4485-B83D-7E120D5A3EBA}" destId="{04CE0C97-649D-40F9-8D53-611012A258F1}" srcOrd="8" destOrd="0" presId="urn:microsoft.com/office/officeart/2005/8/layout/hProcess7"/>
    <dgm:cxn modelId="{1EF82391-D5B9-4771-8112-4C886A816E2C}" type="presParOf" srcId="{04CE0C97-649D-40F9-8D53-611012A258F1}" destId="{430438FA-20BF-47B3-A949-A405D0DB09CD}" srcOrd="0" destOrd="0" presId="urn:microsoft.com/office/officeart/2005/8/layout/hProcess7"/>
    <dgm:cxn modelId="{91927034-A8CE-4D0C-AF77-DEAE01D8BB91}" type="presParOf" srcId="{04CE0C97-649D-40F9-8D53-611012A258F1}" destId="{529C4210-6100-40EB-89AC-75DE350AA14D}" srcOrd="1" destOrd="0" presId="urn:microsoft.com/office/officeart/2005/8/layout/hProcess7"/>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solidFill>
          <a:schemeClr val="accent5">
            <a:lumMod val="75000"/>
          </a:schemeClr>
        </a:solidFill>
      </dgm:spPr>
      <dgm:t>
        <a:bodyPr anchor="t"/>
        <a:lstStyle/>
        <a:p>
          <a:r>
            <a:rPr lang="en-US" sz="1400"/>
            <a:t>SESSION 1: Setting up for Success</a:t>
          </a:r>
        </a:p>
      </dgm:t>
    </dgm:pt>
    <dgm:pt modelId="{CA69EC14-8F26-4324-9465-B228833C3D9E}" type="parTrans" cxnId="{8DB8FAB8-F8BE-4232-8E1A-61CBAFE1B3A6}">
      <dgm:prSet/>
      <dgm:spPr/>
      <dgm:t>
        <a:bodyPr/>
        <a:lstStyle/>
        <a:p>
          <a:endParaRPr lang="en-US"/>
        </a:p>
      </dgm:t>
    </dgm:pt>
    <dgm:pt modelId="{095AE3E2-7CB6-43CA-A532-FBE35E2C2239}" type="sibTrans" cxnId="{8DB8FAB8-F8BE-4232-8E1A-61CBAFE1B3A6}">
      <dgm:prSet/>
      <dgm:spPr/>
      <dgm:t>
        <a:bodyPr/>
        <a:lstStyle/>
        <a:p>
          <a:endParaRPr lang="en-US"/>
        </a:p>
      </dgm:t>
    </dgm:pt>
    <dgm:pt modelId="{4F7AD0EE-0E26-4017-9F94-86272D93EFC3}">
      <dgm:prSet phldrT="[Text]" custT="1"/>
      <dgm:spPr>
        <a:solidFill>
          <a:srgbClr val="EAB200"/>
        </a:solidFill>
      </dgm:spPr>
      <dgm:t>
        <a:bodyPr anchor="t"/>
        <a:lstStyle/>
        <a:p>
          <a:r>
            <a:rPr lang="en-US" sz="1400"/>
            <a:t>SESSION 3: Using Your Data to Inform Instruction</a:t>
          </a:r>
        </a:p>
      </dgm:t>
    </dgm:pt>
    <dgm:pt modelId="{1B378C42-C627-4201-AE52-4BA974618512}" type="parTrans" cxnId="{EE6BF61A-B19F-4C39-8C06-B8706D9BA7BA}">
      <dgm:prSet/>
      <dgm:spPr/>
      <dgm:t>
        <a:bodyPr/>
        <a:lstStyle/>
        <a:p>
          <a:endParaRPr lang="en-US"/>
        </a:p>
      </dgm:t>
    </dgm:pt>
    <dgm:pt modelId="{51654D6A-95A4-4E7F-B6C4-FF063E7F512E}" type="sibTrans" cxnId="{EE6BF61A-B19F-4C39-8C06-B8706D9BA7BA}">
      <dgm:prSet/>
      <dgm:spPr/>
      <dgm:t>
        <a:bodyPr/>
        <a:lstStyle/>
        <a:p>
          <a:endParaRPr lang="en-US"/>
        </a:p>
      </dgm:t>
    </dgm:pt>
    <dgm:pt modelId="{DA761F70-B11F-4EA6-915D-15ADF7DDBA23}">
      <dgm:prSet phldrT="[Text]" custT="1"/>
      <dgm:spPr>
        <a:solidFill>
          <a:schemeClr val="accent2">
            <a:lumMod val="75000"/>
          </a:schemeClr>
        </a:solidFill>
      </dgm:spPr>
      <dgm:t>
        <a:bodyPr anchor="t"/>
        <a:lstStyle/>
        <a:p>
          <a:r>
            <a:rPr lang="en-US" sz="1400"/>
            <a:t>SESSION 4: </a:t>
          </a:r>
          <a:br>
            <a:rPr lang="en-US" sz="1400"/>
          </a:br>
          <a:r>
            <a:rPr lang="en-US" sz="1400"/>
            <a:t>True Integration</a:t>
          </a:r>
        </a:p>
      </dgm:t>
    </dgm:pt>
    <dgm:pt modelId="{205211D0-56BC-42B4-8B39-5E0986F07326}" type="parTrans" cxnId="{5EE004A5-3774-4BB1-B9EC-EDCC333FB895}">
      <dgm:prSet/>
      <dgm:spPr/>
      <dgm:t>
        <a:bodyPr/>
        <a:lstStyle/>
        <a:p>
          <a:endParaRPr lang="en-US"/>
        </a:p>
      </dgm:t>
    </dgm:pt>
    <dgm:pt modelId="{8B7B9245-1212-4EA2-8DBA-AB21D24D994E}" type="sibTrans" cxnId="{5EE004A5-3774-4BB1-B9EC-EDCC333FB895}">
      <dgm:prSet/>
      <dgm:spPr/>
      <dgm:t>
        <a:bodyPr/>
        <a:lstStyle/>
        <a:p>
          <a:endParaRPr lang="en-US"/>
        </a:p>
      </dgm:t>
    </dgm:pt>
    <dgm:pt modelId="{0C927F58-D0E1-4B01-A6B6-C603E890F398}">
      <dgm:prSet phldrT="[Text]" custT="1"/>
      <dgm:spPr>
        <a:solidFill>
          <a:schemeClr val="accent6">
            <a:lumMod val="75000"/>
          </a:schemeClr>
        </a:solidFill>
      </dgm:spPr>
      <dgm:t>
        <a:bodyPr anchor="t"/>
        <a:lstStyle/>
        <a:p>
          <a:r>
            <a:rPr lang="en-US" sz="1400"/>
            <a:t>SESSION 2: Monitoring and </a:t>
          </a:r>
          <a:r>
            <a:rPr lang="en-US" sz="1400" err="1"/>
            <a:t>Communi-cating</a:t>
          </a:r>
          <a:r>
            <a:rPr lang="en-US" sz="1400"/>
            <a:t> for Success</a:t>
          </a:r>
        </a:p>
      </dgm:t>
    </dgm:pt>
    <dgm:pt modelId="{79673275-EAE9-4B21-BD17-BA2A2DC472F8}" type="parTrans" cxnId="{CB5E5B09-20CD-4245-A349-FF2971C82599}">
      <dgm:prSet/>
      <dgm:spPr/>
      <dgm:t>
        <a:bodyPr/>
        <a:lstStyle/>
        <a:p>
          <a:endParaRPr lang="en-US"/>
        </a:p>
      </dgm:t>
    </dgm:pt>
    <dgm:pt modelId="{91B44C06-EF03-4B80-B764-56D43105AB17}" type="sibTrans" cxnId="{CB5E5B09-20CD-4245-A349-FF2971C82599}">
      <dgm:prSet/>
      <dgm:spPr/>
      <dgm:t>
        <a:bodyPr/>
        <a:lstStyle/>
        <a:p>
          <a:endParaRPr lang="en-US"/>
        </a:p>
      </dgm:t>
    </dgm:pt>
    <dgm:pt modelId="{87EBC7B2-62CC-4F4D-B8F1-6913234E01AB}">
      <dgm:prSet phldrT="[Text]" custT="1"/>
      <dgm:spPr>
        <a:solidFill>
          <a:schemeClr val="tx2">
            <a:lumMod val="75000"/>
          </a:schemeClr>
        </a:solidFill>
      </dgm:spPr>
      <dgm:t>
        <a:bodyPr anchor="t"/>
        <a:lstStyle/>
        <a:p>
          <a:r>
            <a:rPr lang="en-US" sz="1400"/>
            <a:t>SESSION 5: Planning for the Year Ahead</a:t>
          </a:r>
        </a:p>
      </dgm:t>
    </dgm:pt>
    <dgm:pt modelId="{792074DA-5FA9-4FC5-82A0-319076547753}" type="parTrans" cxnId="{2E1A1579-A6BA-476F-822B-86009E26C1D5}">
      <dgm:prSet/>
      <dgm:spPr/>
      <dgm:t>
        <a:bodyPr/>
        <a:lstStyle/>
        <a:p>
          <a:endParaRPr lang="en-US"/>
        </a:p>
      </dgm:t>
    </dgm:pt>
    <dgm:pt modelId="{B3C296FB-3485-4B9E-A81F-C9229475D8E6}" type="sibTrans" cxnId="{2E1A1579-A6BA-476F-822B-86009E26C1D5}">
      <dgm:prSet/>
      <dgm:spPr/>
      <dgm:t>
        <a:bodyPr/>
        <a:lstStyle/>
        <a:p>
          <a:endParaRPr lang="en-US"/>
        </a:p>
      </dgm:t>
    </dgm:pt>
    <dgm:pt modelId="{EDE82B6F-CA32-4C6B-8BFB-B30D12284093}">
      <dgm:prSet phldrT="[Text]" custT="1"/>
      <dgm:spPr>
        <a:solidFill>
          <a:schemeClr val="accent5">
            <a:lumMod val="75000"/>
          </a:schemeClr>
        </a:solidFill>
      </dgm:spPr>
      <dgm:t>
        <a:bodyPr lIns="0" rIns="0" anchor="t"/>
        <a:lstStyle/>
        <a:p>
          <a:r>
            <a:rPr lang="en-US" sz="1400" i="1">
              <a:solidFill>
                <a:schemeClr val="accent4"/>
              </a:solidFill>
            </a:rPr>
            <a:t>TECHNOLOGY TRAINING PART 1: Preparing</a:t>
          </a:r>
          <a:br>
            <a:rPr lang="en-US" sz="1400" i="1">
              <a:solidFill>
                <a:schemeClr val="accent4"/>
              </a:solidFill>
            </a:rPr>
          </a:br>
          <a:r>
            <a:rPr lang="en-US" sz="1400" i="1">
              <a:solidFill>
                <a:schemeClr val="accent4"/>
              </a:solidFill>
            </a:rPr>
            <a:t>Your Data Structures</a:t>
          </a:r>
          <a:endParaRPr lang="en-US" sz="1400">
            <a:solidFill>
              <a:schemeClr val="accent4"/>
            </a:solidFill>
          </a:endParaRPr>
        </a:p>
      </dgm:t>
    </dgm:pt>
    <dgm:pt modelId="{9B21EF5D-1347-4E9C-B71F-5BDA8B9DA602}" type="parTrans" cxnId="{9E31DBA0-E939-49A6-A6BC-57FBA271E74D}">
      <dgm:prSet/>
      <dgm:spPr/>
      <dgm:t>
        <a:bodyPr/>
        <a:lstStyle/>
        <a:p>
          <a:endParaRPr lang="en-US"/>
        </a:p>
      </dgm:t>
    </dgm:pt>
    <dgm:pt modelId="{4B7087D8-60F7-45B3-90E8-83EEE7316E5B}" type="sibTrans" cxnId="{9E31DBA0-E939-49A6-A6BC-57FBA271E74D}">
      <dgm:prSet/>
      <dgm:spPr/>
      <dgm:t>
        <a:bodyPr/>
        <a:lstStyle/>
        <a:p>
          <a:endParaRPr lang="en-US"/>
        </a:p>
      </dgm:t>
    </dgm:pt>
    <dgm:pt modelId="{167BF358-8434-4987-B85A-37964861114E}">
      <dgm:prSet phldrT="[Text]" custT="1"/>
      <dgm:spPr>
        <a:solidFill>
          <a:schemeClr val="accent6">
            <a:lumMod val="75000"/>
          </a:schemeClr>
        </a:solidFill>
      </dgm:spPr>
      <dgm:t>
        <a:bodyPr lIns="0" rIns="0" anchor="t"/>
        <a:lstStyle/>
        <a:p>
          <a:r>
            <a:rPr lang="en-US" sz="1400" i="1">
              <a:solidFill>
                <a:schemeClr val="accent4"/>
              </a:solidFill>
            </a:rPr>
            <a:t>TECHNOLOGY TRAINING PART 2: Preparing </a:t>
          </a:r>
          <a:r>
            <a:rPr lang="en-US" sz="1400" i="1" err="1">
              <a:solidFill>
                <a:schemeClr val="accent4"/>
              </a:solidFill>
            </a:rPr>
            <a:t>Implementa-tion</a:t>
          </a:r>
          <a:r>
            <a:rPr lang="en-US" sz="1400" i="1">
              <a:solidFill>
                <a:schemeClr val="accent4"/>
              </a:solidFill>
            </a:rPr>
            <a:t> Reports</a:t>
          </a:r>
        </a:p>
      </dgm:t>
    </dgm:pt>
    <dgm:pt modelId="{CAB79F3C-EB84-4F7C-A9F7-2D2507D5DBE7}" type="parTrans" cxnId="{9697DD3F-1923-415C-B9D3-CEE56720C4CC}">
      <dgm:prSet/>
      <dgm:spPr/>
      <dgm:t>
        <a:bodyPr/>
        <a:lstStyle/>
        <a:p>
          <a:endParaRPr lang="en-US"/>
        </a:p>
      </dgm:t>
    </dgm:pt>
    <dgm:pt modelId="{23117442-D303-468D-9B1A-74E04914477C}" type="sibTrans" cxnId="{9697DD3F-1923-415C-B9D3-CEE56720C4CC}">
      <dgm:prSet/>
      <dgm:spPr/>
      <dgm:t>
        <a:bodyPr/>
        <a:lstStyle/>
        <a:p>
          <a:endParaRPr lang="en-US"/>
        </a:p>
      </dgm:t>
    </dgm:pt>
    <dgm:pt modelId="{5DE23A1F-B828-4AED-93AF-CB385BE40F90}">
      <dgm:prSet phldrT="[Text]" custT="1"/>
      <dgm:spPr>
        <a:solidFill>
          <a:schemeClr val="tx2">
            <a:lumMod val="75000"/>
          </a:schemeClr>
        </a:solidFill>
      </dgm:spPr>
      <dgm:t>
        <a:bodyPr anchor="t"/>
        <a:lstStyle/>
        <a:p>
          <a:r>
            <a:rPr lang="en-US" sz="1400" i="1">
              <a:solidFill>
                <a:schemeClr val="accent4"/>
              </a:solidFill>
            </a:rPr>
            <a:t>SUMMER SUPPORT</a:t>
          </a:r>
        </a:p>
      </dgm:t>
    </dgm:pt>
    <dgm:pt modelId="{AC415565-C001-469D-988D-42CCD55DFDCC}" type="parTrans" cxnId="{57F181F1-6B71-4EAF-824A-3C3569D63AC5}">
      <dgm:prSet/>
      <dgm:spPr/>
      <dgm:t>
        <a:bodyPr/>
        <a:lstStyle/>
        <a:p>
          <a:endParaRPr lang="en-US"/>
        </a:p>
      </dgm:t>
    </dgm:pt>
    <dgm:pt modelId="{4F72BF1C-5C6D-4106-A1C4-ECB77BA1216C}" type="sibTrans" cxnId="{57F181F1-6B71-4EAF-824A-3C3569D63AC5}">
      <dgm:prSet/>
      <dgm:spPr/>
      <dgm:t>
        <a:bodyPr/>
        <a:lstStyle/>
        <a:p>
          <a:endParaRPr lang="en-US"/>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Y="-14710"/>
      <dgm:spPr>
        <a:prstGeom prst="rightArrow">
          <a:avLst/>
        </a:prstGeom>
        <a:solidFill>
          <a:srgbClr val="8679EF"/>
        </a:solidFill>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8"/>
      <dgm:spPr/>
      <dgm:t>
        <a:bodyPr/>
        <a:lstStyle/>
        <a:p>
          <a:endParaRPr lang="en-US"/>
        </a:p>
      </dgm:t>
    </dgm:pt>
    <dgm:pt modelId="{80C6CD21-4D30-4F02-A5E3-108A4E386C2A}" type="pres">
      <dgm:prSet presAssocID="{82ED9815-0689-437F-AB55-8011A9589219}" presName="nodeTx" presStyleLbl="node1" presStyleIdx="0" presStyleCnt="8">
        <dgm:presLayoutVars>
          <dgm:bulletEnabled val="1"/>
        </dgm:presLayoutVars>
      </dgm:prSet>
      <dgm:spPr/>
      <dgm:t>
        <a:bodyPr/>
        <a:lstStyle/>
        <a:p>
          <a:endParaRPr lang="en-US"/>
        </a:p>
      </dgm:t>
    </dgm:pt>
    <dgm:pt modelId="{76216FFC-B42E-47B5-BEF6-E584E61758BE}" type="pres">
      <dgm:prSet presAssocID="{82ED9815-0689-437F-AB55-8011A9589219}" presName="invisiNode" presStyleLbl="node1" presStyleIdx="0" presStyleCnt="8"/>
      <dgm:spPr/>
    </dgm:pt>
    <dgm:pt modelId="{0304F202-A9F3-479D-BEB1-3ABB9CCAFAF9}" type="pres">
      <dgm:prSet presAssocID="{82ED9815-0689-437F-AB55-8011A9589219}" presName="imagNode" presStyleLbl="fgImgPlace1" presStyleIdx="0" presStyleCnt="8"/>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B403F713-81E6-4AE7-B3A1-1A307AF769A8}" type="pres">
      <dgm:prSet presAssocID="{095AE3E2-7CB6-43CA-A532-FBE35E2C2239}" presName="sibTrans" presStyleLbl="sibTrans2D1" presStyleIdx="0" presStyleCnt="0"/>
      <dgm:spPr/>
      <dgm:t>
        <a:bodyPr/>
        <a:lstStyle/>
        <a:p>
          <a:endParaRPr lang="en-US"/>
        </a:p>
      </dgm:t>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8"/>
      <dgm:spPr/>
      <dgm:t>
        <a:bodyPr/>
        <a:lstStyle/>
        <a:p>
          <a:endParaRPr lang="en-US"/>
        </a:p>
      </dgm:t>
    </dgm:pt>
    <dgm:pt modelId="{4010F67F-62A0-45F8-9086-6325303267DE}" type="pres">
      <dgm:prSet presAssocID="{EDE82B6F-CA32-4C6B-8BFB-B30D12284093}" presName="nodeTx" presStyleLbl="node1" presStyleIdx="1" presStyleCnt="8">
        <dgm:presLayoutVars>
          <dgm:bulletEnabled val="1"/>
        </dgm:presLayoutVars>
      </dgm:prSet>
      <dgm:spPr/>
      <dgm:t>
        <a:bodyPr/>
        <a:lstStyle/>
        <a:p>
          <a:endParaRPr lang="en-US"/>
        </a:p>
      </dgm:t>
    </dgm:pt>
    <dgm:pt modelId="{BA70FC0A-0E40-43D4-9CED-0E9CD2687E95}" type="pres">
      <dgm:prSet presAssocID="{EDE82B6F-CA32-4C6B-8BFB-B30D12284093}" presName="invisiNode" presStyleLbl="node1" presStyleIdx="1" presStyleCnt="8"/>
      <dgm:spPr/>
    </dgm:pt>
    <dgm:pt modelId="{AF799562-D0FE-4304-8CBE-F6EBFAE4013A}" type="pres">
      <dgm:prSet presAssocID="{EDE82B6F-CA32-4C6B-8BFB-B30D12284093}" presName="imagNode" presStyleLbl="fgImgPlace1" presStyleIdx="1" presStyleCnt="8"/>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620E0897-60F4-4FE7-BB5B-EC1118AD18C4}" type="pres">
      <dgm:prSet presAssocID="{4B7087D8-60F7-45B3-90E8-83EEE7316E5B}" presName="sibTrans" presStyleLbl="sibTrans2D1" presStyleIdx="0" presStyleCnt="0"/>
      <dgm:spPr/>
      <dgm:t>
        <a:bodyPr/>
        <a:lstStyle/>
        <a:p>
          <a:endParaRPr lang="en-US"/>
        </a:p>
      </dgm:t>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8"/>
      <dgm:spPr/>
      <dgm:t>
        <a:bodyPr/>
        <a:lstStyle/>
        <a:p>
          <a:endParaRPr lang="en-US"/>
        </a:p>
      </dgm:t>
    </dgm:pt>
    <dgm:pt modelId="{9214762E-771B-4644-B4EF-48158964CAF7}" type="pres">
      <dgm:prSet presAssocID="{0C927F58-D0E1-4B01-A6B6-C603E890F398}" presName="nodeTx" presStyleLbl="node1" presStyleIdx="2" presStyleCnt="8">
        <dgm:presLayoutVars>
          <dgm:bulletEnabled val="1"/>
        </dgm:presLayoutVars>
      </dgm:prSet>
      <dgm:spPr/>
      <dgm:t>
        <a:bodyPr/>
        <a:lstStyle/>
        <a:p>
          <a:endParaRPr lang="en-US"/>
        </a:p>
      </dgm:t>
    </dgm:pt>
    <dgm:pt modelId="{FB25865C-F5C6-44CB-B4D2-3814AA594E66}" type="pres">
      <dgm:prSet presAssocID="{0C927F58-D0E1-4B01-A6B6-C603E890F398}" presName="invisiNode" presStyleLbl="node1" presStyleIdx="2" presStyleCnt="8"/>
      <dgm:spPr/>
    </dgm:pt>
    <dgm:pt modelId="{069CDC01-BE12-484D-9486-671E87A5E1A9}" type="pres">
      <dgm:prSet presAssocID="{0C927F58-D0E1-4B01-A6B6-C603E890F398}" presName="imagNode" presStyleLbl="fgImgPlace1" presStyleIdx="2" presStyleCnt="8"/>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1F0423FB-D68E-4585-AD64-427F976129F3}" type="pres">
      <dgm:prSet presAssocID="{91B44C06-EF03-4B80-B764-56D43105AB17}" presName="sibTrans" presStyleLbl="sibTrans2D1" presStyleIdx="0" presStyleCnt="0"/>
      <dgm:spPr/>
      <dgm:t>
        <a:bodyPr/>
        <a:lstStyle/>
        <a:p>
          <a:endParaRPr lang="en-US"/>
        </a:p>
      </dgm:t>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8"/>
      <dgm:spPr/>
      <dgm:t>
        <a:bodyPr/>
        <a:lstStyle/>
        <a:p>
          <a:endParaRPr lang="en-US"/>
        </a:p>
      </dgm:t>
    </dgm:pt>
    <dgm:pt modelId="{0B0F9D5E-01B5-4D70-8912-3735DC726156}" type="pres">
      <dgm:prSet presAssocID="{167BF358-8434-4987-B85A-37964861114E}" presName="nodeTx" presStyleLbl="node1" presStyleIdx="3" presStyleCnt="8">
        <dgm:presLayoutVars>
          <dgm:bulletEnabled val="1"/>
        </dgm:presLayoutVars>
      </dgm:prSet>
      <dgm:spPr/>
      <dgm:t>
        <a:bodyPr/>
        <a:lstStyle/>
        <a:p>
          <a:endParaRPr lang="en-US"/>
        </a:p>
      </dgm:t>
    </dgm:pt>
    <dgm:pt modelId="{FC7B3C5D-EC91-4467-AF60-0E5515B36ED2}" type="pres">
      <dgm:prSet presAssocID="{167BF358-8434-4987-B85A-37964861114E}" presName="invisiNode" presStyleLbl="node1" presStyleIdx="3" presStyleCnt="8"/>
      <dgm:spPr/>
    </dgm:pt>
    <dgm:pt modelId="{640B4EA2-5D13-4CA1-86A9-3221B0994580}" type="pres">
      <dgm:prSet presAssocID="{167BF358-8434-4987-B85A-37964861114E}" presName="imagNode" presStyleLbl="fgImgPlace1" presStyleIdx="3" presStyleCnt="8"/>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92BB5058-E676-44FD-8396-B1C6E9350E2F}" type="pres">
      <dgm:prSet presAssocID="{23117442-D303-468D-9B1A-74E04914477C}" presName="sibTrans" presStyleLbl="sibTrans2D1" presStyleIdx="0" presStyleCnt="0"/>
      <dgm:spPr/>
      <dgm:t>
        <a:bodyPr/>
        <a:lstStyle/>
        <a:p>
          <a:endParaRPr lang="en-US"/>
        </a:p>
      </dgm:t>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8"/>
      <dgm:spPr/>
      <dgm:t>
        <a:bodyPr/>
        <a:lstStyle/>
        <a:p>
          <a:endParaRPr lang="en-US"/>
        </a:p>
      </dgm:t>
    </dgm:pt>
    <dgm:pt modelId="{8D07021B-273A-4B9A-9F4E-3DC526DA65BD}" type="pres">
      <dgm:prSet presAssocID="{4F7AD0EE-0E26-4017-9F94-86272D93EFC3}" presName="nodeTx" presStyleLbl="node1" presStyleIdx="4" presStyleCnt="8">
        <dgm:presLayoutVars>
          <dgm:bulletEnabled val="1"/>
        </dgm:presLayoutVars>
      </dgm:prSet>
      <dgm:spPr/>
      <dgm:t>
        <a:bodyPr/>
        <a:lstStyle/>
        <a:p>
          <a:endParaRPr lang="en-US"/>
        </a:p>
      </dgm:t>
    </dgm:pt>
    <dgm:pt modelId="{D5E502C2-DE8D-4346-877A-9C40A3864E73}" type="pres">
      <dgm:prSet presAssocID="{4F7AD0EE-0E26-4017-9F94-86272D93EFC3}" presName="invisiNode" presStyleLbl="node1" presStyleIdx="4" presStyleCnt="8"/>
      <dgm:spPr/>
    </dgm:pt>
    <dgm:pt modelId="{1722C8D5-9191-4617-9A5C-B2D813A9D915}" type="pres">
      <dgm:prSet presAssocID="{4F7AD0EE-0E26-4017-9F94-86272D93EFC3}" presName="imagNode" presStyleLbl="fgImgPlace1" presStyleIdx="4" presStyleCnt="8"/>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EBD88C52-2018-48D1-9314-C17CB78960E1}" type="pres">
      <dgm:prSet presAssocID="{51654D6A-95A4-4E7F-B6C4-FF063E7F512E}" presName="sibTrans" presStyleLbl="sibTrans2D1" presStyleIdx="0" presStyleCnt="0"/>
      <dgm:spPr/>
      <dgm:t>
        <a:bodyPr/>
        <a:lstStyle/>
        <a:p>
          <a:endParaRPr lang="en-US"/>
        </a:p>
      </dgm:t>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8"/>
      <dgm:spPr/>
      <dgm:t>
        <a:bodyPr/>
        <a:lstStyle/>
        <a:p>
          <a:endParaRPr lang="en-US"/>
        </a:p>
      </dgm:t>
    </dgm:pt>
    <dgm:pt modelId="{3A3CCAAA-9391-4727-92C0-D8017A0163A3}" type="pres">
      <dgm:prSet presAssocID="{DA761F70-B11F-4EA6-915D-15ADF7DDBA23}" presName="nodeTx" presStyleLbl="node1" presStyleIdx="5" presStyleCnt="8">
        <dgm:presLayoutVars>
          <dgm:bulletEnabled val="1"/>
        </dgm:presLayoutVars>
      </dgm:prSet>
      <dgm:spPr/>
      <dgm:t>
        <a:bodyPr/>
        <a:lstStyle/>
        <a:p>
          <a:endParaRPr lang="en-US"/>
        </a:p>
      </dgm:t>
    </dgm:pt>
    <dgm:pt modelId="{57AF0E7A-6E2A-4DFD-8782-FF6ACFBFE49A}" type="pres">
      <dgm:prSet presAssocID="{DA761F70-B11F-4EA6-915D-15ADF7DDBA23}" presName="invisiNode" presStyleLbl="node1" presStyleIdx="5" presStyleCnt="8"/>
      <dgm:spPr/>
    </dgm:pt>
    <dgm:pt modelId="{0ED1F304-354B-4320-B27C-70A3951670CA}" type="pres">
      <dgm:prSet presAssocID="{DA761F70-B11F-4EA6-915D-15ADF7DDBA23}" presName="imagNode" presStyleLbl="fgImgPlace1" presStyleIdx="5" presStyleCnt="8"/>
      <dgm:spPr>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1BFDB655-8D21-4995-B102-9474CBAFCA39}" type="pres">
      <dgm:prSet presAssocID="{8B7B9245-1212-4EA2-8DBA-AB21D24D994E}" presName="sibTrans" presStyleLbl="sibTrans2D1" presStyleIdx="0" presStyleCnt="0"/>
      <dgm:spPr/>
      <dgm:t>
        <a:bodyPr/>
        <a:lstStyle/>
        <a:p>
          <a:endParaRPr lang="en-US"/>
        </a:p>
      </dgm:t>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8"/>
      <dgm:spPr/>
      <dgm:t>
        <a:bodyPr/>
        <a:lstStyle/>
        <a:p>
          <a:endParaRPr lang="en-US"/>
        </a:p>
      </dgm:t>
    </dgm:pt>
    <dgm:pt modelId="{EFEA8269-3FA8-4E67-A41C-D7364A1F0F81}" type="pres">
      <dgm:prSet presAssocID="{87EBC7B2-62CC-4F4D-B8F1-6913234E01AB}" presName="nodeTx" presStyleLbl="node1" presStyleIdx="6" presStyleCnt="8">
        <dgm:presLayoutVars>
          <dgm:bulletEnabled val="1"/>
        </dgm:presLayoutVars>
      </dgm:prSet>
      <dgm:spPr/>
      <dgm:t>
        <a:bodyPr/>
        <a:lstStyle/>
        <a:p>
          <a:endParaRPr lang="en-US"/>
        </a:p>
      </dgm:t>
    </dgm:pt>
    <dgm:pt modelId="{0EA924EF-8D1F-47B0-BF16-25A8EDEA9546}" type="pres">
      <dgm:prSet presAssocID="{87EBC7B2-62CC-4F4D-B8F1-6913234E01AB}" presName="invisiNode" presStyleLbl="node1" presStyleIdx="6" presStyleCnt="8"/>
      <dgm:spPr/>
    </dgm:pt>
    <dgm:pt modelId="{92DE6F99-74F9-48AD-8F0A-3356A4758B7E}" type="pres">
      <dgm:prSet presAssocID="{87EBC7B2-62CC-4F4D-B8F1-6913234E01AB}" presName="imagNode" presStyleLbl="fgImgPlace1" presStyleIdx="6" presStyleCnt="8"/>
      <dgm:spPr>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 modelId="{A1BE973D-2666-428F-968A-6FB64469B94A}" type="pres">
      <dgm:prSet presAssocID="{B3C296FB-3485-4B9E-A81F-C9229475D8E6}" presName="sibTrans" presStyleLbl="sibTrans2D1" presStyleIdx="0" presStyleCnt="0"/>
      <dgm:spPr/>
      <dgm:t>
        <a:bodyPr/>
        <a:lstStyle/>
        <a:p>
          <a:endParaRPr lang="en-US"/>
        </a:p>
      </dgm:t>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8"/>
      <dgm:spPr/>
      <dgm:t>
        <a:bodyPr/>
        <a:lstStyle/>
        <a:p>
          <a:endParaRPr lang="en-US"/>
        </a:p>
      </dgm:t>
    </dgm:pt>
    <dgm:pt modelId="{597A3276-0637-471F-8C39-62B3791F94E7}" type="pres">
      <dgm:prSet presAssocID="{5DE23A1F-B828-4AED-93AF-CB385BE40F90}" presName="nodeTx" presStyleLbl="node1" presStyleIdx="7" presStyleCnt="8">
        <dgm:presLayoutVars>
          <dgm:bulletEnabled val="1"/>
        </dgm:presLayoutVars>
      </dgm:prSet>
      <dgm:spPr/>
      <dgm:t>
        <a:bodyPr/>
        <a:lstStyle/>
        <a:p>
          <a:endParaRPr lang="en-US"/>
        </a:p>
      </dgm:t>
    </dgm:pt>
    <dgm:pt modelId="{0206AF53-D451-4267-AC81-68C6CC03F37B}" type="pres">
      <dgm:prSet presAssocID="{5DE23A1F-B828-4AED-93AF-CB385BE40F90}" presName="invisiNode" presStyleLbl="node1" presStyleIdx="7" presStyleCnt="8"/>
      <dgm:spPr/>
    </dgm:pt>
    <dgm:pt modelId="{55472D87-4270-4864-9513-C4EF84F48593}" type="pres">
      <dgm:prSet presAssocID="{5DE23A1F-B828-4AED-93AF-CB385BE40F90}" presName="imagNode" presStyleLbl="fgImgPlace1" presStyleIdx="7" presStyleCnt="8"/>
      <dgm:spPr>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pt>
  </dgm:ptLst>
  <dgm:cxnLst>
    <dgm:cxn modelId="{3A168159-F514-4D05-9D15-75431E275694}" type="presOf" srcId="{DA761F70-B11F-4EA6-915D-15ADF7DDBA23}" destId="{7DF9CCCA-3B9D-4598-9B0D-5726972F0780}"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05E35DFB-AF70-4C1D-96C7-B8BC87201543}" type="presOf" srcId="{4F7AD0EE-0E26-4017-9F94-86272D93EFC3}" destId="{8D07021B-273A-4B9A-9F4E-3DC526DA65B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8DB8FAB8-F8BE-4232-8E1A-61CBAFE1B3A6}" srcId="{76CDA518-BC6C-454C-8425-289DBEFA6303}" destId="{82ED9815-0689-437F-AB55-8011A9589219}" srcOrd="0" destOrd="0" parTransId="{CA69EC14-8F26-4324-9465-B228833C3D9E}" sibTransId="{095AE3E2-7CB6-43CA-A532-FBE35E2C2239}"/>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289F541-01BB-4432-B9FC-11E020530607}" type="presOf" srcId="{87EBC7B2-62CC-4F4D-B8F1-6913234E01AB}" destId="{1E2AF601-0E14-41E6-A130-E7A0A9003234}"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6EBF0958-14B8-46D6-946A-55D79E6E528B}" type="presOf" srcId="{095AE3E2-7CB6-43CA-A532-FBE35E2C2239}" destId="{B403F713-81E6-4AE7-B3A1-1A307AF769A8}" srcOrd="0" destOrd="0" presId="urn:microsoft.com/office/officeart/2005/8/layout/hList7"/>
    <dgm:cxn modelId="{1C523813-002F-4E06-BB09-C5D00C73709B}" type="presOf" srcId="{51654D6A-95A4-4E7F-B6C4-FF063E7F512E}" destId="{EBD88C52-2018-48D1-9314-C17CB78960E1}"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5EE004A5-3774-4BB1-B9EC-EDCC333FB895}" srcId="{76CDA518-BC6C-454C-8425-289DBEFA6303}" destId="{DA761F70-B11F-4EA6-915D-15ADF7DDBA23}" srcOrd="5" destOrd="0" parTransId="{205211D0-56BC-42B4-8B39-5E0986F07326}" sibTransId="{8B7B9245-1212-4EA2-8DBA-AB21D24D994E}"/>
    <dgm:cxn modelId="{3010D677-843A-41AF-B19F-380B234A9644}" type="presOf" srcId="{82ED9815-0689-437F-AB55-8011A9589219}" destId="{80C6CD21-4D30-4F02-A5E3-108A4E386C2A}"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EE6BF61A-B19F-4C39-8C06-B8706D9BA7BA}" srcId="{76CDA518-BC6C-454C-8425-289DBEFA6303}" destId="{4F7AD0EE-0E26-4017-9F94-86272D93EFC3}" srcOrd="4" destOrd="0" parTransId="{1B378C42-C627-4201-AE52-4BA974618512}" sibTransId="{51654D6A-95A4-4E7F-B6C4-FF063E7F512E}"/>
    <dgm:cxn modelId="{57F181F1-6B71-4EAF-824A-3C3569D63AC5}" srcId="{76CDA518-BC6C-454C-8425-289DBEFA6303}" destId="{5DE23A1F-B828-4AED-93AF-CB385BE40F90}" srcOrd="7" destOrd="0" parTransId="{AC415565-C001-469D-988D-42CCD55DFDCC}" sibTransId="{4F72BF1C-5C6D-4106-A1C4-ECB77BA1216C}"/>
    <dgm:cxn modelId="{248B32C3-2711-45FB-A7E4-F6788733167D}" type="presOf" srcId="{DA761F70-B11F-4EA6-915D-15ADF7DDBA23}" destId="{3A3CCAAA-9391-4727-92C0-D8017A0163A3}" srcOrd="1"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12110A1E-07E5-4867-8924-79D6630C17C6}" type="presOf" srcId="{EDE82B6F-CA32-4C6B-8BFB-B30D12284093}" destId="{FA06BBCE-464F-4266-B09B-D42E3ACE62C5}"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CB5E5B09-20CD-4245-A349-FF2971C82599}" srcId="{76CDA518-BC6C-454C-8425-289DBEFA6303}" destId="{0C927F58-D0E1-4B01-A6B6-C603E890F398}" srcOrd="2" destOrd="0" parTransId="{79673275-EAE9-4B21-BD17-BA2A2DC472F8}" sibTransId="{91B44C06-EF03-4B80-B764-56D43105AB17}"/>
    <dgm:cxn modelId="{9A3F4BAA-79D8-469B-B567-9488E3562F84}" type="presOf" srcId="{87EBC7B2-62CC-4F4D-B8F1-6913234E01AB}" destId="{EFEA8269-3FA8-4E67-A41C-D7364A1F0F81}" srcOrd="1"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5_2" csCatId="accent5"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JULY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4FFF0B-EB4D-416A-9E8D-951624760804}">
      <dgm:prSet phldrT="[Text]" custT="1"/>
      <dgm:spPr>
        <a:effectLst>
          <a:outerShdw blurRad="50800" dist="38100" dir="2700000" algn="tl" rotWithShape="0">
            <a:prstClr val="black">
              <a:alpha val="40000"/>
            </a:prstClr>
          </a:outerShdw>
        </a:effectLst>
      </dgm:spPr>
      <dgm:t>
        <a:bodyPr/>
        <a:lstStyle/>
        <a:p>
          <a:r>
            <a:rPr lang="en-US" sz="800" b="1"/>
            <a:t>AUGUST</a:t>
          </a:r>
        </a:p>
      </dgm:t>
    </dgm:pt>
    <dgm:pt modelId="{6683CB60-DFC2-4D53-B453-99663709E9FB}" type="parTrans" cxnId="{4BA7894C-F6E9-47A4-907E-362311488B69}">
      <dgm:prSet/>
      <dgm:spPr/>
      <dgm:t>
        <a:bodyPr/>
        <a:lstStyle/>
        <a:p>
          <a:endParaRPr lang="en-US" sz="800" b="1"/>
        </a:p>
      </dgm:t>
    </dgm:pt>
    <dgm:pt modelId="{D38A8102-6684-40D4-8994-56593726C7D9}" type="sibTrans" cxnId="{4BA7894C-F6E9-47A4-907E-362311488B69}">
      <dgm:prSet/>
      <dgm:spPr/>
      <dgm:t>
        <a:bodyPr/>
        <a:lstStyle/>
        <a:p>
          <a:endParaRPr lang="en-US" sz="800" b="1"/>
        </a:p>
      </dgm:t>
    </dgm:pt>
    <dgm:pt modelId="{B381C0A9-074E-4569-9018-7C9813439772}">
      <dgm:prSet phldrT="[Text]" custT="1"/>
      <dgm:spPr>
        <a:effectLst>
          <a:outerShdw blurRad="50800" dist="38100" dir="2700000" algn="tl" rotWithShape="0">
            <a:prstClr val="black">
              <a:alpha val="40000"/>
            </a:prstClr>
          </a:outerShdw>
        </a:effectLst>
      </dgm:spPr>
      <dgm:t>
        <a:bodyPr/>
        <a:lstStyle/>
        <a:p>
          <a:r>
            <a:rPr lang="en-US" sz="800" b="1"/>
            <a:t>SEPTEMBER</a:t>
          </a:r>
        </a:p>
      </dgm:t>
    </dgm:pt>
    <dgm:pt modelId="{F4D50B39-6A20-4F80-A2D2-483B40EC6F50}" type="parTrans" cxnId="{18775188-C713-484F-9499-107322E17660}">
      <dgm:prSet/>
      <dgm:spPr/>
      <dgm:t>
        <a:bodyPr/>
        <a:lstStyle/>
        <a:p>
          <a:endParaRPr lang="en-US" sz="800" b="1"/>
        </a:p>
      </dgm:t>
    </dgm:pt>
    <dgm:pt modelId="{86A152DD-75AE-4287-8E91-0347347EFBB6}" type="sibTrans" cxnId="{18775188-C713-484F-9499-107322E17660}">
      <dgm:prSet/>
      <dgm:spPr/>
      <dgm:t>
        <a:bodyPr/>
        <a:lstStyle/>
        <a:p>
          <a:endParaRPr lang="en-US" sz="800" b="1"/>
        </a:p>
      </dgm:t>
    </dgm:pt>
    <dgm:pt modelId="{03FEF778-99B1-4886-9242-7DEDFCF03EA4}">
      <dgm:prSet phldrT="[Text]" custT="1"/>
      <dgm:spPr>
        <a:effectLst>
          <a:outerShdw blurRad="50800" dist="38100" dir="2700000" algn="tl" rotWithShape="0">
            <a:prstClr val="black">
              <a:alpha val="40000"/>
            </a:prstClr>
          </a:outerShdw>
        </a:effectLst>
      </dgm:spPr>
      <dgm:t>
        <a:bodyPr/>
        <a:lstStyle/>
        <a:p>
          <a:r>
            <a:rPr lang="en-US" sz="800" b="1"/>
            <a:t>OCTOBER</a:t>
          </a:r>
        </a:p>
      </dgm:t>
    </dgm:pt>
    <dgm:pt modelId="{7F477203-E960-4419-9923-828FA78FBB5C}" type="parTrans" cxnId="{3929DF5D-832F-4D2F-A0E0-B03DAF4E4140}">
      <dgm:prSet/>
      <dgm:spPr/>
      <dgm:t>
        <a:bodyPr/>
        <a:lstStyle/>
        <a:p>
          <a:endParaRPr lang="en-US" sz="800" b="1"/>
        </a:p>
      </dgm:t>
    </dgm:pt>
    <dgm:pt modelId="{3DCC19D3-CE4D-4D55-8708-17E10D45E8C9}" type="sibTrans" cxnId="{3929DF5D-832F-4D2F-A0E0-B03DAF4E4140}">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t>
        <a:bodyPr/>
        <a:lstStyle/>
        <a:p>
          <a:endParaRPr lang="en-US"/>
        </a:p>
      </dgm:t>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4" custLinFactNeighborY="-1952"/>
      <dgm:spPr/>
      <dgm:t>
        <a:bodyPr/>
        <a:lstStyle/>
        <a:p>
          <a:endParaRPr lang="en-US"/>
        </a:p>
      </dgm:t>
    </dgm:pt>
    <dgm:pt modelId="{8DBA6631-669F-405E-9DE8-0FA381224CCB}" type="pres">
      <dgm:prSet presAssocID="{52AC4D52-AC6B-43A5-83D3-92B328BC6853}" presName="parentNode" presStyleLbl="node1" presStyleIdx="0" presStyleCnt="4">
        <dgm:presLayoutVars>
          <dgm:chMax val="0"/>
          <dgm:bulletEnabled val="1"/>
        </dgm:presLayoutVars>
      </dgm:prSet>
      <dgm:spPr/>
      <dgm:t>
        <a:bodyPr/>
        <a:lstStyle/>
        <a:p>
          <a:endParaRPr lang="en-US"/>
        </a:p>
      </dgm:t>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3"/>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B45ABC24-C39B-49D3-A2B7-250FD584F431}" type="pres">
      <dgm:prSet presAssocID="{554FFF0B-EB4D-416A-9E8D-951624760804}" presName="compositeNode" presStyleCnt="0">
        <dgm:presLayoutVars>
          <dgm:bulletEnabled val="1"/>
        </dgm:presLayoutVars>
      </dgm:prSet>
      <dgm:spPr/>
    </dgm:pt>
    <dgm:pt modelId="{016B7851-ED07-41AA-91EF-5A835E3DD507}" type="pres">
      <dgm:prSet presAssocID="{554FFF0B-EB4D-416A-9E8D-951624760804}" presName="bgRect" presStyleLbl="node1" presStyleIdx="1" presStyleCnt="4" custLinFactNeighborY="-1952"/>
      <dgm:spPr/>
      <dgm:t>
        <a:bodyPr/>
        <a:lstStyle/>
        <a:p>
          <a:endParaRPr lang="en-US"/>
        </a:p>
      </dgm:t>
    </dgm:pt>
    <dgm:pt modelId="{3C991234-4C45-4AB5-B968-D7D02D36FF07}" type="pres">
      <dgm:prSet presAssocID="{554FFF0B-EB4D-416A-9E8D-951624760804}" presName="parentNode" presStyleLbl="node1" presStyleIdx="1" presStyleCnt="4">
        <dgm:presLayoutVars>
          <dgm:chMax val="0"/>
          <dgm:bulletEnabled val="1"/>
        </dgm:presLayoutVars>
      </dgm:prSet>
      <dgm:spPr/>
      <dgm:t>
        <a:bodyPr/>
        <a:lstStyle/>
        <a:p>
          <a:endParaRPr lang="en-US"/>
        </a:p>
      </dgm:t>
    </dgm:pt>
    <dgm:pt modelId="{0D6CEDD9-FE6B-4289-A4E9-FAD5E608FC70}" type="pres">
      <dgm:prSet presAssocID="{D38A8102-6684-40D4-8994-56593726C7D9}" presName="hSp" presStyleCnt="0"/>
      <dgm:spPr/>
    </dgm:pt>
    <dgm:pt modelId="{3CFF5772-D6F9-4CB6-9AC5-B581493FA7EB}" type="pres">
      <dgm:prSet presAssocID="{D38A8102-6684-40D4-8994-56593726C7D9}" presName="vProcSp" presStyleCnt="0"/>
      <dgm:spPr/>
    </dgm:pt>
    <dgm:pt modelId="{E9B83AE6-5384-47B7-AAAB-433BDA8921D8}" type="pres">
      <dgm:prSet presAssocID="{D38A8102-6684-40D4-8994-56593726C7D9}" presName="vSp1" presStyleCnt="0"/>
      <dgm:spPr/>
    </dgm:pt>
    <dgm:pt modelId="{D91F4DFA-AF61-4DA7-B416-261203779B99}" type="pres">
      <dgm:prSet presAssocID="{D38A8102-6684-40D4-8994-56593726C7D9}" presName="simulatedConn" presStyleLbl="solidFgAcc1" presStyleIdx="1" presStyleCnt="3"/>
      <dgm:spPr/>
    </dgm:pt>
    <dgm:pt modelId="{372FA5E4-2668-4906-BA19-38B7056279DA}" type="pres">
      <dgm:prSet presAssocID="{D38A8102-6684-40D4-8994-56593726C7D9}" presName="vSp2" presStyleCnt="0"/>
      <dgm:spPr/>
    </dgm:pt>
    <dgm:pt modelId="{ABB0A569-9C34-4D4E-84EF-865AE0B32515}" type="pres">
      <dgm:prSet presAssocID="{D38A8102-6684-40D4-8994-56593726C7D9}" presName="sibTrans" presStyleCnt="0"/>
      <dgm:spPr/>
    </dgm:pt>
    <dgm:pt modelId="{CB997035-ADEC-42DA-A965-560512AF96AB}" type="pres">
      <dgm:prSet presAssocID="{B381C0A9-074E-4569-9018-7C9813439772}" presName="compositeNode" presStyleCnt="0">
        <dgm:presLayoutVars>
          <dgm:bulletEnabled val="1"/>
        </dgm:presLayoutVars>
      </dgm:prSet>
      <dgm:spPr/>
    </dgm:pt>
    <dgm:pt modelId="{07C15E4C-134F-4BF2-8D38-276CD15FB5CB}" type="pres">
      <dgm:prSet presAssocID="{B381C0A9-074E-4569-9018-7C9813439772}" presName="bgRect" presStyleLbl="node1" presStyleIdx="2" presStyleCnt="4" custLinFactNeighborY="-1952"/>
      <dgm:spPr/>
      <dgm:t>
        <a:bodyPr/>
        <a:lstStyle/>
        <a:p>
          <a:endParaRPr lang="en-US"/>
        </a:p>
      </dgm:t>
    </dgm:pt>
    <dgm:pt modelId="{52C6F37B-210A-4D9B-B8BC-E25B0F0E80DC}" type="pres">
      <dgm:prSet presAssocID="{B381C0A9-074E-4569-9018-7C9813439772}" presName="parentNode" presStyleLbl="node1" presStyleIdx="2" presStyleCnt="4">
        <dgm:presLayoutVars>
          <dgm:chMax val="0"/>
          <dgm:bulletEnabled val="1"/>
        </dgm:presLayoutVars>
      </dgm:prSet>
      <dgm:spPr/>
      <dgm:t>
        <a:bodyPr/>
        <a:lstStyle/>
        <a:p>
          <a:endParaRPr lang="en-US"/>
        </a:p>
      </dgm:t>
    </dgm:pt>
    <dgm:pt modelId="{948589CC-9AF1-4529-868F-F721667C0997}" type="pres">
      <dgm:prSet presAssocID="{86A152DD-75AE-4287-8E91-0347347EFBB6}" presName="hSp" presStyleCnt="0"/>
      <dgm:spPr/>
    </dgm:pt>
    <dgm:pt modelId="{23FBD563-97D6-439A-BF43-01FA53FEE2BA}" type="pres">
      <dgm:prSet presAssocID="{86A152DD-75AE-4287-8E91-0347347EFBB6}" presName="vProcSp" presStyleCnt="0"/>
      <dgm:spPr/>
    </dgm:pt>
    <dgm:pt modelId="{B9A470A8-08B0-44A3-B7B5-A4331B042B8A}" type="pres">
      <dgm:prSet presAssocID="{86A152DD-75AE-4287-8E91-0347347EFBB6}" presName="vSp1" presStyleCnt="0"/>
      <dgm:spPr/>
    </dgm:pt>
    <dgm:pt modelId="{D79CC247-1F61-4E90-9866-DAA70D747B32}" type="pres">
      <dgm:prSet presAssocID="{86A152DD-75AE-4287-8E91-0347347EFBB6}" presName="simulatedConn" presStyleLbl="solidFgAcc1" presStyleIdx="2" presStyleCnt="3"/>
      <dgm:spPr/>
    </dgm:pt>
    <dgm:pt modelId="{45DD9CF7-DECB-49AC-9BD4-9B3930A3B294}" type="pres">
      <dgm:prSet presAssocID="{86A152DD-75AE-4287-8E91-0347347EFBB6}" presName="vSp2" presStyleCnt="0"/>
      <dgm:spPr/>
    </dgm:pt>
    <dgm:pt modelId="{73EAF9D3-6EC6-4107-8357-4A60A231DF80}" type="pres">
      <dgm:prSet presAssocID="{86A152DD-75AE-4287-8E91-0347347EFBB6}" presName="sibTrans" presStyleCnt="0"/>
      <dgm:spPr/>
    </dgm:pt>
    <dgm:pt modelId="{6ABCD757-8B53-407F-9CA6-88EDA2B905BC}" type="pres">
      <dgm:prSet presAssocID="{03FEF778-99B1-4886-9242-7DEDFCF03EA4}" presName="compositeNode" presStyleCnt="0">
        <dgm:presLayoutVars>
          <dgm:bulletEnabled val="1"/>
        </dgm:presLayoutVars>
      </dgm:prSet>
      <dgm:spPr/>
    </dgm:pt>
    <dgm:pt modelId="{880FBCA3-1096-4E7C-874F-8D7904239F28}" type="pres">
      <dgm:prSet presAssocID="{03FEF778-99B1-4886-9242-7DEDFCF03EA4}" presName="bgRect" presStyleLbl="node1" presStyleIdx="3" presStyleCnt="4" custLinFactNeighborY="-1952"/>
      <dgm:spPr/>
      <dgm:t>
        <a:bodyPr/>
        <a:lstStyle/>
        <a:p>
          <a:endParaRPr lang="en-US"/>
        </a:p>
      </dgm:t>
    </dgm:pt>
    <dgm:pt modelId="{E0AEE7EF-2D1A-4BD5-90B6-3883A7DF297D}" type="pres">
      <dgm:prSet presAssocID="{03FEF778-99B1-4886-9242-7DEDFCF03EA4}" presName="parentNode" presStyleLbl="node1" presStyleIdx="3" presStyleCnt="4">
        <dgm:presLayoutVars>
          <dgm:chMax val="0"/>
          <dgm:bulletEnabled val="1"/>
        </dgm:presLayoutVars>
      </dgm:prSet>
      <dgm:spPr/>
      <dgm:t>
        <a:bodyPr/>
        <a:lstStyle/>
        <a:p>
          <a:endParaRPr lang="en-US"/>
        </a:p>
      </dgm:t>
    </dgm:pt>
  </dgm:ptLst>
  <dgm:cxnLst>
    <dgm:cxn modelId="{FC2BB10C-A217-482F-83E6-84814AC8DDEE}" type="presOf" srcId="{52AC4D52-AC6B-43A5-83D3-92B328BC6853}" destId="{8DBA6631-669F-405E-9DE8-0FA381224CCB}"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38B1BD21-B579-4D68-A821-3C8DAE39F534}" type="presOf" srcId="{554FFF0B-EB4D-416A-9E8D-951624760804}" destId="{3C991234-4C45-4AB5-B968-D7D02D36FF07}"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4BA7894C-F6E9-47A4-907E-362311488B69}" srcId="{F3CC4D8D-51D0-4CAB-A7E0-F3C82C757EE3}" destId="{554FFF0B-EB4D-416A-9E8D-951624760804}" srcOrd="1" destOrd="0" parTransId="{6683CB60-DFC2-4D53-B453-99663709E9FB}" sibTransId="{D38A8102-6684-40D4-8994-56593726C7D9}"/>
    <dgm:cxn modelId="{FCE28AAA-2816-49F6-B284-B2E317603930}" type="presOf" srcId="{52AC4D52-AC6B-43A5-83D3-92B328BC6853}" destId="{4F4D0479-E343-4435-B0DE-6E8EA1D63082}" srcOrd="0" destOrd="0" presId="urn:microsoft.com/office/officeart/2005/8/layout/hProcess7"/>
    <dgm:cxn modelId="{461102A5-9DDA-4EAA-9F13-7ACBA40A7C74}" type="presOf" srcId="{03FEF778-99B1-4886-9242-7DEDFCF03EA4}" destId="{880FBCA3-1096-4E7C-874F-8D7904239F28}" srcOrd="0" destOrd="0" presId="urn:microsoft.com/office/officeart/2005/8/layout/hProcess7"/>
    <dgm:cxn modelId="{64BD1A94-364D-4485-9BF6-01286B224229}" type="presOf" srcId="{B381C0A9-074E-4569-9018-7C9813439772}" destId="{07C15E4C-134F-4BF2-8D38-276CD15FB5CB}" srcOrd="0" destOrd="0" presId="urn:microsoft.com/office/officeart/2005/8/layout/hProcess7"/>
    <dgm:cxn modelId="{18775188-C713-484F-9499-107322E17660}" srcId="{F3CC4D8D-51D0-4CAB-A7E0-F3C82C757EE3}" destId="{B381C0A9-074E-4569-9018-7C9813439772}" srcOrd="2" destOrd="0" parTransId="{F4D50B39-6A20-4F80-A2D2-483B40EC6F50}" sibTransId="{86A152DD-75AE-4287-8E91-0347347EFBB6}"/>
    <dgm:cxn modelId="{3929DF5D-832F-4D2F-A0E0-B03DAF4E4140}" srcId="{F3CC4D8D-51D0-4CAB-A7E0-F3C82C757EE3}" destId="{03FEF778-99B1-4886-9242-7DEDFCF03EA4}" srcOrd="3" destOrd="0" parTransId="{7F477203-E960-4419-9923-828FA78FBB5C}" sibTransId="{3DCC19D3-CE4D-4D55-8708-17E10D45E8C9}"/>
    <dgm:cxn modelId="{0BABC599-B461-4DAE-8E28-D13C23C17396}" type="presOf" srcId="{554FFF0B-EB4D-416A-9E8D-951624760804}" destId="{016B7851-ED07-41AA-91EF-5A835E3DD507}" srcOrd="0" destOrd="0" presId="urn:microsoft.com/office/officeart/2005/8/layout/hProcess7"/>
    <dgm:cxn modelId="{C662A923-B024-4CED-AC8A-7F5DF72D4C08}" type="presOf" srcId="{B381C0A9-074E-4569-9018-7C9813439772}" destId="{52C6F37B-210A-4D9B-B8BC-E25B0F0E80DC}" srcOrd="1" destOrd="0" presId="urn:microsoft.com/office/officeart/2005/8/layout/hProcess7"/>
    <dgm:cxn modelId="{FA66FD4A-F9A1-4E82-9016-A696EA36D040}" type="presOf" srcId="{03FEF778-99B1-4886-9242-7DEDFCF03EA4}" destId="{E0AEE7EF-2D1A-4BD5-90B6-3883A7DF297D}"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0D0323C0-4703-4B16-A160-0DBEE462A16B}" type="presParOf" srcId="{2358811D-AD16-4485-B83D-7E120D5A3EBA}" destId="{FEF3A57A-DA77-4CFC-ACAF-52A56EB8CC18}" srcOrd="1" destOrd="0" presId="urn:microsoft.com/office/officeart/2005/8/layout/hProcess7"/>
    <dgm:cxn modelId="{79B8E80B-9B9A-4C12-80F2-977B8D7A63BE}" type="presParOf" srcId="{2358811D-AD16-4485-B83D-7E120D5A3EBA}" destId="{3E288028-4220-4E47-BBEB-1D5D19141B31}" srcOrd="2" destOrd="0" presId="urn:microsoft.com/office/officeart/2005/8/layout/hProcess7"/>
    <dgm:cxn modelId="{FC03C264-8D5F-4D8C-B401-30D3FDC8AE71}" type="presParOf" srcId="{3E288028-4220-4E47-BBEB-1D5D19141B31}" destId="{3AB04FDB-C8A5-4B67-B663-AEC9684C0F1B}" srcOrd="0" destOrd="0" presId="urn:microsoft.com/office/officeart/2005/8/layout/hProcess7"/>
    <dgm:cxn modelId="{B7418DD3-6C5F-41B5-B8F1-7AE7A4684498}" type="presParOf" srcId="{3E288028-4220-4E47-BBEB-1D5D19141B31}" destId="{427FC1E3-0593-4C6D-B81C-9EA4B510122F}" srcOrd="1" destOrd="0" presId="urn:microsoft.com/office/officeart/2005/8/layout/hProcess7"/>
    <dgm:cxn modelId="{1438EAD4-F4B3-4DA4-9D20-433455E741AB}" type="presParOf" srcId="{3E288028-4220-4E47-BBEB-1D5D19141B31}" destId="{C139935C-F600-418F-A856-64BDD8CDFB88}" srcOrd="2" destOrd="0" presId="urn:microsoft.com/office/officeart/2005/8/layout/hProcess7"/>
    <dgm:cxn modelId="{1F97E04D-7A59-4BE8-8CEC-B78AD2A348FA}" type="presParOf" srcId="{2358811D-AD16-4485-B83D-7E120D5A3EBA}" destId="{CF0066F2-CC70-4EA8-8000-C53F5C1F24B1}" srcOrd="3" destOrd="0" presId="urn:microsoft.com/office/officeart/2005/8/layout/hProcess7"/>
    <dgm:cxn modelId="{DAD4EE1F-3037-4221-9C4F-7E726D4B3144}" type="presParOf" srcId="{2358811D-AD16-4485-B83D-7E120D5A3EBA}" destId="{B45ABC24-C39B-49D3-A2B7-250FD584F431}" srcOrd="4" destOrd="0" presId="urn:microsoft.com/office/officeart/2005/8/layout/hProcess7"/>
    <dgm:cxn modelId="{0F2E3E06-426E-4094-B04D-2B5668BF5F3A}" type="presParOf" srcId="{B45ABC24-C39B-49D3-A2B7-250FD584F431}" destId="{016B7851-ED07-41AA-91EF-5A835E3DD507}" srcOrd="0" destOrd="0" presId="urn:microsoft.com/office/officeart/2005/8/layout/hProcess7"/>
    <dgm:cxn modelId="{621DC790-A712-46AB-87A7-B1F34FB3AB2D}" type="presParOf" srcId="{B45ABC24-C39B-49D3-A2B7-250FD584F431}" destId="{3C991234-4C45-4AB5-B968-D7D02D36FF07}" srcOrd="1" destOrd="0" presId="urn:microsoft.com/office/officeart/2005/8/layout/hProcess7"/>
    <dgm:cxn modelId="{D0FFA00A-027B-4565-A360-88C336749A25}" type="presParOf" srcId="{2358811D-AD16-4485-B83D-7E120D5A3EBA}" destId="{0D6CEDD9-FE6B-4289-A4E9-FAD5E608FC70}" srcOrd="5" destOrd="0" presId="urn:microsoft.com/office/officeart/2005/8/layout/hProcess7"/>
    <dgm:cxn modelId="{AF78D372-299A-40B5-8FCE-8C166D939BF5}" type="presParOf" srcId="{2358811D-AD16-4485-B83D-7E120D5A3EBA}" destId="{3CFF5772-D6F9-4CB6-9AC5-B581493FA7EB}" srcOrd="6" destOrd="0" presId="urn:microsoft.com/office/officeart/2005/8/layout/hProcess7"/>
    <dgm:cxn modelId="{2E1561F0-7604-4D79-B186-261BEE576AE0}" type="presParOf" srcId="{3CFF5772-D6F9-4CB6-9AC5-B581493FA7EB}" destId="{E9B83AE6-5384-47B7-AAAB-433BDA8921D8}" srcOrd="0" destOrd="0" presId="urn:microsoft.com/office/officeart/2005/8/layout/hProcess7"/>
    <dgm:cxn modelId="{5987655B-1864-4659-8A4D-65418305CE60}" type="presParOf" srcId="{3CFF5772-D6F9-4CB6-9AC5-B581493FA7EB}" destId="{D91F4DFA-AF61-4DA7-B416-261203779B99}" srcOrd="1" destOrd="0" presId="urn:microsoft.com/office/officeart/2005/8/layout/hProcess7"/>
    <dgm:cxn modelId="{2967A5E4-0586-4265-90BA-B9DE9B9E623D}" type="presParOf" srcId="{3CFF5772-D6F9-4CB6-9AC5-B581493FA7EB}" destId="{372FA5E4-2668-4906-BA19-38B7056279DA}" srcOrd="2" destOrd="0" presId="urn:microsoft.com/office/officeart/2005/8/layout/hProcess7"/>
    <dgm:cxn modelId="{F8CFD819-889D-4C1B-883E-388389948EC5}" type="presParOf" srcId="{2358811D-AD16-4485-B83D-7E120D5A3EBA}" destId="{ABB0A569-9C34-4D4E-84EF-865AE0B32515}" srcOrd="7" destOrd="0" presId="urn:microsoft.com/office/officeart/2005/8/layout/hProcess7"/>
    <dgm:cxn modelId="{1BCC4B25-FA64-4315-A576-08D32658E560}" type="presParOf" srcId="{2358811D-AD16-4485-B83D-7E120D5A3EBA}" destId="{CB997035-ADEC-42DA-A965-560512AF96AB}" srcOrd="8" destOrd="0" presId="urn:microsoft.com/office/officeart/2005/8/layout/hProcess7"/>
    <dgm:cxn modelId="{B09A0891-C825-486D-9E7B-73126E752F28}" type="presParOf" srcId="{CB997035-ADEC-42DA-A965-560512AF96AB}" destId="{07C15E4C-134F-4BF2-8D38-276CD15FB5CB}" srcOrd="0" destOrd="0" presId="urn:microsoft.com/office/officeart/2005/8/layout/hProcess7"/>
    <dgm:cxn modelId="{83348A1D-42B8-451C-B361-2E4C4ADBF3F6}" type="presParOf" srcId="{CB997035-ADEC-42DA-A965-560512AF96AB}" destId="{52C6F37B-210A-4D9B-B8BC-E25B0F0E80DC}" srcOrd="1" destOrd="0" presId="urn:microsoft.com/office/officeart/2005/8/layout/hProcess7"/>
    <dgm:cxn modelId="{0DD9B9F3-6C5F-4EF9-9FC5-8C597DA2C186}" type="presParOf" srcId="{2358811D-AD16-4485-B83D-7E120D5A3EBA}" destId="{948589CC-9AF1-4529-868F-F721667C0997}" srcOrd="9" destOrd="0" presId="urn:microsoft.com/office/officeart/2005/8/layout/hProcess7"/>
    <dgm:cxn modelId="{284D6991-587B-4022-86C3-229CC9D1B0A7}" type="presParOf" srcId="{2358811D-AD16-4485-B83D-7E120D5A3EBA}" destId="{23FBD563-97D6-439A-BF43-01FA53FEE2BA}" srcOrd="10" destOrd="0" presId="urn:microsoft.com/office/officeart/2005/8/layout/hProcess7"/>
    <dgm:cxn modelId="{5E4CFF1A-8CA6-481C-9BCA-AEF48D010C25}" type="presParOf" srcId="{23FBD563-97D6-439A-BF43-01FA53FEE2BA}" destId="{B9A470A8-08B0-44A3-B7B5-A4331B042B8A}" srcOrd="0" destOrd="0" presId="urn:microsoft.com/office/officeart/2005/8/layout/hProcess7"/>
    <dgm:cxn modelId="{3223D08D-349B-4DEC-A2CF-6D2A032F9C89}" type="presParOf" srcId="{23FBD563-97D6-439A-BF43-01FA53FEE2BA}" destId="{D79CC247-1F61-4E90-9866-DAA70D747B32}" srcOrd="1" destOrd="0" presId="urn:microsoft.com/office/officeart/2005/8/layout/hProcess7"/>
    <dgm:cxn modelId="{65D5E233-7E54-4B0B-86EF-0DAF6C4B5826}" type="presParOf" srcId="{23FBD563-97D6-439A-BF43-01FA53FEE2BA}" destId="{45DD9CF7-DECB-49AC-9BD4-9B3930A3B294}" srcOrd="2" destOrd="0" presId="urn:microsoft.com/office/officeart/2005/8/layout/hProcess7"/>
    <dgm:cxn modelId="{93034C6D-282B-478D-B547-22ABE89CD0C3}" type="presParOf" srcId="{2358811D-AD16-4485-B83D-7E120D5A3EBA}" destId="{73EAF9D3-6EC6-4107-8357-4A60A231DF80}" srcOrd="11" destOrd="0" presId="urn:microsoft.com/office/officeart/2005/8/layout/hProcess7"/>
    <dgm:cxn modelId="{BCDBA993-B9D3-43EA-A901-0D3A587D0D32}" type="presParOf" srcId="{2358811D-AD16-4485-B83D-7E120D5A3EBA}" destId="{6ABCD757-8B53-407F-9CA6-88EDA2B905BC}" srcOrd="12" destOrd="0" presId="urn:microsoft.com/office/officeart/2005/8/layout/hProcess7"/>
    <dgm:cxn modelId="{ACBF964C-83F6-4CFA-B15C-3656B03740FF}" type="presParOf" srcId="{6ABCD757-8B53-407F-9CA6-88EDA2B905BC}" destId="{880FBCA3-1096-4E7C-874F-8D7904239F28}" srcOrd="0" destOrd="0" presId="urn:microsoft.com/office/officeart/2005/8/layout/hProcess7"/>
    <dgm:cxn modelId="{AFEDA3C4-43FA-492E-96D2-5EAC47F3CE7D}" type="presParOf" srcId="{6ABCD757-8B53-407F-9CA6-88EDA2B905BC}" destId="{E0AEE7EF-2D1A-4BD5-90B6-3883A7DF297D}" srcOrd="1" destOrd="0" presId="urn:microsoft.com/office/officeart/2005/8/layout/hProcess7"/>
  </dgm:cxnLst>
  <dgm:bg>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6_2" csCatId="accent6"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NOVEMBER</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EBB1B637-C7A6-4FB0-A677-16961CC89DBF}">
      <dgm:prSet phldrT="[Text]" custT="1"/>
      <dgm:spPr>
        <a:effectLst>
          <a:outerShdw blurRad="50800" dist="38100" dir="2700000" algn="tl" rotWithShape="0">
            <a:prstClr val="black">
              <a:alpha val="40000"/>
            </a:prstClr>
          </a:outerShdw>
        </a:effectLst>
      </dgm:spPr>
      <dgm:t>
        <a:bodyPr/>
        <a:lstStyle/>
        <a:p>
          <a:r>
            <a:rPr lang="en-US" sz="800" b="1"/>
            <a:t>DECEMBER</a:t>
          </a:r>
        </a:p>
      </dgm:t>
    </dgm:pt>
    <dgm:pt modelId="{9152080C-04A0-4A9C-8236-DAB33AFEFD46}" type="parTrans" cxnId="{FC74EC21-45C6-4431-A8D0-9AB10D7F5D1E}">
      <dgm:prSet/>
      <dgm:spPr/>
      <dgm:t>
        <a:bodyPr/>
        <a:lstStyle/>
        <a:p>
          <a:endParaRPr lang="en-US" sz="800" b="1"/>
        </a:p>
      </dgm:t>
    </dgm:pt>
    <dgm:pt modelId="{5F4F1DFB-B445-486F-80FC-689DC44D05C5}" type="sibTrans" cxnId="{FC74EC21-45C6-4431-A8D0-9AB10D7F5D1E}">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t>
        <a:bodyPr/>
        <a:lstStyle/>
        <a:p>
          <a:endParaRPr lang="en-US"/>
        </a:p>
      </dgm:t>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LinFactNeighborX="-11385"/>
      <dgm:spPr/>
      <dgm:t>
        <a:bodyPr/>
        <a:lstStyle/>
        <a:p>
          <a:endParaRPr lang="en-US"/>
        </a:p>
      </dgm:t>
    </dgm:pt>
    <dgm:pt modelId="{8DBA6631-669F-405E-9DE8-0FA381224CCB}" type="pres">
      <dgm:prSet presAssocID="{52AC4D52-AC6B-43A5-83D3-92B328BC6853}" presName="parentNode" presStyleLbl="node1" presStyleIdx="0" presStyleCnt="2">
        <dgm:presLayoutVars>
          <dgm:chMax val="0"/>
          <dgm:bulletEnabled val="1"/>
        </dgm:presLayoutVars>
      </dgm:prSet>
      <dgm:spPr/>
      <dgm:t>
        <a:bodyPr/>
        <a:lstStyle/>
        <a:p>
          <a:endParaRPr lang="en-US"/>
        </a:p>
      </dgm:t>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7E54EF28-F8B3-4243-A076-5C3E61512D4F}" type="pres">
      <dgm:prSet presAssocID="{EBB1B637-C7A6-4FB0-A677-16961CC89DBF}" presName="compositeNode" presStyleCnt="0">
        <dgm:presLayoutVars>
          <dgm:bulletEnabled val="1"/>
        </dgm:presLayoutVars>
      </dgm:prSet>
      <dgm:spPr/>
    </dgm:pt>
    <dgm:pt modelId="{64520AE6-CA28-44A4-BD01-EAAB20F3659C}" type="pres">
      <dgm:prSet presAssocID="{EBB1B637-C7A6-4FB0-A677-16961CC89DBF}" presName="bgRect" presStyleLbl="node1" presStyleIdx="1" presStyleCnt="2"/>
      <dgm:spPr/>
      <dgm:t>
        <a:bodyPr/>
        <a:lstStyle/>
        <a:p>
          <a:endParaRPr lang="en-US"/>
        </a:p>
      </dgm:t>
    </dgm:pt>
    <dgm:pt modelId="{28A1B819-FD77-4B28-83B2-66168443303B}" type="pres">
      <dgm:prSet presAssocID="{EBB1B637-C7A6-4FB0-A677-16961CC89DBF}" presName="parentNode" presStyleLbl="node1" presStyleIdx="1" presStyleCnt="2">
        <dgm:presLayoutVars>
          <dgm:chMax val="0"/>
          <dgm:bulletEnabled val="1"/>
        </dgm:presLayoutVars>
      </dgm:prSet>
      <dgm:spPr/>
      <dgm:t>
        <a:bodyPr/>
        <a:lstStyle/>
        <a:p>
          <a:endParaRPr lang="en-US"/>
        </a:p>
      </dgm:t>
    </dgm:pt>
  </dgm:ptLst>
  <dgm:cxnLst>
    <dgm:cxn modelId="{47004640-D7CE-4240-81A4-C3B91D89B896}" type="presOf" srcId="{F3CC4D8D-51D0-4CAB-A7E0-F3C82C757EE3}" destId="{2358811D-AD16-4485-B83D-7E120D5A3EBA}" srcOrd="0" destOrd="0" presId="urn:microsoft.com/office/officeart/2005/8/layout/hProcess7"/>
    <dgm:cxn modelId="{FC2BB10C-A217-482F-83E6-84814AC8DDEE}" type="presOf" srcId="{52AC4D52-AC6B-43A5-83D3-92B328BC6853}" destId="{8DBA6631-669F-405E-9DE8-0FA381224CCB}" srcOrd="1" destOrd="0" presId="urn:microsoft.com/office/officeart/2005/8/layout/hProcess7"/>
    <dgm:cxn modelId="{FCE28AAA-2816-49F6-B284-B2E317603930}" type="presOf" srcId="{52AC4D52-AC6B-43A5-83D3-92B328BC6853}" destId="{4F4D0479-E343-4435-B0DE-6E8EA1D63082}" srcOrd="0" destOrd="0" presId="urn:microsoft.com/office/officeart/2005/8/layout/hProcess7"/>
    <dgm:cxn modelId="{FC74EC21-45C6-4431-A8D0-9AB10D7F5D1E}" srcId="{F3CC4D8D-51D0-4CAB-A7E0-F3C82C757EE3}" destId="{EBB1B637-C7A6-4FB0-A677-16961CC89DBF}" srcOrd="1" destOrd="0" parTransId="{9152080C-04A0-4A9C-8236-DAB33AFEFD46}" sibTransId="{5F4F1DFB-B445-486F-80FC-689DC44D05C5}"/>
    <dgm:cxn modelId="{8A2045A0-E317-45C6-944C-E0E4192C535C}" srcId="{F3CC4D8D-51D0-4CAB-A7E0-F3C82C757EE3}" destId="{52AC4D52-AC6B-43A5-83D3-92B328BC6853}" srcOrd="0" destOrd="0" parTransId="{581199FB-FCCF-4315-B0DB-6D33F0196465}" sibTransId="{1254B334-7EDA-4AF8-88C3-3EB9B35C40A4}"/>
    <dgm:cxn modelId="{67D2F0F4-21D5-4AC7-A53E-30A6AA0B0CC8}" type="presOf" srcId="{EBB1B637-C7A6-4FB0-A677-16961CC89DBF}" destId="{28A1B819-FD77-4B28-83B2-66168443303B}" srcOrd="1" destOrd="0" presId="urn:microsoft.com/office/officeart/2005/8/layout/hProcess7"/>
    <dgm:cxn modelId="{3E47702F-5B6D-4297-BD8A-20753A23DC42}" type="presOf" srcId="{EBB1B637-C7A6-4FB0-A677-16961CC89DBF}" destId="{64520AE6-CA28-44A4-BD01-EAAB20F3659C}"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DD468344-B610-47A4-BE5A-7BA394CAE2B7}" type="presParOf" srcId="{2358811D-AD16-4485-B83D-7E120D5A3EBA}" destId="{FEF3A57A-DA77-4CFC-ACAF-52A56EB8CC18}" srcOrd="1" destOrd="0" presId="urn:microsoft.com/office/officeart/2005/8/layout/hProcess7"/>
    <dgm:cxn modelId="{4005ACEA-8AF0-4E3D-8928-D74104F26A44}" type="presParOf" srcId="{2358811D-AD16-4485-B83D-7E120D5A3EBA}" destId="{3E288028-4220-4E47-BBEB-1D5D19141B31}" srcOrd="2" destOrd="0" presId="urn:microsoft.com/office/officeart/2005/8/layout/hProcess7"/>
    <dgm:cxn modelId="{56B25509-35F8-40FA-B868-F422A2BD787F}" type="presParOf" srcId="{3E288028-4220-4E47-BBEB-1D5D19141B31}" destId="{3AB04FDB-C8A5-4B67-B663-AEC9684C0F1B}" srcOrd="0" destOrd="0" presId="urn:microsoft.com/office/officeart/2005/8/layout/hProcess7"/>
    <dgm:cxn modelId="{7937DBBC-139E-4FB5-B7F0-49A24738E6D9}" type="presParOf" srcId="{3E288028-4220-4E47-BBEB-1D5D19141B31}" destId="{427FC1E3-0593-4C6D-B81C-9EA4B510122F}" srcOrd="1" destOrd="0" presId="urn:microsoft.com/office/officeart/2005/8/layout/hProcess7"/>
    <dgm:cxn modelId="{C7DDC9DE-3F63-4B35-94C9-1B2A668E062E}" type="presParOf" srcId="{3E288028-4220-4E47-BBEB-1D5D19141B31}" destId="{C139935C-F600-418F-A856-64BDD8CDFB88}" srcOrd="2" destOrd="0" presId="urn:microsoft.com/office/officeart/2005/8/layout/hProcess7"/>
    <dgm:cxn modelId="{C6B81CD1-23CA-4C10-BA09-E6855FAFE057}" type="presParOf" srcId="{2358811D-AD16-4485-B83D-7E120D5A3EBA}" destId="{CF0066F2-CC70-4EA8-8000-C53F5C1F24B1}" srcOrd="3" destOrd="0" presId="urn:microsoft.com/office/officeart/2005/8/layout/hProcess7"/>
    <dgm:cxn modelId="{15361BC1-18F3-4A5B-AF33-E423BBA3D62D}" type="presParOf" srcId="{2358811D-AD16-4485-B83D-7E120D5A3EBA}" destId="{7E54EF28-F8B3-4243-A076-5C3E61512D4F}" srcOrd="4" destOrd="0" presId="urn:microsoft.com/office/officeart/2005/8/layout/hProcess7"/>
    <dgm:cxn modelId="{9052410A-F99C-4C13-B78F-A96E8B57FDF9}" type="presParOf" srcId="{7E54EF28-F8B3-4243-A076-5C3E61512D4F}" destId="{64520AE6-CA28-44A4-BD01-EAAB20F3659C}" srcOrd="0" destOrd="0" presId="urn:microsoft.com/office/officeart/2005/8/layout/hProcess7"/>
    <dgm:cxn modelId="{016878EA-90AE-4DCA-80B4-625FBAC10CD8}" type="presParOf" srcId="{7E54EF28-F8B3-4243-A076-5C3E61512D4F}" destId="{28A1B819-FD77-4B28-83B2-66168443303B}" srcOrd="1" destOrd="0" presId="urn:microsoft.com/office/officeart/2005/8/layout/hProcess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861"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kern="1200"/>
            <a:t>SESSION 1: Setting up for Success</a:t>
          </a:r>
        </a:p>
      </dsp:txBody>
      <dsp:txXfrm>
        <a:off x="4861" y="1353819"/>
        <a:ext cx="1461995" cy="1353819"/>
      </dsp:txXfrm>
    </dsp:sp>
    <dsp:sp modelId="{0304F202-A9F3-479D-BEB1-3ABB9CCAFAF9}">
      <dsp:nvSpPr>
        <dsp:cNvPr id="0" name=""/>
        <dsp:cNvSpPr/>
      </dsp:nvSpPr>
      <dsp:spPr>
        <a:xfrm>
          <a:off x="172331" y="203072"/>
          <a:ext cx="1127054"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510716"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lvl="0" algn="ctr" defTabSz="622300">
            <a:lnSpc>
              <a:spcPct val="90000"/>
            </a:lnSpc>
            <a:spcBef>
              <a:spcPct val="0"/>
            </a:spcBef>
            <a:spcAft>
              <a:spcPct val="35000"/>
            </a:spcAft>
          </a:pPr>
          <a:r>
            <a:rPr lang="en-US" sz="1400" i="1" kern="1200">
              <a:solidFill>
                <a:schemeClr val="accent4"/>
              </a:solidFill>
            </a:rPr>
            <a:t>TECHNOLOGY TRAINING PART 1: Preparing</a:t>
          </a:r>
          <a:br>
            <a:rPr lang="en-US" sz="1400" i="1" kern="1200">
              <a:solidFill>
                <a:schemeClr val="accent4"/>
              </a:solidFill>
            </a:rPr>
          </a:br>
          <a:r>
            <a:rPr lang="en-US" sz="1400" i="1" kern="1200">
              <a:solidFill>
                <a:schemeClr val="accent4"/>
              </a:solidFill>
            </a:rPr>
            <a:t>Your Data Structures</a:t>
          </a:r>
          <a:endParaRPr lang="en-US" sz="1400" kern="1200">
            <a:solidFill>
              <a:schemeClr val="accent4"/>
            </a:solidFill>
          </a:endParaRPr>
        </a:p>
      </dsp:txBody>
      <dsp:txXfrm>
        <a:off x="1510716" y="1353819"/>
        <a:ext cx="1461995" cy="1353819"/>
      </dsp:txXfrm>
    </dsp:sp>
    <dsp:sp modelId="{AF799562-D0FE-4304-8CBE-F6EBFAE4013A}">
      <dsp:nvSpPr>
        <dsp:cNvPr id="0" name=""/>
        <dsp:cNvSpPr/>
      </dsp:nvSpPr>
      <dsp:spPr>
        <a:xfrm>
          <a:off x="1678186" y="203072"/>
          <a:ext cx="1127054"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3016571"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kern="1200"/>
            <a:t>SESSION 2: Monitoring and </a:t>
          </a:r>
          <a:r>
            <a:rPr lang="en-US" sz="1400" kern="1200" err="1"/>
            <a:t>Communi-cating</a:t>
          </a:r>
          <a:r>
            <a:rPr lang="en-US" sz="1400" kern="1200"/>
            <a:t> for Success</a:t>
          </a:r>
        </a:p>
      </dsp:txBody>
      <dsp:txXfrm>
        <a:off x="3016571" y="1353819"/>
        <a:ext cx="1461995" cy="1353819"/>
      </dsp:txXfrm>
    </dsp:sp>
    <dsp:sp modelId="{069CDC01-BE12-484D-9486-671E87A5E1A9}">
      <dsp:nvSpPr>
        <dsp:cNvPr id="0" name=""/>
        <dsp:cNvSpPr/>
      </dsp:nvSpPr>
      <dsp:spPr>
        <a:xfrm>
          <a:off x="3184042" y="203072"/>
          <a:ext cx="1127054"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4522427"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lvl="0" algn="ctr" defTabSz="622300">
            <a:lnSpc>
              <a:spcPct val="90000"/>
            </a:lnSpc>
            <a:spcBef>
              <a:spcPct val="0"/>
            </a:spcBef>
            <a:spcAft>
              <a:spcPct val="35000"/>
            </a:spcAft>
          </a:pPr>
          <a:r>
            <a:rPr lang="en-US" sz="1400" i="1" kern="1200">
              <a:solidFill>
                <a:schemeClr val="accent4"/>
              </a:solidFill>
            </a:rPr>
            <a:t>TECHNOLOGY TRAINING PART 2: Preparing </a:t>
          </a:r>
          <a:r>
            <a:rPr lang="en-US" sz="1400" i="1" kern="1200" err="1">
              <a:solidFill>
                <a:schemeClr val="accent4"/>
              </a:solidFill>
            </a:rPr>
            <a:t>Implementa-tion</a:t>
          </a:r>
          <a:r>
            <a:rPr lang="en-US" sz="1400" i="1" kern="1200">
              <a:solidFill>
                <a:schemeClr val="accent4"/>
              </a:solidFill>
            </a:rPr>
            <a:t> Reports</a:t>
          </a:r>
        </a:p>
      </dsp:txBody>
      <dsp:txXfrm>
        <a:off x="4522427" y="1353819"/>
        <a:ext cx="1461995" cy="1353819"/>
      </dsp:txXfrm>
    </dsp:sp>
    <dsp:sp modelId="{640B4EA2-5D13-4CA1-86A9-3221B0994580}">
      <dsp:nvSpPr>
        <dsp:cNvPr id="0" name=""/>
        <dsp:cNvSpPr/>
      </dsp:nvSpPr>
      <dsp:spPr>
        <a:xfrm>
          <a:off x="4689897" y="203072"/>
          <a:ext cx="1127054"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28282" y="0"/>
          <a:ext cx="1461995" cy="3384549"/>
        </a:xfrm>
        <a:prstGeom prst="roundRect">
          <a:avLst>
            <a:gd name="adj" fmla="val 10000"/>
          </a:avLst>
        </a:prstGeom>
        <a:solidFill>
          <a:srgbClr val="EAB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kern="1200"/>
            <a:t>SESSION 3: Using Your Data to Inform Instruction</a:t>
          </a:r>
        </a:p>
      </dsp:txBody>
      <dsp:txXfrm>
        <a:off x="6028282" y="1353819"/>
        <a:ext cx="1461995" cy="1353819"/>
      </dsp:txXfrm>
    </dsp:sp>
    <dsp:sp modelId="{1722C8D5-9191-4617-9A5C-B2D813A9D915}">
      <dsp:nvSpPr>
        <dsp:cNvPr id="0" name=""/>
        <dsp:cNvSpPr/>
      </dsp:nvSpPr>
      <dsp:spPr>
        <a:xfrm>
          <a:off x="6195752" y="203072"/>
          <a:ext cx="1127054"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534137" y="0"/>
          <a:ext cx="1461995" cy="3384549"/>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kern="1200"/>
            <a:t>SESSION 4: </a:t>
          </a:r>
          <a:br>
            <a:rPr lang="en-US" sz="1400" kern="1200"/>
          </a:br>
          <a:r>
            <a:rPr lang="en-US" sz="1400" kern="1200"/>
            <a:t>True Integration</a:t>
          </a:r>
        </a:p>
      </dsp:txBody>
      <dsp:txXfrm>
        <a:off x="7534137" y="1353819"/>
        <a:ext cx="1461995" cy="1353819"/>
      </dsp:txXfrm>
    </dsp:sp>
    <dsp:sp modelId="{0ED1F304-354B-4320-B27C-70A3951670CA}">
      <dsp:nvSpPr>
        <dsp:cNvPr id="0" name=""/>
        <dsp:cNvSpPr/>
      </dsp:nvSpPr>
      <dsp:spPr>
        <a:xfrm>
          <a:off x="7701608" y="203072"/>
          <a:ext cx="1127054"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9039993"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kern="1200"/>
            <a:t>SESSION 5: Planning for the Year Ahead</a:t>
          </a:r>
        </a:p>
      </dsp:txBody>
      <dsp:txXfrm>
        <a:off x="9039993" y="1353819"/>
        <a:ext cx="1461995" cy="1353819"/>
      </dsp:txXfrm>
    </dsp:sp>
    <dsp:sp modelId="{92DE6F99-74F9-48AD-8F0A-3356A4758B7E}">
      <dsp:nvSpPr>
        <dsp:cNvPr id="0" name=""/>
        <dsp:cNvSpPr/>
      </dsp:nvSpPr>
      <dsp:spPr>
        <a:xfrm>
          <a:off x="9207463" y="203072"/>
          <a:ext cx="1127054"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10545848"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i="1" kern="1200">
              <a:solidFill>
                <a:schemeClr val="accent4"/>
              </a:solidFill>
            </a:rPr>
            <a:t>SUMMER SUPPORT</a:t>
          </a:r>
        </a:p>
      </dsp:txBody>
      <dsp:txXfrm>
        <a:off x="10545848" y="1353819"/>
        <a:ext cx="1461995" cy="1353819"/>
      </dsp:txXfrm>
    </dsp:sp>
    <dsp:sp modelId="{55472D87-4270-4864-9513-C4EF84F48593}">
      <dsp:nvSpPr>
        <dsp:cNvPr id="0" name=""/>
        <dsp:cNvSpPr/>
      </dsp:nvSpPr>
      <dsp:spPr>
        <a:xfrm>
          <a:off x="10713318" y="203072"/>
          <a:ext cx="1127054"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80508" y="2703864"/>
          <a:ext cx="11051688" cy="365871"/>
        </a:xfrm>
        <a:prstGeom prst="rightArrow">
          <a:avLst/>
        </a:prstGeom>
        <a:solidFill>
          <a:srgbClr val="8679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281"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JANUARY</a:t>
          </a:r>
        </a:p>
      </dsp:txBody>
      <dsp:txXfrm rot="16200000">
        <a:off x="-209965" y="199522"/>
        <a:ext cx="563939" cy="143445"/>
      </dsp:txXfrm>
    </dsp:sp>
    <dsp:sp modelId="{E0A01FB4-1D39-44C8-BE71-7169CCA8ECD3}">
      <dsp:nvSpPr>
        <dsp:cNvPr id="0" name=""/>
        <dsp:cNvSpPr/>
      </dsp:nvSpPr>
      <dsp:spPr>
        <a:xfrm>
          <a:off x="742614"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FEBRUARY</a:t>
          </a:r>
        </a:p>
      </dsp:txBody>
      <dsp:txXfrm rot="16200000">
        <a:off x="532367" y="199522"/>
        <a:ext cx="563939" cy="143445"/>
      </dsp:txXfrm>
    </dsp:sp>
    <dsp:sp modelId="{427FC1E3-0593-4C6D-B81C-9EA4B510122F}">
      <dsp:nvSpPr>
        <dsp:cNvPr id="0" name=""/>
        <dsp:cNvSpPr/>
      </dsp:nvSpPr>
      <dsp:spPr>
        <a:xfrm rot="5400000">
          <a:off x="697220" y="506914"/>
          <a:ext cx="97959" cy="107584"/>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815659" cy="666283"/>
        </a:xfrm>
        <a:prstGeom prst="roundRect">
          <a:avLst>
            <a:gd name="adj" fmla="val 5000"/>
          </a:avLst>
        </a:prstGeom>
        <a:solidFill>
          <a:schemeClr val="accent2"/>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MARCH</a:t>
          </a:r>
        </a:p>
      </dsp:txBody>
      <dsp:txXfrm rot="16200000">
        <a:off x="-191610" y="191610"/>
        <a:ext cx="546352" cy="16313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73"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APRIL</a:t>
          </a:r>
        </a:p>
      </dsp:txBody>
      <dsp:txXfrm rot="16200000">
        <a:off x="-198286" y="198460"/>
        <a:ext cx="546352" cy="149432"/>
      </dsp:txXfrm>
    </dsp:sp>
    <dsp:sp modelId="{168CDFC9-90CE-424B-A4E8-278ACC8BE182}">
      <dsp:nvSpPr>
        <dsp:cNvPr id="0" name=""/>
        <dsp:cNvSpPr/>
      </dsp:nvSpPr>
      <dsp:spPr>
        <a:xfrm>
          <a:off x="773484"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MAY</a:t>
          </a:r>
        </a:p>
      </dsp:txBody>
      <dsp:txXfrm rot="16200000">
        <a:off x="575024" y="198460"/>
        <a:ext cx="546352" cy="149432"/>
      </dsp:txXfrm>
    </dsp:sp>
    <dsp:sp modelId="{427FC1E3-0593-4C6D-B81C-9EA4B510122F}">
      <dsp:nvSpPr>
        <dsp:cNvPr id="0" name=""/>
        <dsp:cNvSpPr/>
      </dsp:nvSpPr>
      <dsp:spPr>
        <a:xfrm rot="5400000">
          <a:off x="728240"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430438FA-20BF-47B3-A949-A405D0DB09CD}">
      <dsp:nvSpPr>
        <dsp:cNvPr id="0" name=""/>
        <dsp:cNvSpPr/>
      </dsp:nvSpPr>
      <dsp:spPr>
        <a:xfrm>
          <a:off x="1546795"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JUNE</a:t>
          </a:r>
        </a:p>
      </dsp:txBody>
      <dsp:txXfrm rot="16200000">
        <a:off x="1348335" y="198460"/>
        <a:ext cx="546352" cy="149432"/>
      </dsp:txXfrm>
    </dsp:sp>
    <dsp:sp modelId="{FE0A7E94-0825-4074-865F-1ACA6778AEB4}">
      <dsp:nvSpPr>
        <dsp:cNvPr id="0" name=""/>
        <dsp:cNvSpPr/>
      </dsp:nvSpPr>
      <dsp:spPr>
        <a:xfrm rot="5400000">
          <a:off x="1501551"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58FC-D3A4-4404-B3F3-516FAB1C8940}">
      <dsp:nvSpPr>
        <dsp:cNvPr id="0" name=""/>
        <dsp:cNvSpPr/>
      </dsp:nvSpPr>
      <dsp:spPr>
        <a:xfrm>
          <a:off x="467995" y="429970"/>
          <a:ext cx="1546622" cy="1546622"/>
        </a:xfrm>
        <a:prstGeom prst="ellipse">
          <a:avLst/>
        </a:prstGeom>
        <a:solidFill>
          <a:srgbClr val="7030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625C065-9CCB-4478-B8B3-41238F5B4862}">
      <dsp:nvSpPr>
        <dsp:cNvPr id="0" name=""/>
        <dsp:cNvSpPr/>
      </dsp:nvSpPr>
      <dsp:spPr>
        <a:xfrm>
          <a:off x="1003153" y="948501"/>
          <a:ext cx="515540" cy="515540"/>
        </a:xfrm>
        <a:prstGeom prst="ellipse">
          <a:avLst/>
        </a:prstGeom>
        <a:solidFill>
          <a:srgbClr val="FFFF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8BEF41C-5B07-4278-A012-D820FB1EAE95}">
      <dsp:nvSpPr>
        <dsp:cNvPr id="0" name=""/>
        <dsp:cNvSpPr/>
      </dsp:nvSpPr>
      <dsp:spPr>
        <a:xfrm>
          <a:off x="1979137" y="37657"/>
          <a:ext cx="1637277" cy="41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lvl="0" algn="l" defTabSz="1066800">
            <a:lnSpc>
              <a:spcPct val="90000"/>
            </a:lnSpc>
            <a:spcBef>
              <a:spcPct val="0"/>
            </a:spcBef>
            <a:spcAft>
              <a:spcPct val="35000"/>
            </a:spcAft>
          </a:pPr>
          <a:r>
            <a:rPr lang="en-US" sz="2400" kern="1200"/>
            <a:t>ED &lt;1%</a:t>
          </a:r>
        </a:p>
      </dsp:txBody>
      <dsp:txXfrm>
        <a:off x="1979137" y="37657"/>
        <a:ext cx="1637277" cy="418451"/>
      </dsp:txXfrm>
    </dsp:sp>
    <dsp:sp modelId="{F85020AF-8515-406B-B6E1-03CC05B4F8F1}">
      <dsp:nvSpPr>
        <dsp:cNvPr id="0" name=""/>
        <dsp:cNvSpPr/>
      </dsp:nvSpPr>
      <dsp:spPr>
        <a:xfrm>
          <a:off x="1921564" y="327623"/>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5D5127DC-F990-4D10-A3ED-83F4E4094D01}">
      <dsp:nvSpPr>
        <dsp:cNvPr id="0" name=""/>
        <dsp:cNvSpPr/>
      </dsp:nvSpPr>
      <dsp:spPr>
        <a:xfrm rot="5400000">
          <a:off x="1133686" y="448209"/>
          <a:ext cx="908535" cy="671629"/>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9CA21573-BB90-49A1-BE64-A9D7A2BF3678}">
      <dsp:nvSpPr>
        <dsp:cNvPr id="0" name=""/>
        <dsp:cNvSpPr/>
      </dsp:nvSpPr>
      <dsp:spPr>
        <a:xfrm>
          <a:off x="2116980" y="509209"/>
          <a:ext cx="1896986" cy="64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lvl="0" algn="l" defTabSz="1066800">
            <a:lnSpc>
              <a:spcPct val="90000"/>
            </a:lnSpc>
            <a:spcBef>
              <a:spcPct val="0"/>
            </a:spcBef>
            <a:spcAft>
              <a:spcPct val="35000"/>
            </a:spcAft>
          </a:pPr>
          <a:r>
            <a:rPr lang="en-US" sz="2400" kern="1200"/>
            <a:t>EBD 12-20%</a:t>
          </a:r>
        </a:p>
      </dsp:txBody>
      <dsp:txXfrm>
        <a:off x="2116980" y="509209"/>
        <a:ext cx="1896986" cy="644425"/>
      </dsp:txXfrm>
    </dsp:sp>
    <dsp:sp modelId="{1E4DC311-4D49-4A44-8224-A248A07C0CCA}">
      <dsp:nvSpPr>
        <dsp:cNvPr id="0" name=""/>
        <dsp:cNvSpPr/>
      </dsp:nvSpPr>
      <dsp:spPr>
        <a:xfrm>
          <a:off x="2060594" y="910145"/>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37C521DE-E66D-4861-A4AE-F1EF4BACE376}">
      <dsp:nvSpPr>
        <dsp:cNvPr id="0" name=""/>
        <dsp:cNvSpPr/>
      </dsp:nvSpPr>
      <dsp:spPr>
        <a:xfrm rot="5400000">
          <a:off x="1487519" y="1015650"/>
          <a:ext cx="677008" cy="467853"/>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744F5-6562-40A2-8A1A-6C98B18D0E8D}">
      <dsp:nvSpPr>
        <dsp:cNvPr id="0" name=""/>
        <dsp:cNvSpPr/>
      </dsp:nvSpPr>
      <dsp:spPr>
        <a:xfrm>
          <a:off x="10" y="10060"/>
          <a:ext cx="4005039" cy="4866747"/>
        </a:xfrm>
        <a:prstGeom prst="roundRect">
          <a:avLst>
            <a:gd name="adj" fmla="val 5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3444" rIns="160020" bIns="0" numCol="1" spcCol="1270" anchor="t" anchorCtr="0">
          <a:noAutofit/>
        </a:bodyPr>
        <a:lstStyle/>
        <a:p>
          <a:pPr lvl="0" algn="r" defTabSz="1600200">
            <a:lnSpc>
              <a:spcPct val="90000"/>
            </a:lnSpc>
            <a:spcBef>
              <a:spcPct val="0"/>
            </a:spcBef>
            <a:spcAft>
              <a:spcPct val="35000"/>
            </a:spcAft>
          </a:pPr>
          <a:r>
            <a:rPr lang="en-US" sz="3600" kern="1200" dirty="0">
              <a:solidFill>
                <a:schemeClr val="bg1"/>
              </a:solidFill>
              <a:latin typeface="+mn-lt"/>
            </a:rPr>
            <a:t>Character Education </a:t>
          </a:r>
        </a:p>
      </dsp:txBody>
      <dsp:txXfrm rot="16200000">
        <a:off x="-1594851" y="1604923"/>
        <a:ext cx="3990732" cy="801007"/>
      </dsp:txXfrm>
    </dsp:sp>
    <dsp:sp modelId="{F3C6A96E-F343-4D62-AB8C-B87AFD692EEB}">
      <dsp:nvSpPr>
        <dsp:cNvPr id="0" name=""/>
        <dsp:cNvSpPr/>
      </dsp:nvSpPr>
      <dsp:spPr>
        <a:xfrm>
          <a:off x="4148360" y="16"/>
          <a:ext cx="4005039" cy="4866747"/>
        </a:xfrm>
        <a:prstGeom prst="roundRect">
          <a:avLst>
            <a:gd name="adj" fmla="val 5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3444" rIns="160020" bIns="0" numCol="1" spcCol="1270" anchor="t" anchorCtr="0">
          <a:noAutofit/>
        </a:bodyPr>
        <a:lstStyle/>
        <a:p>
          <a:pPr lvl="0" algn="r" defTabSz="1600200">
            <a:lnSpc>
              <a:spcPct val="90000"/>
            </a:lnSpc>
            <a:spcBef>
              <a:spcPct val="0"/>
            </a:spcBef>
            <a:spcAft>
              <a:spcPct val="35000"/>
            </a:spcAft>
          </a:pPr>
          <a:r>
            <a:rPr lang="en-US" sz="3600" kern="1200"/>
            <a:t>Social-emotional</a:t>
          </a:r>
        </a:p>
      </dsp:txBody>
      <dsp:txXfrm rot="16200000">
        <a:off x="2553498" y="1594878"/>
        <a:ext cx="3990732" cy="801007"/>
      </dsp:txXfrm>
    </dsp:sp>
    <dsp:sp modelId="{73B55BA1-7585-4FD9-A886-2869DD70E3B6}">
      <dsp:nvSpPr>
        <dsp:cNvPr id="0" name=""/>
        <dsp:cNvSpPr/>
      </dsp:nvSpPr>
      <dsp:spPr>
        <a:xfrm rot="5400000">
          <a:off x="3813717" y="3963800"/>
          <a:ext cx="706191" cy="600755"/>
        </a:xfrm>
        <a:prstGeom prst="flowChartExtra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CA298433-8D74-4F23-9DB7-25C88C9C9626}">
      <dsp:nvSpPr>
        <dsp:cNvPr id="0" name=""/>
        <dsp:cNvSpPr/>
      </dsp:nvSpPr>
      <dsp:spPr>
        <a:xfrm>
          <a:off x="4949368" y="16"/>
          <a:ext cx="2983754" cy="486674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lvl="0" algn="l" defTabSz="1066800">
            <a:lnSpc>
              <a:spcPct val="90000"/>
            </a:lnSpc>
            <a:spcBef>
              <a:spcPct val="0"/>
            </a:spcBef>
            <a:spcAft>
              <a:spcPct val="35000"/>
            </a:spcAft>
          </a:pPr>
          <a:r>
            <a:rPr lang="en-US" sz="2400" b="1" kern="1200" dirty="0">
              <a:latin typeface="+mn-lt"/>
            </a:rPr>
            <a:t>Connect With Kids</a:t>
          </a:r>
          <a:r>
            <a:rPr lang="en-US" sz="2400" kern="1200" dirty="0">
              <a:latin typeface="+mn-lt"/>
            </a:rPr>
            <a:t/>
          </a:r>
          <a:br>
            <a:rPr lang="en-US" sz="2400" kern="1200" dirty="0">
              <a:latin typeface="+mn-lt"/>
            </a:rPr>
          </a:br>
          <a:r>
            <a:rPr lang="en-US" sz="2400" kern="1200" dirty="0" err="1">
              <a:latin typeface="+mn-lt"/>
            </a:rPr>
            <a:t>connectwithkids.com</a:t>
          </a:r>
          <a:endParaRPr lang="en-US" sz="1800" kern="1200" dirty="0"/>
        </a:p>
        <a:p>
          <a:pPr marL="228600" lvl="1" indent="-228600" algn="l" defTabSz="889000">
            <a:lnSpc>
              <a:spcPct val="90000"/>
            </a:lnSpc>
            <a:spcBef>
              <a:spcPct val="0"/>
            </a:spcBef>
            <a:spcAft>
              <a:spcPct val="15000"/>
            </a:spcAft>
            <a:buChar char="••"/>
          </a:pPr>
          <a:r>
            <a:rPr lang="en-US" sz="2000" kern="1200" dirty="0">
              <a:latin typeface="+mn-lt"/>
            </a:rPr>
            <a:t>A curricula using real stories presented through documentary-style videos, non-fiction books,  teaching guides and patent resources. </a:t>
          </a:r>
        </a:p>
        <a:p>
          <a:pPr marL="228600" lvl="1" indent="-228600" algn="l" defTabSz="889000">
            <a:lnSpc>
              <a:spcPct val="90000"/>
            </a:lnSpc>
            <a:spcBef>
              <a:spcPct val="0"/>
            </a:spcBef>
            <a:spcAft>
              <a:spcPct val="15000"/>
            </a:spcAft>
            <a:buChar char="••"/>
          </a:pPr>
          <a:r>
            <a:rPr lang="en-US" sz="2000" kern="1200">
              <a:latin typeface="+mn-lt"/>
            </a:rPr>
            <a:t>Customizable units are:</a:t>
          </a:r>
        </a:p>
        <a:p>
          <a:pPr marL="0" lvl="1" indent="173038" algn="l" defTabSz="711200">
            <a:lnSpc>
              <a:spcPct val="90000"/>
            </a:lnSpc>
            <a:spcBef>
              <a:spcPct val="0"/>
            </a:spcBef>
            <a:spcAft>
              <a:spcPct val="15000"/>
            </a:spcAft>
            <a:buChar char="••"/>
          </a:pPr>
          <a:r>
            <a:rPr lang="en-US" sz="1600" kern="1200">
              <a:latin typeface="+mn-lt"/>
            </a:rPr>
            <a:t>Attendance and achievement</a:t>
          </a:r>
        </a:p>
        <a:p>
          <a:pPr marL="0" lvl="1" indent="173038" algn="l" defTabSz="711200">
            <a:lnSpc>
              <a:spcPct val="90000"/>
            </a:lnSpc>
            <a:spcBef>
              <a:spcPct val="0"/>
            </a:spcBef>
            <a:spcAft>
              <a:spcPct val="15000"/>
            </a:spcAft>
            <a:buChar char="••"/>
          </a:pPr>
          <a:r>
            <a:rPr lang="en-US" sz="1600" kern="1200">
              <a:latin typeface="+mn-lt"/>
            </a:rPr>
            <a:t>Bullying and violence prevention</a:t>
          </a:r>
        </a:p>
        <a:p>
          <a:pPr marL="0" lvl="1" indent="173038" algn="l" defTabSz="711200">
            <a:lnSpc>
              <a:spcPct val="90000"/>
            </a:lnSpc>
            <a:spcBef>
              <a:spcPct val="0"/>
            </a:spcBef>
            <a:spcAft>
              <a:spcPct val="15000"/>
            </a:spcAft>
            <a:buChar char="••"/>
          </a:pPr>
          <a:r>
            <a:rPr lang="en-US" sz="1600" kern="1200">
              <a:latin typeface="+mn-lt"/>
            </a:rPr>
            <a:t>Character and Life skills</a:t>
          </a:r>
        </a:p>
        <a:p>
          <a:pPr marL="0" lvl="1" indent="173038" algn="l" defTabSz="711200">
            <a:lnSpc>
              <a:spcPct val="90000"/>
            </a:lnSpc>
            <a:spcBef>
              <a:spcPct val="0"/>
            </a:spcBef>
            <a:spcAft>
              <a:spcPct val="15000"/>
            </a:spcAft>
            <a:buChar char="••"/>
          </a:pPr>
          <a:r>
            <a:rPr lang="en-US" sz="1600" kern="1200">
              <a:latin typeface="+mn-lt"/>
            </a:rPr>
            <a:t>Digital citizenship</a:t>
          </a:r>
        </a:p>
        <a:p>
          <a:pPr marL="0" lvl="1" indent="173038" algn="l" defTabSz="711200">
            <a:lnSpc>
              <a:spcPct val="90000"/>
            </a:lnSpc>
            <a:spcBef>
              <a:spcPct val="0"/>
            </a:spcBef>
            <a:spcAft>
              <a:spcPct val="15000"/>
            </a:spcAft>
            <a:buChar char="••"/>
          </a:pPr>
          <a:r>
            <a:rPr lang="en-US" sz="1600" kern="1200">
              <a:latin typeface="+mn-lt"/>
            </a:rPr>
            <a:t>Alcohol and drug prevention</a:t>
          </a:r>
        </a:p>
        <a:p>
          <a:pPr marL="0" lvl="1" indent="173038" algn="l" defTabSz="711200">
            <a:lnSpc>
              <a:spcPct val="90000"/>
            </a:lnSpc>
            <a:spcBef>
              <a:spcPct val="0"/>
            </a:spcBef>
            <a:spcAft>
              <a:spcPct val="15000"/>
            </a:spcAft>
            <a:buChar char="••"/>
          </a:pPr>
          <a:r>
            <a:rPr lang="en-US" sz="1600" kern="1200">
              <a:latin typeface="+mn-lt"/>
            </a:rPr>
            <a:t>Health and Wellness</a:t>
          </a:r>
        </a:p>
      </dsp:txBody>
      <dsp:txXfrm>
        <a:off x="4949368" y="16"/>
        <a:ext cx="2983754" cy="486674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4287007"/>
          <a:ext cx="7788564" cy="14189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b="1" kern="1200" dirty="0"/>
            <a:t>Systematic Screening</a:t>
          </a:r>
        </a:p>
      </dsp:txBody>
      <dsp:txXfrm>
        <a:off x="0" y="4287007"/>
        <a:ext cx="7788564" cy="766219"/>
      </dsp:txXfrm>
    </dsp:sp>
    <dsp:sp modelId="{7951155A-7E89-44A9-9BF7-5C790023F098}">
      <dsp:nvSpPr>
        <dsp:cNvPr id="0" name=""/>
        <dsp:cNvSpPr/>
      </dsp:nvSpPr>
      <dsp:spPr>
        <a:xfrm>
          <a:off x="0" y="5060903"/>
          <a:ext cx="3894281" cy="6527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7368" tIns="49530" rIns="277368" bIns="49530" numCol="1" spcCol="1270" anchor="ctr" anchorCtr="0">
          <a:noAutofit/>
        </a:bodyPr>
        <a:lstStyle/>
        <a:p>
          <a:pPr lvl="0" algn="ctr" defTabSz="1733550">
            <a:lnSpc>
              <a:spcPct val="90000"/>
            </a:lnSpc>
            <a:spcBef>
              <a:spcPct val="0"/>
            </a:spcBef>
            <a:spcAft>
              <a:spcPct val="35000"/>
            </a:spcAft>
          </a:pPr>
          <a:r>
            <a:rPr lang="en-US" sz="3900" kern="1200" dirty="0">
              <a:solidFill>
                <a:schemeClr val="tx1"/>
              </a:solidFill>
            </a:rPr>
            <a:t>Academic</a:t>
          </a:r>
        </a:p>
      </dsp:txBody>
      <dsp:txXfrm>
        <a:off x="0" y="5060903"/>
        <a:ext cx="3894281" cy="652705"/>
      </dsp:txXfrm>
    </dsp:sp>
    <dsp:sp modelId="{CD5EA9AD-1FF3-4544-A506-1F718852DBF6}">
      <dsp:nvSpPr>
        <dsp:cNvPr id="0" name=""/>
        <dsp:cNvSpPr/>
      </dsp:nvSpPr>
      <dsp:spPr>
        <a:xfrm>
          <a:off x="3894282" y="5060903"/>
          <a:ext cx="3894281" cy="6527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7368" tIns="49530" rIns="277368" bIns="49530" numCol="1" spcCol="1270" anchor="ctr" anchorCtr="0">
          <a:noAutofit/>
        </a:bodyPr>
        <a:lstStyle/>
        <a:p>
          <a:pPr lvl="0" algn="ctr" defTabSz="1733550">
            <a:lnSpc>
              <a:spcPct val="90000"/>
            </a:lnSpc>
            <a:spcBef>
              <a:spcPct val="0"/>
            </a:spcBef>
            <a:spcAft>
              <a:spcPct val="35000"/>
            </a:spcAft>
          </a:pPr>
          <a:r>
            <a:rPr lang="en-US" sz="3900" kern="1200" dirty="0">
              <a:solidFill>
                <a:schemeClr val="tx1"/>
              </a:solidFill>
            </a:rPr>
            <a:t>Behavior</a:t>
          </a:r>
        </a:p>
      </dsp:txBody>
      <dsp:txXfrm>
        <a:off x="3894282" y="5060903"/>
        <a:ext cx="3894281" cy="652705"/>
      </dsp:txXfrm>
    </dsp:sp>
    <dsp:sp modelId="{92EA4F5A-0FF3-4211-A131-F9B49768E899}">
      <dsp:nvSpPr>
        <dsp:cNvPr id="0" name=""/>
        <dsp:cNvSpPr/>
      </dsp:nvSpPr>
      <dsp:spPr>
        <a:xfrm rot="10800000">
          <a:off x="0" y="2125528"/>
          <a:ext cx="7788564" cy="2182307"/>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b="1" kern="1200" dirty="0"/>
            <a:t>Treatment Integrity</a:t>
          </a:r>
        </a:p>
      </dsp:txBody>
      <dsp:txXfrm rot="-10800000">
        <a:off x="0" y="2125528"/>
        <a:ext cx="7788564" cy="765989"/>
      </dsp:txXfrm>
    </dsp:sp>
    <dsp:sp modelId="{A61109AB-58A7-4C13-A5D2-CA6A251B88F0}">
      <dsp:nvSpPr>
        <dsp:cNvPr id="0" name=""/>
        <dsp:cNvSpPr/>
      </dsp:nvSpPr>
      <dsp:spPr>
        <a:xfrm>
          <a:off x="0" y="2928028"/>
          <a:ext cx="3894281" cy="65250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7368" tIns="49530" rIns="277368" bIns="49530" numCol="1" spcCol="1270" anchor="ctr" anchorCtr="0">
          <a:noAutofit/>
        </a:bodyPr>
        <a:lstStyle/>
        <a:p>
          <a:pPr lvl="0" algn="ctr" defTabSz="1733550">
            <a:lnSpc>
              <a:spcPct val="90000"/>
            </a:lnSpc>
            <a:spcBef>
              <a:spcPct val="0"/>
            </a:spcBef>
            <a:spcAft>
              <a:spcPct val="35000"/>
            </a:spcAft>
          </a:pPr>
          <a:r>
            <a:rPr lang="en-US" sz="3900" kern="1200" dirty="0"/>
            <a:t> </a:t>
          </a:r>
        </a:p>
      </dsp:txBody>
      <dsp:txXfrm>
        <a:off x="0" y="2928028"/>
        <a:ext cx="3894281" cy="652509"/>
      </dsp:txXfrm>
    </dsp:sp>
    <dsp:sp modelId="{9C19B259-35BE-4E6C-AFCF-446C3F9B1DCD}">
      <dsp:nvSpPr>
        <dsp:cNvPr id="0" name=""/>
        <dsp:cNvSpPr/>
      </dsp:nvSpPr>
      <dsp:spPr>
        <a:xfrm>
          <a:off x="3894282" y="2928028"/>
          <a:ext cx="3894281" cy="65250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7368" tIns="49530" rIns="277368" bIns="49530" numCol="1" spcCol="1270" anchor="ctr" anchorCtr="0">
          <a:noAutofit/>
        </a:bodyPr>
        <a:lstStyle/>
        <a:p>
          <a:pPr lvl="0" algn="ctr" defTabSz="1733550">
            <a:lnSpc>
              <a:spcPct val="90000"/>
            </a:lnSpc>
            <a:spcBef>
              <a:spcPct val="0"/>
            </a:spcBef>
            <a:spcAft>
              <a:spcPct val="35000"/>
            </a:spcAft>
          </a:pPr>
          <a:r>
            <a:rPr lang="en-US" sz="3900" kern="1200" dirty="0"/>
            <a:t> </a:t>
          </a:r>
        </a:p>
      </dsp:txBody>
      <dsp:txXfrm>
        <a:off x="3894282" y="2928028"/>
        <a:ext cx="3894281" cy="652509"/>
      </dsp:txXfrm>
    </dsp:sp>
    <dsp:sp modelId="{1E4F588E-03BB-45C8-87EE-6965E618E9BF}">
      <dsp:nvSpPr>
        <dsp:cNvPr id="0" name=""/>
        <dsp:cNvSpPr/>
      </dsp:nvSpPr>
      <dsp:spPr>
        <a:xfrm rot="10800000">
          <a:off x="0" y="1015"/>
          <a:ext cx="7788564" cy="2182307"/>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b="1" kern="1200" dirty="0"/>
            <a:t>Social Validity</a:t>
          </a:r>
        </a:p>
      </dsp:txBody>
      <dsp:txXfrm rot="-10800000">
        <a:off x="0" y="1015"/>
        <a:ext cx="7788564" cy="765989"/>
      </dsp:txXfrm>
    </dsp:sp>
    <dsp:sp modelId="{1089999C-8267-48BC-A665-5A0CF5DB29FD}">
      <dsp:nvSpPr>
        <dsp:cNvPr id="0" name=""/>
        <dsp:cNvSpPr/>
      </dsp:nvSpPr>
      <dsp:spPr>
        <a:xfrm>
          <a:off x="0" y="767005"/>
          <a:ext cx="3894281" cy="65250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7368" tIns="49530" rIns="277368" bIns="49530" numCol="1" spcCol="1270" anchor="ctr" anchorCtr="0">
          <a:noAutofit/>
        </a:bodyPr>
        <a:lstStyle/>
        <a:p>
          <a:pPr lvl="0" algn="ctr" defTabSz="1733550">
            <a:lnSpc>
              <a:spcPct val="90000"/>
            </a:lnSpc>
            <a:spcBef>
              <a:spcPct val="0"/>
            </a:spcBef>
            <a:spcAft>
              <a:spcPct val="35000"/>
            </a:spcAft>
          </a:pPr>
          <a:endParaRPr lang="en-US" sz="3900" kern="1200" dirty="0"/>
        </a:p>
      </dsp:txBody>
      <dsp:txXfrm>
        <a:off x="0" y="767005"/>
        <a:ext cx="3894281" cy="652509"/>
      </dsp:txXfrm>
    </dsp:sp>
    <dsp:sp modelId="{ECFD427D-5D07-4820-81E5-F9AAF6F7B224}">
      <dsp:nvSpPr>
        <dsp:cNvPr id="0" name=""/>
        <dsp:cNvSpPr/>
      </dsp:nvSpPr>
      <dsp:spPr>
        <a:xfrm>
          <a:off x="3894282" y="767005"/>
          <a:ext cx="3894281" cy="65250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7368" tIns="49530" rIns="277368" bIns="49530" numCol="1" spcCol="1270" anchor="ctr" anchorCtr="0">
          <a:noAutofit/>
        </a:bodyPr>
        <a:lstStyle/>
        <a:p>
          <a:pPr lvl="0" algn="ctr" defTabSz="1733550">
            <a:lnSpc>
              <a:spcPct val="90000"/>
            </a:lnSpc>
            <a:spcBef>
              <a:spcPct val="0"/>
            </a:spcBef>
            <a:spcAft>
              <a:spcPct val="35000"/>
            </a:spcAft>
          </a:pPr>
          <a:endParaRPr lang="en-US" sz="3900" kern="1200" dirty="0"/>
        </a:p>
      </dsp:txBody>
      <dsp:txXfrm>
        <a:off x="3894282" y="767005"/>
        <a:ext cx="3894281" cy="65250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F2B25-CDA2-492F-BAE1-6A1579CE9F2F}">
      <dsp:nvSpPr>
        <dsp:cNvPr id="0" name=""/>
        <dsp:cNvSpPr/>
      </dsp:nvSpPr>
      <dsp:spPr>
        <a:xfrm>
          <a:off x="0" y="281283"/>
          <a:ext cx="8244916" cy="982799"/>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We think we know what we need so we are planning to move forward (evidence-based)</a:t>
          </a:r>
        </a:p>
      </dsp:txBody>
      <dsp:txXfrm>
        <a:off x="0" y="281283"/>
        <a:ext cx="8244916" cy="982799"/>
      </dsp:txXfrm>
    </dsp:sp>
    <dsp:sp modelId="{1C83B8A7-E55A-4A95-9C9B-A2BC7606356D}">
      <dsp:nvSpPr>
        <dsp:cNvPr id="0" name=""/>
        <dsp:cNvSpPr/>
      </dsp:nvSpPr>
      <dsp:spPr>
        <a:xfrm>
          <a:off x="412245" y="45123"/>
          <a:ext cx="4145337" cy="472320"/>
        </a:xfrm>
        <a:prstGeom prst="roundRect">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a:scene3d>
          <a:camera prst="orthographicFront">
            <a:rot lat="0" lon="0" rev="0"/>
          </a:camera>
          <a:lightRig rig="contrasting" dir="t">
            <a:rot lat="0" lon="0" rev="1200000"/>
          </a:lightRig>
        </a:scene3d>
        <a:sp3d/>
      </dsp:spPr>
      <dsp:style>
        <a:lnRef idx="1">
          <a:schemeClr val="accent3"/>
        </a:lnRef>
        <a:fillRef idx="3">
          <a:schemeClr val="accent3"/>
        </a:fillRef>
        <a:effectRef idx="2">
          <a:schemeClr val="accent3"/>
        </a:effectRef>
        <a:fontRef idx="minor">
          <a:schemeClr val="lt1"/>
        </a:fontRef>
      </dsp:style>
      <dsp:txBody>
        <a:bodyPr spcFirstLastPara="0" vert="horz" wrap="square" lIns="218147" tIns="0" rIns="218147" bIns="0" numCol="1" spcCol="1270" anchor="ctr" anchorCtr="0">
          <a:noAutofit/>
        </a:bodyPr>
        <a:lstStyle/>
        <a:p>
          <a:pPr lvl="0" algn="l" defTabSz="1155700">
            <a:lnSpc>
              <a:spcPct val="90000"/>
            </a:lnSpc>
            <a:spcBef>
              <a:spcPct val="0"/>
            </a:spcBef>
            <a:spcAft>
              <a:spcPct val="35000"/>
            </a:spcAft>
          </a:pPr>
          <a:r>
            <a:rPr lang="en-US" sz="2600" b="0" kern="1200" dirty="0">
              <a:latin typeface="+mj-lt"/>
            </a:rPr>
            <a:t>Exploration &amp; Adoption</a:t>
          </a:r>
        </a:p>
      </dsp:txBody>
      <dsp:txXfrm>
        <a:off x="435302" y="68180"/>
        <a:ext cx="4099223" cy="426206"/>
      </dsp:txXfrm>
    </dsp:sp>
    <dsp:sp modelId="{C3D4A2DB-AD52-4904-A56F-39717FFF0012}">
      <dsp:nvSpPr>
        <dsp:cNvPr id="0" name=""/>
        <dsp:cNvSpPr/>
      </dsp:nvSpPr>
      <dsp:spPr>
        <a:xfrm>
          <a:off x="0" y="1586643"/>
          <a:ext cx="8244916" cy="718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Let’s make sure we’re ready to implement (capacity infrastructure)</a:t>
          </a:r>
        </a:p>
      </dsp:txBody>
      <dsp:txXfrm>
        <a:off x="0" y="1586643"/>
        <a:ext cx="8244916" cy="718200"/>
      </dsp:txXfrm>
    </dsp:sp>
    <dsp:sp modelId="{63DF7D70-FA28-4CB5-87C3-68C2218D59D9}">
      <dsp:nvSpPr>
        <dsp:cNvPr id="0" name=""/>
        <dsp:cNvSpPr/>
      </dsp:nvSpPr>
      <dsp:spPr>
        <a:xfrm>
          <a:off x="412245" y="1350483"/>
          <a:ext cx="4449896" cy="472320"/>
        </a:xfrm>
        <a:prstGeom prst="round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solidFill>
          <a:prstDash val="solid"/>
          <a:miter lim="800000"/>
        </a:ln>
        <a:effectLst/>
        <a:scene3d>
          <a:camera prst="orthographicFront">
            <a:rot lat="0" lon="0" rev="0"/>
          </a:camera>
          <a:lightRig rig="contrasting" dir="t">
            <a:rot lat="0" lon="0" rev="1200000"/>
          </a:lightRig>
        </a:scene3d>
        <a:sp3d/>
      </dsp:spPr>
      <dsp:style>
        <a:lnRef idx="1">
          <a:schemeClr val="accent5"/>
        </a:lnRef>
        <a:fillRef idx="3">
          <a:schemeClr val="accent5"/>
        </a:fillRef>
        <a:effectRef idx="2">
          <a:schemeClr val="accent5"/>
        </a:effectRef>
        <a:fontRef idx="minor">
          <a:schemeClr val="lt1"/>
        </a:fontRef>
      </dsp:style>
      <dsp:txBody>
        <a:bodyPr spcFirstLastPara="0" vert="horz" wrap="square" lIns="218147" tIns="0" rIns="218147" bIns="0" numCol="1" spcCol="1270" anchor="ctr" anchorCtr="0">
          <a:noAutofit/>
        </a:bodyPr>
        <a:lstStyle/>
        <a:p>
          <a:pPr lvl="0" algn="l" defTabSz="1155700">
            <a:lnSpc>
              <a:spcPct val="90000"/>
            </a:lnSpc>
            <a:spcBef>
              <a:spcPct val="0"/>
            </a:spcBef>
            <a:spcAft>
              <a:spcPct val="35000"/>
            </a:spcAft>
          </a:pPr>
          <a:r>
            <a:rPr lang="en-US" sz="2600" b="0" kern="1200" dirty="0">
              <a:latin typeface="+mj-lt"/>
            </a:rPr>
            <a:t>Installation</a:t>
          </a:r>
        </a:p>
      </dsp:txBody>
      <dsp:txXfrm>
        <a:off x="435302" y="1373540"/>
        <a:ext cx="4403782" cy="426206"/>
      </dsp:txXfrm>
    </dsp:sp>
    <dsp:sp modelId="{34868D5B-AE8B-4E00-8715-EF98D4DDE889}">
      <dsp:nvSpPr>
        <dsp:cNvPr id="0" name=""/>
        <dsp:cNvSpPr/>
      </dsp:nvSpPr>
      <dsp:spPr>
        <a:xfrm>
          <a:off x="0" y="2627404"/>
          <a:ext cx="8244916" cy="718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Let’s give it a try &amp; evaluate (demonstration)</a:t>
          </a:r>
        </a:p>
      </dsp:txBody>
      <dsp:txXfrm>
        <a:off x="0" y="2627404"/>
        <a:ext cx="8244916" cy="718200"/>
      </dsp:txXfrm>
    </dsp:sp>
    <dsp:sp modelId="{223DD7FC-BB63-4487-83F2-E54C0643849F}">
      <dsp:nvSpPr>
        <dsp:cNvPr id="0" name=""/>
        <dsp:cNvSpPr/>
      </dsp:nvSpPr>
      <dsp:spPr>
        <a:xfrm>
          <a:off x="412245" y="2391244"/>
          <a:ext cx="4907341" cy="472320"/>
        </a:xfrm>
        <a:prstGeom prst="round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a:scene3d>
          <a:camera prst="orthographicFront">
            <a:rot lat="0" lon="0" rev="0"/>
          </a:camera>
          <a:lightRig rig="contrasting" dir="t">
            <a:rot lat="0" lon="0" rev="1200000"/>
          </a:lightRig>
        </a:scene3d>
        <a:sp3d/>
      </dsp:spPr>
      <dsp:style>
        <a:lnRef idx="1">
          <a:schemeClr val="accent6"/>
        </a:lnRef>
        <a:fillRef idx="3">
          <a:schemeClr val="accent6"/>
        </a:fillRef>
        <a:effectRef idx="2">
          <a:schemeClr val="accent6"/>
        </a:effectRef>
        <a:fontRef idx="minor">
          <a:schemeClr val="lt1"/>
        </a:fontRef>
      </dsp:style>
      <dsp:txBody>
        <a:bodyPr spcFirstLastPara="0" vert="horz" wrap="square" lIns="218147" tIns="0" rIns="218147" bIns="0" numCol="1" spcCol="1270" anchor="ctr" anchorCtr="0">
          <a:noAutofit/>
        </a:bodyPr>
        <a:lstStyle/>
        <a:p>
          <a:pPr lvl="0" algn="l" defTabSz="1155700">
            <a:lnSpc>
              <a:spcPct val="90000"/>
            </a:lnSpc>
            <a:spcBef>
              <a:spcPct val="0"/>
            </a:spcBef>
            <a:spcAft>
              <a:spcPct val="35000"/>
            </a:spcAft>
          </a:pPr>
          <a:r>
            <a:rPr lang="en-US" sz="2600" b="0" kern="1200" dirty="0">
              <a:latin typeface="+mj-lt"/>
            </a:rPr>
            <a:t>Initial Implementation</a:t>
          </a:r>
        </a:p>
      </dsp:txBody>
      <dsp:txXfrm>
        <a:off x="435302" y="2414301"/>
        <a:ext cx="4861227" cy="426206"/>
      </dsp:txXfrm>
    </dsp:sp>
    <dsp:sp modelId="{DDF6E055-97DD-47A5-B52B-4D4E9E2EADD0}">
      <dsp:nvSpPr>
        <dsp:cNvPr id="0" name=""/>
        <dsp:cNvSpPr/>
      </dsp:nvSpPr>
      <dsp:spPr>
        <a:xfrm>
          <a:off x="0" y="3668164"/>
          <a:ext cx="8244916" cy="718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That worked, let’s do it for real (investment)</a:t>
          </a:r>
        </a:p>
      </dsp:txBody>
      <dsp:txXfrm>
        <a:off x="0" y="3668164"/>
        <a:ext cx="8244916" cy="718200"/>
      </dsp:txXfrm>
    </dsp:sp>
    <dsp:sp modelId="{6D914A54-B7F6-4A24-9F6E-4AB6A8A63DE4}">
      <dsp:nvSpPr>
        <dsp:cNvPr id="0" name=""/>
        <dsp:cNvSpPr/>
      </dsp:nvSpPr>
      <dsp:spPr>
        <a:xfrm>
          <a:off x="412245" y="3432004"/>
          <a:ext cx="5516632" cy="47232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218147" tIns="0" rIns="218147" bIns="0" numCol="1" spcCol="1270" anchor="ctr" anchorCtr="0">
          <a:noAutofit/>
        </a:bodyPr>
        <a:lstStyle/>
        <a:p>
          <a:pPr lvl="0" algn="l" defTabSz="1155700">
            <a:lnSpc>
              <a:spcPct val="90000"/>
            </a:lnSpc>
            <a:spcBef>
              <a:spcPct val="0"/>
            </a:spcBef>
            <a:spcAft>
              <a:spcPct val="35000"/>
            </a:spcAft>
          </a:pPr>
          <a:r>
            <a:rPr lang="en-US" sz="2600" b="0" kern="1200" dirty="0">
              <a:latin typeface="+mj-lt"/>
            </a:rPr>
            <a:t>Full Implementation</a:t>
          </a:r>
        </a:p>
      </dsp:txBody>
      <dsp:txXfrm>
        <a:off x="435302" y="3455061"/>
        <a:ext cx="5470518" cy="426206"/>
      </dsp:txXfrm>
    </dsp:sp>
    <dsp:sp modelId="{200C7944-57E3-44A0-ACC4-32F750BA3DB6}">
      <dsp:nvSpPr>
        <dsp:cNvPr id="0" name=""/>
        <dsp:cNvSpPr/>
      </dsp:nvSpPr>
      <dsp:spPr>
        <a:xfrm>
          <a:off x="0" y="4708924"/>
          <a:ext cx="8244916" cy="718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Let’s make it our way of doing business (institutionalized use)</a:t>
          </a:r>
        </a:p>
      </dsp:txBody>
      <dsp:txXfrm>
        <a:off x="0" y="4708924"/>
        <a:ext cx="8244916" cy="718200"/>
      </dsp:txXfrm>
    </dsp:sp>
    <dsp:sp modelId="{37644250-2239-41EF-88FE-BDEC6CDC8369}">
      <dsp:nvSpPr>
        <dsp:cNvPr id="0" name=""/>
        <dsp:cNvSpPr/>
      </dsp:nvSpPr>
      <dsp:spPr>
        <a:xfrm>
          <a:off x="412245" y="4472764"/>
          <a:ext cx="5974134" cy="47232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218147" tIns="0" rIns="218147" bIns="0" numCol="1" spcCol="1270" anchor="ctr" anchorCtr="0">
          <a:noAutofit/>
        </a:bodyPr>
        <a:lstStyle/>
        <a:p>
          <a:pPr lvl="0" algn="l" defTabSz="1155700">
            <a:lnSpc>
              <a:spcPct val="90000"/>
            </a:lnSpc>
            <a:spcBef>
              <a:spcPct val="0"/>
            </a:spcBef>
            <a:spcAft>
              <a:spcPct val="35000"/>
            </a:spcAft>
          </a:pPr>
          <a:r>
            <a:rPr lang="en-US" sz="2600" b="0" kern="1200" dirty="0">
              <a:latin typeface="+mj-lt"/>
            </a:rPr>
            <a:t>Sustainability &amp; Continuous Regeneration</a:t>
          </a:r>
        </a:p>
      </dsp:txBody>
      <dsp:txXfrm>
        <a:off x="435302" y="4495821"/>
        <a:ext cx="5928020" cy="42620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3C7E6-76FE-47F3-85DE-F8C6D8EB1B1A}">
      <dsp:nvSpPr>
        <dsp:cNvPr id="0" name=""/>
        <dsp:cNvSpPr/>
      </dsp:nvSpPr>
      <dsp:spPr>
        <a:xfrm rot="16200000">
          <a:off x="609599" y="-609599"/>
          <a:ext cx="2743200" cy="3962400"/>
        </a:xfrm>
        <a:prstGeom prst="round1Rec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n-US" sz="6500" kern="1200" dirty="0"/>
        </a:p>
      </dsp:txBody>
      <dsp:txXfrm rot="5400000">
        <a:off x="-1" y="1"/>
        <a:ext cx="3962400" cy="2057400"/>
      </dsp:txXfrm>
    </dsp:sp>
    <dsp:sp modelId="{4C16EEA0-B299-4328-95F8-FC95E9AC12F9}">
      <dsp:nvSpPr>
        <dsp:cNvPr id="0" name=""/>
        <dsp:cNvSpPr/>
      </dsp:nvSpPr>
      <dsp:spPr>
        <a:xfrm>
          <a:off x="3962400" y="0"/>
          <a:ext cx="3962400" cy="2743200"/>
        </a:xfrm>
        <a:prstGeom prst="round1Rect">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n-US" sz="6500" kern="1200" dirty="0"/>
        </a:p>
      </dsp:txBody>
      <dsp:txXfrm>
        <a:off x="3962400" y="0"/>
        <a:ext cx="3962400" cy="2057400"/>
      </dsp:txXfrm>
    </dsp:sp>
    <dsp:sp modelId="{99ADC70F-A86D-45C7-8E69-C52B6C277311}">
      <dsp:nvSpPr>
        <dsp:cNvPr id="0" name=""/>
        <dsp:cNvSpPr/>
      </dsp:nvSpPr>
      <dsp:spPr>
        <a:xfrm rot="10800000">
          <a:off x="0" y="2743200"/>
          <a:ext cx="3962400" cy="2743200"/>
        </a:xfrm>
        <a:prstGeom prst="round1Rect">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n-US" sz="6500" kern="1200" dirty="0"/>
        </a:p>
      </dsp:txBody>
      <dsp:txXfrm rot="10800000">
        <a:off x="0" y="3429000"/>
        <a:ext cx="3962400" cy="2057400"/>
      </dsp:txXfrm>
    </dsp:sp>
    <dsp:sp modelId="{6669D36B-AA4B-4DAD-BA5D-F1DEBA91CCAC}">
      <dsp:nvSpPr>
        <dsp:cNvPr id="0" name=""/>
        <dsp:cNvSpPr/>
      </dsp:nvSpPr>
      <dsp:spPr>
        <a:xfrm rot="5400000">
          <a:off x="4572000" y="2133600"/>
          <a:ext cx="2743200" cy="3962400"/>
        </a:xfrm>
        <a:prstGeom prst="round1Rect">
          <a:avLst/>
        </a:prstGeom>
        <a:blipFill rotWithShape="0">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n-US" sz="6500" kern="1200" dirty="0"/>
        </a:p>
      </dsp:txBody>
      <dsp:txXfrm rot="-5400000">
        <a:off x="3962399" y="3429000"/>
        <a:ext cx="3962400" cy="2057400"/>
      </dsp:txXfrm>
    </dsp:sp>
    <dsp:sp modelId="{C30794A9-395F-4D1A-B0EE-7DEC986E900C}">
      <dsp:nvSpPr>
        <dsp:cNvPr id="0" name=""/>
        <dsp:cNvSpPr/>
      </dsp:nvSpPr>
      <dsp:spPr>
        <a:xfrm>
          <a:off x="2773679" y="2057400"/>
          <a:ext cx="2377440" cy="1371600"/>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7170" tIns="217170" rIns="217170" bIns="217170" numCol="1" spcCol="1270" anchor="ctr" anchorCtr="0">
          <a:noAutofit/>
        </a:bodyPr>
        <a:lstStyle/>
        <a:p>
          <a:pPr lvl="0" algn="ctr" defTabSz="2533650">
            <a:lnSpc>
              <a:spcPct val="90000"/>
            </a:lnSpc>
            <a:spcBef>
              <a:spcPct val="0"/>
            </a:spcBef>
            <a:spcAft>
              <a:spcPct val="35000"/>
            </a:spcAft>
          </a:pPr>
          <a:endParaRPr lang="en-US" sz="5700" kern="1200" dirty="0"/>
        </a:p>
      </dsp:txBody>
      <dsp:txXfrm>
        <a:off x="2840635" y="2124356"/>
        <a:ext cx="2243528" cy="123768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71B27-75AC-4129-B5BB-DA351481B1E2}">
      <dsp:nvSpPr>
        <dsp:cNvPr id="0" name=""/>
        <dsp:cNvSpPr/>
      </dsp:nvSpPr>
      <dsp:spPr>
        <a:xfrm>
          <a:off x="989944" y="103488"/>
          <a:ext cx="2325624"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Opportunities to Respond</a:t>
          </a:r>
        </a:p>
      </dsp:txBody>
      <dsp:txXfrm>
        <a:off x="1020766" y="134310"/>
        <a:ext cx="2263980" cy="569751"/>
      </dsp:txXfrm>
    </dsp:sp>
    <dsp:sp modelId="{56EA9667-E871-4288-8F4B-014EDE7B9C5A}">
      <dsp:nvSpPr>
        <dsp:cNvPr id="0" name=""/>
        <dsp:cNvSpPr/>
      </dsp:nvSpPr>
      <dsp:spPr>
        <a:xfrm>
          <a:off x="989944" y="724402"/>
          <a:ext cx="2325624"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Behavior Specific Praise</a:t>
          </a:r>
        </a:p>
      </dsp:txBody>
      <dsp:txXfrm>
        <a:off x="1020766" y="755224"/>
        <a:ext cx="2263980" cy="569751"/>
      </dsp:txXfrm>
    </dsp:sp>
    <dsp:sp modelId="{762B536A-87C4-4D69-B2F0-1832EBB0EB7F}">
      <dsp:nvSpPr>
        <dsp:cNvPr id="0" name=""/>
        <dsp:cNvSpPr/>
      </dsp:nvSpPr>
      <dsp:spPr>
        <a:xfrm>
          <a:off x="1001733" y="1319447"/>
          <a:ext cx="2372080"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Active Supervision</a:t>
          </a:r>
        </a:p>
      </dsp:txBody>
      <dsp:txXfrm>
        <a:off x="1032555" y="1350269"/>
        <a:ext cx="2310436" cy="569751"/>
      </dsp:txXfrm>
    </dsp:sp>
    <dsp:sp modelId="{88030163-1A97-4855-9793-1A9D116F0034}">
      <dsp:nvSpPr>
        <dsp:cNvPr id="0" name=""/>
        <dsp:cNvSpPr/>
      </dsp:nvSpPr>
      <dsp:spPr>
        <a:xfrm>
          <a:off x="985659" y="1989288"/>
          <a:ext cx="2362198"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Instructional Feedback</a:t>
          </a:r>
        </a:p>
      </dsp:txBody>
      <dsp:txXfrm>
        <a:off x="1016481" y="2020110"/>
        <a:ext cx="2300554" cy="569751"/>
      </dsp:txXfrm>
    </dsp:sp>
    <dsp:sp modelId="{34DA06A9-F990-4119-8C56-60C2A50109B7}">
      <dsp:nvSpPr>
        <dsp:cNvPr id="0" name=""/>
        <dsp:cNvSpPr/>
      </dsp:nvSpPr>
      <dsp:spPr>
        <a:xfrm>
          <a:off x="985659" y="2652253"/>
          <a:ext cx="2362213"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High </a:t>
          </a:r>
          <a:r>
            <a:rPr lang="en-US" sz="1800" i="1" kern="1200" dirty="0">
              <a:latin typeface="Arial" panose="020B0604020202020204" pitchFamily="34" charset="0"/>
              <a:cs typeface="Arial" panose="020B0604020202020204" pitchFamily="34" charset="0"/>
            </a:rPr>
            <a:t>p</a:t>
          </a:r>
          <a:r>
            <a:rPr lang="en-US" sz="1800" kern="1200" dirty="0">
              <a:latin typeface="Arial" panose="020B0604020202020204" pitchFamily="34" charset="0"/>
              <a:cs typeface="Arial" panose="020B0604020202020204" pitchFamily="34" charset="0"/>
            </a:rPr>
            <a:t> Requests</a:t>
          </a:r>
        </a:p>
      </dsp:txBody>
      <dsp:txXfrm>
        <a:off x="1016481" y="2683075"/>
        <a:ext cx="2300569" cy="569751"/>
      </dsp:txXfrm>
    </dsp:sp>
    <dsp:sp modelId="{C99B2676-3A44-4F02-A869-1B1DF990413D}">
      <dsp:nvSpPr>
        <dsp:cNvPr id="0" name=""/>
        <dsp:cNvSpPr/>
      </dsp:nvSpPr>
      <dsp:spPr>
        <a:xfrm>
          <a:off x="995229" y="3328288"/>
          <a:ext cx="2372080"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n-US" sz="1800" kern="1200" dirty="0" err="1">
              <a:latin typeface="Arial" panose="020B0604020202020204" pitchFamily="34" charset="0"/>
              <a:cs typeface="Arial" panose="020B0604020202020204" pitchFamily="34" charset="0"/>
            </a:rPr>
            <a:t>Precorrection</a:t>
          </a:r>
          <a:endParaRPr lang="en-US" sz="1800" kern="1200" dirty="0">
            <a:latin typeface="Arial" panose="020B0604020202020204" pitchFamily="34" charset="0"/>
            <a:cs typeface="Arial" panose="020B0604020202020204" pitchFamily="34" charset="0"/>
          </a:endParaRPr>
        </a:p>
      </dsp:txBody>
      <dsp:txXfrm>
        <a:off x="1026051" y="3359110"/>
        <a:ext cx="2310436" cy="569751"/>
      </dsp:txXfrm>
    </dsp:sp>
    <dsp:sp modelId="{3D8C4CD1-9262-4F70-A5E0-2A21FAFA4975}">
      <dsp:nvSpPr>
        <dsp:cNvPr id="0" name=""/>
        <dsp:cNvSpPr/>
      </dsp:nvSpPr>
      <dsp:spPr>
        <a:xfrm>
          <a:off x="985659" y="3978182"/>
          <a:ext cx="2362198"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Incorporating Choice</a:t>
          </a:r>
        </a:p>
      </dsp:txBody>
      <dsp:txXfrm>
        <a:off x="1016481" y="4009004"/>
        <a:ext cx="2300554" cy="5697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23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JULY</a:t>
          </a:r>
        </a:p>
      </dsp:txBody>
      <dsp:txXfrm rot="16200000">
        <a:off x="-197867" y="199098"/>
        <a:ext cx="546351" cy="148153"/>
      </dsp:txXfrm>
    </dsp:sp>
    <dsp:sp modelId="{016B7851-ED07-41AA-91EF-5A835E3DD507}">
      <dsp:nvSpPr>
        <dsp:cNvPr id="0" name=""/>
        <dsp:cNvSpPr/>
      </dsp:nvSpPr>
      <dsp:spPr>
        <a:xfrm>
          <a:off x="767924"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AUGUST</a:t>
          </a:r>
        </a:p>
      </dsp:txBody>
      <dsp:txXfrm rot="16200000">
        <a:off x="568825" y="199098"/>
        <a:ext cx="546351" cy="148153"/>
      </dsp:txXfrm>
    </dsp:sp>
    <dsp:sp modelId="{427FC1E3-0593-4C6D-B81C-9EA4B510122F}">
      <dsp:nvSpPr>
        <dsp:cNvPr id="0" name=""/>
        <dsp:cNvSpPr/>
      </dsp:nvSpPr>
      <dsp:spPr>
        <a:xfrm rot="5400000">
          <a:off x="722646"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C15E4C-134F-4BF2-8D38-276CD15FB5CB}">
      <dsp:nvSpPr>
        <dsp:cNvPr id="0" name=""/>
        <dsp:cNvSpPr/>
      </dsp:nvSpPr>
      <dsp:spPr>
        <a:xfrm>
          <a:off x="1534617"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SEPTEMBER</a:t>
          </a:r>
        </a:p>
      </dsp:txBody>
      <dsp:txXfrm rot="16200000">
        <a:off x="1335518" y="199098"/>
        <a:ext cx="546351" cy="148153"/>
      </dsp:txXfrm>
    </dsp:sp>
    <dsp:sp modelId="{D91F4DFA-AF61-4DA7-B416-261203779B99}">
      <dsp:nvSpPr>
        <dsp:cNvPr id="0" name=""/>
        <dsp:cNvSpPr/>
      </dsp:nvSpPr>
      <dsp:spPr>
        <a:xfrm rot="5400000">
          <a:off x="1489339"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0FBCA3-1096-4E7C-874F-8D7904239F28}">
      <dsp:nvSpPr>
        <dsp:cNvPr id="0" name=""/>
        <dsp:cNvSpPr/>
      </dsp:nvSpPr>
      <dsp:spPr>
        <a:xfrm>
          <a:off x="230131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OCTOBER</a:t>
          </a:r>
        </a:p>
      </dsp:txBody>
      <dsp:txXfrm rot="16200000">
        <a:off x="2102212" y="199098"/>
        <a:ext cx="546351" cy="148153"/>
      </dsp:txXfrm>
    </dsp:sp>
    <dsp:sp modelId="{D79CC247-1F61-4E90-9866-DAA70D747B32}">
      <dsp:nvSpPr>
        <dsp:cNvPr id="0" name=""/>
        <dsp:cNvSpPr/>
      </dsp:nvSpPr>
      <dsp:spPr>
        <a:xfrm rot="5400000">
          <a:off x="2256032"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NOVEMBER</a:t>
          </a:r>
        </a:p>
      </dsp:txBody>
      <dsp:txXfrm rot="16200000">
        <a:off x="-197049" y="197049"/>
        <a:ext cx="546352" cy="152252"/>
      </dsp:txXfrm>
    </dsp:sp>
    <dsp:sp modelId="{64520AE6-CA28-44A4-BD01-EAAB20F3659C}">
      <dsp:nvSpPr>
        <dsp:cNvPr id="0" name=""/>
        <dsp:cNvSpPr/>
      </dsp:nvSpPr>
      <dsp:spPr>
        <a:xfrm>
          <a:off x="788204"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DECEMBER</a:t>
          </a:r>
        </a:p>
      </dsp:txBody>
      <dsp:txXfrm rot="16200000">
        <a:off x="591154" y="197049"/>
        <a:ext cx="546352" cy="152252"/>
      </dsp:txXfrm>
    </dsp:sp>
    <dsp:sp modelId="{427FC1E3-0593-4C6D-B81C-9EA4B510122F}">
      <dsp:nvSpPr>
        <dsp:cNvPr id="0" name=""/>
        <dsp:cNvSpPr/>
      </dsp:nvSpPr>
      <dsp:spPr>
        <a:xfrm rot="5400000">
          <a:off x="743032" y="514324"/>
          <a:ext cx="97957" cy="114189"/>
        </a:xfrm>
        <a:prstGeom prst="flowChartExtra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281"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JANUARY</a:t>
          </a:r>
        </a:p>
      </dsp:txBody>
      <dsp:txXfrm rot="16200000">
        <a:off x="-209965" y="199522"/>
        <a:ext cx="563939" cy="143445"/>
      </dsp:txXfrm>
    </dsp:sp>
    <dsp:sp modelId="{E0A01FB4-1D39-44C8-BE71-7169CCA8ECD3}">
      <dsp:nvSpPr>
        <dsp:cNvPr id="0" name=""/>
        <dsp:cNvSpPr/>
      </dsp:nvSpPr>
      <dsp:spPr>
        <a:xfrm>
          <a:off x="742614"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FEBRUARY</a:t>
          </a:r>
        </a:p>
      </dsp:txBody>
      <dsp:txXfrm rot="16200000">
        <a:off x="532367" y="199522"/>
        <a:ext cx="563939" cy="143445"/>
      </dsp:txXfrm>
    </dsp:sp>
    <dsp:sp modelId="{427FC1E3-0593-4C6D-B81C-9EA4B510122F}">
      <dsp:nvSpPr>
        <dsp:cNvPr id="0" name=""/>
        <dsp:cNvSpPr/>
      </dsp:nvSpPr>
      <dsp:spPr>
        <a:xfrm rot="5400000">
          <a:off x="697220" y="506914"/>
          <a:ext cx="97959" cy="107584"/>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815659" cy="666283"/>
        </a:xfrm>
        <a:prstGeom prst="roundRect">
          <a:avLst>
            <a:gd name="adj" fmla="val 5000"/>
          </a:avLst>
        </a:prstGeom>
        <a:solidFill>
          <a:schemeClr val="accent2"/>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MARCH</a:t>
          </a:r>
        </a:p>
      </dsp:txBody>
      <dsp:txXfrm rot="16200000">
        <a:off x="-191610" y="191610"/>
        <a:ext cx="546352" cy="16313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73"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APRIL</a:t>
          </a:r>
        </a:p>
      </dsp:txBody>
      <dsp:txXfrm rot="16200000">
        <a:off x="-198286" y="198460"/>
        <a:ext cx="546352" cy="149432"/>
      </dsp:txXfrm>
    </dsp:sp>
    <dsp:sp modelId="{168CDFC9-90CE-424B-A4E8-278ACC8BE182}">
      <dsp:nvSpPr>
        <dsp:cNvPr id="0" name=""/>
        <dsp:cNvSpPr/>
      </dsp:nvSpPr>
      <dsp:spPr>
        <a:xfrm>
          <a:off x="773484"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MAY</a:t>
          </a:r>
        </a:p>
      </dsp:txBody>
      <dsp:txXfrm rot="16200000">
        <a:off x="575024" y="198460"/>
        <a:ext cx="546352" cy="149432"/>
      </dsp:txXfrm>
    </dsp:sp>
    <dsp:sp modelId="{427FC1E3-0593-4C6D-B81C-9EA4B510122F}">
      <dsp:nvSpPr>
        <dsp:cNvPr id="0" name=""/>
        <dsp:cNvSpPr/>
      </dsp:nvSpPr>
      <dsp:spPr>
        <a:xfrm rot="5400000">
          <a:off x="728240"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430438FA-20BF-47B3-A949-A405D0DB09CD}">
      <dsp:nvSpPr>
        <dsp:cNvPr id="0" name=""/>
        <dsp:cNvSpPr/>
      </dsp:nvSpPr>
      <dsp:spPr>
        <a:xfrm>
          <a:off x="1546795"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JUNE</a:t>
          </a:r>
        </a:p>
      </dsp:txBody>
      <dsp:txXfrm rot="16200000">
        <a:off x="1348335" y="198460"/>
        <a:ext cx="546352" cy="149432"/>
      </dsp:txXfrm>
    </dsp:sp>
    <dsp:sp modelId="{FE0A7E94-0825-4074-865F-1ACA6778AEB4}">
      <dsp:nvSpPr>
        <dsp:cNvPr id="0" name=""/>
        <dsp:cNvSpPr/>
      </dsp:nvSpPr>
      <dsp:spPr>
        <a:xfrm rot="5400000">
          <a:off x="1501551"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861"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kern="1200"/>
            <a:t>SESSION 1: Setting up for Success</a:t>
          </a:r>
        </a:p>
      </dsp:txBody>
      <dsp:txXfrm>
        <a:off x="4861" y="1353819"/>
        <a:ext cx="1461995" cy="1353819"/>
      </dsp:txXfrm>
    </dsp:sp>
    <dsp:sp modelId="{0304F202-A9F3-479D-BEB1-3ABB9CCAFAF9}">
      <dsp:nvSpPr>
        <dsp:cNvPr id="0" name=""/>
        <dsp:cNvSpPr/>
      </dsp:nvSpPr>
      <dsp:spPr>
        <a:xfrm>
          <a:off x="172331" y="203072"/>
          <a:ext cx="1127054"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510716"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lvl="0" algn="ctr" defTabSz="622300">
            <a:lnSpc>
              <a:spcPct val="90000"/>
            </a:lnSpc>
            <a:spcBef>
              <a:spcPct val="0"/>
            </a:spcBef>
            <a:spcAft>
              <a:spcPct val="35000"/>
            </a:spcAft>
          </a:pPr>
          <a:r>
            <a:rPr lang="en-US" sz="1400" i="1" kern="1200">
              <a:solidFill>
                <a:schemeClr val="accent4"/>
              </a:solidFill>
            </a:rPr>
            <a:t>TECHNOLOGY TRAINING PART 1: Preparing</a:t>
          </a:r>
          <a:br>
            <a:rPr lang="en-US" sz="1400" i="1" kern="1200">
              <a:solidFill>
                <a:schemeClr val="accent4"/>
              </a:solidFill>
            </a:rPr>
          </a:br>
          <a:r>
            <a:rPr lang="en-US" sz="1400" i="1" kern="1200">
              <a:solidFill>
                <a:schemeClr val="accent4"/>
              </a:solidFill>
            </a:rPr>
            <a:t>Your Data Structures</a:t>
          </a:r>
          <a:endParaRPr lang="en-US" sz="1400" kern="1200">
            <a:solidFill>
              <a:schemeClr val="accent4"/>
            </a:solidFill>
          </a:endParaRPr>
        </a:p>
      </dsp:txBody>
      <dsp:txXfrm>
        <a:off x="1510716" y="1353819"/>
        <a:ext cx="1461995" cy="1353819"/>
      </dsp:txXfrm>
    </dsp:sp>
    <dsp:sp modelId="{AF799562-D0FE-4304-8CBE-F6EBFAE4013A}">
      <dsp:nvSpPr>
        <dsp:cNvPr id="0" name=""/>
        <dsp:cNvSpPr/>
      </dsp:nvSpPr>
      <dsp:spPr>
        <a:xfrm>
          <a:off x="1678186" y="203072"/>
          <a:ext cx="1127054"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3016571"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kern="1200"/>
            <a:t>SESSION 2: Monitoring and </a:t>
          </a:r>
          <a:r>
            <a:rPr lang="en-US" sz="1400" kern="1200" err="1"/>
            <a:t>Communi-cating</a:t>
          </a:r>
          <a:r>
            <a:rPr lang="en-US" sz="1400" kern="1200"/>
            <a:t> for Success</a:t>
          </a:r>
        </a:p>
      </dsp:txBody>
      <dsp:txXfrm>
        <a:off x="3016571" y="1353819"/>
        <a:ext cx="1461995" cy="1353819"/>
      </dsp:txXfrm>
    </dsp:sp>
    <dsp:sp modelId="{069CDC01-BE12-484D-9486-671E87A5E1A9}">
      <dsp:nvSpPr>
        <dsp:cNvPr id="0" name=""/>
        <dsp:cNvSpPr/>
      </dsp:nvSpPr>
      <dsp:spPr>
        <a:xfrm>
          <a:off x="3184042" y="203072"/>
          <a:ext cx="1127054"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4522427"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lvl="0" algn="ctr" defTabSz="622300">
            <a:lnSpc>
              <a:spcPct val="90000"/>
            </a:lnSpc>
            <a:spcBef>
              <a:spcPct val="0"/>
            </a:spcBef>
            <a:spcAft>
              <a:spcPct val="35000"/>
            </a:spcAft>
          </a:pPr>
          <a:r>
            <a:rPr lang="en-US" sz="1400" i="1" kern="1200">
              <a:solidFill>
                <a:schemeClr val="accent4"/>
              </a:solidFill>
            </a:rPr>
            <a:t>TECHNOLOGY TRAINING PART 2: Preparing </a:t>
          </a:r>
          <a:r>
            <a:rPr lang="en-US" sz="1400" i="1" kern="1200" err="1">
              <a:solidFill>
                <a:schemeClr val="accent4"/>
              </a:solidFill>
            </a:rPr>
            <a:t>Implementa-tion</a:t>
          </a:r>
          <a:r>
            <a:rPr lang="en-US" sz="1400" i="1" kern="1200">
              <a:solidFill>
                <a:schemeClr val="accent4"/>
              </a:solidFill>
            </a:rPr>
            <a:t> Reports</a:t>
          </a:r>
        </a:p>
      </dsp:txBody>
      <dsp:txXfrm>
        <a:off x="4522427" y="1353819"/>
        <a:ext cx="1461995" cy="1353819"/>
      </dsp:txXfrm>
    </dsp:sp>
    <dsp:sp modelId="{640B4EA2-5D13-4CA1-86A9-3221B0994580}">
      <dsp:nvSpPr>
        <dsp:cNvPr id="0" name=""/>
        <dsp:cNvSpPr/>
      </dsp:nvSpPr>
      <dsp:spPr>
        <a:xfrm>
          <a:off x="4689897" y="203072"/>
          <a:ext cx="1127054"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28282" y="0"/>
          <a:ext cx="1461995" cy="3384549"/>
        </a:xfrm>
        <a:prstGeom prst="roundRect">
          <a:avLst>
            <a:gd name="adj" fmla="val 10000"/>
          </a:avLst>
        </a:prstGeom>
        <a:solidFill>
          <a:srgbClr val="EAB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kern="1200"/>
            <a:t>SESSION 3: Using Your Data to Inform Instruction</a:t>
          </a:r>
        </a:p>
      </dsp:txBody>
      <dsp:txXfrm>
        <a:off x="6028282" y="1353819"/>
        <a:ext cx="1461995" cy="1353819"/>
      </dsp:txXfrm>
    </dsp:sp>
    <dsp:sp modelId="{1722C8D5-9191-4617-9A5C-B2D813A9D915}">
      <dsp:nvSpPr>
        <dsp:cNvPr id="0" name=""/>
        <dsp:cNvSpPr/>
      </dsp:nvSpPr>
      <dsp:spPr>
        <a:xfrm>
          <a:off x="6195752" y="203072"/>
          <a:ext cx="1127054"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534137" y="0"/>
          <a:ext cx="1461995" cy="3384549"/>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kern="1200"/>
            <a:t>SESSION 4: </a:t>
          </a:r>
          <a:br>
            <a:rPr lang="en-US" sz="1400" kern="1200"/>
          </a:br>
          <a:r>
            <a:rPr lang="en-US" sz="1400" kern="1200"/>
            <a:t>True Integration</a:t>
          </a:r>
        </a:p>
      </dsp:txBody>
      <dsp:txXfrm>
        <a:off x="7534137" y="1353819"/>
        <a:ext cx="1461995" cy="1353819"/>
      </dsp:txXfrm>
    </dsp:sp>
    <dsp:sp modelId="{0ED1F304-354B-4320-B27C-70A3951670CA}">
      <dsp:nvSpPr>
        <dsp:cNvPr id="0" name=""/>
        <dsp:cNvSpPr/>
      </dsp:nvSpPr>
      <dsp:spPr>
        <a:xfrm>
          <a:off x="7701608" y="203072"/>
          <a:ext cx="1127054"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9039993"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kern="1200"/>
            <a:t>SESSION 5: Planning for the Year Ahead</a:t>
          </a:r>
        </a:p>
      </dsp:txBody>
      <dsp:txXfrm>
        <a:off x="9039993" y="1353819"/>
        <a:ext cx="1461995" cy="1353819"/>
      </dsp:txXfrm>
    </dsp:sp>
    <dsp:sp modelId="{92DE6F99-74F9-48AD-8F0A-3356A4758B7E}">
      <dsp:nvSpPr>
        <dsp:cNvPr id="0" name=""/>
        <dsp:cNvSpPr/>
      </dsp:nvSpPr>
      <dsp:spPr>
        <a:xfrm>
          <a:off x="9207463" y="203072"/>
          <a:ext cx="1127054"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10545848"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i="1" kern="1200">
              <a:solidFill>
                <a:schemeClr val="accent4"/>
              </a:solidFill>
            </a:rPr>
            <a:t>SUMMER SUPPORT</a:t>
          </a:r>
        </a:p>
      </dsp:txBody>
      <dsp:txXfrm>
        <a:off x="10545848" y="1353819"/>
        <a:ext cx="1461995" cy="1353819"/>
      </dsp:txXfrm>
    </dsp:sp>
    <dsp:sp modelId="{55472D87-4270-4864-9513-C4EF84F48593}">
      <dsp:nvSpPr>
        <dsp:cNvPr id="0" name=""/>
        <dsp:cNvSpPr/>
      </dsp:nvSpPr>
      <dsp:spPr>
        <a:xfrm>
          <a:off x="10713318" y="203072"/>
          <a:ext cx="1127054"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80508" y="2703864"/>
          <a:ext cx="11051688" cy="365871"/>
        </a:xfrm>
        <a:prstGeom prst="rightArrow">
          <a:avLst/>
        </a:prstGeom>
        <a:solidFill>
          <a:srgbClr val="8679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23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JULY</a:t>
          </a:r>
        </a:p>
      </dsp:txBody>
      <dsp:txXfrm rot="16200000">
        <a:off x="-197867" y="199098"/>
        <a:ext cx="546351" cy="148153"/>
      </dsp:txXfrm>
    </dsp:sp>
    <dsp:sp modelId="{016B7851-ED07-41AA-91EF-5A835E3DD507}">
      <dsp:nvSpPr>
        <dsp:cNvPr id="0" name=""/>
        <dsp:cNvSpPr/>
      </dsp:nvSpPr>
      <dsp:spPr>
        <a:xfrm>
          <a:off x="767924"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AUGUST</a:t>
          </a:r>
        </a:p>
      </dsp:txBody>
      <dsp:txXfrm rot="16200000">
        <a:off x="568825" y="199098"/>
        <a:ext cx="546351" cy="148153"/>
      </dsp:txXfrm>
    </dsp:sp>
    <dsp:sp modelId="{427FC1E3-0593-4C6D-B81C-9EA4B510122F}">
      <dsp:nvSpPr>
        <dsp:cNvPr id="0" name=""/>
        <dsp:cNvSpPr/>
      </dsp:nvSpPr>
      <dsp:spPr>
        <a:xfrm rot="5400000">
          <a:off x="722646"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C15E4C-134F-4BF2-8D38-276CD15FB5CB}">
      <dsp:nvSpPr>
        <dsp:cNvPr id="0" name=""/>
        <dsp:cNvSpPr/>
      </dsp:nvSpPr>
      <dsp:spPr>
        <a:xfrm>
          <a:off x="1534617"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SEPTEMBER</a:t>
          </a:r>
        </a:p>
      </dsp:txBody>
      <dsp:txXfrm rot="16200000">
        <a:off x="1335518" y="199098"/>
        <a:ext cx="546351" cy="148153"/>
      </dsp:txXfrm>
    </dsp:sp>
    <dsp:sp modelId="{D91F4DFA-AF61-4DA7-B416-261203779B99}">
      <dsp:nvSpPr>
        <dsp:cNvPr id="0" name=""/>
        <dsp:cNvSpPr/>
      </dsp:nvSpPr>
      <dsp:spPr>
        <a:xfrm rot="5400000">
          <a:off x="1489339"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0FBCA3-1096-4E7C-874F-8D7904239F28}">
      <dsp:nvSpPr>
        <dsp:cNvPr id="0" name=""/>
        <dsp:cNvSpPr/>
      </dsp:nvSpPr>
      <dsp:spPr>
        <a:xfrm>
          <a:off x="230131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OCTOBER</a:t>
          </a:r>
        </a:p>
      </dsp:txBody>
      <dsp:txXfrm rot="16200000">
        <a:off x="2102212" y="199098"/>
        <a:ext cx="546351" cy="148153"/>
      </dsp:txXfrm>
    </dsp:sp>
    <dsp:sp modelId="{D79CC247-1F61-4E90-9866-DAA70D747B32}">
      <dsp:nvSpPr>
        <dsp:cNvPr id="0" name=""/>
        <dsp:cNvSpPr/>
      </dsp:nvSpPr>
      <dsp:spPr>
        <a:xfrm rot="5400000">
          <a:off x="2256032"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NOVEMBER</a:t>
          </a:r>
        </a:p>
      </dsp:txBody>
      <dsp:txXfrm rot="16200000">
        <a:off x="-197049" y="197049"/>
        <a:ext cx="546352" cy="152252"/>
      </dsp:txXfrm>
    </dsp:sp>
    <dsp:sp modelId="{64520AE6-CA28-44A4-BD01-EAAB20F3659C}">
      <dsp:nvSpPr>
        <dsp:cNvPr id="0" name=""/>
        <dsp:cNvSpPr/>
      </dsp:nvSpPr>
      <dsp:spPr>
        <a:xfrm>
          <a:off x="788204"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DECEMBER</a:t>
          </a:r>
        </a:p>
      </dsp:txBody>
      <dsp:txXfrm rot="16200000">
        <a:off x="591154" y="197049"/>
        <a:ext cx="546352" cy="152252"/>
      </dsp:txXfrm>
    </dsp:sp>
    <dsp:sp modelId="{427FC1E3-0593-4C6D-B81C-9EA4B510122F}">
      <dsp:nvSpPr>
        <dsp:cNvPr id="0" name=""/>
        <dsp:cNvSpPr/>
      </dsp:nvSpPr>
      <dsp:spPr>
        <a:xfrm rot="5400000">
          <a:off x="743032" y="514324"/>
          <a:ext cx="97957" cy="114189"/>
        </a:xfrm>
        <a:prstGeom prst="flowChartExtra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hProcess7#2">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0.42661</cdr:x>
      <cdr:y>0.07555</cdr:y>
    </cdr:from>
    <cdr:to>
      <cdr:x>0.50367</cdr:x>
      <cdr:y>0.1301</cdr:y>
    </cdr:to>
    <cdr:sp macro="" textlink="">
      <cdr:nvSpPr>
        <cdr:cNvPr id="2" name="Rectangle 1"/>
        <cdr:cNvSpPr/>
      </cdr:nvSpPr>
      <cdr:spPr>
        <a:xfrm xmlns:a="http://schemas.openxmlformats.org/drawingml/2006/main">
          <a:off x="3543324" y="379956"/>
          <a:ext cx="640080" cy="274320"/>
        </a:xfrm>
        <a:prstGeom xmlns:a="http://schemas.openxmlformats.org/drawingml/2006/main" prst="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r>
            <a:rPr lang="en-US" sz="1800" dirty="0"/>
            <a:t>N = 19</a:t>
          </a:r>
        </a:p>
      </cdr:txBody>
    </cdr:sp>
  </cdr:relSizeAnchor>
  <cdr:relSizeAnchor xmlns:cdr="http://schemas.openxmlformats.org/drawingml/2006/chartDrawing">
    <cdr:from>
      <cdr:x>0.90578</cdr:x>
      <cdr:y>0.2082</cdr:y>
    </cdr:from>
    <cdr:to>
      <cdr:x>0.99385</cdr:x>
      <cdr:y>0.26275</cdr:y>
    </cdr:to>
    <cdr:sp macro="" textlink="">
      <cdr:nvSpPr>
        <cdr:cNvPr id="3" name="Rectangle 2">
          <a:extLst xmlns:a="http://schemas.openxmlformats.org/drawingml/2006/main">
            <a:ext uri="{FF2B5EF4-FFF2-40B4-BE49-F238E27FC236}">
              <a16:creationId xmlns:a16="http://schemas.microsoft.com/office/drawing/2014/main" id="{CB0BFFC7-81EE-4660-B1EF-D09882B020CB}"/>
            </a:ext>
          </a:extLst>
        </cdr:cNvPr>
        <cdr:cNvSpPr/>
      </cdr:nvSpPr>
      <cdr:spPr>
        <a:xfrm xmlns:a="http://schemas.openxmlformats.org/drawingml/2006/main">
          <a:off x="7523228" y="1047079"/>
          <a:ext cx="731520" cy="274320"/>
        </a:xfrm>
        <a:prstGeom xmlns:a="http://schemas.openxmlformats.org/drawingml/2006/main" prst="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r>
            <a:rPr lang="en-US" sz="1800" dirty="0">
              <a:solidFill>
                <a:schemeClr val="tx1"/>
              </a:solidFill>
            </a:rPr>
            <a:t>N = 45</a:t>
          </a:r>
        </a:p>
      </cdr:txBody>
    </cdr:sp>
  </cdr:relSizeAnchor>
  <cdr:relSizeAnchor xmlns:cdr="http://schemas.openxmlformats.org/drawingml/2006/chartDrawing">
    <cdr:from>
      <cdr:x>0.90991</cdr:x>
      <cdr:y>0.34107</cdr:y>
    </cdr:from>
    <cdr:to>
      <cdr:x>0.99798</cdr:x>
      <cdr:y>0.39562</cdr:y>
    </cdr:to>
    <cdr:sp macro="" textlink="">
      <cdr:nvSpPr>
        <cdr:cNvPr id="4" name="Rectangle 3">
          <a:extLst xmlns:a="http://schemas.openxmlformats.org/drawingml/2006/main">
            <a:ext uri="{FF2B5EF4-FFF2-40B4-BE49-F238E27FC236}">
              <a16:creationId xmlns:a16="http://schemas.microsoft.com/office/drawing/2014/main" id="{E70FCF9E-0BB8-4DF3-AB96-930218DCABBB}"/>
            </a:ext>
          </a:extLst>
        </cdr:cNvPr>
        <cdr:cNvSpPr/>
      </cdr:nvSpPr>
      <cdr:spPr>
        <a:xfrm xmlns:a="http://schemas.openxmlformats.org/drawingml/2006/main">
          <a:off x="7557530" y="1715309"/>
          <a:ext cx="731520" cy="274320"/>
        </a:xfrm>
        <a:prstGeom xmlns:a="http://schemas.openxmlformats.org/drawingml/2006/main" prst="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r>
            <a:rPr lang="en-US" sz="1800" dirty="0"/>
            <a:t>N = 248</a:t>
          </a:r>
        </a:p>
      </cdr:txBody>
    </cdr:sp>
  </cdr:relSizeAnchor>
  <cdr:relSizeAnchor xmlns:cdr="http://schemas.openxmlformats.org/drawingml/2006/chartDrawing">
    <cdr:from>
      <cdr:x>0.90578</cdr:x>
      <cdr:y>0.07534</cdr:y>
    </cdr:from>
    <cdr:to>
      <cdr:x>0.99385</cdr:x>
      <cdr:y>0.12989</cdr:y>
    </cdr:to>
    <cdr:sp macro="" textlink="">
      <cdr:nvSpPr>
        <cdr:cNvPr id="5" name="Rectangle 4">
          <a:extLst xmlns:a="http://schemas.openxmlformats.org/drawingml/2006/main">
            <a:ext uri="{FF2B5EF4-FFF2-40B4-BE49-F238E27FC236}">
              <a16:creationId xmlns:a16="http://schemas.microsoft.com/office/drawing/2014/main" id="{33472A85-5FC8-4E26-A2CB-7CA5C942F2E9}"/>
            </a:ext>
          </a:extLst>
        </cdr:cNvPr>
        <cdr:cNvSpPr/>
      </cdr:nvSpPr>
      <cdr:spPr>
        <a:xfrm xmlns:a="http://schemas.openxmlformats.org/drawingml/2006/main">
          <a:off x="7523228" y="378900"/>
          <a:ext cx="731520" cy="274320"/>
        </a:xfrm>
        <a:prstGeom xmlns:a="http://schemas.openxmlformats.org/drawingml/2006/main" prst="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r>
            <a:rPr lang="en-US" sz="1800" dirty="0"/>
            <a:t>N = 24</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99CD55-64BA-4F8F-A977-5D4929BCA744}" type="datetimeFigureOut">
              <a:rPr lang="en-US" smtClean="0"/>
              <a:t>7/11/2020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E9D5D3-2E19-48D7-A2AA-A8BA04DCF754}" type="slidenum">
              <a:rPr lang="en-US" smtClean="0"/>
              <a:t>‹#›</a:t>
            </a:fld>
            <a:endParaRPr lang="en-US"/>
          </a:p>
        </p:txBody>
      </p:sp>
    </p:spTree>
    <p:extLst>
      <p:ext uri="{BB962C8B-B14F-4D97-AF65-F5344CB8AC3E}">
        <p14:creationId xmlns:p14="http://schemas.microsoft.com/office/powerpoint/2010/main" val="3884691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14640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74277" indent="-296857">
              <a:defRPr>
                <a:solidFill>
                  <a:schemeClr val="tx1"/>
                </a:solidFill>
                <a:latin typeface="Verdana" panose="020B0604030504040204" pitchFamily="34" charset="0"/>
                <a:ea typeface="MS PGothic" panose="020B0600070205080204" pitchFamily="34" charset="-128"/>
              </a:defRPr>
            </a:lvl2pPr>
            <a:lvl3pPr marL="1193549" indent="-237180">
              <a:defRPr>
                <a:solidFill>
                  <a:schemeClr val="tx1"/>
                </a:solidFill>
                <a:latin typeface="Verdana" panose="020B0604030504040204" pitchFamily="34" charset="0"/>
                <a:ea typeface="MS PGothic" panose="020B0600070205080204" pitchFamily="34" charset="-128"/>
              </a:defRPr>
            </a:lvl3pPr>
            <a:lvl4pPr marL="1669439" indent="-237180">
              <a:defRPr>
                <a:solidFill>
                  <a:schemeClr val="tx1"/>
                </a:solidFill>
                <a:latin typeface="Verdana" panose="020B0604030504040204" pitchFamily="34" charset="0"/>
                <a:ea typeface="MS PGothic" panose="020B0600070205080204" pitchFamily="34" charset="-128"/>
              </a:defRPr>
            </a:lvl4pPr>
            <a:lvl5pPr marL="2148389" indent="-237180">
              <a:defRPr>
                <a:solidFill>
                  <a:schemeClr val="tx1"/>
                </a:solidFill>
                <a:latin typeface="Verdana" panose="020B0604030504040204" pitchFamily="34" charset="0"/>
                <a:ea typeface="MS PGothic" panose="020B0600070205080204" pitchFamily="34" charset="-128"/>
              </a:defRPr>
            </a:lvl5pPr>
            <a:lvl6pPr marL="2589084" indent="-23718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3029779" indent="-23718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70474" indent="-23718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911169" indent="-23718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9A5D4A-B2C1-46C5-85BB-8AE60451357C}" type="slidenum">
              <a:rPr kumimoji="0" lang="en-US" altLang="en-US" sz="1300" b="0" i="0" u="none" strike="noStrike" kern="1200" cap="none" spc="0" normalizeH="0" baseline="0" noProof="0" smtClean="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3750680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BB252C-4602-4093-A354-B7A8448DCE6C}" type="slidenum">
              <a:rPr lang="en-US" smtClean="0"/>
              <a:t>31</a:t>
            </a:fld>
            <a:endParaRPr lang="en-US"/>
          </a:p>
        </p:txBody>
      </p:sp>
    </p:spTree>
    <p:extLst>
      <p:ext uri="{BB962C8B-B14F-4D97-AF65-F5344CB8AC3E}">
        <p14:creationId xmlns:p14="http://schemas.microsoft.com/office/powerpoint/2010/main" val="2207460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BB252C-4602-4093-A354-B7A8448DCE6C}" type="slidenum">
              <a:rPr lang="en-US" smtClean="0"/>
              <a:t>32</a:t>
            </a:fld>
            <a:endParaRPr lang="en-US"/>
          </a:p>
        </p:txBody>
      </p:sp>
    </p:spTree>
    <p:extLst>
      <p:ext uri="{BB962C8B-B14F-4D97-AF65-F5344CB8AC3E}">
        <p14:creationId xmlns:p14="http://schemas.microsoft.com/office/powerpoint/2010/main" val="1463651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p:spPr>
        <p:txBody>
          <a:bodyPr/>
          <a:lstStyle/>
          <a:p>
            <a:pPr defTabSz="966529">
              <a:defRPr/>
            </a:pPr>
            <a:endParaRPr lang="en-US" altLang="en-US" baseline="0" dirty="0"/>
          </a:p>
        </p:txBody>
      </p:sp>
      <p:sp>
        <p:nvSpPr>
          <p:cNvPr id="12292" name="Slide Number Placeholder 3"/>
          <p:cNvSpPr>
            <a:spLocks noGrp="1"/>
          </p:cNvSpPr>
          <p:nvPr>
            <p:ph type="sldNum" sz="quarter" idx="5"/>
          </p:nvPr>
        </p:nvSpPr>
        <p:spPr>
          <a:noFill/>
        </p:spPr>
        <p:txBody>
          <a:bodyPr/>
          <a:lstStyle/>
          <a:p>
            <a:fld id="{E7DBD5FC-3AD5-4568-BE77-620F009B9686}" type="slidenum">
              <a:rPr lang="en-US" altLang="en-US" smtClean="0"/>
              <a:pPr/>
              <a:t>33</a:t>
            </a:fld>
            <a:endParaRPr lang="en-US" altLang="en-US"/>
          </a:p>
        </p:txBody>
      </p:sp>
    </p:spTree>
    <p:extLst>
      <p:ext uri="{BB962C8B-B14F-4D97-AF65-F5344CB8AC3E}">
        <p14:creationId xmlns:p14="http://schemas.microsoft.com/office/powerpoint/2010/main" val="2212371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126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5998">
              <a:defRPr>
                <a:solidFill>
                  <a:schemeClr val="tx1"/>
                </a:solidFill>
                <a:latin typeface="Calibri" pitchFamily="34" charset="0"/>
              </a:defRPr>
            </a:lvl1pPr>
            <a:lvl2pPr marL="761821" indent="-293008" defTabSz="935998">
              <a:defRPr>
                <a:solidFill>
                  <a:schemeClr val="tx1"/>
                </a:solidFill>
                <a:latin typeface="Calibri" pitchFamily="34" charset="0"/>
              </a:defRPr>
            </a:lvl2pPr>
            <a:lvl3pPr marL="1172032" indent="-234406" defTabSz="935998">
              <a:defRPr>
                <a:solidFill>
                  <a:schemeClr val="tx1"/>
                </a:solidFill>
                <a:latin typeface="Calibri" pitchFamily="34" charset="0"/>
              </a:defRPr>
            </a:lvl3pPr>
            <a:lvl4pPr marL="1640845" indent="-234406" defTabSz="935998">
              <a:defRPr>
                <a:solidFill>
                  <a:schemeClr val="tx1"/>
                </a:solidFill>
                <a:latin typeface="Calibri" pitchFamily="34" charset="0"/>
              </a:defRPr>
            </a:lvl4pPr>
            <a:lvl5pPr marL="2109658" indent="-234406" defTabSz="935998">
              <a:defRPr>
                <a:solidFill>
                  <a:schemeClr val="tx1"/>
                </a:solidFill>
                <a:latin typeface="Calibri" pitchFamily="34" charset="0"/>
              </a:defRPr>
            </a:lvl5pPr>
            <a:lvl6pPr marL="2578471" indent="-234406" defTabSz="935998" fontAlgn="base">
              <a:spcBef>
                <a:spcPct val="0"/>
              </a:spcBef>
              <a:spcAft>
                <a:spcPct val="0"/>
              </a:spcAft>
              <a:defRPr>
                <a:solidFill>
                  <a:schemeClr val="tx1"/>
                </a:solidFill>
                <a:latin typeface="Calibri" pitchFamily="34" charset="0"/>
              </a:defRPr>
            </a:lvl6pPr>
            <a:lvl7pPr marL="3047284" indent="-234406" defTabSz="935998" fontAlgn="base">
              <a:spcBef>
                <a:spcPct val="0"/>
              </a:spcBef>
              <a:spcAft>
                <a:spcPct val="0"/>
              </a:spcAft>
              <a:defRPr>
                <a:solidFill>
                  <a:schemeClr val="tx1"/>
                </a:solidFill>
                <a:latin typeface="Calibri" pitchFamily="34" charset="0"/>
              </a:defRPr>
            </a:lvl7pPr>
            <a:lvl8pPr marL="3516097" indent="-234406" defTabSz="935998" fontAlgn="base">
              <a:spcBef>
                <a:spcPct val="0"/>
              </a:spcBef>
              <a:spcAft>
                <a:spcPct val="0"/>
              </a:spcAft>
              <a:defRPr>
                <a:solidFill>
                  <a:schemeClr val="tx1"/>
                </a:solidFill>
                <a:latin typeface="Calibri" pitchFamily="34" charset="0"/>
              </a:defRPr>
            </a:lvl8pPr>
            <a:lvl9pPr marL="3984909" indent="-234406" defTabSz="935998" fontAlgn="base">
              <a:spcBef>
                <a:spcPct val="0"/>
              </a:spcBef>
              <a:spcAft>
                <a:spcPct val="0"/>
              </a:spcAft>
              <a:defRPr>
                <a:solidFill>
                  <a:schemeClr val="tx1"/>
                </a:solidFill>
                <a:latin typeface="Calibri" pitchFamily="34" charset="0"/>
              </a:defRPr>
            </a:lvl9pPr>
          </a:lstStyle>
          <a:p>
            <a:pPr>
              <a:defRPr/>
            </a:pPr>
            <a:fld id="{E9974735-75EA-4173-8D41-68936E24EC5A}" type="slidenum">
              <a:rPr lang="en-US" smtClean="0">
                <a:solidFill>
                  <a:prstClr val="black"/>
                </a:solidFill>
              </a:rPr>
              <a:pPr>
                <a:defRPr/>
              </a:pPr>
              <a:t>35</a:t>
            </a:fld>
            <a:endParaRPr lang="en-US">
              <a:solidFill>
                <a:prstClr val="black"/>
              </a:solidFill>
            </a:endParaRPr>
          </a:p>
        </p:txBody>
      </p:sp>
      <p:sp>
        <p:nvSpPr>
          <p:cNvPr id="2" name="Footer Placeholder 1"/>
          <p:cNvSpPr>
            <a:spLocks noGrp="1"/>
          </p:cNvSpPr>
          <p:nvPr>
            <p:ph type="ftr" sz="quarter" idx="10"/>
          </p:nvPr>
        </p:nvSpPr>
        <p:spPr/>
        <p:txBody>
          <a:bodyPr/>
          <a:lstStyle/>
          <a:p>
            <a:r>
              <a:rPr lang="en-US"/>
              <a:t>Lane and Oakes 2013</a:t>
            </a:r>
          </a:p>
        </p:txBody>
      </p:sp>
    </p:spTree>
    <p:extLst>
      <p:ext uri="{BB962C8B-B14F-4D97-AF65-F5344CB8AC3E}">
        <p14:creationId xmlns:p14="http://schemas.microsoft.com/office/powerpoint/2010/main" val="3390885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security – teamwork to create, populate,</a:t>
            </a:r>
            <a:r>
              <a:rPr lang="en-US" baseline="0" dirty="0"/>
              <a:t> collect and synthesize data – planning ahead to calendar screening as all other data collection – SHARE the information with faculty and staff</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3BB1121-769A-41ED-928C-53AB9EACD28C}" type="slidenum">
              <a:rPr kumimoji="0" lang="en-US" altLang="en-US" sz="1300" b="0" i="0" u="none" strike="noStrike" kern="1200" cap="none" spc="0" normalizeH="0" baseline="0" noProof="0" smtClean="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096830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QR code still functional?</a:t>
            </a:r>
          </a:p>
        </p:txBody>
      </p:sp>
      <p:sp>
        <p:nvSpPr>
          <p:cNvPr id="4" name="Slide Number Placeholder 3"/>
          <p:cNvSpPr>
            <a:spLocks noGrp="1"/>
          </p:cNvSpPr>
          <p:nvPr>
            <p:ph type="sldNum" sz="quarter" idx="10"/>
          </p:nvPr>
        </p:nvSpPr>
        <p:spPr/>
        <p:txBody>
          <a:bodyPr/>
          <a:lstStyle/>
          <a:p>
            <a:pPr>
              <a:defRPr/>
            </a:pPr>
            <a:fld id="{C3BB1121-769A-41ED-928C-53AB9EACD28C}" type="slidenum">
              <a:rPr lang="en-US" altLang="en-US" smtClean="0"/>
              <a:pPr>
                <a:defRPr/>
              </a:pPr>
              <a:t>38</a:t>
            </a:fld>
            <a:endParaRPr lang="en-US" altLang="en-US"/>
          </a:p>
        </p:txBody>
      </p:sp>
    </p:spTree>
    <p:extLst>
      <p:ext uri="{BB962C8B-B14F-4D97-AF65-F5344CB8AC3E}">
        <p14:creationId xmlns:p14="http://schemas.microsoft.com/office/powerpoint/2010/main" val="1366382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solidFill>
                  <a:prstClr val="black"/>
                </a:solidFill>
              </a:rPr>
              <a:t>Lane and Oakes</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243515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dirty="0"/>
              <a:t>Lane, K. L., Oakes, W. P., Ennis, R. P., &amp; Hirsch, S. E. (2014). Identifying students for secondary and tertiary prevention efforts: How do we determine which students have Tier 2 and Tier 3 needs? </a:t>
            </a:r>
            <a:r>
              <a:rPr lang="en-US" i="1" dirty="0"/>
              <a:t>Preventing School Failure, 58, </a:t>
            </a:r>
            <a:r>
              <a:rPr lang="en-US" dirty="0"/>
              <a:t>171-182, DOI: 10.1080/1045988X.2014.895573</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FDAB86F-69B3-40D1-ADA3-E7244A873187}" type="slidenum">
              <a:rPr kumimoji="0" lang="en-US" sz="1300" b="0" i="0" u="none" strike="noStrike" kern="1200" cap="none" spc="0" normalizeH="0" baseline="0" noProof="0" smtClean="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4136960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ln/>
        </p:spPr>
      </p:sp>
      <p:sp>
        <p:nvSpPr>
          <p:cNvPr id="245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6625"/>
            <a:r>
              <a:rPr lang="en-US" altLang="en-US"/>
              <a:t>Lane, K. L., Oakes, W. P., Ennis, R. P., &amp; Hirsch, S. E. (2014). Identifying students for secondary and tertiary prevention efforts: How do we determine which students have Tier 2 and Tier 3 needs? </a:t>
            </a:r>
            <a:r>
              <a:rPr lang="en-US" altLang="en-US" i="1"/>
              <a:t>Preventing School Failure, 58, </a:t>
            </a:r>
            <a:r>
              <a:rPr lang="en-US" altLang="en-US"/>
              <a:t>171-182, DOI: 10.1080/1045988X.2014.895573</a:t>
            </a:r>
          </a:p>
          <a:p>
            <a:pPr defTabSz="936625"/>
            <a:endParaRPr lang="en-US" altLang="en-US"/>
          </a:p>
        </p:txBody>
      </p:sp>
      <p:sp>
        <p:nvSpPr>
          <p:cNvPr id="245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C3808C39-BD76-49CB-9B14-2F328FC56483}" type="slidenum">
              <a:rPr lang="en-US" altLang="en-US" smtClean="0">
                <a:solidFill>
                  <a:prstClr val="black"/>
                </a:solidFill>
              </a:rPr>
              <a:pPr/>
              <a:t>44</a:t>
            </a:fld>
            <a:endParaRPr lang="en-US" altLang="en-US">
              <a:solidFill>
                <a:prstClr val="black"/>
              </a:solidFill>
            </a:endParaRPr>
          </a:p>
        </p:txBody>
      </p:sp>
    </p:spTree>
    <p:extLst>
      <p:ext uri="{BB962C8B-B14F-4D97-AF65-F5344CB8AC3E}">
        <p14:creationId xmlns:p14="http://schemas.microsoft.com/office/powerpoint/2010/main" val="881431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A97D0D-5178-4F57-BFD7-EC7A65772746}" type="slidenum">
              <a:rPr lang="en-US" smtClean="0"/>
              <a:t>8</a:t>
            </a:fld>
            <a:endParaRPr lang="en-US"/>
          </a:p>
        </p:txBody>
      </p:sp>
    </p:spTree>
    <p:extLst>
      <p:ext uri="{BB962C8B-B14F-4D97-AF65-F5344CB8AC3E}">
        <p14:creationId xmlns:p14="http://schemas.microsoft.com/office/powerpoint/2010/main" val="1340151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Ci3T.org: On-demand Professional Learning Resources</a:t>
            </a:r>
            <a:endParaRPr lang="en-US" dirty="0"/>
          </a:p>
        </p:txBody>
      </p:sp>
    </p:spTree>
    <p:extLst>
      <p:ext uri="{BB962C8B-B14F-4D97-AF65-F5344CB8AC3E}">
        <p14:creationId xmlns:p14="http://schemas.microsoft.com/office/powerpoint/2010/main" val="858420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473075" y="727075"/>
            <a:ext cx="6373813" cy="3586163"/>
          </a:xfrm>
          <a:ln/>
        </p:spPr>
      </p:sp>
      <p:sp>
        <p:nvSpPr>
          <p:cNvPr id="124931" name="Notes Placeholder 2"/>
          <p:cNvSpPr>
            <a:spLocks noGrp="1"/>
          </p:cNvSpPr>
          <p:nvPr>
            <p:ph type="body" idx="1"/>
          </p:nvPr>
        </p:nvSpPr>
        <p:spPr>
          <a:xfrm>
            <a:off x="973668" y="4562237"/>
            <a:ext cx="5367867" cy="43188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248" tIns="47771" rIns="97248" bIns="47771"/>
          <a:lstStyle/>
          <a:p>
            <a:endParaRPr lang="en-US" altLang="en-US"/>
          </a:p>
        </p:txBody>
      </p:sp>
      <p:sp>
        <p:nvSpPr>
          <p:cNvPr id="2" name="Footer Placeholder 1"/>
          <p:cNvSpPr>
            <a:spLocks noGrp="1"/>
          </p:cNvSpPr>
          <p:nvPr>
            <p:ph type="ftr" sz="quarter" idx="4"/>
          </p:nvPr>
        </p:nvSpPr>
        <p:spPr/>
        <p:txBody>
          <a:bodyPr/>
          <a:lstStyle/>
          <a:p>
            <a:pPr>
              <a:defRPr/>
            </a:pPr>
            <a:r>
              <a:rPr lang="en-US">
                <a:solidFill>
                  <a:prstClr val="black"/>
                </a:solidFill>
              </a:rPr>
              <a:t>Lane and Oakes 2013</a:t>
            </a:r>
          </a:p>
        </p:txBody>
      </p:sp>
    </p:spTree>
    <p:extLst>
      <p:ext uri="{BB962C8B-B14F-4D97-AF65-F5344CB8AC3E}">
        <p14:creationId xmlns:p14="http://schemas.microsoft.com/office/powerpoint/2010/main" val="346302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203853-BF44-432B-840E-26104550DF5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2426" tIns="46214" rIns="92426" bIns="46214" numCol="1" anchor="t" anchorCtr="0" compatLnSpc="1">
            <a:prstTxWarp prst="textNoShape">
              <a:avLst/>
            </a:prstTxWarp>
          </a:bodyPr>
          <a:lstStyle/>
          <a:p>
            <a:pPr marL="231064" indent="-231064">
              <a:lnSpc>
                <a:spcPct val="80000"/>
              </a:lnSpc>
            </a:pPr>
            <a:r>
              <a:rPr lang="en-US" sz="1000" b="1" dirty="0"/>
              <a:t>10 min Using this PowerPoint break timer</a:t>
            </a:r>
          </a:p>
          <a:p>
            <a:pPr marL="231064" indent="-231064">
              <a:lnSpc>
                <a:spcPct val="80000"/>
              </a:lnSpc>
            </a:pPr>
            <a:endParaRPr lang="en-US" sz="1000" b="1" dirty="0"/>
          </a:p>
          <a:p>
            <a:pPr marL="231064" indent="-231064">
              <a:lnSpc>
                <a:spcPct val="80000"/>
              </a:lnSpc>
            </a:pPr>
            <a:r>
              <a:rPr lang="en-US" sz="1000" b="1" dirty="0"/>
              <a:t>**Is timer set to correct time. Do we want 25 or 10? Same question for above slide. </a:t>
            </a:r>
          </a:p>
          <a:p>
            <a:pPr marL="231064" indent="-231064">
              <a:lnSpc>
                <a:spcPct val="80000"/>
              </a:lnSpc>
            </a:pPr>
            <a:r>
              <a:rPr lang="en-US" sz="1000" dirty="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31064" indent="-231064">
              <a:lnSpc>
                <a:spcPct val="80000"/>
              </a:lnSpc>
            </a:pPr>
            <a:endParaRPr lang="en-US" sz="1000" dirty="0"/>
          </a:p>
          <a:p>
            <a:pPr marL="231064" indent="-231064">
              <a:lnSpc>
                <a:spcPct val="80000"/>
              </a:lnSpc>
            </a:pPr>
            <a:r>
              <a:rPr lang="en-US" sz="1000" b="1" dirty="0"/>
              <a:t>To insert this slide into your presentation </a:t>
            </a:r>
          </a:p>
          <a:p>
            <a:pPr marL="231064" indent="-231064">
              <a:lnSpc>
                <a:spcPct val="80000"/>
              </a:lnSpc>
            </a:pPr>
            <a:endParaRPr lang="en-US" sz="1000" b="1" dirty="0"/>
          </a:p>
          <a:p>
            <a:pPr marL="231064" indent="-231064">
              <a:buFontTx/>
              <a:buAutoNum type="arabicPeriod"/>
            </a:pPr>
            <a:r>
              <a:rPr lang="en-US" dirty="0"/>
              <a:t>Save this template as a presentation (.</a:t>
            </a:r>
            <a:r>
              <a:rPr lang="en-US" dirty="0" err="1"/>
              <a:t>ppt</a:t>
            </a:r>
            <a:r>
              <a:rPr lang="en-US" dirty="0"/>
              <a:t> file) on your computer. </a:t>
            </a:r>
          </a:p>
          <a:p>
            <a:pPr marL="231064" indent="-231064">
              <a:buFontTx/>
              <a:buAutoNum type="arabicPeriod"/>
            </a:pPr>
            <a:r>
              <a:rPr lang="en-US" dirty="0"/>
              <a:t>Open the presentation that will contain the timer. </a:t>
            </a:r>
          </a:p>
          <a:p>
            <a:pPr marL="231064" indent="-231064">
              <a:buFontTx/>
              <a:buAutoNum type="arabicPeriod"/>
            </a:pPr>
            <a:r>
              <a:rPr lang="en-US" dirty="0"/>
              <a:t>On the </a:t>
            </a:r>
            <a:r>
              <a:rPr lang="en-US" b="1" dirty="0"/>
              <a:t>Slides</a:t>
            </a:r>
            <a:r>
              <a:rPr lang="en-US" dirty="0"/>
              <a:t> tab, place your insertion point after the slide that will precede the timer. (Make sure you don't select a slide. Your insertion point should be between the slides.) </a:t>
            </a:r>
          </a:p>
          <a:p>
            <a:pPr marL="231064" indent="-231064">
              <a:buFontTx/>
              <a:buAutoNum type="arabicPeriod"/>
            </a:pPr>
            <a:r>
              <a:rPr lang="en-US" dirty="0"/>
              <a:t>On the </a:t>
            </a:r>
            <a:r>
              <a:rPr lang="en-US" b="1" dirty="0"/>
              <a:t>Insert</a:t>
            </a:r>
            <a:r>
              <a:rPr lang="en-US" dirty="0"/>
              <a:t> menu, click </a:t>
            </a:r>
            <a:r>
              <a:rPr lang="en-US" b="1" dirty="0"/>
              <a:t>Slides from Files</a:t>
            </a:r>
            <a:r>
              <a:rPr lang="en-US" dirty="0"/>
              <a:t>. </a:t>
            </a:r>
          </a:p>
          <a:p>
            <a:pPr marL="231064" indent="-231064">
              <a:buFontTx/>
              <a:buAutoNum type="arabicPeriod"/>
            </a:pPr>
            <a:r>
              <a:rPr lang="en-US" dirty="0"/>
              <a:t>In the </a:t>
            </a:r>
            <a:r>
              <a:rPr lang="en-US" b="1" dirty="0"/>
              <a:t>Slide Finder</a:t>
            </a:r>
            <a:r>
              <a:rPr lang="en-US" dirty="0"/>
              <a:t> dialog box, click the </a:t>
            </a:r>
            <a:r>
              <a:rPr lang="en-US" b="1" dirty="0"/>
              <a:t>Find Presentation</a:t>
            </a:r>
            <a:r>
              <a:rPr lang="en-US" dirty="0"/>
              <a:t> tab. </a:t>
            </a:r>
          </a:p>
          <a:p>
            <a:pPr marL="231064" indent="-231064">
              <a:buFontTx/>
              <a:buAutoNum type="arabicPeriod"/>
            </a:pPr>
            <a:r>
              <a:rPr lang="en-US" dirty="0"/>
              <a:t>Click </a:t>
            </a:r>
            <a:r>
              <a:rPr lang="en-US" b="1" dirty="0"/>
              <a:t>Browse</a:t>
            </a:r>
            <a:r>
              <a:rPr lang="en-US" dirty="0"/>
              <a:t>, locate and select the timer presentation, and then click </a:t>
            </a:r>
            <a:r>
              <a:rPr lang="en-US" b="1" dirty="0"/>
              <a:t>Open</a:t>
            </a:r>
            <a:r>
              <a:rPr lang="en-US" dirty="0"/>
              <a:t>. </a:t>
            </a:r>
          </a:p>
          <a:p>
            <a:pPr marL="231064" indent="-231064">
              <a:buFontTx/>
              <a:buAutoNum type="arabicPeriod"/>
            </a:pPr>
            <a:r>
              <a:rPr lang="en-US" dirty="0"/>
              <a:t>In the </a:t>
            </a:r>
            <a:r>
              <a:rPr lang="en-US" b="1" dirty="0"/>
              <a:t>Slides from Files</a:t>
            </a:r>
            <a:r>
              <a:rPr lang="en-US" dirty="0"/>
              <a:t> dialog box, select the timer slide. </a:t>
            </a:r>
          </a:p>
          <a:p>
            <a:pPr marL="231064" indent="-231064">
              <a:buFontTx/>
              <a:buAutoNum type="arabicPeriod"/>
            </a:pPr>
            <a:r>
              <a:rPr lang="en-US" dirty="0"/>
              <a:t>Select the </a:t>
            </a:r>
            <a:r>
              <a:rPr lang="en-US" b="1" dirty="0"/>
              <a:t>Keep source formatting</a:t>
            </a:r>
            <a:r>
              <a:rPr lang="en-US" dirty="0"/>
              <a:t> check box. If you do not select this check box, the copied slide will inherit the design of the slide that precedes it in the presentation. </a:t>
            </a:r>
          </a:p>
          <a:p>
            <a:pPr marL="231064" indent="-231064">
              <a:buFontTx/>
              <a:buAutoNum type="arabicPeriod"/>
            </a:pPr>
            <a:r>
              <a:rPr lang="en-US" dirty="0"/>
              <a:t>Click </a:t>
            </a:r>
            <a:r>
              <a:rPr lang="en-US" b="1" dirty="0"/>
              <a:t>Insert</a:t>
            </a:r>
            <a:r>
              <a:rPr lang="en-US" dirty="0"/>
              <a:t>. </a:t>
            </a:r>
          </a:p>
          <a:p>
            <a:pPr marL="231064" indent="-231064">
              <a:buFontTx/>
              <a:buAutoNum type="arabicPeriod"/>
            </a:pPr>
            <a:r>
              <a:rPr lang="en-US" dirty="0"/>
              <a:t>Click </a:t>
            </a:r>
            <a:r>
              <a:rPr lang="en-US" b="1" dirty="0"/>
              <a:t>Close</a:t>
            </a:r>
            <a:r>
              <a:rPr lang="en-US" dirty="0"/>
              <a:t>.</a:t>
            </a:r>
            <a:endParaRPr lang="en-US" sz="1000" dirty="0"/>
          </a:p>
        </p:txBody>
      </p:sp>
    </p:spTree>
    <p:extLst>
      <p:ext uri="{BB962C8B-B14F-4D97-AF65-F5344CB8AC3E}">
        <p14:creationId xmlns:p14="http://schemas.microsoft.com/office/powerpoint/2010/main" val="1397864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933700-60D0-4A4D-9DC1-0097DB73EC8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956456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933700-60D0-4A4D-9DC1-0097DB73EC8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18283760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57</a:t>
            </a:fld>
            <a:endParaRPr lang="en-US"/>
          </a:p>
        </p:txBody>
      </p:sp>
    </p:spTree>
    <p:extLst>
      <p:ext uri="{BB962C8B-B14F-4D97-AF65-F5344CB8AC3E}">
        <p14:creationId xmlns:p14="http://schemas.microsoft.com/office/powerpoint/2010/main" val="2215462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58</a:t>
            </a:fld>
            <a:endParaRPr lang="en-US"/>
          </a:p>
        </p:txBody>
      </p:sp>
    </p:spTree>
    <p:extLst>
      <p:ext uri="{BB962C8B-B14F-4D97-AF65-F5344CB8AC3E}">
        <p14:creationId xmlns:p14="http://schemas.microsoft.com/office/powerpoint/2010/main" val="3331696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59</a:t>
            </a:fld>
            <a:endParaRPr lang="en-US"/>
          </a:p>
        </p:txBody>
      </p:sp>
    </p:spTree>
    <p:extLst>
      <p:ext uri="{BB962C8B-B14F-4D97-AF65-F5344CB8AC3E}">
        <p14:creationId xmlns:p14="http://schemas.microsoft.com/office/powerpoint/2010/main" val="3694650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60</a:t>
            </a:fld>
            <a:endParaRPr lang="en-US"/>
          </a:p>
        </p:txBody>
      </p:sp>
    </p:spTree>
    <p:extLst>
      <p:ext uri="{BB962C8B-B14F-4D97-AF65-F5344CB8AC3E}">
        <p14:creationId xmlns:p14="http://schemas.microsoft.com/office/powerpoint/2010/main" val="24369163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61</a:t>
            </a:fld>
            <a:endParaRPr lang="en-US"/>
          </a:p>
        </p:txBody>
      </p:sp>
    </p:spTree>
    <p:extLst>
      <p:ext uri="{BB962C8B-B14F-4D97-AF65-F5344CB8AC3E}">
        <p14:creationId xmlns:p14="http://schemas.microsoft.com/office/powerpoint/2010/main" val="449002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9D5D3-2E19-48D7-A2AA-A8BA04DCF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936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62</a:t>
            </a:fld>
            <a:endParaRPr lang="en-US"/>
          </a:p>
        </p:txBody>
      </p:sp>
    </p:spTree>
    <p:extLst>
      <p:ext uri="{BB962C8B-B14F-4D97-AF65-F5344CB8AC3E}">
        <p14:creationId xmlns:p14="http://schemas.microsoft.com/office/powerpoint/2010/main" val="2634896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63</a:t>
            </a:fld>
            <a:endParaRPr lang="en-US"/>
          </a:p>
        </p:txBody>
      </p:sp>
    </p:spTree>
    <p:extLst>
      <p:ext uri="{BB962C8B-B14F-4D97-AF65-F5344CB8AC3E}">
        <p14:creationId xmlns:p14="http://schemas.microsoft.com/office/powerpoint/2010/main" val="1447041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9910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the accordions below we will be uploading a series of brief practice guides that we hope you will find useful. Feel free to share these materials with fellow educators and families. We are sending positive thoughts to all our partners, colleagues, and the students you so tirelessly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Materials to support educators and families as we transition to continuous learning </a:t>
            </a:r>
          </a:p>
          <a:p>
            <a:r>
              <a:rPr lang="en-US"/>
              <a:t>Using your Ci3T structures to facilitate positive, productive environments for students, families, educators, and administrators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628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528725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Exploring format possibilities.</a:t>
            </a:r>
          </a:p>
          <a:p>
            <a:endParaRPr lang="en-US">
              <a:cs typeface="Calibri"/>
            </a:endParaRPr>
          </a:p>
        </p:txBody>
      </p:sp>
    </p:spTree>
    <p:extLst>
      <p:ext uri="{BB962C8B-B14F-4D97-AF65-F5344CB8AC3E}">
        <p14:creationId xmlns:p14="http://schemas.microsoft.com/office/powerpoint/2010/main" val="10862490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A97D0D-5178-4F57-BFD7-EC7A65772746}" type="slidenum">
              <a:rPr lang="en-US" smtClean="0"/>
              <a:t>73</a:t>
            </a:fld>
            <a:endParaRPr lang="en-US"/>
          </a:p>
        </p:txBody>
      </p:sp>
    </p:spTree>
    <p:extLst>
      <p:ext uri="{BB962C8B-B14F-4D97-AF65-F5344CB8AC3E}">
        <p14:creationId xmlns:p14="http://schemas.microsoft.com/office/powerpoint/2010/main" val="2734661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BD10193-3655-4282-9789-3EED2AB7E79F}" type="slidenum">
              <a:rPr kumimoji="0" lang="en-US" sz="1300" b="0" i="0" u="none" strike="noStrike" kern="1200" cap="none" spc="0" normalizeH="0" baseline="0" noProof="0" smtClean="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613019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23F127-1D0D-6247-80F8-8470AD18E0B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370653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16</a:t>
            </a:fld>
            <a:endParaRPr lang="en-US"/>
          </a:p>
        </p:txBody>
      </p:sp>
    </p:spTree>
    <p:extLst>
      <p:ext uri="{BB962C8B-B14F-4D97-AF65-F5344CB8AC3E}">
        <p14:creationId xmlns:p14="http://schemas.microsoft.com/office/powerpoint/2010/main" val="2434755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 action="ppaction://noaction"/>
              </a:rPr>
              <a:t>Click the purple box or here for video of SFES postcard.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 action="ppaction://noaction"/>
              </a:rPr>
              <a:t>https://nam10.safelinks.protection.outlook.com/?url=https%3A%2F%2Fwww.loom.com%2Fshare%2F43fbc52da3574ab5b909be112b107e3a&amp;data=02%7C01%7Ck923l138%40ku.edu%7C401b969e6afe4704827e08d7f44d3923%7C3c176536afe643f5b96636feabbe3c1a%7C0%7C0%7C637246484818641093&amp;sdata=MLYWnPe9OXhrLRVrc2Bm73J0B0eJQJ89ZjiAQtmrkdk%3D&amp;reserved=0</a:t>
            </a:r>
            <a:endParaRPr lang="en-US"/>
          </a:p>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19</a:t>
            </a:fld>
            <a:endParaRPr lang="en-US"/>
          </a:p>
        </p:txBody>
      </p:sp>
    </p:spTree>
    <p:extLst>
      <p:ext uri="{BB962C8B-B14F-4D97-AF65-F5344CB8AC3E}">
        <p14:creationId xmlns:p14="http://schemas.microsoft.com/office/powerpoint/2010/main" val="1039830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Calibri" charset="0"/>
              <a:ea typeface="MS PGothic" charset="-128"/>
            </a:endParaRPr>
          </a:p>
        </p:txBody>
      </p:sp>
    </p:spTree>
    <p:extLst>
      <p:ext uri="{BB962C8B-B14F-4D97-AF65-F5344CB8AC3E}">
        <p14:creationId xmlns:p14="http://schemas.microsoft.com/office/powerpoint/2010/main" val="2234624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203853-BF44-432B-840E-26104550DF5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2426" tIns="46214" rIns="92426" bIns="46214" numCol="1" anchor="t" anchorCtr="0" compatLnSpc="1">
            <a:prstTxWarp prst="textNoShape">
              <a:avLst/>
            </a:prstTxWarp>
          </a:bodyPr>
          <a:lstStyle/>
          <a:p>
            <a:pPr marL="231064" indent="-231064">
              <a:lnSpc>
                <a:spcPct val="80000"/>
              </a:lnSpc>
            </a:pPr>
            <a:r>
              <a:rPr lang="en-US" sz="1000" b="1" dirty="0"/>
              <a:t>10 min Using this PowerPoint break timer</a:t>
            </a:r>
          </a:p>
          <a:p>
            <a:pPr marL="231064" indent="-231064">
              <a:lnSpc>
                <a:spcPct val="80000"/>
              </a:lnSpc>
            </a:pPr>
            <a:endParaRPr lang="en-US" sz="1000" b="1" dirty="0"/>
          </a:p>
          <a:p>
            <a:pPr marL="231064" indent="-231064">
              <a:lnSpc>
                <a:spcPct val="80000"/>
              </a:lnSpc>
            </a:pPr>
            <a:r>
              <a:rPr lang="en-US" sz="1000" b="1" dirty="0"/>
              <a:t>**Is timer set to correct time. Do we want 25 or 10? Same question for above slide. </a:t>
            </a:r>
          </a:p>
          <a:p>
            <a:pPr marL="231064" indent="-231064">
              <a:lnSpc>
                <a:spcPct val="80000"/>
              </a:lnSpc>
            </a:pPr>
            <a:r>
              <a:rPr lang="en-US" sz="1000" dirty="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31064" indent="-231064">
              <a:lnSpc>
                <a:spcPct val="80000"/>
              </a:lnSpc>
            </a:pPr>
            <a:endParaRPr lang="en-US" sz="1000" dirty="0"/>
          </a:p>
          <a:p>
            <a:pPr marL="231064" indent="-231064">
              <a:lnSpc>
                <a:spcPct val="80000"/>
              </a:lnSpc>
            </a:pPr>
            <a:r>
              <a:rPr lang="en-US" sz="1000" b="1" dirty="0"/>
              <a:t>To insert this slide into your presentation </a:t>
            </a:r>
          </a:p>
          <a:p>
            <a:pPr marL="231064" indent="-231064">
              <a:lnSpc>
                <a:spcPct val="80000"/>
              </a:lnSpc>
            </a:pPr>
            <a:endParaRPr lang="en-US" sz="1000" b="1" dirty="0"/>
          </a:p>
          <a:p>
            <a:pPr marL="231064" indent="-231064">
              <a:buFontTx/>
              <a:buAutoNum type="arabicPeriod"/>
            </a:pPr>
            <a:r>
              <a:rPr lang="en-US" dirty="0"/>
              <a:t>Save this template as a presentation (.</a:t>
            </a:r>
            <a:r>
              <a:rPr lang="en-US" dirty="0" err="1"/>
              <a:t>ppt</a:t>
            </a:r>
            <a:r>
              <a:rPr lang="en-US" dirty="0"/>
              <a:t> file) on your computer. </a:t>
            </a:r>
          </a:p>
          <a:p>
            <a:pPr marL="231064" indent="-231064">
              <a:buFontTx/>
              <a:buAutoNum type="arabicPeriod"/>
            </a:pPr>
            <a:r>
              <a:rPr lang="en-US" dirty="0"/>
              <a:t>Open the presentation that will contain the timer. </a:t>
            </a:r>
          </a:p>
          <a:p>
            <a:pPr marL="231064" indent="-231064">
              <a:buFontTx/>
              <a:buAutoNum type="arabicPeriod"/>
            </a:pPr>
            <a:r>
              <a:rPr lang="en-US" dirty="0"/>
              <a:t>On the </a:t>
            </a:r>
            <a:r>
              <a:rPr lang="en-US" b="1" dirty="0"/>
              <a:t>Slides</a:t>
            </a:r>
            <a:r>
              <a:rPr lang="en-US" dirty="0"/>
              <a:t> tab, place your insertion point after the slide that will precede the timer. (Make sure you don't select a slide. Your insertion point should be between the slides.) </a:t>
            </a:r>
          </a:p>
          <a:p>
            <a:pPr marL="231064" indent="-231064">
              <a:buFontTx/>
              <a:buAutoNum type="arabicPeriod"/>
            </a:pPr>
            <a:r>
              <a:rPr lang="en-US" dirty="0"/>
              <a:t>On the </a:t>
            </a:r>
            <a:r>
              <a:rPr lang="en-US" b="1" dirty="0"/>
              <a:t>Insert</a:t>
            </a:r>
            <a:r>
              <a:rPr lang="en-US" dirty="0"/>
              <a:t> menu, click </a:t>
            </a:r>
            <a:r>
              <a:rPr lang="en-US" b="1" dirty="0"/>
              <a:t>Slides from Files</a:t>
            </a:r>
            <a:r>
              <a:rPr lang="en-US" dirty="0"/>
              <a:t>. </a:t>
            </a:r>
          </a:p>
          <a:p>
            <a:pPr marL="231064" indent="-231064">
              <a:buFontTx/>
              <a:buAutoNum type="arabicPeriod"/>
            </a:pPr>
            <a:r>
              <a:rPr lang="en-US" dirty="0"/>
              <a:t>In the </a:t>
            </a:r>
            <a:r>
              <a:rPr lang="en-US" b="1" dirty="0"/>
              <a:t>Slide Finder</a:t>
            </a:r>
            <a:r>
              <a:rPr lang="en-US" dirty="0"/>
              <a:t> dialog box, click the </a:t>
            </a:r>
            <a:r>
              <a:rPr lang="en-US" b="1" dirty="0"/>
              <a:t>Find Presentation</a:t>
            </a:r>
            <a:r>
              <a:rPr lang="en-US" dirty="0"/>
              <a:t> tab. </a:t>
            </a:r>
          </a:p>
          <a:p>
            <a:pPr marL="231064" indent="-231064">
              <a:buFontTx/>
              <a:buAutoNum type="arabicPeriod"/>
            </a:pPr>
            <a:r>
              <a:rPr lang="en-US" dirty="0"/>
              <a:t>Click </a:t>
            </a:r>
            <a:r>
              <a:rPr lang="en-US" b="1" dirty="0"/>
              <a:t>Browse</a:t>
            </a:r>
            <a:r>
              <a:rPr lang="en-US" dirty="0"/>
              <a:t>, locate and select the timer presentation, and then click </a:t>
            </a:r>
            <a:r>
              <a:rPr lang="en-US" b="1" dirty="0"/>
              <a:t>Open</a:t>
            </a:r>
            <a:r>
              <a:rPr lang="en-US" dirty="0"/>
              <a:t>. </a:t>
            </a:r>
          </a:p>
          <a:p>
            <a:pPr marL="231064" indent="-231064">
              <a:buFontTx/>
              <a:buAutoNum type="arabicPeriod"/>
            </a:pPr>
            <a:r>
              <a:rPr lang="en-US" dirty="0"/>
              <a:t>In the </a:t>
            </a:r>
            <a:r>
              <a:rPr lang="en-US" b="1" dirty="0"/>
              <a:t>Slides from Files</a:t>
            </a:r>
            <a:r>
              <a:rPr lang="en-US" dirty="0"/>
              <a:t> dialog box, select the timer slide. </a:t>
            </a:r>
          </a:p>
          <a:p>
            <a:pPr marL="231064" indent="-231064">
              <a:buFontTx/>
              <a:buAutoNum type="arabicPeriod"/>
            </a:pPr>
            <a:r>
              <a:rPr lang="en-US" dirty="0"/>
              <a:t>Select the </a:t>
            </a:r>
            <a:r>
              <a:rPr lang="en-US" b="1" dirty="0"/>
              <a:t>Keep source formatting</a:t>
            </a:r>
            <a:r>
              <a:rPr lang="en-US" dirty="0"/>
              <a:t> check box. If you do not select this check box, the copied slide will inherit the design of the slide that precedes it in the presentation. </a:t>
            </a:r>
          </a:p>
          <a:p>
            <a:pPr marL="231064" indent="-231064">
              <a:buFontTx/>
              <a:buAutoNum type="arabicPeriod"/>
            </a:pPr>
            <a:r>
              <a:rPr lang="en-US" dirty="0"/>
              <a:t>Click </a:t>
            </a:r>
            <a:r>
              <a:rPr lang="en-US" b="1" dirty="0"/>
              <a:t>Insert</a:t>
            </a:r>
            <a:r>
              <a:rPr lang="en-US" dirty="0"/>
              <a:t>. </a:t>
            </a:r>
          </a:p>
          <a:p>
            <a:pPr marL="231064" indent="-231064">
              <a:buFontTx/>
              <a:buAutoNum type="arabicPeriod"/>
            </a:pPr>
            <a:r>
              <a:rPr lang="en-US" dirty="0"/>
              <a:t>Click </a:t>
            </a:r>
            <a:r>
              <a:rPr lang="en-US" b="1" dirty="0"/>
              <a:t>Close</a:t>
            </a:r>
            <a:r>
              <a:rPr lang="en-US" dirty="0"/>
              <a:t>.</a:t>
            </a:r>
            <a:endParaRPr lang="en-US" sz="1000" dirty="0"/>
          </a:p>
        </p:txBody>
      </p:sp>
    </p:spTree>
    <p:extLst>
      <p:ext uri="{BB962C8B-B14F-4D97-AF65-F5344CB8AC3E}">
        <p14:creationId xmlns:p14="http://schemas.microsoft.com/office/powerpoint/2010/main" val="3437942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8" Type="http://schemas.openxmlformats.org/officeDocument/2006/relationships/diagramLayout" Target="../diagrams/layout8.xml"/><Relationship Id="rId13" Type="http://schemas.openxmlformats.org/officeDocument/2006/relationships/diagramLayout" Target="../diagrams/layout9.xml"/><Relationship Id="rId18" Type="http://schemas.openxmlformats.org/officeDocument/2006/relationships/diagramLayout" Target="../diagrams/layout10.xml"/><Relationship Id="rId26" Type="http://schemas.microsoft.com/office/2007/relationships/diagramDrawing" Target="../diagrams/drawing11.xml"/><Relationship Id="rId3" Type="http://schemas.openxmlformats.org/officeDocument/2006/relationships/diagramLayout" Target="../diagrams/layout7.xml"/><Relationship Id="rId21" Type="http://schemas.microsoft.com/office/2007/relationships/diagramDrawing" Target="../diagrams/drawing10.xml"/><Relationship Id="rId7" Type="http://schemas.openxmlformats.org/officeDocument/2006/relationships/diagramData" Target="../diagrams/data8.xml"/><Relationship Id="rId12" Type="http://schemas.openxmlformats.org/officeDocument/2006/relationships/diagramData" Target="../diagrams/data9.xml"/><Relationship Id="rId17" Type="http://schemas.openxmlformats.org/officeDocument/2006/relationships/diagramData" Target="../diagrams/data10.xml"/><Relationship Id="rId25" Type="http://schemas.openxmlformats.org/officeDocument/2006/relationships/diagramColors" Target="../diagrams/colors11.xml"/><Relationship Id="rId2" Type="http://schemas.openxmlformats.org/officeDocument/2006/relationships/diagramData" Target="../diagrams/data7.xml"/><Relationship Id="rId16" Type="http://schemas.microsoft.com/office/2007/relationships/diagramDrawing" Target="../diagrams/drawing9.xml"/><Relationship Id="rId20" Type="http://schemas.openxmlformats.org/officeDocument/2006/relationships/diagramColors" Target="../diagrams/colors10.xml"/><Relationship Id="rId29" Type="http://schemas.openxmlformats.org/officeDocument/2006/relationships/diagramQuickStyle" Target="../diagrams/quickStyle12.xml"/><Relationship Id="rId1" Type="http://schemas.openxmlformats.org/officeDocument/2006/relationships/slideMaster" Target="../slideMasters/slideMaster7.xml"/><Relationship Id="rId6" Type="http://schemas.microsoft.com/office/2007/relationships/diagramDrawing" Target="../diagrams/drawing7.xml"/><Relationship Id="rId11" Type="http://schemas.microsoft.com/office/2007/relationships/diagramDrawing" Target="../diagrams/drawing8.xml"/><Relationship Id="rId24" Type="http://schemas.openxmlformats.org/officeDocument/2006/relationships/diagramQuickStyle" Target="../diagrams/quickStyle11.xml"/><Relationship Id="rId5" Type="http://schemas.openxmlformats.org/officeDocument/2006/relationships/diagramColors" Target="../diagrams/colors7.xml"/><Relationship Id="rId15" Type="http://schemas.openxmlformats.org/officeDocument/2006/relationships/diagramColors" Target="../diagrams/colors9.xml"/><Relationship Id="rId23" Type="http://schemas.openxmlformats.org/officeDocument/2006/relationships/diagramLayout" Target="../diagrams/layout11.xml"/><Relationship Id="rId28" Type="http://schemas.openxmlformats.org/officeDocument/2006/relationships/diagramLayout" Target="../diagrams/layout12.xml"/><Relationship Id="rId10" Type="http://schemas.openxmlformats.org/officeDocument/2006/relationships/diagramColors" Target="../diagrams/colors8.xml"/><Relationship Id="rId19" Type="http://schemas.openxmlformats.org/officeDocument/2006/relationships/diagramQuickStyle" Target="../diagrams/quickStyle10.xml"/><Relationship Id="rId31" Type="http://schemas.microsoft.com/office/2007/relationships/diagramDrawing" Target="../diagrams/drawing12.xml"/><Relationship Id="rId4" Type="http://schemas.openxmlformats.org/officeDocument/2006/relationships/diagramQuickStyle" Target="../diagrams/quickStyle7.xml"/><Relationship Id="rId9" Type="http://schemas.openxmlformats.org/officeDocument/2006/relationships/diagramQuickStyle" Target="../diagrams/quickStyle8.xml"/><Relationship Id="rId14" Type="http://schemas.openxmlformats.org/officeDocument/2006/relationships/diagramQuickStyle" Target="../diagrams/quickStyle9.xml"/><Relationship Id="rId22" Type="http://schemas.openxmlformats.org/officeDocument/2006/relationships/diagramData" Target="../diagrams/data11.xml"/><Relationship Id="rId27" Type="http://schemas.openxmlformats.org/officeDocument/2006/relationships/diagramData" Target="../diagrams/data12.xml"/><Relationship Id="rId30" Type="http://schemas.openxmlformats.org/officeDocument/2006/relationships/diagramColors" Target="../diagrams/colors1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26" Type="http://schemas.microsoft.com/office/2007/relationships/diagramDrawing" Target="../diagrams/drawing5.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5" Type="http://schemas.openxmlformats.org/officeDocument/2006/relationships/diagramColors" Target="../diagrams/colors5.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29" Type="http://schemas.openxmlformats.org/officeDocument/2006/relationships/diagramQuickStyle" Target="../diagrams/quickStyle6.xml"/><Relationship Id="rId1" Type="http://schemas.openxmlformats.org/officeDocument/2006/relationships/slideMaster" Target="../slideMasters/slideMaster2.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diagramQuickStyle" Target="../diagrams/quickStyle5.xml"/><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diagramLayout" Target="../diagrams/layout5.xml"/><Relationship Id="rId28" Type="http://schemas.openxmlformats.org/officeDocument/2006/relationships/diagramLayout" Target="../diagrams/layout6.xml"/><Relationship Id="rId10" Type="http://schemas.openxmlformats.org/officeDocument/2006/relationships/diagramColors" Target="../diagrams/colors2.xml"/><Relationship Id="rId19" Type="http://schemas.openxmlformats.org/officeDocument/2006/relationships/diagramQuickStyle" Target="../diagrams/quickStyle4.xml"/><Relationship Id="rId31" Type="http://schemas.microsoft.com/office/2007/relationships/diagramDrawing" Target="../diagrams/drawing6.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diagramData" Target="../diagrams/data5.xml"/><Relationship Id="rId27" Type="http://schemas.openxmlformats.org/officeDocument/2006/relationships/diagramData" Target="../diagrams/data6.xml"/><Relationship Id="rId30" Type="http://schemas.openxmlformats.org/officeDocument/2006/relationships/diagramColors" Target="../diagrams/colors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2E0FE-0132-4FD6-B5CF-A40FDCFE11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277933-2F14-49CE-BA7F-2973FCA072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E9950F-D449-4ED8-A922-E81AA48A6C17}"/>
              </a:ext>
            </a:extLst>
          </p:cNvPr>
          <p:cNvSpPr>
            <a:spLocks noGrp="1"/>
          </p:cNvSpPr>
          <p:nvPr>
            <p:ph type="dt" sz="half" idx="10"/>
          </p:nvPr>
        </p:nvSpPr>
        <p:spPr/>
        <p:txBody>
          <a:bodyPr/>
          <a:lstStyle/>
          <a:p>
            <a:fld id="{F9C7C35A-CA20-48C3-9FDA-403C47E4417A}" type="datetimeFigureOut">
              <a:rPr lang="en-US" smtClean="0"/>
              <a:t>7/11/2020</a:t>
            </a:fld>
            <a:endParaRPr lang="en-US"/>
          </a:p>
        </p:txBody>
      </p:sp>
      <p:sp>
        <p:nvSpPr>
          <p:cNvPr id="5" name="Footer Placeholder 4">
            <a:extLst>
              <a:ext uri="{FF2B5EF4-FFF2-40B4-BE49-F238E27FC236}">
                <a16:creationId xmlns:a16="http://schemas.microsoft.com/office/drawing/2014/main" id="{CB09D2A3-9689-4072-93F1-5F2381583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91788B-E50F-492F-8B15-1F98DA1C16D5}"/>
              </a:ext>
            </a:extLst>
          </p:cNvPr>
          <p:cNvSpPr>
            <a:spLocks noGrp="1"/>
          </p:cNvSpPr>
          <p:nvPr>
            <p:ph type="sldNum" sz="quarter" idx="12"/>
          </p:nvPr>
        </p:nvSpPr>
        <p:spPr/>
        <p:txBody>
          <a:bodyPr/>
          <a:lstStyle/>
          <a:p>
            <a:fld id="{56236E93-18FF-4403-A20B-D49B2329B133}" type="slidenum">
              <a:rPr lang="en-US" smtClean="0"/>
              <a:t>‹#›</a:t>
            </a:fld>
            <a:endParaRPr lang="en-US"/>
          </a:p>
        </p:txBody>
      </p:sp>
    </p:spTree>
    <p:extLst>
      <p:ext uri="{BB962C8B-B14F-4D97-AF65-F5344CB8AC3E}">
        <p14:creationId xmlns:p14="http://schemas.microsoft.com/office/powerpoint/2010/main" val="2425938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0CE8A-779F-4F27-852E-08D7DF5FD3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DD3D31-EB6A-4561-8E62-6FBAFEDA28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B883B-A12E-4A15-A657-34744148857E}"/>
              </a:ext>
            </a:extLst>
          </p:cNvPr>
          <p:cNvSpPr>
            <a:spLocks noGrp="1"/>
          </p:cNvSpPr>
          <p:nvPr>
            <p:ph type="dt" sz="half" idx="10"/>
          </p:nvPr>
        </p:nvSpPr>
        <p:spPr/>
        <p:txBody>
          <a:bodyPr/>
          <a:lstStyle/>
          <a:p>
            <a:fld id="{F9C7C35A-CA20-48C3-9FDA-403C47E4417A}" type="datetimeFigureOut">
              <a:rPr lang="en-US" smtClean="0"/>
              <a:t>7/11/2020</a:t>
            </a:fld>
            <a:endParaRPr lang="en-US"/>
          </a:p>
        </p:txBody>
      </p:sp>
      <p:sp>
        <p:nvSpPr>
          <p:cNvPr id="5" name="Footer Placeholder 4">
            <a:extLst>
              <a:ext uri="{FF2B5EF4-FFF2-40B4-BE49-F238E27FC236}">
                <a16:creationId xmlns:a16="http://schemas.microsoft.com/office/drawing/2014/main" id="{15008BC8-4375-4F7F-8DEF-8CECBAB659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1152CF-72D6-4981-94DA-8A950848115C}"/>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32814BAD-6FFD-42AE-84AE-78EF5F3D4E9F}"/>
              </a:ext>
            </a:extLst>
          </p:cNvPr>
          <p:cNvPicPr>
            <a:picLocks noChangeAspect="1"/>
          </p:cNvPicPr>
          <p:nvPr userDrawn="1"/>
        </p:nvPicPr>
        <p:blipFill>
          <a:blip r:embed="rId2">
            <a:alphaModFix amt="23000"/>
            <a:extLst>
              <a:ext uri="{28A0092B-C50C-407E-A947-70E740481C1C}">
                <a14:useLocalDpi xmlns:a14="http://schemas.microsoft.com/office/drawing/2010/main" val="0"/>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4844259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pPr>
                <a:defRPr/>
              </a:pPr>
              <a:t>7/11/2020</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4132387381"/>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pPr>
                <a:defRPr/>
              </a:pPr>
              <a:t>7/11/2020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3509284173"/>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pPr>
                <a:defRPr/>
              </a:pPr>
              <a:t>7/11/2020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222365089"/>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pPr>
                <a:defRPr/>
              </a:pPr>
              <a:t>7/11/2020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3713354258"/>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pPr>
                <a:defRPr/>
              </a:pPr>
              <a:t>7/11/2020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3809702219"/>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pPr>
                <a:defRPr/>
              </a:pPr>
              <a:t>7/11/2020</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4158777384"/>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pPr>
                <a:defRPr/>
              </a:pPr>
              <a:t>7/11/2020</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147911960"/>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pPr>
                <a:defRPr/>
              </a:pPr>
              <a:t>7/11/2020</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4182991878"/>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4404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dirty="0">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0"/>
            <a:ext cx="11063112" cy="669414"/>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dirty="0">
                <a:solidFill>
                  <a:prstClr val="black">
                    <a:lumMod val="85000"/>
                    <a:lumOff val="15000"/>
                  </a:prstClr>
                </a:solidFill>
                <a:cs typeface="Arial" charset="0"/>
              </a:rPr>
              <a:t>	Validated Curricula	PBIS Framework	Validated Curricula</a:t>
            </a:r>
          </a:p>
        </p:txBody>
      </p:sp>
      <p:sp>
        <p:nvSpPr>
          <p:cNvPr id="26" name="Goal 3"/>
          <p:cNvSpPr/>
          <p:nvPr userDrawn="1"/>
        </p:nvSpPr>
        <p:spPr>
          <a:xfrm flipH="1">
            <a:off x="7520763" y="805649"/>
            <a:ext cx="4647095"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dirty="0">
                <a:solidFill>
                  <a:srgbClr val="E7E6E6"/>
                </a:solidFill>
              </a:rPr>
              <a:t>Goal: Reduce Harm</a:t>
            </a:r>
          </a:p>
          <a:p>
            <a:pPr defTabSz="457200" fontAlgn="base">
              <a:spcBef>
                <a:spcPct val="0"/>
              </a:spcBef>
              <a:spcAft>
                <a:spcPct val="0"/>
              </a:spcAft>
            </a:pPr>
            <a:r>
              <a:rPr lang="en-US" sz="1800" b="1" dirty="0">
                <a:solidFill>
                  <a:prstClr val="white"/>
                </a:solidFill>
              </a:rPr>
              <a:t>Specialized individual systems</a:t>
            </a:r>
            <a:br>
              <a:rPr lang="en-US" sz="1800" b="1" dirty="0">
                <a:solidFill>
                  <a:prstClr val="white"/>
                </a:solidFill>
              </a:rPr>
            </a:br>
            <a:r>
              <a:rPr lang="en-US" sz="1800" b="1" dirty="0">
                <a:solidFill>
                  <a:prstClr val="white"/>
                </a:solidFill>
              </a:rPr>
              <a:t>       for students with high risk</a:t>
            </a:r>
          </a:p>
        </p:txBody>
      </p:sp>
      <p:sp>
        <p:nvSpPr>
          <p:cNvPr id="27" name="Goal 2"/>
          <p:cNvSpPr/>
          <p:nvPr userDrawn="1"/>
        </p:nvSpPr>
        <p:spPr>
          <a:xfrm rot="10800000" flipH="1" flipV="1">
            <a:off x="18167" y="1858317"/>
            <a:ext cx="4096512"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defTabSz="457200" fontAlgn="base">
              <a:spcBef>
                <a:spcPct val="0"/>
              </a:spcBef>
              <a:spcAft>
                <a:spcPct val="0"/>
              </a:spcAft>
            </a:pPr>
            <a:r>
              <a:rPr lang="en-US" sz="1800" b="1" u="sng" dirty="0">
                <a:solidFill>
                  <a:srgbClr val="E7E6E6"/>
                </a:solidFill>
                <a:cs typeface="Arial" charset="0"/>
              </a:rPr>
              <a:t>Goal: Reverse Harm</a:t>
            </a:r>
          </a:p>
          <a:p>
            <a:pPr defTabSz="457200" fontAlgn="base">
              <a:spcBef>
                <a:spcPct val="0"/>
              </a:spcBef>
              <a:spcAft>
                <a:spcPct val="0"/>
              </a:spcAft>
            </a:pPr>
            <a:r>
              <a:rPr lang="en-US" sz="1800" b="1" dirty="0">
                <a:solidFill>
                  <a:prstClr val="white"/>
                </a:solidFill>
                <a:cs typeface="Arial" charset="0"/>
              </a:rPr>
              <a:t>Specialized group systems </a:t>
            </a:r>
          </a:p>
          <a:p>
            <a:pPr defTabSz="457200" fontAlgn="base">
              <a:spcBef>
                <a:spcPct val="0"/>
              </a:spcBef>
              <a:spcAft>
                <a:spcPct val="0"/>
              </a:spcAft>
            </a:pPr>
            <a:r>
              <a:rPr lang="en-US" sz="1800" b="1" dirty="0">
                <a:solidFill>
                  <a:prstClr val="white"/>
                </a:solidFill>
                <a:cs typeface="Arial" charset="0"/>
              </a:rPr>
              <a:t>for students at risk</a:t>
            </a:r>
            <a:endParaRPr lang="en-US" sz="1800" dirty="0">
              <a:solidFill>
                <a:prstClr val="white"/>
              </a:solidFill>
            </a:endParaRPr>
          </a:p>
        </p:txBody>
      </p:sp>
      <p:sp>
        <p:nvSpPr>
          <p:cNvPr id="28" name="Goal 1"/>
          <p:cNvSpPr/>
          <p:nvPr userDrawn="1"/>
        </p:nvSpPr>
        <p:spPr>
          <a:xfrm flipH="1">
            <a:off x="7085536" y="3740744"/>
            <a:ext cx="508406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dirty="0">
                <a:solidFill>
                  <a:srgbClr val="E7E6E6"/>
                </a:solidFill>
              </a:rPr>
              <a:t>Goal: Prevent Harm</a:t>
            </a:r>
          </a:p>
          <a:p>
            <a:pPr defTabSz="457200" fontAlgn="base">
              <a:spcBef>
                <a:spcPct val="0"/>
              </a:spcBef>
              <a:spcAft>
                <a:spcPct val="0"/>
              </a:spcAft>
            </a:pPr>
            <a:r>
              <a:rPr lang="en-US" sz="1800" b="1" dirty="0">
                <a:solidFill>
                  <a:prstClr val="white"/>
                </a:solidFill>
              </a:rPr>
              <a:t>School/classroom-wide systems for all students, staff, &amp; settings</a:t>
            </a:r>
          </a:p>
        </p:txBody>
      </p:sp>
      <p:sp>
        <p:nvSpPr>
          <p:cNvPr id="29" name="Tier 3"/>
          <p:cNvSpPr txBox="1">
            <a:spLocks noChangeArrowheads="1"/>
          </p:cNvSpPr>
          <p:nvPr userDrawn="1"/>
        </p:nvSpPr>
        <p:spPr bwMode="auto">
          <a:xfrm>
            <a:off x="3513393" y="1126205"/>
            <a:ext cx="508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dirty="0">
                <a:ln w="3175">
                  <a:solidFill>
                    <a:prstClr val="white">
                      <a:alpha val="70000"/>
                    </a:prstClr>
                  </a:solidFill>
                </a:ln>
                <a:solidFill>
                  <a:prstClr val="black"/>
                </a:solidFill>
              </a:rPr>
              <a:t>Tertiary Prevention  (</a:t>
            </a:r>
            <a:r>
              <a:rPr lang="en-US" sz="2400" b="1" dirty="0">
                <a:ln w="3175">
                  <a:solidFill>
                    <a:prstClr val="white">
                      <a:alpha val="70000"/>
                    </a:prstClr>
                  </a:solidFill>
                </a:ln>
                <a:solidFill>
                  <a:prstClr val="black"/>
                </a:solidFill>
                <a:cs typeface="Arial" panose="020B0604020202020204" pitchFamily="34" charset="0"/>
              </a:rPr>
              <a:t>≈5%</a:t>
            </a:r>
            <a:r>
              <a:rPr lang="en-US" sz="2400" b="1" dirty="0">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dirty="0">
                <a:ln w="3175">
                  <a:solidFill>
                    <a:prstClr val="white"/>
                  </a:solidFill>
                </a:ln>
                <a:solidFill>
                  <a:prstClr val="black"/>
                </a:solidFill>
              </a:rPr>
              <a:t>Secondary Prevention (</a:t>
            </a:r>
            <a:r>
              <a:rPr lang="en-US" sz="2400" b="1" dirty="0">
                <a:ln w="3175">
                  <a:solidFill>
                    <a:prstClr val="white"/>
                  </a:solidFill>
                </a:ln>
                <a:solidFill>
                  <a:prstClr val="black"/>
                </a:solidFill>
                <a:cs typeface="Arial" panose="020B0604020202020204" pitchFamily="34" charset="0"/>
              </a:rPr>
              <a:t>≈15%</a:t>
            </a:r>
            <a:r>
              <a:rPr lang="en-US" sz="2400" b="1" dirty="0">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dirty="0">
                <a:ln w="3175">
                  <a:solidFill>
                    <a:prstClr val="white">
                      <a:alpha val="70000"/>
                    </a:prstClr>
                  </a:solidFill>
                </a:ln>
                <a:solidFill>
                  <a:prstClr val="black"/>
                </a:solidFill>
              </a:rPr>
              <a:t>Primary Prevention (</a:t>
            </a:r>
            <a:r>
              <a:rPr lang="en-US" sz="2400" b="1" dirty="0">
                <a:ln w="3175">
                  <a:solidFill>
                    <a:prstClr val="white">
                      <a:alpha val="70000"/>
                    </a:prstClr>
                  </a:solidFill>
                </a:ln>
                <a:solidFill>
                  <a:prstClr val="black"/>
                </a:solidFill>
                <a:cs typeface="Arial" panose="020B0604020202020204" pitchFamily="34" charset="0"/>
              </a:rPr>
              <a:t>≈80%</a:t>
            </a:r>
            <a:r>
              <a:rPr lang="en-US" sz="2400" b="1" dirty="0">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dirty="0">
                <a:solidFill>
                  <a:prstClr val="black"/>
                </a:solidFill>
              </a:rPr>
              <a:t>(Lane, </a:t>
            </a:r>
            <a:r>
              <a:rPr lang="en-US" sz="2000" dirty="0" err="1">
                <a:solidFill>
                  <a:prstClr val="black"/>
                </a:solidFill>
              </a:rPr>
              <a:t>Kalberg</a:t>
            </a:r>
            <a:r>
              <a:rPr lang="en-US" sz="2000" dirty="0">
                <a:solidFill>
                  <a:prstClr val="black"/>
                </a:solidFill>
              </a:rPr>
              <a:t>, &amp; </a:t>
            </a:r>
            <a:r>
              <a:rPr lang="en-US" sz="2000" dirty="0" err="1">
                <a:solidFill>
                  <a:prstClr val="black"/>
                </a:solidFill>
              </a:rPr>
              <a:t>Menzies</a:t>
            </a:r>
            <a:r>
              <a:rPr lang="en-US" sz="2000" dirty="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dirty="0">
                <a:solidFill>
                  <a:prstClr val="black"/>
                </a:solidFill>
              </a:rPr>
              <a:t>Comprehensive, Integrated, Three-Tiered Model of Prevention</a:t>
            </a:r>
            <a:endParaRPr lang="en-US" sz="2800" b="1" dirty="0">
              <a:solidFill>
                <a:prstClr val="black"/>
              </a:solidFill>
            </a:endParaRPr>
          </a:p>
        </p:txBody>
      </p:sp>
      <p:sp>
        <p:nvSpPr>
          <p:cNvPr id="34" name="Border"/>
          <p:cNvSpPr/>
          <p:nvPr userDrawn="1"/>
        </p:nvSpPr>
        <p:spPr>
          <a:xfrm>
            <a:off x="0" y="0"/>
            <a:ext cx="12192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1975644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9974E4-1070-4E9A-A1E8-3FA09CBC1C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386618-AD49-42CC-BAF7-02E4946C10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746AD2-A7A0-4C9D-9481-BD206494E8D3}"/>
              </a:ext>
            </a:extLst>
          </p:cNvPr>
          <p:cNvSpPr>
            <a:spLocks noGrp="1"/>
          </p:cNvSpPr>
          <p:nvPr>
            <p:ph type="dt" sz="half" idx="10"/>
          </p:nvPr>
        </p:nvSpPr>
        <p:spPr/>
        <p:txBody>
          <a:bodyPr/>
          <a:lstStyle/>
          <a:p>
            <a:fld id="{F9C7C35A-CA20-48C3-9FDA-403C47E4417A}" type="datetimeFigureOut">
              <a:rPr lang="en-US" smtClean="0"/>
              <a:t>7/11/2020</a:t>
            </a:fld>
            <a:endParaRPr lang="en-US"/>
          </a:p>
        </p:txBody>
      </p:sp>
      <p:sp>
        <p:nvSpPr>
          <p:cNvPr id="5" name="Footer Placeholder 4">
            <a:extLst>
              <a:ext uri="{FF2B5EF4-FFF2-40B4-BE49-F238E27FC236}">
                <a16:creationId xmlns:a16="http://schemas.microsoft.com/office/drawing/2014/main" id="{3FCD7757-9277-4635-9582-F14808C483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495E08-9FBC-4C39-91A9-01450DCBE2D2}"/>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17A24AF3-4BD4-4CF8-B91D-A8E2633ADDC2}"/>
              </a:ext>
            </a:extLst>
          </p:cNvPr>
          <p:cNvPicPr>
            <a:picLocks noChangeAspect="1"/>
          </p:cNvPicPr>
          <p:nvPr userDrawn="1"/>
        </p:nvPicPr>
        <p:blipFill>
          <a:blip r:embed="rId2">
            <a:alphaModFix amt="23000"/>
            <a:extLst>
              <a:ext uri="{28A0092B-C50C-407E-A947-70E740481C1C}">
                <a14:useLocalDpi xmlns:a14="http://schemas.microsoft.com/office/drawing/2010/main" val="0"/>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42644651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Ci3T_Model_Watermark">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dirty="0">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0"/>
            <a:ext cx="11063112" cy="669414"/>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dirty="0">
                <a:solidFill>
                  <a:prstClr val="black">
                    <a:lumMod val="85000"/>
                    <a:lumOff val="15000"/>
                  </a:prstClr>
                </a:solidFill>
                <a:cs typeface="Arial" charset="0"/>
              </a:rPr>
              <a:t>	Validated Curricula	PBIS Framework	Validated Curricula</a:t>
            </a:r>
          </a:p>
        </p:txBody>
      </p:sp>
      <p:sp>
        <p:nvSpPr>
          <p:cNvPr id="29" name="Tier 3"/>
          <p:cNvSpPr txBox="1">
            <a:spLocks noChangeArrowheads="1"/>
          </p:cNvSpPr>
          <p:nvPr userDrawn="1"/>
        </p:nvSpPr>
        <p:spPr bwMode="auto">
          <a:xfrm>
            <a:off x="3513393" y="1126205"/>
            <a:ext cx="508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dirty="0">
                <a:ln w="3175">
                  <a:solidFill>
                    <a:prstClr val="white">
                      <a:alpha val="70000"/>
                    </a:prstClr>
                  </a:solidFill>
                </a:ln>
                <a:solidFill>
                  <a:prstClr val="black"/>
                </a:solidFill>
              </a:rPr>
              <a:t>Tertiary Prevention  (</a:t>
            </a:r>
            <a:r>
              <a:rPr lang="en-US" sz="2400" b="1" dirty="0">
                <a:ln w="3175">
                  <a:solidFill>
                    <a:prstClr val="white">
                      <a:alpha val="70000"/>
                    </a:prstClr>
                  </a:solidFill>
                </a:ln>
                <a:solidFill>
                  <a:prstClr val="black"/>
                </a:solidFill>
                <a:cs typeface="Arial" panose="020B0604020202020204" pitchFamily="34" charset="0"/>
              </a:rPr>
              <a:t>≈5%</a:t>
            </a:r>
            <a:r>
              <a:rPr lang="en-US" sz="2400" b="1" dirty="0">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dirty="0">
                <a:ln w="3175">
                  <a:solidFill>
                    <a:prstClr val="white"/>
                  </a:solidFill>
                </a:ln>
                <a:solidFill>
                  <a:prstClr val="black"/>
                </a:solidFill>
              </a:rPr>
              <a:t>Secondary Prevention (</a:t>
            </a:r>
            <a:r>
              <a:rPr lang="en-US" sz="2400" b="1" dirty="0">
                <a:ln w="3175">
                  <a:solidFill>
                    <a:prstClr val="white"/>
                  </a:solidFill>
                </a:ln>
                <a:solidFill>
                  <a:prstClr val="black"/>
                </a:solidFill>
                <a:cs typeface="Arial" panose="020B0604020202020204" pitchFamily="34" charset="0"/>
              </a:rPr>
              <a:t>≈15%</a:t>
            </a:r>
            <a:r>
              <a:rPr lang="en-US" sz="2400" b="1" dirty="0">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dirty="0">
                <a:ln w="3175">
                  <a:solidFill>
                    <a:prstClr val="white">
                      <a:alpha val="70000"/>
                    </a:prstClr>
                  </a:solidFill>
                </a:ln>
                <a:solidFill>
                  <a:prstClr val="black"/>
                </a:solidFill>
              </a:rPr>
              <a:t>Primary Prevention (</a:t>
            </a:r>
            <a:r>
              <a:rPr lang="en-US" sz="2400" b="1" dirty="0">
                <a:ln w="3175">
                  <a:solidFill>
                    <a:prstClr val="white">
                      <a:alpha val="70000"/>
                    </a:prstClr>
                  </a:solidFill>
                </a:ln>
                <a:solidFill>
                  <a:prstClr val="black"/>
                </a:solidFill>
                <a:cs typeface="Arial" panose="020B0604020202020204" pitchFamily="34" charset="0"/>
              </a:rPr>
              <a:t>≈80%</a:t>
            </a:r>
            <a:r>
              <a:rPr lang="en-US" sz="2400" b="1" dirty="0">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dirty="0">
                <a:solidFill>
                  <a:prstClr val="black"/>
                </a:solidFill>
              </a:rPr>
              <a:t>(Lane, </a:t>
            </a:r>
            <a:r>
              <a:rPr lang="en-US" sz="2000" dirty="0" err="1">
                <a:solidFill>
                  <a:prstClr val="black"/>
                </a:solidFill>
              </a:rPr>
              <a:t>Kalberg</a:t>
            </a:r>
            <a:r>
              <a:rPr lang="en-US" sz="2000" dirty="0">
                <a:solidFill>
                  <a:prstClr val="black"/>
                </a:solidFill>
              </a:rPr>
              <a:t>, &amp; </a:t>
            </a:r>
            <a:r>
              <a:rPr lang="en-US" sz="2000" dirty="0" err="1">
                <a:solidFill>
                  <a:prstClr val="black"/>
                </a:solidFill>
              </a:rPr>
              <a:t>Menzies</a:t>
            </a:r>
            <a:r>
              <a:rPr lang="en-US" sz="2000" dirty="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dirty="0">
                <a:solidFill>
                  <a:prstClr val="black"/>
                </a:solidFill>
              </a:rPr>
              <a:t>Comprehensive, Integrated, Three-Tiered Model of Prevention</a:t>
            </a:r>
            <a:endParaRPr lang="en-US" sz="2800" b="1" dirty="0">
              <a:solidFill>
                <a:prstClr val="black"/>
              </a:solidFill>
            </a:endParaRPr>
          </a:p>
        </p:txBody>
      </p:sp>
      <p:sp>
        <p:nvSpPr>
          <p:cNvPr id="34" name="Border"/>
          <p:cNvSpPr/>
          <p:nvPr userDrawn="1"/>
        </p:nvSpPr>
        <p:spPr>
          <a:xfrm>
            <a:off x="0" y="0"/>
            <a:ext cx="12192000" cy="6858000"/>
          </a:xfrm>
          <a:prstGeom prst="rect">
            <a:avLst/>
          </a:prstGeom>
          <a:solidFill>
            <a:srgbClr val="FFFFFF">
              <a:alpha val="4392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1540566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secHead" preserve="1">
  <p:cSld name="Big Triangle">
    <p:spTree>
      <p:nvGrpSpPr>
        <p:cNvPr id="1" name=""/>
        <p:cNvGrpSpPr/>
        <p:nvPr/>
      </p:nvGrpSpPr>
      <p:grpSpPr>
        <a:xfrm>
          <a:off x="0" y="0"/>
          <a:ext cx="0" cy="0"/>
          <a:chOff x="0" y="0"/>
          <a:chExt cx="0" cy="0"/>
        </a:xfrm>
      </p:grpSpPr>
      <p:pic>
        <p:nvPicPr>
          <p:cNvPr id="7" name="Picture 6"/>
          <p:cNvPicPr/>
          <p:nvPr userDrawn="1"/>
        </p:nvPicPr>
        <p:blipFill rotWithShape="1">
          <a:blip r:embed="rId2" cstate="screen">
            <a:extLst>
              <a:ext uri="{28A0092B-C50C-407E-A947-70E740481C1C}">
                <a14:useLocalDpi xmlns:a14="http://schemas.microsoft.com/office/drawing/2010/main" val="0"/>
              </a:ext>
            </a:extLst>
          </a:blip>
          <a:srcRect/>
          <a:stretch/>
        </p:blipFill>
        <p:spPr>
          <a:xfrm>
            <a:off x="-58058" y="-21772"/>
            <a:ext cx="8991041" cy="6897357"/>
          </a:xfrm>
          <a:prstGeom prst="rect">
            <a:avLst/>
          </a:prstGeom>
        </p:spPr>
      </p:pic>
      <p:sp>
        <p:nvSpPr>
          <p:cNvPr id="2" name="Title 1"/>
          <p:cNvSpPr>
            <a:spLocks noGrp="1"/>
          </p:cNvSpPr>
          <p:nvPr>
            <p:ph type="title"/>
          </p:nvPr>
        </p:nvSpPr>
        <p:spPr>
          <a:xfrm>
            <a:off x="831851" y="1709740"/>
            <a:ext cx="10515600" cy="2852737"/>
          </a:xfrm>
          <a:solidFill>
            <a:srgbClr val="ADB9CA">
              <a:alpha val="80000"/>
            </a:srgbClr>
          </a:solidFill>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22675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Chalkboard 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lum bright="70000" contrast="-70000"/>
          </a:blip>
          <a:srcRect l="10986"/>
          <a:stretch/>
        </p:blipFill>
        <p:spPr>
          <a:xfrm>
            <a:off x="-1" y="0"/>
            <a:ext cx="12192001" cy="6858000"/>
          </a:xfrm>
          <a:prstGeom prst="rect">
            <a:avLst/>
          </a:prstGeom>
        </p:spPr>
      </p:pic>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pPr>
                <a:defRPr/>
              </a:pPr>
              <a:t>7/11/2020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a:defRPr/>
            </a:pPr>
            <a:fld id="{470BA9F0-3B0B-4C5A-AD18-E67566C9138B}" type="slidenum">
              <a:rPr lang="en-US"/>
              <a:pPr>
                <a:defRPr/>
              </a:pPr>
              <a:t>‹#›</a:t>
            </a:fld>
            <a:endParaRPr lang="en-US"/>
          </a:p>
        </p:txBody>
      </p:sp>
    </p:spTree>
    <p:extLst>
      <p:ext uri="{BB962C8B-B14F-4D97-AF65-F5344CB8AC3E}">
        <p14:creationId xmlns:p14="http://schemas.microsoft.com/office/powerpoint/2010/main" val="1736885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i3T_PL_Series">
    <p:spTree>
      <p:nvGrpSpPr>
        <p:cNvPr id="1" name=""/>
        <p:cNvGrpSpPr/>
        <p:nvPr/>
      </p:nvGrpSpPr>
      <p:grpSpPr>
        <a:xfrm>
          <a:off x="0" y="0"/>
          <a:ext cx="0" cy="0"/>
          <a:chOff x="0" y="0"/>
          <a:chExt cx="0" cy="0"/>
        </a:xfrm>
      </p:grpSpPr>
      <p:sp>
        <p:nvSpPr>
          <p:cNvPr id="2" name="TextBox 1"/>
          <p:cNvSpPr txBox="1"/>
          <p:nvPr userDrawn="1"/>
        </p:nvSpPr>
        <p:spPr>
          <a:xfrm>
            <a:off x="1886856" y="410999"/>
            <a:ext cx="6313267" cy="646331"/>
          </a:xfrm>
          <a:prstGeom prst="rect">
            <a:avLst/>
          </a:prstGeom>
          <a:noFill/>
        </p:spPr>
        <p:txBody>
          <a:bodyPr wrap="none" rtlCol="0">
            <a:spAutoFit/>
          </a:bodyPr>
          <a:lstStyle/>
          <a:p>
            <a:pPr defTabSz="457200"/>
            <a:r>
              <a:rPr lang="en-US" sz="3600">
                <a:solidFill>
                  <a:prstClr val="black"/>
                </a:solidFill>
                <a:ea typeface="Calibri" charset="0"/>
                <a:cs typeface="Calibri" charset="0"/>
              </a:rPr>
              <a:t>Ci3T Professional Learning Series</a:t>
            </a:r>
            <a:endParaRPr lang="en-US" sz="3600">
              <a:solidFill>
                <a:prstClr val="black"/>
              </a:solidFill>
            </a:endParaRPr>
          </a:p>
        </p:txBody>
      </p:sp>
      <p:pic>
        <p:nvPicPr>
          <p:cNvPr id="3" name="Picture 2"/>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147" t="12291" r="3781"/>
          <a:stretch/>
        </p:blipFill>
        <p:spPr>
          <a:xfrm>
            <a:off x="200297" y="1226635"/>
            <a:ext cx="11863764" cy="4767766"/>
          </a:xfrm>
          <a:prstGeom prst="rect">
            <a:avLst/>
          </a:prstGeom>
        </p:spPr>
      </p:pic>
    </p:spTree>
    <p:extLst>
      <p:ext uri="{BB962C8B-B14F-4D97-AF65-F5344CB8AC3E}">
        <p14:creationId xmlns:p14="http://schemas.microsoft.com/office/powerpoint/2010/main" val="2126359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i3T_IMP_Series">
    <p:spTree>
      <p:nvGrpSpPr>
        <p:cNvPr id="1" name=""/>
        <p:cNvGrpSpPr/>
        <p:nvPr/>
      </p:nvGrpSpPr>
      <p:grpSpPr>
        <a:xfrm>
          <a:off x="0" y="0"/>
          <a:ext cx="0" cy="0"/>
          <a:chOff x="0" y="0"/>
          <a:chExt cx="0" cy="0"/>
        </a:xfrm>
      </p:grpSpPr>
      <p:graphicFrame>
        <p:nvGraphicFramePr>
          <p:cNvPr id="25" name="Diagram 24"/>
          <p:cNvGraphicFramePr/>
          <p:nvPr userDrawn="1">
            <p:extLst/>
          </p:nvPr>
        </p:nvGraphicFramePr>
        <p:xfrm>
          <a:off x="84597" y="1697431"/>
          <a:ext cx="12012705" cy="3384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Diagram 25"/>
          <p:cNvGraphicFramePr/>
          <p:nvPr userDrawn="1">
            <p:extLst/>
          </p:nvPr>
        </p:nvGraphicFramePr>
        <p:xfrm>
          <a:off x="59195" y="4870281"/>
          <a:ext cx="3043309" cy="6662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7" name="Diagram 26"/>
          <p:cNvGraphicFramePr/>
          <p:nvPr userDrawn="1">
            <p:extLst/>
          </p:nvPr>
        </p:nvGraphicFramePr>
        <p:xfrm>
          <a:off x="3823627" y="4870282"/>
          <a:ext cx="1549765" cy="66628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8" name="Diagram 27"/>
          <p:cNvGraphicFramePr/>
          <p:nvPr userDrawn="1">
            <p:extLst/>
          </p:nvPr>
        </p:nvGraphicFramePr>
        <p:xfrm>
          <a:off x="6110002" y="4870282"/>
          <a:ext cx="1460125" cy="66628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9" name="Diagram 28"/>
          <p:cNvGraphicFramePr/>
          <p:nvPr userDrawn="1">
            <p:extLst/>
          </p:nvPr>
        </p:nvGraphicFramePr>
        <p:xfrm>
          <a:off x="7971032" y="4870282"/>
          <a:ext cx="815659" cy="66628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30" name="Diagram 29"/>
          <p:cNvGraphicFramePr/>
          <p:nvPr userDrawn="1">
            <p:extLst/>
          </p:nvPr>
        </p:nvGraphicFramePr>
        <p:xfrm>
          <a:off x="9479698" y="4870282"/>
          <a:ext cx="2294129" cy="666283"/>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31" name="TextBox 30"/>
          <p:cNvSpPr txBox="1"/>
          <p:nvPr userDrawn="1"/>
        </p:nvSpPr>
        <p:spPr>
          <a:xfrm>
            <a:off x="2358847" y="5484973"/>
            <a:ext cx="2267712" cy="574863"/>
          </a:xfrm>
          <a:prstGeom prst="round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dirty="0"/>
              <a:t>Fall T.I. Window (4 </a:t>
            </a:r>
            <a:r>
              <a:rPr lang="en-US" sz="1200" u="sng" dirty="0" err="1"/>
              <a:t>wks</a:t>
            </a:r>
            <a:r>
              <a:rPr lang="en-US" sz="1200" u="sng" dirty="0"/>
              <a:t>)</a:t>
            </a:r>
          </a:p>
          <a:p>
            <a:pPr>
              <a:lnSpc>
                <a:spcPct val="80000"/>
              </a:lnSpc>
              <a:tabLst>
                <a:tab pos="458788" algn="ctr"/>
                <a:tab pos="1257300" algn="ctr"/>
              </a:tabLst>
            </a:pPr>
            <a:r>
              <a:rPr lang="en-US" sz="1200" dirty="0"/>
              <a:t>	October	November</a:t>
            </a:r>
          </a:p>
          <a:p>
            <a:pPr algn="ctr">
              <a:lnSpc>
                <a:spcPct val="80000"/>
              </a:lnSpc>
            </a:pPr>
            <a:r>
              <a:rPr lang="en-US" sz="1200" dirty="0"/>
              <a:t>4</a:t>
            </a:r>
            <a:r>
              <a:rPr lang="en-US" sz="1200" baseline="30000" dirty="0"/>
              <a:t>th</a:t>
            </a:r>
            <a:r>
              <a:rPr lang="en-US" sz="1200" dirty="0"/>
              <a:t> Monday – 3</a:t>
            </a:r>
            <a:r>
              <a:rPr lang="en-US" sz="1200" baseline="30000" dirty="0"/>
              <a:t>rd</a:t>
            </a:r>
            <a:r>
              <a:rPr lang="en-US" sz="1200" dirty="0"/>
              <a:t> Friday</a:t>
            </a:r>
          </a:p>
        </p:txBody>
      </p:sp>
      <p:sp>
        <p:nvSpPr>
          <p:cNvPr id="32" name="TextBox 31"/>
          <p:cNvSpPr txBox="1"/>
          <p:nvPr userDrawn="1"/>
        </p:nvSpPr>
        <p:spPr>
          <a:xfrm>
            <a:off x="550753" y="418744"/>
            <a:ext cx="11390572" cy="369332"/>
          </a:xfrm>
          <a:prstGeom prst="rect">
            <a:avLst/>
          </a:prstGeom>
          <a:noFill/>
        </p:spPr>
        <p:txBody>
          <a:bodyPr wrap="square" rtlCol="0">
            <a:spAutoFit/>
          </a:bodyPr>
          <a:lstStyle/>
          <a:p>
            <a:endParaRPr lang="en-US" sz="1800"/>
          </a:p>
        </p:txBody>
      </p:sp>
      <p:sp>
        <p:nvSpPr>
          <p:cNvPr id="33" name="TextBox 32"/>
          <p:cNvSpPr txBox="1"/>
          <p:nvPr userDrawn="1"/>
        </p:nvSpPr>
        <p:spPr>
          <a:xfrm>
            <a:off x="1" y="162367"/>
            <a:ext cx="11772900" cy="1569660"/>
          </a:xfrm>
          <a:prstGeom prst="rect">
            <a:avLst/>
          </a:prstGeom>
          <a:noFill/>
        </p:spPr>
        <p:txBody>
          <a:bodyPr wrap="square" rtlCol="0">
            <a:spAutoFit/>
          </a:bodyPr>
          <a:lstStyle/>
          <a:p>
            <a:r>
              <a:rPr lang="en-US" sz="4800">
                <a:latin typeface="+mn-lt"/>
              </a:rPr>
              <a:t>Ci3T </a:t>
            </a:r>
            <a:r>
              <a:rPr lang="en-US" sz="4800" b="1" cap="small">
                <a:ln w="3175">
                  <a:solidFill>
                    <a:schemeClr val="tx1"/>
                  </a:solidFill>
                </a:ln>
                <a:solidFill>
                  <a:schemeClr val="accent5"/>
                </a:solidFill>
                <a:latin typeface="+mn-lt"/>
              </a:rPr>
              <a:t>IMPLEMENTATION</a:t>
            </a:r>
            <a:r>
              <a:rPr lang="en-US" sz="4800">
                <a:latin typeface="+mn-lt"/>
              </a:rPr>
              <a:t/>
            </a:r>
            <a:br>
              <a:rPr lang="en-US" sz="4800">
                <a:latin typeface="+mn-lt"/>
              </a:rPr>
            </a:br>
            <a:r>
              <a:rPr lang="en-US" sz="4800">
                <a:latin typeface="+mn-lt"/>
              </a:rPr>
              <a:t>Professional Learning Series</a:t>
            </a:r>
            <a:endParaRPr lang="en-US" sz="4800"/>
          </a:p>
        </p:txBody>
      </p:sp>
      <p:sp>
        <p:nvSpPr>
          <p:cNvPr id="34" name="TextBox 33"/>
          <p:cNvSpPr txBox="1"/>
          <p:nvPr userDrawn="1"/>
        </p:nvSpPr>
        <p:spPr>
          <a:xfrm>
            <a:off x="6840065" y="5484974"/>
            <a:ext cx="2262468" cy="574863"/>
          </a:xfrm>
          <a:prstGeom prst="roundRect">
            <a:avLst/>
          </a:prstGeom>
          <a:solidFill>
            <a:schemeClr val="accent1"/>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dirty="0"/>
              <a:t>Spring T.I. Window (4 </a:t>
            </a:r>
            <a:r>
              <a:rPr lang="en-US" sz="1200" u="sng" dirty="0" err="1"/>
              <a:t>wks</a:t>
            </a:r>
            <a:r>
              <a:rPr lang="en-US" sz="1200" u="sng" dirty="0"/>
              <a:t>)</a:t>
            </a:r>
          </a:p>
          <a:p>
            <a:pPr>
              <a:lnSpc>
                <a:spcPct val="80000"/>
              </a:lnSpc>
              <a:tabLst>
                <a:tab pos="458788" algn="ctr"/>
                <a:tab pos="1257300" algn="ctr"/>
              </a:tabLst>
            </a:pPr>
            <a:r>
              <a:rPr lang="en-US" sz="1200" dirty="0"/>
              <a:t>	February	March</a:t>
            </a:r>
          </a:p>
          <a:p>
            <a:pPr algn="ctr">
              <a:lnSpc>
                <a:spcPct val="80000"/>
              </a:lnSpc>
            </a:pPr>
            <a:r>
              <a:rPr lang="en-US" sz="1200" dirty="0"/>
              <a:t>2</a:t>
            </a:r>
            <a:r>
              <a:rPr lang="en-US" sz="1200" baseline="30000" dirty="0"/>
              <a:t>nd</a:t>
            </a:r>
            <a:r>
              <a:rPr lang="en-US" sz="1200" dirty="0"/>
              <a:t> Monday – 2</a:t>
            </a:r>
            <a:r>
              <a:rPr lang="en-US" sz="1200" baseline="30000" dirty="0"/>
              <a:t>nd</a:t>
            </a:r>
            <a:r>
              <a:rPr lang="en-US" sz="1200" dirty="0"/>
              <a:t> Friday</a:t>
            </a:r>
          </a:p>
        </p:txBody>
      </p:sp>
    </p:spTree>
    <p:extLst>
      <p:ext uri="{BB962C8B-B14F-4D97-AF65-F5344CB8AC3E}">
        <p14:creationId xmlns:p14="http://schemas.microsoft.com/office/powerpoint/2010/main" val="2601850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Whiteboard Sass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3459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19750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26159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87140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2400301" y="115263"/>
            <a:ext cx="739140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38364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dirty="0"/>
          </a:p>
        </p:txBody>
      </p:sp>
    </p:spTree>
    <p:extLst>
      <p:ext uri="{BB962C8B-B14F-4D97-AF65-F5344CB8AC3E}">
        <p14:creationId xmlns:p14="http://schemas.microsoft.com/office/powerpoint/2010/main" val="22389290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026114F-F494-490E-AE1F-EF754E45CE46}" type="datetimeFigureOut">
              <a:rPr lang="en-US">
                <a:solidFill>
                  <a:prstClr val="black">
                    <a:tint val="75000"/>
                  </a:prstClr>
                </a:solidFill>
              </a:rPr>
              <a:pPr>
                <a:defRPr/>
              </a:pPr>
              <a:t>7/11/2020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a:defRPr/>
            </a:lvl1pPr>
          </a:lstStyle>
          <a:p>
            <a:pPr defTabSz="457200">
              <a:defRPr/>
            </a:pPr>
            <a:fld id="{76EFAB2F-35EA-4F8C-B42B-FF5D22637C50}"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729591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9DADE5A-1D86-420F-A66F-6CFF3355E7A3}" type="datetimeFigureOut">
              <a:rPr lang="en-US">
                <a:solidFill>
                  <a:prstClr val="black">
                    <a:tint val="75000"/>
                  </a:prstClr>
                </a:solidFill>
              </a:rPr>
              <a:pPr>
                <a:defRPr/>
              </a:pPr>
              <a:t>7/11/2020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Tree>
    <p:extLst>
      <p:ext uri="{BB962C8B-B14F-4D97-AF65-F5344CB8AC3E}">
        <p14:creationId xmlns:p14="http://schemas.microsoft.com/office/powerpoint/2010/main" val="974763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solidFill>
                  <a:prstClr val="black">
                    <a:tint val="75000"/>
                  </a:prstClr>
                </a:solidFill>
              </a:rPr>
              <a:pPr>
                <a:defRPr/>
              </a:pPr>
              <a:t>7/11/2020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0BA9F0-3B0B-4C5A-AD18-E67566C9138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6249273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80D8E940-0B93-4771-8D72-0D9D70B27BE2}" type="datetimeFigureOut">
              <a:rPr lang="en-US">
                <a:solidFill>
                  <a:prstClr val="black">
                    <a:tint val="75000"/>
                  </a:prstClr>
                </a:solidFill>
              </a:rPr>
              <a:pPr>
                <a:defRPr/>
              </a:pPr>
              <a:t>7/11/2020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563BC0-641B-43F8-B14B-D23E4CEB3E55}"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941141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a:defRPr/>
            </a:pPr>
            <a:fld id="{AEF27ECA-C7D4-49B6-B022-C9D0BF5E3E4D}" type="datetimeFigureOut">
              <a:rPr lang="en-US">
                <a:solidFill>
                  <a:prstClr val="black">
                    <a:tint val="75000"/>
                  </a:prstClr>
                </a:solidFill>
              </a:rPr>
              <a:pPr>
                <a:defRPr/>
              </a:pPr>
              <a:t>7/11/2020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6E3FF7D-38BA-4DA8-BCB9-B5601CDD633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426602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788E426C-F69A-4FD5-8862-2F3E704B5030}" type="datetimeFigureOut">
              <a:rPr lang="en-US">
                <a:solidFill>
                  <a:prstClr val="black">
                    <a:tint val="75000"/>
                  </a:prstClr>
                </a:solidFill>
              </a:rPr>
              <a:pPr>
                <a:defRPr/>
              </a:pPr>
              <a:t>7/11/2020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3182328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CA2697B-B79F-41A4-AB29-DF2410F1649F}" type="datetimeFigureOut">
              <a:rPr lang="en-US">
                <a:solidFill>
                  <a:prstClr val="black">
                    <a:tint val="75000"/>
                  </a:prstClr>
                </a:solidFill>
              </a:rPr>
              <a:pPr>
                <a:defRPr/>
              </a:pPr>
              <a:t>7/11/2020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61B9844B-D3D3-4252-86F7-9021D260A6A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947844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53FC402-B2FB-48C5-8B49-26A1FAF0BB57}" type="datetimeFigureOut">
              <a:rPr lang="en-US">
                <a:solidFill>
                  <a:prstClr val="black">
                    <a:tint val="75000"/>
                  </a:prstClr>
                </a:solidFill>
              </a:rPr>
              <a:pPr>
                <a:defRPr/>
              </a:pPr>
              <a:t>7/11/2020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2BCCCAB8-5A69-4CD5-8E4C-3F71B7606B24}"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71475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45EFE7B-181D-4F3F-97FA-137C10A5B5DE}" type="datetimeFigureOut">
              <a:rPr lang="en-US">
                <a:solidFill>
                  <a:prstClr val="black">
                    <a:tint val="75000"/>
                  </a:prstClr>
                </a:solidFill>
              </a:rPr>
              <a:pPr>
                <a:defRPr/>
              </a:pPr>
              <a:t>7/11/2020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B03DB66C-668F-490C-82E3-4884C0DCC62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401425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903277B-5F41-4735-82EF-1CD4F90CBF02}" type="datetimeFigureOut">
              <a:rPr lang="en-US">
                <a:solidFill>
                  <a:prstClr val="black">
                    <a:tint val="75000"/>
                  </a:prstClr>
                </a:solidFill>
              </a:rPr>
              <a:pPr>
                <a:defRPr/>
              </a:pPr>
              <a:t>7/11/2020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1FFB2DD-393A-4507-9CEC-B876E1DA852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838431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i3T Training Series">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09462"/>
            <a:ext cx="12192000" cy="5572659"/>
          </a:xfrm>
          <a:prstGeom prst="rect">
            <a:avLst/>
          </a:prstGeom>
        </p:spPr>
      </p:pic>
    </p:spTree>
    <p:extLst>
      <p:ext uri="{BB962C8B-B14F-4D97-AF65-F5344CB8AC3E}">
        <p14:creationId xmlns:p14="http://schemas.microsoft.com/office/powerpoint/2010/main" val="33547989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3F9BB81-27B9-4238-8060-D51819CD62E2}" type="datetimeFigureOut">
              <a:rPr lang="en-US">
                <a:solidFill>
                  <a:prstClr val="black">
                    <a:tint val="75000"/>
                  </a:prstClr>
                </a:solidFill>
              </a:rPr>
              <a:pPr>
                <a:defRPr/>
              </a:pPr>
              <a:t>7/11/2020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147579E6-9DBD-46C0-B015-0392FD081D8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342926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defTabSz="457200"/>
            <a:fld id="{28D3D292-A03D-4825-81E6-9C12ABB858DF}" type="slidenum">
              <a:rPr lang="en-US" altLang="en-US" smtClean="0">
                <a:solidFill>
                  <a:prstClr val="black"/>
                </a:solidFill>
              </a:rPr>
              <a:pPr defTabSz="457200"/>
              <a:t>‹#›</a:t>
            </a:fld>
            <a:endParaRPr lang="en-US" altLang="en-US">
              <a:solidFill>
                <a:prstClr val="black"/>
              </a:solidFill>
            </a:endParaRPr>
          </a:p>
        </p:txBody>
      </p:sp>
    </p:spTree>
    <p:extLst>
      <p:ext uri="{BB962C8B-B14F-4D97-AF65-F5344CB8AC3E}">
        <p14:creationId xmlns:p14="http://schemas.microsoft.com/office/powerpoint/2010/main" val="2998736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2294733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blank" preserve="1">
  <p:cSld name="Triangle No Arrows">
    <p:spTree>
      <p:nvGrpSpPr>
        <p:cNvPr id="1" name=""/>
        <p:cNvGrpSpPr/>
        <p:nvPr/>
      </p:nvGrpSpPr>
      <p:grpSpPr>
        <a:xfrm>
          <a:off x="0" y="0"/>
          <a:ext cx="0" cy="0"/>
          <a:chOff x="0" y="0"/>
          <a:chExt cx="0" cy="0"/>
        </a:xfrm>
      </p:grpSpPr>
      <p:sp>
        <p:nvSpPr>
          <p:cNvPr id="2" name="Title"/>
          <p:cNvSpPr txBox="1">
            <a:spLocks noChangeArrowheads="1"/>
          </p:cNvSpPr>
          <p:nvPr userDrawn="1"/>
        </p:nvSpPr>
        <p:spPr bwMode="auto">
          <a:xfrm>
            <a:off x="0" y="0"/>
            <a:ext cx="12192000" cy="800100"/>
          </a:xfrm>
          <a:prstGeom prst="rect">
            <a:avLst/>
          </a:prstGeom>
          <a:solidFill>
            <a:srgbClr val="ADB9CA"/>
          </a:solidFill>
          <a:ln>
            <a:noFill/>
          </a:ln>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600" b="1" dirty="0">
                <a:solidFill>
                  <a:prstClr val="black"/>
                </a:solidFill>
                <a:ea typeface="MS PGothic" panose="020B0600070205080204" pitchFamily="34" charset="-128"/>
              </a:rPr>
              <a:t>Comprehensive, Integrated, Three-Tiered Model of Prevention </a:t>
            </a:r>
            <a:r>
              <a:rPr lang="en-US" sz="2000" b="1" dirty="0">
                <a:solidFill>
                  <a:prstClr val="black"/>
                </a:solidFill>
                <a:ea typeface="MS PGothic" panose="020B0600070205080204" pitchFamily="34" charset="-128"/>
              </a:rPr>
              <a:t>(Lane, Kalberg, &amp; Menzies, 2009)</a:t>
            </a:r>
            <a:endParaRPr lang="en-US" sz="2800" b="1" dirty="0">
              <a:solidFill>
                <a:prstClr val="black"/>
              </a:solidFill>
              <a:ea typeface="MS PGothic" panose="020B0600070205080204" pitchFamily="34" charset="-128"/>
            </a:endParaRPr>
          </a:p>
        </p:txBody>
      </p:sp>
      <p:grpSp>
        <p:nvGrpSpPr>
          <p:cNvPr id="3" name="Triangle"/>
          <p:cNvGrpSpPr>
            <a:grpSpLocks/>
          </p:cNvGrpSpPr>
          <p:nvPr userDrawn="1"/>
        </p:nvGrpSpPr>
        <p:grpSpPr bwMode="auto">
          <a:xfrm>
            <a:off x="565151" y="1058864"/>
            <a:ext cx="11061700" cy="5722937"/>
            <a:chOff x="423333" y="1059255"/>
            <a:chExt cx="8297334" cy="5722545"/>
          </a:xfrm>
        </p:grpSpPr>
        <p:sp>
          <p:nvSpPr>
            <p:cNvPr id="4" name="Green Triangle"/>
            <p:cNvSpPr/>
            <p:nvPr userDrawn="1"/>
          </p:nvSpPr>
          <p:spPr>
            <a:xfrm>
              <a:off x="423333" y="3132388"/>
              <a:ext cx="8297334" cy="364147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1" dirty="0">
                <a:solidFill>
                  <a:prstClr val="white"/>
                </a:solidFill>
              </a:endParaRPr>
            </a:p>
          </p:txBody>
        </p:sp>
        <p:sp>
          <p:nvSpPr>
            <p:cNvPr id="5" name="Yellow Triangle"/>
            <p:cNvSpPr/>
            <p:nvPr userDrawn="1"/>
          </p:nvSpPr>
          <p:spPr>
            <a:xfrm>
              <a:off x="3066857" y="1846601"/>
              <a:ext cx="3008697" cy="128737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6" name="Red Triangle"/>
            <p:cNvSpPr/>
            <p:nvPr userDrawn="1"/>
          </p:nvSpPr>
          <p:spPr>
            <a:xfrm>
              <a:off x="3995664" y="1059255"/>
              <a:ext cx="1135207" cy="787346"/>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7" name="Domains"/>
            <p:cNvSpPr txBox="1"/>
            <p:nvPr userDrawn="1"/>
          </p:nvSpPr>
          <p:spPr>
            <a:xfrm>
              <a:off x="423333" y="6096047"/>
              <a:ext cx="8297334" cy="461931"/>
            </a:xfrm>
            <a:prstGeom prst="rect">
              <a:avLst/>
            </a:prstGeom>
            <a:noFill/>
            <a:ln>
              <a:noFill/>
            </a:ln>
          </p:spPr>
          <p:txBody>
            <a:bodyPr>
              <a:spAutoFit/>
            </a:bodyPr>
            <a:lstStyle/>
            <a:p>
              <a:pPr defTabSz="457200" eaLnBrk="1" fontAlgn="auto" hangingPunct="1">
                <a:spcBef>
                  <a:spcPts val="0"/>
                </a:spcBef>
                <a:spcAft>
                  <a:spcPts val="0"/>
                </a:spcAft>
                <a:tabLst>
                  <a:tab pos="1541463" algn="ctr"/>
                  <a:tab pos="4056063" algn="ctr"/>
                  <a:tab pos="6570663" algn="ctr"/>
                </a:tabLst>
                <a:defRPr/>
              </a:pPr>
              <a:r>
                <a:rPr lang="en-US" sz="2400" b="1"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Academic	Behavioral	Social</a:t>
              </a:r>
            </a:p>
          </p:txBody>
        </p:sp>
        <p:cxnSp>
          <p:nvCxnSpPr>
            <p:cNvPr id="8" name="Straight Connector 7"/>
            <p:cNvCxnSpPr/>
            <p:nvPr userDrawn="1"/>
          </p:nvCxnSpPr>
          <p:spPr>
            <a:xfrm rot="5400000">
              <a:off x="5486606"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userDrawn="1"/>
          </p:nvCxnSpPr>
          <p:spPr>
            <a:xfrm>
              <a:off x="1083817" y="5867463"/>
              <a:ext cx="6984303"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userDrawn="1"/>
          </p:nvCxnSpPr>
          <p:spPr>
            <a:xfrm rot="5400000">
              <a:off x="2750995"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1" name="80%"/>
            <p:cNvSpPr txBox="1">
              <a:spLocks noChangeArrowheads="1"/>
            </p:cNvSpPr>
            <p:nvPr userDrawn="1"/>
          </p:nvSpPr>
          <p:spPr bwMode="auto">
            <a:xfrm>
              <a:off x="3859122" y="4562627"/>
              <a:ext cx="1425757" cy="64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3600" b="1" dirty="0">
                  <a:solidFill>
                    <a:prstClr val="black"/>
                  </a:solidFill>
                  <a:latin typeface="Calibri" panose="020F0502020204030204"/>
                  <a:ea typeface="MS PGothic" panose="020B0600070205080204" pitchFamily="34" charset="-128"/>
                  <a:cs typeface="Arial" panose="020B0604020202020204" pitchFamily="34" charset="0"/>
                </a:rPr>
                <a:t>≈80%</a:t>
              </a:r>
            </a:p>
          </p:txBody>
        </p:sp>
        <p:sp>
          <p:nvSpPr>
            <p:cNvPr id="12" name="15%"/>
            <p:cNvSpPr txBox="1">
              <a:spLocks noChangeArrowheads="1"/>
            </p:cNvSpPr>
            <p:nvPr userDrawn="1"/>
          </p:nvSpPr>
          <p:spPr bwMode="auto">
            <a:xfrm>
              <a:off x="4009953" y="2270434"/>
              <a:ext cx="1124093" cy="58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3200" b="1" dirty="0">
                  <a:solidFill>
                    <a:prstClr val="black"/>
                  </a:solidFill>
                  <a:latin typeface="Calibri" panose="020F0502020204030204"/>
                  <a:ea typeface="MS PGothic" panose="020B0600070205080204" pitchFamily="34" charset="-128"/>
                  <a:cs typeface="Arial" panose="020B0604020202020204" pitchFamily="34" charset="0"/>
                </a:rPr>
                <a:t>≈15%</a:t>
              </a:r>
            </a:p>
          </p:txBody>
        </p:sp>
        <p:sp>
          <p:nvSpPr>
            <p:cNvPr id="13" name="5%"/>
            <p:cNvSpPr txBox="1">
              <a:spLocks noChangeArrowheads="1"/>
            </p:cNvSpPr>
            <p:nvPr userDrawn="1"/>
          </p:nvSpPr>
          <p:spPr bwMode="auto">
            <a:xfrm>
              <a:off x="4156021" y="1130687"/>
              <a:ext cx="831956" cy="52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800" b="1" dirty="0">
                  <a:solidFill>
                    <a:prstClr val="black"/>
                  </a:solidFill>
                  <a:latin typeface="Calibri" panose="020F0502020204030204"/>
                  <a:ea typeface="MS PGothic" panose="020B0600070205080204" pitchFamily="34" charset="-128"/>
                  <a:cs typeface="Arial" panose="020B0604020202020204" pitchFamily="34" charset="0"/>
                </a:rPr>
                <a:t>≈5%</a:t>
              </a:r>
            </a:p>
          </p:txBody>
        </p:sp>
      </p:grpSp>
      <p:sp>
        <p:nvSpPr>
          <p:cNvPr id="14" name="Tier 1"/>
          <p:cNvSpPr txBox="1">
            <a:spLocks noChangeArrowheads="1"/>
          </p:cNvSpPr>
          <p:nvPr userDrawn="1"/>
        </p:nvSpPr>
        <p:spPr bwMode="auto">
          <a:xfrm>
            <a:off x="3302000" y="5029200"/>
            <a:ext cx="558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dirty="0">
                <a:solidFill>
                  <a:prstClr val="black"/>
                </a:solidFill>
                <a:ea typeface="MS PGothic" panose="020B0600070205080204" pitchFamily="34" charset="-128"/>
              </a:rPr>
              <a:t>Primary Prevention (Tier 1) </a:t>
            </a:r>
          </a:p>
        </p:txBody>
      </p:sp>
      <p:sp>
        <p:nvSpPr>
          <p:cNvPr id="15" name="Tier 2"/>
          <p:cNvSpPr txBox="1">
            <a:spLocks noChangeArrowheads="1"/>
          </p:cNvSpPr>
          <p:nvPr userDrawn="1"/>
        </p:nvSpPr>
        <p:spPr bwMode="auto">
          <a:xfrm>
            <a:off x="3302000" y="2684463"/>
            <a:ext cx="558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dirty="0">
                <a:solidFill>
                  <a:prstClr val="black"/>
                </a:solidFill>
                <a:ea typeface="MS PGothic" panose="020B0600070205080204" pitchFamily="34" charset="-128"/>
              </a:rPr>
              <a:t>Secondary Prevention (Tier 2) </a:t>
            </a:r>
          </a:p>
        </p:txBody>
      </p:sp>
      <p:sp>
        <p:nvSpPr>
          <p:cNvPr id="16" name="Tier 3"/>
          <p:cNvSpPr txBox="1">
            <a:spLocks noChangeArrowheads="1"/>
          </p:cNvSpPr>
          <p:nvPr userDrawn="1"/>
        </p:nvSpPr>
        <p:spPr bwMode="auto">
          <a:xfrm>
            <a:off x="3556000" y="1397001"/>
            <a:ext cx="508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dirty="0">
                <a:solidFill>
                  <a:prstClr val="black"/>
                </a:solidFill>
                <a:ea typeface="MS PGothic" panose="020B0600070205080204" pitchFamily="34" charset="-128"/>
              </a:rPr>
              <a:t>Tertiary Prevention  (Tier 3)</a:t>
            </a:r>
          </a:p>
        </p:txBody>
      </p:sp>
      <p:sp>
        <p:nvSpPr>
          <p:cNvPr id="17" name="Watermark Covering"/>
          <p:cNvSpPr/>
          <p:nvPr userDrawn="1"/>
        </p:nvSpPr>
        <p:spPr>
          <a:xfrm>
            <a:off x="0" y="0"/>
            <a:ext cx="12192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2248444010"/>
      </p:ext>
    </p:extLst>
  </p:cSld>
  <p:clrMapOvr>
    <a:masterClrMapping/>
  </p:clrMapOvr>
  <p:transition spd="slow">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t>7/11/2020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1034534839"/>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t>7/11/2020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2207456939"/>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t>7/11/2020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16212411"/>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t>7/11/2020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761375744"/>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t>7/11/2020</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4075835932"/>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t>7/11/2020</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718503781"/>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42824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t>7/11/2020</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3135812287"/>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t>7/11/2020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214712330"/>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t>7/11/2020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886719804"/>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t>7/11/2020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2114271114"/>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t>7/11/2020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3791577147"/>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t>7/11/2020</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860707490"/>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t>7/11/2020</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2517583121"/>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t>7/11/2020</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108582084"/>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dirty="0"/>
          </a:p>
        </p:txBody>
      </p:sp>
    </p:spTree>
    <p:extLst>
      <p:ext uri="{BB962C8B-B14F-4D97-AF65-F5344CB8AC3E}">
        <p14:creationId xmlns:p14="http://schemas.microsoft.com/office/powerpoint/2010/main" val="364790393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cSld name="4_Blank">
    <p:spTree>
      <p:nvGrpSpPr>
        <p:cNvPr id="1" name=""/>
        <p:cNvGrpSpPr/>
        <p:nvPr/>
      </p:nvGrpSpPr>
      <p:grpSpPr>
        <a:xfrm>
          <a:off x="0" y="0"/>
          <a:ext cx="0" cy="0"/>
          <a:chOff x="0" y="0"/>
          <a:chExt cx="0" cy="0"/>
        </a:xfrm>
      </p:grpSpPr>
      <p:cxnSp>
        <p:nvCxnSpPr>
          <p:cNvPr id="3" name="Straight Connector 2"/>
          <p:cNvCxnSpPr/>
          <p:nvPr userDrawn="1"/>
        </p:nvCxnSpPr>
        <p:spPr>
          <a:xfrm>
            <a:off x="609600" y="639445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4" name="Group 6"/>
          <p:cNvGrpSpPr>
            <a:grpSpLocks/>
          </p:cNvGrpSpPr>
          <p:nvPr userDrawn="1"/>
        </p:nvGrpSpPr>
        <p:grpSpPr bwMode="auto">
          <a:xfrm>
            <a:off x="5588000" y="5953126"/>
            <a:ext cx="1016000" cy="809625"/>
            <a:chOff x="4191000" y="5953478"/>
            <a:chExt cx="762000" cy="808962"/>
          </a:xfrm>
        </p:grpSpPr>
        <p:sp>
          <p:nvSpPr>
            <p:cNvPr id="5" name="Rectangle 4"/>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6" name="Picture 8" descr="CI3T_icon_colo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93420" y="5953478"/>
              <a:ext cx="561420" cy="80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2"/>
          <p:cNvSpPr>
            <a:spLocks noGrp="1"/>
          </p:cNvSpPr>
          <p:nvPr>
            <p:ph type="title"/>
          </p:nvPr>
        </p:nvSpPr>
        <p:spPr/>
        <p:txBody>
          <a:bodyPr/>
          <a:lstStyle/>
          <a:p>
            <a:r>
              <a:rPr lang="en-US"/>
              <a:t>Click to edit Master title style</a:t>
            </a:r>
            <a:endParaRPr/>
          </a:p>
        </p:txBody>
      </p:sp>
      <p:sp>
        <p:nvSpPr>
          <p:cNvPr id="7" name="Date Placeholder 6"/>
          <p:cNvSpPr>
            <a:spLocks noGrp="1"/>
          </p:cNvSpPr>
          <p:nvPr>
            <p:ph type="dt" sz="half" idx="10"/>
          </p:nvPr>
        </p:nvSpPr>
        <p:spPr>
          <a:xfrm>
            <a:off x="9347200" y="76200"/>
            <a:ext cx="1828800" cy="228600"/>
          </a:xfrm>
        </p:spPr>
        <p:txBody>
          <a:bodyPr/>
          <a:lstStyle>
            <a:lvl1pPr algn="r" eaLnBrk="1" fontAlgn="auto" hangingPunct="1">
              <a:spcBef>
                <a:spcPts val="0"/>
              </a:spcBef>
              <a:spcAft>
                <a:spcPts val="0"/>
              </a:spcAft>
              <a:defRPr>
                <a:solidFill>
                  <a:prstClr val="black"/>
                </a:solidFill>
                <a:latin typeface="+mn-lt"/>
                <a:ea typeface="+mn-ea"/>
              </a:defRPr>
            </a:lvl1pPr>
            <a:extLst/>
          </a:lstStyle>
          <a:p>
            <a:pPr>
              <a:defRPr/>
            </a:pPr>
            <a:endParaRPr lang="en-US"/>
          </a:p>
        </p:txBody>
      </p:sp>
    </p:spTree>
    <p:extLst>
      <p:ext uri="{BB962C8B-B14F-4D97-AF65-F5344CB8AC3E}">
        <p14:creationId xmlns:p14="http://schemas.microsoft.com/office/powerpoint/2010/main" val="4158875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dirty="0">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dirty="0">
                <a:solidFill>
                  <a:prstClr val="black">
                    <a:lumMod val="85000"/>
                    <a:lumOff val="15000"/>
                  </a:prstClr>
                </a:solidFill>
                <a:cs typeface="Arial" charset="0"/>
              </a:rPr>
              <a:t>	Validated Curricula	PBIS Framework	Validated Curricula</a:t>
            </a:r>
          </a:p>
        </p:txBody>
      </p:sp>
      <p:sp>
        <p:nvSpPr>
          <p:cNvPr id="26" name="Goal 3"/>
          <p:cNvSpPr/>
          <p:nvPr userDrawn="1"/>
        </p:nvSpPr>
        <p:spPr>
          <a:xfrm flipH="1">
            <a:off x="7520763" y="805649"/>
            <a:ext cx="4647095"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dirty="0">
                <a:solidFill>
                  <a:srgbClr val="E7E6E6"/>
                </a:solidFill>
              </a:rPr>
              <a:t>Goal: Reduce Harm</a:t>
            </a:r>
          </a:p>
          <a:p>
            <a:pPr defTabSz="457200" fontAlgn="base">
              <a:spcBef>
                <a:spcPct val="0"/>
              </a:spcBef>
              <a:spcAft>
                <a:spcPct val="0"/>
              </a:spcAft>
            </a:pPr>
            <a:r>
              <a:rPr lang="en-US" sz="1800" b="1" dirty="0">
                <a:solidFill>
                  <a:prstClr val="white"/>
                </a:solidFill>
              </a:rPr>
              <a:t>Specialized individual systems</a:t>
            </a:r>
            <a:br>
              <a:rPr lang="en-US" sz="1800" b="1" dirty="0">
                <a:solidFill>
                  <a:prstClr val="white"/>
                </a:solidFill>
              </a:rPr>
            </a:br>
            <a:r>
              <a:rPr lang="en-US" sz="1800" b="1" dirty="0">
                <a:solidFill>
                  <a:prstClr val="white"/>
                </a:solidFill>
              </a:rPr>
              <a:t>       for students with high risk</a:t>
            </a:r>
          </a:p>
        </p:txBody>
      </p:sp>
      <p:sp>
        <p:nvSpPr>
          <p:cNvPr id="27" name="Goal 2"/>
          <p:cNvSpPr/>
          <p:nvPr userDrawn="1"/>
        </p:nvSpPr>
        <p:spPr>
          <a:xfrm rot="10800000" flipH="1" flipV="1">
            <a:off x="18167" y="1858317"/>
            <a:ext cx="4096512"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defTabSz="457200" fontAlgn="base">
              <a:spcBef>
                <a:spcPct val="0"/>
              </a:spcBef>
              <a:spcAft>
                <a:spcPct val="0"/>
              </a:spcAft>
            </a:pPr>
            <a:r>
              <a:rPr lang="en-US" sz="1800" b="1" u="sng" dirty="0">
                <a:solidFill>
                  <a:srgbClr val="E7E6E6"/>
                </a:solidFill>
                <a:cs typeface="Arial" charset="0"/>
              </a:rPr>
              <a:t>Goal: Reverse Harm</a:t>
            </a:r>
          </a:p>
          <a:p>
            <a:pPr defTabSz="457200" fontAlgn="base">
              <a:spcBef>
                <a:spcPct val="0"/>
              </a:spcBef>
              <a:spcAft>
                <a:spcPct val="0"/>
              </a:spcAft>
            </a:pPr>
            <a:r>
              <a:rPr lang="en-US" sz="1800" b="1" dirty="0">
                <a:solidFill>
                  <a:prstClr val="white"/>
                </a:solidFill>
                <a:cs typeface="Arial" charset="0"/>
              </a:rPr>
              <a:t>Specialized group systems </a:t>
            </a:r>
          </a:p>
          <a:p>
            <a:pPr defTabSz="457200" fontAlgn="base">
              <a:spcBef>
                <a:spcPct val="0"/>
              </a:spcBef>
              <a:spcAft>
                <a:spcPct val="0"/>
              </a:spcAft>
            </a:pPr>
            <a:r>
              <a:rPr lang="en-US" sz="1800" b="1" dirty="0">
                <a:solidFill>
                  <a:prstClr val="white"/>
                </a:solidFill>
                <a:cs typeface="Arial" charset="0"/>
              </a:rPr>
              <a:t>for students at risk</a:t>
            </a:r>
            <a:endParaRPr lang="en-US" sz="1800" dirty="0">
              <a:solidFill>
                <a:prstClr val="white"/>
              </a:solidFill>
            </a:endParaRPr>
          </a:p>
        </p:txBody>
      </p:sp>
      <p:sp>
        <p:nvSpPr>
          <p:cNvPr id="28" name="Goal 1"/>
          <p:cNvSpPr/>
          <p:nvPr userDrawn="1"/>
        </p:nvSpPr>
        <p:spPr>
          <a:xfrm flipH="1">
            <a:off x="7085536" y="3740744"/>
            <a:ext cx="508406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dirty="0">
                <a:solidFill>
                  <a:srgbClr val="E7E6E6"/>
                </a:solidFill>
              </a:rPr>
              <a:t>Goal: Prevent Harm</a:t>
            </a:r>
          </a:p>
          <a:p>
            <a:pPr defTabSz="457200" fontAlgn="base">
              <a:spcBef>
                <a:spcPct val="0"/>
              </a:spcBef>
              <a:spcAft>
                <a:spcPct val="0"/>
              </a:spcAft>
            </a:pPr>
            <a:r>
              <a:rPr lang="en-US" sz="1800" b="1" dirty="0">
                <a:solidFill>
                  <a:prstClr val="white"/>
                </a:solidFill>
              </a:rPr>
              <a:t>School/classroom-wide systems for all students, staff, &amp; settings</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dirty="0">
                <a:ln w="3175">
                  <a:solidFill>
                    <a:prstClr val="white">
                      <a:alpha val="70000"/>
                    </a:prstClr>
                  </a:solidFill>
                </a:ln>
                <a:solidFill>
                  <a:prstClr val="black"/>
                </a:solidFill>
              </a:rPr>
              <a:t>Tertiary Prevention  (</a:t>
            </a:r>
            <a:r>
              <a:rPr lang="en-US" sz="2400" b="1" dirty="0">
                <a:ln w="3175">
                  <a:solidFill>
                    <a:prstClr val="white">
                      <a:alpha val="70000"/>
                    </a:prstClr>
                  </a:solidFill>
                </a:ln>
                <a:solidFill>
                  <a:prstClr val="black"/>
                </a:solidFill>
                <a:cs typeface="Arial" panose="020B0604020202020204" pitchFamily="34" charset="0"/>
              </a:rPr>
              <a:t>≈5%</a:t>
            </a:r>
            <a:r>
              <a:rPr lang="en-US" sz="2400" b="1" dirty="0">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dirty="0">
                <a:ln w="3175">
                  <a:solidFill>
                    <a:prstClr val="white"/>
                  </a:solidFill>
                </a:ln>
                <a:solidFill>
                  <a:prstClr val="black"/>
                </a:solidFill>
              </a:rPr>
              <a:t>Secondary Prevention (</a:t>
            </a:r>
            <a:r>
              <a:rPr lang="en-US" sz="2400" b="1" dirty="0">
                <a:ln w="3175">
                  <a:solidFill>
                    <a:prstClr val="white"/>
                  </a:solidFill>
                </a:ln>
                <a:solidFill>
                  <a:prstClr val="black"/>
                </a:solidFill>
                <a:cs typeface="Arial" panose="020B0604020202020204" pitchFamily="34" charset="0"/>
              </a:rPr>
              <a:t>≈15%</a:t>
            </a:r>
            <a:r>
              <a:rPr lang="en-US" sz="2400" b="1" dirty="0">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dirty="0">
                <a:ln w="3175">
                  <a:solidFill>
                    <a:prstClr val="white">
                      <a:alpha val="70000"/>
                    </a:prstClr>
                  </a:solidFill>
                </a:ln>
                <a:solidFill>
                  <a:prstClr val="black"/>
                </a:solidFill>
              </a:rPr>
              <a:t>Primary Prevention (</a:t>
            </a:r>
            <a:r>
              <a:rPr lang="en-US" sz="2400" b="1" dirty="0">
                <a:ln w="3175">
                  <a:solidFill>
                    <a:prstClr val="white">
                      <a:alpha val="70000"/>
                    </a:prstClr>
                  </a:solidFill>
                </a:ln>
                <a:solidFill>
                  <a:prstClr val="black"/>
                </a:solidFill>
                <a:cs typeface="Arial" panose="020B0604020202020204" pitchFamily="34" charset="0"/>
              </a:rPr>
              <a:t>≈80%</a:t>
            </a:r>
            <a:r>
              <a:rPr lang="en-US" sz="2400" b="1" dirty="0">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dirty="0">
                <a:solidFill>
                  <a:prstClr val="black"/>
                </a:solidFill>
              </a:rPr>
              <a:t>(Lane, </a:t>
            </a:r>
            <a:r>
              <a:rPr lang="en-US" sz="2000" dirty="0" err="1">
                <a:solidFill>
                  <a:prstClr val="black"/>
                </a:solidFill>
              </a:rPr>
              <a:t>Kalberg</a:t>
            </a:r>
            <a:r>
              <a:rPr lang="en-US" sz="2000" dirty="0">
                <a:solidFill>
                  <a:prstClr val="black"/>
                </a:solidFill>
              </a:rPr>
              <a:t>, &amp; </a:t>
            </a:r>
            <a:r>
              <a:rPr lang="en-US" sz="2000" dirty="0" err="1">
                <a:solidFill>
                  <a:prstClr val="black"/>
                </a:solidFill>
              </a:rPr>
              <a:t>Menzies</a:t>
            </a:r>
            <a:r>
              <a:rPr lang="en-US" sz="2000" dirty="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dirty="0">
                <a:solidFill>
                  <a:prstClr val="black"/>
                </a:solidFill>
              </a:rPr>
              <a:t>Comprehensive, Integrated, Three-Tiered Model of Prevention</a:t>
            </a:r>
            <a:endParaRPr lang="en-US" sz="2800" b="1" dirty="0">
              <a:solidFill>
                <a:prstClr val="black"/>
              </a:solidFill>
            </a:endParaRPr>
          </a:p>
        </p:txBody>
      </p:sp>
      <p:sp>
        <p:nvSpPr>
          <p:cNvPr id="34" name="Border"/>
          <p:cNvSpPr/>
          <p:nvPr userDrawn="1"/>
        </p:nvSpPr>
        <p:spPr>
          <a:xfrm>
            <a:off x="0" y="0"/>
            <a:ext cx="12192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1179789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16254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0"/>
            <a:ext cx="11063112" cy="669414"/>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a:solidFill>
                  <a:prstClr val="black">
                    <a:lumMod val="85000"/>
                    <a:lumOff val="15000"/>
                  </a:prstClr>
                </a:solidFill>
                <a:cs typeface="Arial" charset="0"/>
              </a:rPr>
              <a:t>	Validated Curricula	PBIS Framework	Validated Curricula</a:t>
            </a:r>
          </a:p>
        </p:txBody>
      </p:sp>
      <p:sp>
        <p:nvSpPr>
          <p:cNvPr id="26" name="Goal 3"/>
          <p:cNvSpPr/>
          <p:nvPr userDrawn="1"/>
        </p:nvSpPr>
        <p:spPr>
          <a:xfrm flipH="1">
            <a:off x="7520763" y="805649"/>
            <a:ext cx="4647095"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a:solidFill>
                  <a:srgbClr val="E7E6E6"/>
                </a:solidFill>
              </a:rPr>
              <a:t>Goal: Reduce Harm</a:t>
            </a:r>
          </a:p>
          <a:p>
            <a:pPr defTabSz="457200" fontAlgn="base">
              <a:spcBef>
                <a:spcPct val="0"/>
              </a:spcBef>
              <a:spcAft>
                <a:spcPct val="0"/>
              </a:spcAft>
            </a:pPr>
            <a:r>
              <a:rPr lang="en-US" sz="1800" b="1">
                <a:solidFill>
                  <a:prstClr val="white"/>
                </a:solidFill>
              </a:rPr>
              <a:t>Specialized individual systems</a:t>
            </a:r>
            <a:br>
              <a:rPr lang="en-US" sz="1800" b="1">
                <a:solidFill>
                  <a:prstClr val="white"/>
                </a:solidFill>
              </a:rPr>
            </a:br>
            <a:r>
              <a:rPr lang="en-US" sz="1800" b="1">
                <a:solidFill>
                  <a:prstClr val="white"/>
                </a:solidFill>
              </a:rPr>
              <a:t>       for students with high risk</a:t>
            </a:r>
          </a:p>
        </p:txBody>
      </p:sp>
      <p:sp>
        <p:nvSpPr>
          <p:cNvPr id="27" name="Goal 2"/>
          <p:cNvSpPr/>
          <p:nvPr userDrawn="1"/>
        </p:nvSpPr>
        <p:spPr>
          <a:xfrm rot="10800000" flipH="1" flipV="1">
            <a:off x="18167" y="1858317"/>
            <a:ext cx="4096512"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defTabSz="457200" fontAlgn="base">
              <a:spcBef>
                <a:spcPct val="0"/>
              </a:spcBef>
              <a:spcAft>
                <a:spcPct val="0"/>
              </a:spcAft>
            </a:pPr>
            <a:r>
              <a:rPr lang="en-US" sz="1800" b="1" u="sng">
                <a:solidFill>
                  <a:srgbClr val="E7E6E6"/>
                </a:solidFill>
                <a:cs typeface="Arial" charset="0"/>
              </a:rPr>
              <a:t>Goal: Reverse Harm</a:t>
            </a:r>
          </a:p>
          <a:p>
            <a:pPr defTabSz="457200" fontAlgn="base">
              <a:spcBef>
                <a:spcPct val="0"/>
              </a:spcBef>
              <a:spcAft>
                <a:spcPct val="0"/>
              </a:spcAft>
            </a:pPr>
            <a:r>
              <a:rPr lang="en-US" sz="1800" b="1">
                <a:solidFill>
                  <a:prstClr val="white"/>
                </a:solidFill>
                <a:cs typeface="Arial" charset="0"/>
              </a:rPr>
              <a:t>Specialized group systems </a:t>
            </a:r>
          </a:p>
          <a:p>
            <a:pPr defTabSz="457200" fontAlgn="base">
              <a:spcBef>
                <a:spcPct val="0"/>
              </a:spcBef>
              <a:spcAft>
                <a:spcPct val="0"/>
              </a:spcAft>
            </a:pPr>
            <a:r>
              <a:rPr lang="en-US" sz="1800" b="1">
                <a:solidFill>
                  <a:prstClr val="white"/>
                </a:solidFill>
                <a:cs typeface="Arial" charset="0"/>
              </a:rPr>
              <a:t>for students at risk</a:t>
            </a:r>
            <a:endParaRPr lang="en-US" sz="1800">
              <a:solidFill>
                <a:prstClr val="white"/>
              </a:solidFill>
            </a:endParaRPr>
          </a:p>
        </p:txBody>
      </p:sp>
      <p:sp>
        <p:nvSpPr>
          <p:cNvPr id="28" name="Goal 1"/>
          <p:cNvSpPr/>
          <p:nvPr userDrawn="1"/>
        </p:nvSpPr>
        <p:spPr>
          <a:xfrm flipH="1">
            <a:off x="7085536" y="3740744"/>
            <a:ext cx="508406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a:solidFill>
                  <a:srgbClr val="E7E6E6"/>
                </a:solidFill>
              </a:rPr>
              <a:t>Goal: Prevent Harm</a:t>
            </a:r>
          </a:p>
          <a:p>
            <a:pPr defTabSz="457200" fontAlgn="base">
              <a:spcBef>
                <a:spcPct val="0"/>
              </a:spcBef>
              <a:spcAft>
                <a:spcPct val="0"/>
              </a:spcAft>
            </a:pPr>
            <a:r>
              <a:rPr lang="en-US" sz="1800" b="1">
                <a:solidFill>
                  <a:prstClr val="white"/>
                </a:solidFill>
              </a:rPr>
              <a:t>School/classroom-wide systems for all students, staff, &amp; settings</a:t>
            </a:r>
          </a:p>
        </p:txBody>
      </p:sp>
      <p:sp>
        <p:nvSpPr>
          <p:cNvPr id="29" name="Tier 3"/>
          <p:cNvSpPr txBox="1">
            <a:spLocks noChangeArrowheads="1"/>
          </p:cNvSpPr>
          <p:nvPr userDrawn="1"/>
        </p:nvSpPr>
        <p:spPr bwMode="auto">
          <a:xfrm>
            <a:off x="3513393" y="1126205"/>
            <a:ext cx="508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4" name="Border"/>
          <p:cNvSpPr/>
          <p:nvPr userDrawn="1"/>
        </p:nvSpPr>
        <p:spPr>
          <a:xfrm>
            <a:off x="0" y="0"/>
            <a:ext cx="12192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3759893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Triangle No Arrows">
    <p:spTree>
      <p:nvGrpSpPr>
        <p:cNvPr id="1" name=""/>
        <p:cNvGrpSpPr/>
        <p:nvPr/>
      </p:nvGrpSpPr>
      <p:grpSpPr>
        <a:xfrm>
          <a:off x="0" y="0"/>
          <a:ext cx="0" cy="0"/>
          <a:chOff x="0" y="0"/>
          <a:chExt cx="0" cy="0"/>
        </a:xfrm>
      </p:grpSpPr>
      <p:sp>
        <p:nvSpPr>
          <p:cNvPr id="21"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a:solidFill>
                <a:prstClr val="white"/>
              </a:solidFill>
            </a:endParaRPr>
          </a:p>
        </p:txBody>
      </p:sp>
      <p:sp>
        <p:nvSpPr>
          <p:cNvPr id="22"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3"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8" name="Straight Connector 27"/>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31" name="Domains"/>
          <p:cNvSpPr txBox="1"/>
          <p:nvPr userDrawn="1"/>
        </p:nvSpPr>
        <p:spPr>
          <a:xfrm>
            <a:off x="564444" y="6096000"/>
            <a:ext cx="11063112" cy="669414"/>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a:solidFill>
                  <a:prstClr val="black">
                    <a:lumMod val="85000"/>
                    <a:lumOff val="15000"/>
                  </a:prstClr>
                </a:solidFill>
                <a:cs typeface="Arial" charset="0"/>
              </a:rPr>
              <a:t>	Validated Curricula	PBIS Framework	Validated Curricula</a:t>
            </a:r>
          </a:p>
        </p:txBody>
      </p:sp>
      <p:sp>
        <p:nvSpPr>
          <p:cNvPr id="32" name="Tier 3"/>
          <p:cNvSpPr txBox="1">
            <a:spLocks noChangeArrowheads="1"/>
          </p:cNvSpPr>
          <p:nvPr userDrawn="1"/>
        </p:nvSpPr>
        <p:spPr bwMode="auto">
          <a:xfrm>
            <a:off x="3513393" y="1126205"/>
            <a:ext cx="508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3"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4"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5" name="Reference"/>
          <p:cNvSpPr txBox="1"/>
          <p:nvPr userDrawn="1"/>
        </p:nvSpPr>
        <p:spPr>
          <a:xfrm>
            <a:off x="3598607" y="395891"/>
            <a:ext cx="3608617" cy="400110"/>
          </a:xfrm>
          <a:prstGeom prst="rect">
            <a:avLst/>
          </a:prstGeom>
          <a:noFill/>
        </p:spPr>
        <p:txBody>
          <a:bodyPr wrap="none" rtlCol="0">
            <a:spAutoFit/>
          </a:bodyPr>
          <a:lstStyle/>
          <a:p>
            <a:pPr defTabSz="457200"/>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7"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8" name="Border"/>
          <p:cNvSpPr/>
          <p:nvPr userDrawn="1"/>
        </p:nvSpPr>
        <p:spPr>
          <a:xfrm>
            <a:off x="0" y="0"/>
            <a:ext cx="12192000" cy="6858000"/>
          </a:xfrm>
          <a:prstGeom prst="rect">
            <a:avLst/>
          </a:prstGeom>
          <a:solidFill>
            <a:srgbClr val="FFFFFF">
              <a:alpha val="4392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332673926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secHead" preserve="1">
  <p:cSld name="Big Triangle">
    <p:spTree>
      <p:nvGrpSpPr>
        <p:cNvPr id="1" name=""/>
        <p:cNvGrpSpPr/>
        <p:nvPr/>
      </p:nvGrpSpPr>
      <p:grpSpPr>
        <a:xfrm>
          <a:off x="0" y="0"/>
          <a:ext cx="0" cy="0"/>
          <a:chOff x="0" y="0"/>
          <a:chExt cx="0" cy="0"/>
        </a:xfrm>
      </p:grpSpPr>
      <p:pic>
        <p:nvPicPr>
          <p:cNvPr id="7" name="Picture 6"/>
          <p:cNvPicPr/>
          <p:nvPr userDrawn="1"/>
        </p:nvPicPr>
        <p:blipFill rotWithShape="1">
          <a:blip r:embed="rId2" cstate="screen">
            <a:extLst>
              <a:ext uri="{28A0092B-C50C-407E-A947-70E740481C1C}">
                <a14:useLocalDpi xmlns:a14="http://schemas.microsoft.com/office/drawing/2010/main" val="0"/>
              </a:ext>
            </a:extLst>
          </a:blip>
          <a:srcRect/>
          <a:stretch/>
        </p:blipFill>
        <p:spPr>
          <a:xfrm>
            <a:off x="-58058" y="-21772"/>
            <a:ext cx="8991041" cy="6897357"/>
          </a:xfrm>
          <a:prstGeom prst="rect">
            <a:avLst/>
          </a:prstGeom>
        </p:spPr>
      </p:pic>
      <p:sp>
        <p:nvSpPr>
          <p:cNvPr id="2" name="Title 1"/>
          <p:cNvSpPr>
            <a:spLocks noGrp="1"/>
          </p:cNvSpPr>
          <p:nvPr>
            <p:ph type="title"/>
          </p:nvPr>
        </p:nvSpPr>
        <p:spPr>
          <a:xfrm>
            <a:off x="831851" y="1709740"/>
            <a:ext cx="10515600" cy="2852737"/>
          </a:xfrm>
          <a:solidFill>
            <a:srgbClr val="ADB9CA">
              <a:alpha val="80000"/>
            </a:srgbClr>
          </a:solidFill>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89630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Whiteboard Sass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50374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37679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70718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32349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2400301" y="115263"/>
            <a:ext cx="739140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81313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29571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Ci3T_Model_Watermark">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dirty="0">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dirty="0">
                <a:solidFill>
                  <a:prstClr val="black">
                    <a:lumMod val="85000"/>
                    <a:lumOff val="15000"/>
                  </a:prstClr>
                </a:solidFill>
                <a:cs typeface="Arial" charset="0"/>
              </a:rPr>
              <a:t>	Validated Curricula	PBIS Framework	Validated Curricula</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dirty="0">
                <a:ln w="3175">
                  <a:solidFill>
                    <a:prstClr val="white">
                      <a:alpha val="70000"/>
                    </a:prstClr>
                  </a:solidFill>
                </a:ln>
                <a:solidFill>
                  <a:prstClr val="black"/>
                </a:solidFill>
              </a:rPr>
              <a:t>Tertiary Prevention  (</a:t>
            </a:r>
            <a:r>
              <a:rPr lang="en-US" sz="2400" b="1" dirty="0">
                <a:ln w="3175">
                  <a:solidFill>
                    <a:prstClr val="white">
                      <a:alpha val="70000"/>
                    </a:prstClr>
                  </a:solidFill>
                </a:ln>
                <a:solidFill>
                  <a:prstClr val="black"/>
                </a:solidFill>
                <a:cs typeface="Arial" panose="020B0604020202020204" pitchFamily="34" charset="0"/>
              </a:rPr>
              <a:t>≈5%</a:t>
            </a:r>
            <a:r>
              <a:rPr lang="en-US" sz="2400" b="1" dirty="0">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dirty="0">
                <a:ln w="3175">
                  <a:solidFill>
                    <a:prstClr val="white"/>
                  </a:solidFill>
                </a:ln>
                <a:solidFill>
                  <a:prstClr val="black"/>
                </a:solidFill>
              </a:rPr>
              <a:t>Secondary Prevention (</a:t>
            </a:r>
            <a:r>
              <a:rPr lang="en-US" sz="2400" b="1" dirty="0">
                <a:ln w="3175">
                  <a:solidFill>
                    <a:prstClr val="white"/>
                  </a:solidFill>
                </a:ln>
                <a:solidFill>
                  <a:prstClr val="black"/>
                </a:solidFill>
                <a:cs typeface="Arial" panose="020B0604020202020204" pitchFamily="34" charset="0"/>
              </a:rPr>
              <a:t>≈15%</a:t>
            </a:r>
            <a:r>
              <a:rPr lang="en-US" sz="2400" b="1" dirty="0">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dirty="0">
                <a:ln w="3175">
                  <a:solidFill>
                    <a:prstClr val="white">
                      <a:alpha val="70000"/>
                    </a:prstClr>
                  </a:solidFill>
                </a:ln>
                <a:solidFill>
                  <a:prstClr val="black"/>
                </a:solidFill>
              </a:rPr>
              <a:t>Primary Prevention (</a:t>
            </a:r>
            <a:r>
              <a:rPr lang="en-US" sz="2400" b="1" dirty="0">
                <a:ln w="3175">
                  <a:solidFill>
                    <a:prstClr val="white">
                      <a:alpha val="70000"/>
                    </a:prstClr>
                  </a:solidFill>
                </a:ln>
                <a:solidFill>
                  <a:prstClr val="black"/>
                </a:solidFill>
                <a:cs typeface="Arial" panose="020B0604020202020204" pitchFamily="34" charset="0"/>
              </a:rPr>
              <a:t>≈80%</a:t>
            </a:r>
            <a:r>
              <a:rPr lang="en-US" sz="2400" b="1" dirty="0">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dirty="0">
                <a:solidFill>
                  <a:prstClr val="black"/>
                </a:solidFill>
              </a:rPr>
              <a:t>(Lane, </a:t>
            </a:r>
            <a:r>
              <a:rPr lang="en-US" sz="2000" dirty="0" err="1">
                <a:solidFill>
                  <a:prstClr val="black"/>
                </a:solidFill>
              </a:rPr>
              <a:t>Kalberg</a:t>
            </a:r>
            <a:r>
              <a:rPr lang="en-US" sz="2000" dirty="0">
                <a:solidFill>
                  <a:prstClr val="black"/>
                </a:solidFill>
              </a:rPr>
              <a:t>, &amp; </a:t>
            </a:r>
            <a:r>
              <a:rPr lang="en-US" sz="2000" dirty="0" err="1">
                <a:solidFill>
                  <a:prstClr val="black"/>
                </a:solidFill>
              </a:rPr>
              <a:t>Menzies</a:t>
            </a:r>
            <a:r>
              <a:rPr lang="en-US" sz="2000" dirty="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dirty="0">
                <a:solidFill>
                  <a:prstClr val="black"/>
                </a:solidFill>
              </a:rPr>
              <a:t>Comprehensive, Integrated, Three-Tiered Model of Prevention</a:t>
            </a:r>
            <a:endParaRPr lang="en-US" sz="2800" b="1" dirty="0">
              <a:solidFill>
                <a:prstClr val="black"/>
              </a:solidFill>
            </a:endParaRPr>
          </a:p>
        </p:txBody>
      </p:sp>
      <p:sp>
        <p:nvSpPr>
          <p:cNvPr id="34" name="Border"/>
          <p:cNvSpPr/>
          <p:nvPr userDrawn="1"/>
        </p:nvSpPr>
        <p:spPr>
          <a:xfrm>
            <a:off x="0" y="0"/>
            <a:ext cx="12192000" cy="6858000"/>
          </a:xfrm>
          <a:prstGeom prst="rect">
            <a:avLst/>
          </a:prstGeom>
          <a:solidFill>
            <a:srgbClr val="FFFFFF">
              <a:alpha val="4392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3392464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440595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2194859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38664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584090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3889335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05784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9936499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5461406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519684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449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Big Triangle">
    <p:spTree>
      <p:nvGrpSpPr>
        <p:cNvPr id="1" name=""/>
        <p:cNvGrpSpPr/>
        <p:nvPr/>
      </p:nvGrpSpPr>
      <p:grpSpPr>
        <a:xfrm>
          <a:off x="0" y="0"/>
          <a:ext cx="0" cy="0"/>
          <a:chOff x="0" y="0"/>
          <a:chExt cx="0" cy="0"/>
        </a:xfrm>
      </p:grpSpPr>
      <p:pic>
        <p:nvPicPr>
          <p:cNvPr id="7" name="Picture 6"/>
          <p:cNvPicPr/>
          <p:nvPr userDrawn="1"/>
        </p:nvPicPr>
        <p:blipFill rotWithShape="1">
          <a:blip r:embed="rId2" cstate="screen">
            <a:extLst>
              <a:ext uri="{28A0092B-C50C-407E-A947-70E740481C1C}">
                <a14:useLocalDpi xmlns:a14="http://schemas.microsoft.com/office/drawing/2010/main" val="0"/>
              </a:ext>
            </a:extLst>
          </a:blip>
          <a:srcRect/>
          <a:stretch/>
        </p:blipFill>
        <p:spPr>
          <a:xfrm>
            <a:off x="-58058" y="-21772"/>
            <a:ext cx="8991041" cy="6897357"/>
          </a:xfrm>
          <a:prstGeom prst="rect">
            <a:avLst/>
          </a:prstGeom>
        </p:spPr>
      </p:pic>
      <p:sp>
        <p:nvSpPr>
          <p:cNvPr id="2" name="Title 1"/>
          <p:cNvSpPr>
            <a:spLocks noGrp="1"/>
          </p:cNvSpPr>
          <p:nvPr>
            <p:ph type="title"/>
          </p:nvPr>
        </p:nvSpPr>
        <p:spPr>
          <a:xfrm>
            <a:off x="831851" y="1709740"/>
            <a:ext cx="10515600" cy="2852737"/>
          </a:xfrm>
          <a:solidFill>
            <a:srgbClr val="ADB9CA">
              <a:alpha val="80000"/>
            </a:srgbClr>
          </a:solidFill>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0494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endParaRPr lang="en-US"/>
          </a:p>
        </p:txBody>
      </p:sp>
    </p:spTree>
    <p:extLst>
      <p:ext uri="{BB962C8B-B14F-4D97-AF65-F5344CB8AC3E}">
        <p14:creationId xmlns:p14="http://schemas.microsoft.com/office/powerpoint/2010/main" val="21643147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Tree>
    <p:extLst>
      <p:ext uri="{BB962C8B-B14F-4D97-AF65-F5344CB8AC3E}">
        <p14:creationId xmlns:p14="http://schemas.microsoft.com/office/powerpoint/2010/main" val="177205017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915822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a:p>
        </p:txBody>
      </p:sp>
    </p:spTree>
    <p:extLst>
      <p:ext uri="{BB962C8B-B14F-4D97-AF65-F5344CB8AC3E}">
        <p14:creationId xmlns:p14="http://schemas.microsoft.com/office/powerpoint/2010/main" val="35027680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Chalkboard 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lum bright="70000" contrast="-70000"/>
          </a:blip>
          <a:srcRect l="10986"/>
          <a:stretch/>
        </p:blipFill>
        <p:spPr>
          <a:xfrm>
            <a:off x="-1" y="0"/>
            <a:ext cx="12192001" cy="6858000"/>
          </a:xfrm>
          <a:prstGeom prst="rect">
            <a:avLst/>
          </a:prstGeom>
        </p:spPr>
      </p:pic>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pPr>
                <a:defRPr/>
              </a:pPr>
              <a:t>7/11/2020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a:defRPr/>
            </a:pPr>
            <a:fld id="{470BA9F0-3B0B-4C5A-AD18-E67566C9138B}" type="slidenum">
              <a:rPr lang="en-US"/>
              <a:pPr>
                <a:defRPr/>
              </a:pPr>
              <a:t>‹#›</a:t>
            </a:fld>
            <a:endParaRPr lang="en-US"/>
          </a:p>
        </p:txBody>
      </p:sp>
    </p:spTree>
    <p:extLst>
      <p:ext uri="{BB962C8B-B14F-4D97-AF65-F5344CB8AC3E}">
        <p14:creationId xmlns:p14="http://schemas.microsoft.com/office/powerpoint/2010/main" val="2440485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i3T_PL_Series">
    <p:spTree>
      <p:nvGrpSpPr>
        <p:cNvPr id="1" name=""/>
        <p:cNvGrpSpPr/>
        <p:nvPr/>
      </p:nvGrpSpPr>
      <p:grpSpPr>
        <a:xfrm>
          <a:off x="0" y="0"/>
          <a:ext cx="0" cy="0"/>
          <a:chOff x="0" y="0"/>
          <a:chExt cx="0" cy="0"/>
        </a:xfrm>
      </p:grpSpPr>
      <p:sp>
        <p:nvSpPr>
          <p:cNvPr id="2" name="TextBox 1"/>
          <p:cNvSpPr txBox="1"/>
          <p:nvPr userDrawn="1"/>
        </p:nvSpPr>
        <p:spPr>
          <a:xfrm>
            <a:off x="1886856" y="410999"/>
            <a:ext cx="6313267" cy="646331"/>
          </a:xfrm>
          <a:prstGeom prst="rect">
            <a:avLst/>
          </a:prstGeom>
          <a:noFill/>
        </p:spPr>
        <p:txBody>
          <a:bodyPr wrap="none" rtlCol="0">
            <a:spAutoFit/>
          </a:bodyPr>
          <a:lstStyle/>
          <a:p>
            <a:pPr defTabSz="457200"/>
            <a:r>
              <a:rPr lang="en-US" sz="3600">
                <a:solidFill>
                  <a:prstClr val="black"/>
                </a:solidFill>
                <a:ea typeface="Calibri" charset="0"/>
                <a:cs typeface="Calibri" charset="0"/>
              </a:rPr>
              <a:t>Ci3T Professional Learning Series</a:t>
            </a:r>
            <a:endParaRPr lang="en-US" sz="3600">
              <a:solidFill>
                <a:prstClr val="black"/>
              </a:solidFill>
            </a:endParaRPr>
          </a:p>
        </p:txBody>
      </p:sp>
      <p:pic>
        <p:nvPicPr>
          <p:cNvPr id="3" name="Picture 2"/>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147" t="12291" r="3781"/>
          <a:stretch/>
        </p:blipFill>
        <p:spPr>
          <a:xfrm>
            <a:off x="200297" y="1226635"/>
            <a:ext cx="11863764" cy="4767766"/>
          </a:xfrm>
          <a:prstGeom prst="rect">
            <a:avLst/>
          </a:prstGeom>
        </p:spPr>
      </p:pic>
    </p:spTree>
    <p:extLst>
      <p:ext uri="{BB962C8B-B14F-4D97-AF65-F5344CB8AC3E}">
        <p14:creationId xmlns:p14="http://schemas.microsoft.com/office/powerpoint/2010/main" val="1277378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4A9A-0C86-4F69-9450-1A6965E573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93BE87-0F9F-44FA-8DF0-C708490CA0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279BB5-3903-4667-AD5B-FD71367D69DA}"/>
              </a:ext>
            </a:extLst>
          </p:cNvPr>
          <p:cNvSpPr>
            <a:spLocks noGrp="1"/>
          </p:cNvSpPr>
          <p:nvPr>
            <p:ph type="dt" sz="half" idx="10"/>
          </p:nvPr>
        </p:nvSpPr>
        <p:spPr/>
        <p:txBody>
          <a:bodyPr/>
          <a:lstStyle/>
          <a:p>
            <a:fld id="{F9C7C35A-CA20-48C3-9FDA-403C47E4417A}" type="datetimeFigureOut">
              <a:rPr lang="en-US" smtClean="0"/>
              <a:t>7/11/2020</a:t>
            </a:fld>
            <a:endParaRPr lang="en-US"/>
          </a:p>
        </p:txBody>
      </p:sp>
      <p:sp>
        <p:nvSpPr>
          <p:cNvPr id="5" name="Footer Placeholder 4">
            <a:extLst>
              <a:ext uri="{FF2B5EF4-FFF2-40B4-BE49-F238E27FC236}">
                <a16:creationId xmlns:a16="http://schemas.microsoft.com/office/drawing/2014/main" id="{29135EFA-0ADB-4A66-B45C-62DAE7D98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2DBCF7-D5F5-4EBE-85F3-0716C60ECC34}"/>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10" name="Picture 9" descr="A close up of a logo&#10;&#10;Description automatically generated">
            <a:extLst>
              <a:ext uri="{FF2B5EF4-FFF2-40B4-BE49-F238E27FC236}">
                <a16:creationId xmlns:a16="http://schemas.microsoft.com/office/drawing/2014/main" id="{68FE140A-2415-4468-A355-9EA16C2D3C8A}"/>
              </a:ext>
            </a:extLst>
          </p:cNvPr>
          <p:cNvPicPr>
            <a:picLocks noChangeAspect="1"/>
          </p:cNvPicPr>
          <p:nvPr userDrawn="1"/>
        </p:nvPicPr>
        <p:blipFill>
          <a:blip r:embed="rId2">
            <a:alphaModFix amt="23000"/>
            <a:extLst>
              <a:ext uri="{28A0092B-C50C-407E-A947-70E740481C1C}">
                <a14:useLocalDpi xmlns:a14="http://schemas.microsoft.com/office/drawing/2010/main" val="0"/>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387694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i3T_IMP_Series">
    <p:spTree>
      <p:nvGrpSpPr>
        <p:cNvPr id="1" name=""/>
        <p:cNvGrpSpPr/>
        <p:nvPr/>
      </p:nvGrpSpPr>
      <p:grpSpPr>
        <a:xfrm>
          <a:off x="0" y="0"/>
          <a:ext cx="0" cy="0"/>
          <a:chOff x="0" y="0"/>
          <a:chExt cx="0" cy="0"/>
        </a:xfrm>
      </p:grpSpPr>
      <p:graphicFrame>
        <p:nvGraphicFramePr>
          <p:cNvPr id="25" name="Diagram 24"/>
          <p:cNvGraphicFramePr/>
          <p:nvPr userDrawn="1">
            <p:extLst>
              <p:ext uri="{D42A27DB-BD31-4B8C-83A1-F6EECF244321}">
                <p14:modId xmlns:p14="http://schemas.microsoft.com/office/powerpoint/2010/main" val="72312721"/>
              </p:ext>
            </p:extLst>
          </p:nvPr>
        </p:nvGraphicFramePr>
        <p:xfrm>
          <a:off x="84597" y="1697431"/>
          <a:ext cx="12012705" cy="3384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Diagram 25"/>
          <p:cNvGraphicFramePr/>
          <p:nvPr userDrawn="1">
            <p:extLst>
              <p:ext uri="{D42A27DB-BD31-4B8C-83A1-F6EECF244321}">
                <p14:modId xmlns:p14="http://schemas.microsoft.com/office/powerpoint/2010/main" val="3198662784"/>
              </p:ext>
            </p:extLst>
          </p:nvPr>
        </p:nvGraphicFramePr>
        <p:xfrm>
          <a:off x="59195" y="4870281"/>
          <a:ext cx="3043309" cy="6662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7" name="Diagram 26"/>
          <p:cNvGraphicFramePr/>
          <p:nvPr userDrawn="1">
            <p:extLst>
              <p:ext uri="{D42A27DB-BD31-4B8C-83A1-F6EECF244321}">
                <p14:modId xmlns:p14="http://schemas.microsoft.com/office/powerpoint/2010/main" val="789154102"/>
              </p:ext>
            </p:extLst>
          </p:nvPr>
        </p:nvGraphicFramePr>
        <p:xfrm>
          <a:off x="3823627" y="4870282"/>
          <a:ext cx="1549765" cy="66628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8" name="Diagram 27"/>
          <p:cNvGraphicFramePr/>
          <p:nvPr userDrawn="1">
            <p:extLst>
              <p:ext uri="{D42A27DB-BD31-4B8C-83A1-F6EECF244321}">
                <p14:modId xmlns:p14="http://schemas.microsoft.com/office/powerpoint/2010/main" val="1263441679"/>
              </p:ext>
            </p:extLst>
          </p:nvPr>
        </p:nvGraphicFramePr>
        <p:xfrm>
          <a:off x="6110002" y="4870282"/>
          <a:ext cx="1460125" cy="66628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9" name="Diagram 28"/>
          <p:cNvGraphicFramePr/>
          <p:nvPr userDrawn="1">
            <p:extLst>
              <p:ext uri="{D42A27DB-BD31-4B8C-83A1-F6EECF244321}">
                <p14:modId xmlns:p14="http://schemas.microsoft.com/office/powerpoint/2010/main" val="2131775979"/>
              </p:ext>
            </p:extLst>
          </p:nvPr>
        </p:nvGraphicFramePr>
        <p:xfrm>
          <a:off x="7971032" y="4870282"/>
          <a:ext cx="815659" cy="66628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30" name="Diagram 29"/>
          <p:cNvGraphicFramePr/>
          <p:nvPr userDrawn="1">
            <p:extLst>
              <p:ext uri="{D42A27DB-BD31-4B8C-83A1-F6EECF244321}">
                <p14:modId xmlns:p14="http://schemas.microsoft.com/office/powerpoint/2010/main" val="2938467148"/>
              </p:ext>
            </p:extLst>
          </p:nvPr>
        </p:nvGraphicFramePr>
        <p:xfrm>
          <a:off x="9479698" y="4870282"/>
          <a:ext cx="2294129" cy="666283"/>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31" name="TextBox 30"/>
          <p:cNvSpPr txBox="1"/>
          <p:nvPr userDrawn="1"/>
        </p:nvSpPr>
        <p:spPr>
          <a:xfrm>
            <a:off x="2358847" y="5484973"/>
            <a:ext cx="2267712" cy="574863"/>
          </a:xfrm>
          <a:prstGeom prst="round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dirty="0"/>
              <a:t>Fall T.I. Window (4 </a:t>
            </a:r>
            <a:r>
              <a:rPr lang="en-US" sz="1200" u="sng" dirty="0" err="1"/>
              <a:t>wks</a:t>
            </a:r>
            <a:r>
              <a:rPr lang="en-US" sz="1200" u="sng" dirty="0"/>
              <a:t>)</a:t>
            </a:r>
          </a:p>
          <a:p>
            <a:pPr>
              <a:lnSpc>
                <a:spcPct val="80000"/>
              </a:lnSpc>
              <a:tabLst>
                <a:tab pos="458788" algn="ctr"/>
                <a:tab pos="1257300" algn="ctr"/>
              </a:tabLst>
            </a:pPr>
            <a:r>
              <a:rPr lang="en-US" sz="1200" dirty="0"/>
              <a:t>	October	November</a:t>
            </a:r>
          </a:p>
          <a:p>
            <a:pPr algn="ctr">
              <a:lnSpc>
                <a:spcPct val="80000"/>
              </a:lnSpc>
            </a:pPr>
            <a:r>
              <a:rPr lang="en-US" sz="1200" dirty="0"/>
              <a:t>4</a:t>
            </a:r>
            <a:r>
              <a:rPr lang="en-US" sz="1200" baseline="30000" dirty="0"/>
              <a:t>th</a:t>
            </a:r>
            <a:r>
              <a:rPr lang="en-US" sz="1200" dirty="0"/>
              <a:t> Monday – 3</a:t>
            </a:r>
            <a:r>
              <a:rPr lang="en-US" sz="1200" baseline="30000" dirty="0"/>
              <a:t>rd</a:t>
            </a:r>
            <a:r>
              <a:rPr lang="en-US" sz="1200" dirty="0"/>
              <a:t> Friday</a:t>
            </a:r>
          </a:p>
        </p:txBody>
      </p:sp>
      <p:sp>
        <p:nvSpPr>
          <p:cNvPr id="32" name="TextBox 31"/>
          <p:cNvSpPr txBox="1"/>
          <p:nvPr userDrawn="1"/>
        </p:nvSpPr>
        <p:spPr>
          <a:xfrm>
            <a:off x="550753" y="418744"/>
            <a:ext cx="11390572" cy="369332"/>
          </a:xfrm>
          <a:prstGeom prst="rect">
            <a:avLst/>
          </a:prstGeom>
          <a:noFill/>
        </p:spPr>
        <p:txBody>
          <a:bodyPr wrap="square" rtlCol="0">
            <a:spAutoFit/>
          </a:bodyPr>
          <a:lstStyle/>
          <a:p>
            <a:endParaRPr lang="en-US" sz="1800"/>
          </a:p>
        </p:txBody>
      </p:sp>
      <p:sp>
        <p:nvSpPr>
          <p:cNvPr id="33" name="TextBox 32"/>
          <p:cNvSpPr txBox="1"/>
          <p:nvPr userDrawn="1"/>
        </p:nvSpPr>
        <p:spPr>
          <a:xfrm>
            <a:off x="1" y="162367"/>
            <a:ext cx="11772900" cy="1569660"/>
          </a:xfrm>
          <a:prstGeom prst="rect">
            <a:avLst/>
          </a:prstGeom>
          <a:noFill/>
        </p:spPr>
        <p:txBody>
          <a:bodyPr wrap="square" rtlCol="0">
            <a:spAutoFit/>
          </a:bodyPr>
          <a:lstStyle/>
          <a:p>
            <a:r>
              <a:rPr lang="en-US" sz="4800">
                <a:latin typeface="+mn-lt"/>
              </a:rPr>
              <a:t>Ci3T </a:t>
            </a:r>
            <a:r>
              <a:rPr lang="en-US" sz="4800" b="1" cap="small">
                <a:ln w="3175">
                  <a:solidFill>
                    <a:schemeClr val="tx1"/>
                  </a:solidFill>
                </a:ln>
                <a:solidFill>
                  <a:schemeClr val="accent5"/>
                </a:solidFill>
                <a:latin typeface="+mn-lt"/>
              </a:rPr>
              <a:t>IMPLEMENTATION</a:t>
            </a:r>
            <a:r>
              <a:rPr lang="en-US" sz="4800">
                <a:latin typeface="+mn-lt"/>
              </a:rPr>
              <a:t/>
            </a:r>
            <a:br>
              <a:rPr lang="en-US" sz="4800">
                <a:latin typeface="+mn-lt"/>
              </a:rPr>
            </a:br>
            <a:r>
              <a:rPr lang="en-US" sz="4800">
                <a:latin typeface="+mn-lt"/>
              </a:rPr>
              <a:t>Professional Learning Series</a:t>
            </a:r>
            <a:endParaRPr lang="en-US" sz="4800"/>
          </a:p>
        </p:txBody>
      </p:sp>
      <p:sp>
        <p:nvSpPr>
          <p:cNvPr id="34" name="TextBox 33"/>
          <p:cNvSpPr txBox="1"/>
          <p:nvPr userDrawn="1"/>
        </p:nvSpPr>
        <p:spPr>
          <a:xfrm>
            <a:off x="6840065" y="5484974"/>
            <a:ext cx="2262468" cy="574863"/>
          </a:xfrm>
          <a:prstGeom prst="roundRect">
            <a:avLst/>
          </a:prstGeom>
          <a:solidFill>
            <a:schemeClr val="accent1"/>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dirty="0"/>
              <a:t>Spring T.I. Window (4 </a:t>
            </a:r>
            <a:r>
              <a:rPr lang="en-US" sz="1200" u="sng" dirty="0" err="1"/>
              <a:t>wks</a:t>
            </a:r>
            <a:r>
              <a:rPr lang="en-US" sz="1200" u="sng" dirty="0"/>
              <a:t>)</a:t>
            </a:r>
          </a:p>
          <a:p>
            <a:pPr>
              <a:lnSpc>
                <a:spcPct val="80000"/>
              </a:lnSpc>
              <a:tabLst>
                <a:tab pos="458788" algn="ctr"/>
                <a:tab pos="1257300" algn="ctr"/>
              </a:tabLst>
            </a:pPr>
            <a:r>
              <a:rPr lang="en-US" sz="1200" dirty="0"/>
              <a:t>	February	March</a:t>
            </a:r>
          </a:p>
          <a:p>
            <a:pPr algn="ctr">
              <a:lnSpc>
                <a:spcPct val="80000"/>
              </a:lnSpc>
            </a:pPr>
            <a:r>
              <a:rPr lang="en-US" sz="1200" dirty="0"/>
              <a:t>2</a:t>
            </a:r>
            <a:r>
              <a:rPr lang="en-US" sz="1200" baseline="30000" dirty="0"/>
              <a:t>nd</a:t>
            </a:r>
            <a:r>
              <a:rPr lang="en-US" sz="1200" dirty="0"/>
              <a:t> Monday – 2</a:t>
            </a:r>
            <a:r>
              <a:rPr lang="en-US" sz="1200" baseline="30000" dirty="0"/>
              <a:t>nd</a:t>
            </a:r>
            <a:r>
              <a:rPr lang="en-US" sz="1200" dirty="0"/>
              <a:t> Friday</a:t>
            </a:r>
          </a:p>
        </p:txBody>
      </p:sp>
    </p:spTree>
    <p:extLst>
      <p:ext uri="{BB962C8B-B14F-4D97-AF65-F5344CB8AC3E}">
        <p14:creationId xmlns:p14="http://schemas.microsoft.com/office/powerpoint/2010/main" val="3835156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hiteboard Sass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906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55176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02516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75630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2400301" y="115263"/>
            <a:ext cx="739140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21001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026114F-F494-490E-AE1F-EF754E45CE46}" type="datetimeFigureOut">
              <a:rPr lang="en-US">
                <a:solidFill>
                  <a:prstClr val="black">
                    <a:tint val="75000"/>
                  </a:prstClr>
                </a:solidFill>
              </a:rPr>
              <a:pPr>
                <a:defRPr/>
              </a:pPr>
              <a:t>7/11/2020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a:defRPr/>
            </a:lvl1pPr>
          </a:lstStyle>
          <a:p>
            <a:pPr defTabSz="457200">
              <a:defRPr/>
            </a:pPr>
            <a:fld id="{76EFAB2F-35EA-4F8C-B42B-FF5D22637C50}"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709392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9DADE5A-1D86-420F-A66F-6CFF3355E7A3}" type="datetimeFigureOut">
              <a:rPr lang="en-US">
                <a:solidFill>
                  <a:prstClr val="black">
                    <a:tint val="75000"/>
                  </a:prstClr>
                </a:solidFill>
              </a:rPr>
              <a:pPr>
                <a:defRPr/>
              </a:pPr>
              <a:t>7/11/2020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Tree>
    <p:extLst>
      <p:ext uri="{BB962C8B-B14F-4D97-AF65-F5344CB8AC3E}">
        <p14:creationId xmlns:p14="http://schemas.microsoft.com/office/powerpoint/2010/main" val="1413059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solidFill>
                  <a:prstClr val="black">
                    <a:tint val="75000"/>
                  </a:prstClr>
                </a:solidFill>
              </a:rPr>
              <a:pPr>
                <a:defRPr/>
              </a:pPr>
              <a:t>7/11/2020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0BA9F0-3B0B-4C5A-AD18-E67566C9138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788818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80D8E940-0B93-4771-8D72-0D9D70B27BE2}" type="datetimeFigureOut">
              <a:rPr lang="en-US">
                <a:solidFill>
                  <a:prstClr val="black">
                    <a:tint val="75000"/>
                  </a:prstClr>
                </a:solidFill>
              </a:rPr>
              <a:pPr>
                <a:defRPr/>
              </a:pPr>
              <a:t>7/11/2020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563BC0-641B-43F8-B14B-D23E4CEB3E55}"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498038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A07BC-6657-4C40-B171-8621DB011C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711D94-B7CF-4B9A-A1A3-EF097F8CCB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662F6A-E5BB-4EFF-B7E1-DB1E0CD67552}"/>
              </a:ext>
            </a:extLst>
          </p:cNvPr>
          <p:cNvSpPr>
            <a:spLocks noGrp="1"/>
          </p:cNvSpPr>
          <p:nvPr>
            <p:ph type="dt" sz="half" idx="10"/>
          </p:nvPr>
        </p:nvSpPr>
        <p:spPr/>
        <p:txBody>
          <a:bodyPr/>
          <a:lstStyle/>
          <a:p>
            <a:fld id="{F9C7C35A-CA20-48C3-9FDA-403C47E4417A}" type="datetimeFigureOut">
              <a:rPr lang="en-US" smtClean="0"/>
              <a:t>7/11/2020</a:t>
            </a:fld>
            <a:endParaRPr lang="en-US"/>
          </a:p>
        </p:txBody>
      </p:sp>
      <p:sp>
        <p:nvSpPr>
          <p:cNvPr id="5" name="Footer Placeholder 4">
            <a:extLst>
              <a:ext uri="{FF2B5EF4-FFF2-40B4-BE49-F238E27FC236}">
                <a16:creationId xmlns:a16="http://schemas.microsoft.com/office/drawing/2014/main" id="{B79866E3-92BD-499F-99EB-B5F85FBFDA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038CF7-E6B9-4496-8456-3C74EC082959}"/>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07246BEA-EE51-4ED8-A5F0-D0E9C7711CD9}"/>
              </a:ext>
            </a:extLst>
          </p:cNvPr>
          <p:cNvPicPr>
            <a:picLocks noChangeAspect="1"/>
          </p:cNvPicPr>
          <p:nvPr userDrawn="1"/>
        </p:nvPicPr>
        <p:blipFill>
          <a:blip r:embed="rId2">
            <a:alphaModFix amt="23000"/>
            <a:extLst>
              <a:ext uri="{28A0092B-C50C-407E-A947-70E740481C1C}">
                <a14:useLocalDpi xmlns:a14="http://schemas.microsoft.com/office/drawing/2010/main" val="0"/>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25323710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a:defRPr/>
            </a:pPr>
            <a:fld id="{AEF27ECA-C7D4-49B6-B022-C9D0BF5E3E4D}" type="datetimeFigureOut">
              <a:rPr lang="en-US">
                <a:solidFill>
                  <a:prstClr val="black">
                    <a:tint val="75000"/>
                  </a:prstClr>
                </a:solidFill>
              </a:rPr>
              <a:pPr>
                <a:defRPr/>
              </a:pPr>
              <a:t>7/11/2020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6E3FF7D-38BA-4DA8-BCB9-B5601CDD633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90157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788E426C-F69A-4FD5-8862-2F3E704B5030}" type="datetimeFigureOut">
              <a:rPr lang="en-US">
                <a:solidFill>
                  <a:prstClr val="black">
                    <a:tint val="75000"/>
                  </a:prstClr>
                </a:solidFill>
              </a:rPr>
              <a:pPr>
                <a:defRPr/>
              </a:pPr>
              <a:t>7/11/2020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4103823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CA2697B-B79F-41A4-AB29-DF2410F1649F}" type="datetimeFigureOut">
              <a:rPr lang="en-US">
                <a:solidFill>
                  <a:prstClr val="black">
                    <a:tint val="75000"/>
                  </a:prstClr>
                </a:solidFill>
              </a:rPr>
              <a:pPr>
                <a:defRPr/>
              </a:pPr>
              <a:t>7/11/2020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61B9844B-D3D3-4252-86F7-9021D260A6A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947523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53FC402-B2FB-48C5-8B49-26A1FAF0BB57}" type="datetimeFigureOut">
              <a:rPr lang="en-US">
                <a:solidFill>
                  <a:prstClr val="black">
                    <a:tint val="75000"/>
                  </a:prstClr>
                </a:solidFill>
              </a:rPr>
              <a:pPr>
                <a:defRPr/>
              </a:pPr>
              <a:t>7/11/2020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2BCCCAB8-5A69-4CD5-8E4C-3F71B7606B24}"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941620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45EFE7B-181D-4F3F-97FA-137C10A5B5DE}" type="datetimeFigureOut">
              <a:rPr lang="en-US">
                <a:solidFill>
                  <a:prstClr val="black">
                    <a:tint val="75000"/>
                  </a:prstClr>
                </a:solidFill>
              </a:rPr>
              <a:pPr>
                <a:defRPr/>
              </a:pPr>
              <a:t>7/11/2020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B03DB66C-668F-490C-82E3-4884C0DCC62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292564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903277B-5F41-4735-82EF-1CD4F90CBF02}" type="datetimeFigureOut">
              <a:rPr lang="en-US">
                <a:solidFill>
                  <a:prstClr val="black">
                    <a:tint val="75000"/>
                  </a:prstClr>
                </a:solidFill>
              </a:rPr>
              <a:pPr>
                <a:defRPr/>
              </a:pPr>
              <a:t>7/11/2020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1FFB2DD-393A-4507-9CEC-B876E1DA852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758118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3F9BB81-27B9-4238-8060-D51819CD62E2}" type="datetimeFigureOut">
              <a:rPr lang="en-US">
                <a:solidFill>
                  <a:prstClr val="black">
                    <a:tint val="75000"/>
                  </a:prstClr>
                </a:solidFill>
              </a:rPr>
              <a:pPr>
                <a:defRPr/>
              </a:pPr>
              <a:t>7/11/2020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147579E6-9DBD-46C0-B015-0392FD081D8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405337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defTabSz="457200"/>
            <a:fld id="{28D3D292-A03D-4825-81E6-9C12ABB858DF}" type="slidenum">
              <a:rPr lang="en-US" altLang="en-US" smtClean="0">
                <a:solidFill>
                  <a:prstClr val="black"/>
                </a:solidFill>
              </a:rPr>
              <a:pPr defTabSz="457200"/>
              <a:t>‹#›</a:t>
            </a:fld>
            <a:endParaRPr lang="en-US" altLang="en-US">
              <a:solidFill>
                <a:prstClr val="black"/>
              </a:solidFill>
            </a:endParaRPr>
          </a:p>
        </p:txBody>
      </p:sp>
    </p:spTree>
    <p:extLst>
      <p:ext uri="{BB962C8B-B14F-4D97-AF65-F5344CB8AC3E}">
        <p14:creationId xmlns:p14="http://schemas.microsoft.com/office/powerpoint/2010/main" val="3211835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1431984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7/11/2020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6182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1EAF1-B055-432B-A185-3A4CF7E1CA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E1501F-279F-4DA6-8FE1-6BC19295FB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9E74F0-B11D-44CD-B8D7-4D237C83BE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33B4E7-C494-4723-885B-9AB2117BCC05}"/>
              </a:ext>
            </a:extLst>
          </p:cNvPr>
          <p:cNvSpPr>
            <a:spLocks noGrp="1"/>
          </p:cNvSpPr>
          <p:nvPr>
            <p:ph type="dt" sz="half" idx="10"/>
          </p:nvPr>
        </p:nvSpPr>
        <p:spPr/>
        <p:txBody>
          <a:bodyPr/>
          <a:lstStyle/>
          <a:p>
            <a:fld id="{F9C7C35A-CA20-48C3-9FDA-403C47E4417A}" type="datetimeFigureOut">
              <a:rPr lang="en-US" smtClean="0"/>
              <a:t>7/11/2020</a:t>
            </a:fld>
            <a:endParaRPr lang="en-US"/>
          </a:p>
        </p:txBody>
      </p:sp>
      <p:sp>
        <p:nvSpPr>
          <p:cNvPr id="6" name="Footer Placeholder 5">
            <a:extLst>
              <a:ext uri="{FF2B5EF4-FFF2-40B4-BE49-F238E27FC236}">
                <a16:creationId xmlns:a16="http://schemas.microsoft.com/office/drawing/2014/main" id="{32274B3A-53B6-45C6-A91B-F70C5CBFBD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EF48A2-035E-4474-9798-1D6C1251D2A5}"/>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8" name="Picture 7" descr="A close up of a logo&#10;&#10;Description automatically generated">
            <a:extLst>
              <a:ext uri="{FF2B5EF4-FFF2-40B4-BE49-F238E27FC236}">
                <a16:creationId xmlns:a16="http://schemas.microsoft.com/office/drawing/2014/main" id="{6B8F2F84-249B-4EE3-B8BB-783E18DCC5BD}"/>
              </a:ext>
            </a:extLst>
          </p:cNvPr>
          <p:cNvPicPr>
            <a:picLocks noChangeAspect="1"/>
          </p:cNvPicPr>
          <p:nvPr userDrawn="1"/>
        </p:nvPicPr>
        <p:blipFill>
          <a:blip r:embed="rId2">
            <a:alphaModFix amt="23000"/>
            <a:extLst>
              <a:ext uri="{28A0092B-C50C-407E-A947-70E740481C1C}">
                <a14:useLocalDpi xmlns:a14="http://schemas.microsoft.com/office/drawing/2010/main" val="0"/>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22856697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7/11/2020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1706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7/11/2020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7150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7/11/2020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93159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4FE047-6A3D-474E-99AE-D81EAF1F8B05}" type="datetimeFigureOut">
              <a:rPr lang="en-US" smtClean="0">
                <a:solidFill>
                  <a:prstClr val="black">
                    <a:tint val="75000"/>
                  </a:prstClr>
                </a:solidFill>
              </a:rPr>
              <a:pPr/>
              <a:t>7/11/2020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04172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4FE047-6A3D-474E-99AE-D81EAF1F8B05}" type="datetimeFigureOut">
              <a:rPr lang="en-US" smtClean="0">
                <a:solidFill>
                  <a:prstClr val="black">
                    <a:tint val="75000"/>
                  </a:prstClr>
                </a:solidFill>
              </a:rPr>
              <a:pPr/>
              <a:t>7/11/2020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42968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4FE047-6A3D-474E-99AE-D81EAF1F8B05}" type="datetimeFigureOut">
              <a:rPr lang="en-US" smtClean="0">
                <a:solidFill>
                  <a:prstClr val="black">
                    <a:tint val="75000"/>
                  </a:prstClr>
                </a:solidFill>
              </a:rPr>
              <a:pPr/>
              <a:t>7/11/2020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39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_Comple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9237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7/11/2020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83218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7/11/2020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31329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7/11/2020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51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4F79A-0C06-404E-980B-124E8D8FE4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1E69C8-1ED7-4C54-BCDB-CA12F1B69B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6E4694-DB5D-4703-9F88-3F733073DE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57E72A-3704-4DD2-9EFE-3B1E642F09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2D5C3D-08A6-4BB0-990A-A5D07286E2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695FB7-8E99-4650-ADBE-A130C3AB15A1}"/>
              </a:ext>
            </a:extLst>
          </p:cNvPr>
          <p:cNvSpPr>
            <a:spLocks noGrp="1"/>
          </p:cNvSpPr>
          <p:nvPr>
            <p:ph type="dt" sz="half" idx="10"/>
          </p:nvPr>
        </p:nvSpPr>
        <p:spPr/>
        <p:txBody>
          <a:bodyPr/>
          <a:lstStyle/>
          <a:p>
            <a:fld id="{F9C7C35A-CA20-48C3-9FDA-403C47E4417A}" type="datetimeFigureOut">
              <a:rPr lang="en-US" smtClean="0"/>
              <a:t>7/11/2020</a:t>
            </a:fld>
            <a:endParaRPr lang="en-US"/>
          </a:p>
        </p:txBody>
      </p:sp>
      <p:sp>
        <p:nvSpPr>
          <p:cNvPr id="8" name="Footer Placeholder 7">
            <a:extLst>
              <a:ext uri="{FF2B5EF4-FFF2-40B4-BE49-F238E27FC236}">
                <a16:creationId xmlns:a16="http://schemas.microsoft.com/office/drawing/2014/main" id="{6C1872DB-94CA-4212-9834-3514454729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2757A7-DCBC-404E-8BD4-F7BC441761BA}"/>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10" name="Picture 9" descr="A close up of a logo&#10;&#10;Description automatically generated">
            <a:extLst>
              <a:ext uri="{FF2B5EF4-FFF2-40B4-BE49-F238E27FC236}">
                <a16:creationId xmlns:a16="http://schemas.microsoft.com/office/drawing/2014/main" id="{1F61EBDE-3F20-4085-96FC-B14B905316D5}"/>
              </a:ext>
            </a:extLst>
          </p:cNvPr>
          <p:cNvPicPr>
            <a:picLocks noChangeAspect="1"/>
          </p:cNvPicPr>
          <p:nvPr userDrawn="1"/>
        </p:nvPicPr>
        <p:blipFill>
          <a:blip r:embed="rId2">
            <a:alphaModFix amt="23000"/>
            <a:extLst>
              <a:ext uri="{28A0092B-C50C-407E-A947-70E740481C1C}">
                <a14:useLocalDpi xmlns:a14="http://schemas.microsoft.com/office/drawing/2010/main" val="0"/>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28425828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7/11/2020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59477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p:spPr>
        <p:txBody>
          <a:bodyPr/>
          <a:lstStyle>
            <a:lvl1pPr algn="r" fontAlgn="auto">
              <a:spcBef>
                <a:spcPts val="0"/>
              </a:spcBef>
              <a:spcAft>
                <a:spcPts val="0"/>
              </a:spcAft>
              <a:defRPr>
                <a:latin typeface="+mn-lt"/>
              </a:defRPr>
            </a:lvl1pPr>
            <a:extLst/>
          </a:lstStyle>
          <a:p>
            <a:pPr>
              <a:defRPr/>
            </a:pPr>
            <a:endParaRPr lang="en-US">
              <a:solidFill>
                <a:prstClr val="black">
                  <a:tint val="75000"/>
                </a:prstClr>
              </a:solidFill>
            </a:endParaRPr>
          </a:p>
        </p:txBody>
      </p:sp>
      <p:sp>
        <p:nvSpPr>
          <p:cNvPr id="4" name="Rectangle 3"/>
          <p:cNvSpPr>
            <a:spLocks noGrp="1"/>
          </p:cNvSpPr>
          <p:nvPr>
            <p:ph type="sldNum" sz="quarter" idx="11"/>
          </p:nvPr>
        </p:nvSpPr>
        <p:spPr/>
        <p:txBody>
          <a:bodyPr/>
          <a:lstStyle>
            <a:lvl1pPr>
              <a:defRPr/>
            </a:lvl1pPr>
            <a:extLst/>
          </a:lstStyle>
          <a:p>
            <a:pPr>
              <a:defRPr/>
            </a:pPr>
            <a:fld id="{D8C09ECE-CD50-447D-86B1-FC2155D02220}" type="slidenum">
              <a:rPr lang="en-US">
                <a:solidFill>
                  <a:prstClr val="black">
                    <a:tint val="75000"/>
                  </a:prstClr>
                </a:solidFill>
              </a:rPr>
              <a:pPr>
                <a:defRPr/>
              </a:pPr>
              <a:t>‹#›</a:t>
            </a:fld>
            <a:endParaRPr lang="en-US">
              <a:solidFill>
                <a:prstClr val="black">
                  <a:tint val="75000"/>
                </a:prstClr>
              </a:solidFill>
            </a:endParaRPr>
          </a:p>
        </p:txBody>
      </p:sp>
      <p:sp>
        <p:nvSpPr>
          <p:cNvPr id="5" name="Rectangle 9"/>
          <p:cNvSpPr>
            <a:spLocks noGrp="1"/>
          </p:cNvSpPr>
          <p:nvPr>
            <p:ph type="ftr" sz="quarter" idx="12"/>
          </p:nvPr>
        </p:nvSpPr>
        <p:spPr/>
        <p:txBody>
          <a:bodyPr/>
          <a:lstStyle>
            <a:lvl1pPr>
              <a:defRPr/>
            </a:lvl1pPr>
            <a:extLst/>
          </a:lstStyle>
          <a:p>
            <a:pPr>
              <a:defRPr/>
            </a:pPr>
            <a:r>
              <a:rPr lang="en-US">
                <a:solidFill>
                  <a:prstClr val="black">
                    <a:tint val="75000"/>
                  </a:prstClr>
                </a:solidFill>
              </a:rPr>
              <a:t>State of Tennessee Technical Assistance Grant IRB # 100756</a:t>
            </a:r>
          </a:p>
        </p:txBody>
      </p:sp>
    </p:spTree>
    <p:extLst>
      <p:ext uri="{BB962C8B-B14F-4D97-AF65-F5344CB8AC3E}">
        <p14:creationId xmlns:p14="http://schemas.microsoft.com/office/powerpoint/2010/main" val="34991358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29" name="Rectangle 2"/>
          <p:cNvSpPr>
            <a:spLocks noGrp="1"/>
          </p:cNvSpPr>
          <p:nvPr>
            <p:ph type="title"/>
          </p:nvPr>
        </p:nvSpPr>
        <p:spPr/>
        <p:txBody>
          <a:bodyPr/>
          <a:lstStyle/>
          <a:p>
            <a:r>
              <a:rPr lang="en-US"/>
              <a:t>Click to edit Master title style</a:t>
            </a:r>
            <a:endParaRPr/>
          </a:p>
        </p:txBody>
      </p:sp>
      <p:sp>
        <p:nvSpPr>
          <p:cNvPr id="11" name="Text Placeholder 10"/>
          <p:cNvSpPr>
            <a:spLocks noGrp="1"/>
          </p:cNvSpPr>
          <p:nvPr>
            <p:ph type="body" sz="quarter" idx="17"/>
          </p:nvPr>
        </p:nvSpPr>
        <p:spPr>
          <a:xfrm>
            <a:off x="1320800" y="1751015"/>
            <a:ext cx="9042400" cy="4267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p:cNvSpPr>
          <p:nvPr>
            <p:ph type="dt" sz="half" idx="18"/>
          </p:nvPr>
        </p:nvSpPr>
        <p:spPr>
          <a:xfrm>
            <a:off x="9347200" y="76200"/>
            <a:ext cx="1828800" cy="228600"/>
          </a:xfrm>
        </p:spPr>
        <p:txBody>
          <a:bodyPr/>
          <a:lstStyle>
            <a:lvl1pPr algn="r" fontAlgn="auto">
              <a:spcBef>
                <a:spcPts val="0"/>
              </a:spcBef>
              <a:spcAft>
                <a:spcPts val="0"/>
              </a:spcAft>
              <a:defRPr>
                <a:latin typeface="+mn-lt"/>
              </a:defRPr>
            </a:lvl1pPr>
            <a:extLst/>
          </a:lstStyle>
          <a:p>
            <a:pPr>
              <a:defRPr/>
            </a:pPr>
            <a:fld id="{C246287F-A267-443E-8FD2-730F6E72BEB6}" type="datetime1">
              <a:rPr lang="en-US" smtClean="0">
                <a:solidFill>
                  <a:srgbClr val="303030"/>
                </a:solidFill>
              </a:rPr>
              <a:pPr>
                <a:defRPr/>
              </a:pPr>
              <a:t>7/11/2020</a:t>
            </a:fld>
            <a:endParaRPr lang="en-US">
              <a:solidFill>
                <a:srgbClr val="303030"/>
              </a:solidFill>
            </a:endParaRPr>
          </a:p>
        </p:txBody>
      </p:sp>
      <p:sp>
        <p:nvSpPr>
          <p:cNvPr id="6" name="Rectangle 5"/>
          <p:cNvSpPr>
            <a:spLocks noGrp="1"/>
          </p:cNvSpPr>
          <p:nvPr>
            <p:ph type="sldNum" sz="quarter" idx="19"/>
          </p:nvPr>
        </p:nvSpPr>
        <p:spPr/>
        <p:txBody>
          <a:bodyPr/>
          <a:lstStyle>
            <a:lvl1pPr>
              <a:defRPr/>
            </a:lvl1pPr>
            <a:extLst/>
          </a:lstStyle>
          <a:p>
            <a:pPr>
              <a:defRPr/>
            </a:pPr>
            <a:fld id="{5C8A9B3A-760F-40B6-96B8-2228D4F1F5A4}" type="slidenum">
              <a:rPr lang="en-US">
                <a:solidFill>
                  <a:prstClr val="black">
                    <a:tint val="75000"/>
                  </a:prstClr>
                </a:solidFill>
              </a:rPr>
              <a:pPr>
                <a:defRPr/>
              </a:pPr>
              <a:t>‹#›</a:t>
            </a:fld>
            <a:endParaRPr lang="en-US">
              <a:solidFill>
                <a:prstClr val="black">
                  <a:tint val="75000"/>
                </a:prstClr>
              </a:solidFill>
            </a:endParaRPr>
          </a:p>
        </p:txBody>
      </p:sp>
      <p:sp>
        <p:nvSpPr>
          <p:cNvPr id="7" name="Rectangle 9"/>
          <p:cNvSpPr>
            <a:spLocks noGrp="1"/>
          </p:cNvSpPr>
          <p:nvPr>
            <p:ph type="ftr" sz="quarter" idx="20"/>
          </p:nvPr>
        </p:nvSpPr>
        <p:spPr/>
        <p:txBody>
          <a:bodyPr/>
          <a:lstStyle>
            <a:lvl1pPr>
              <a:defRPr/>
            </a:lvl1pPr>
            <a:extLst/>
          </a:lstStyle>
          <a:p>
            <a:pPr>
              <a:defRPr/>
            </a:pPr>
            <a:r>
              <a:rPr lang="en-US">
                <a:solidFill>
                  <a:srgbClr val="303030"/>
                </a:solidFill>
              </a:rPr>
              <a:t>Lane &amp; Oakes</a:t>
            </a:r>
            <a:endParaRPr lang="en-US" dirty="0">
              <a:solidFill>
                <a:srgbClr val="303030"/>
              </a:solidFill>
            </a:endParaRPr>
          </a:p>
        </p:txBody>
      </p:sp>
    </p:spTree>
    <p:extLst>
      <p:ext uri="{BB962C8B-B14F-4D97-AF65-F5344CB8AC3E}">
        <p14:creationId xmlns:p14="http://schemas.microsoft.com/office/powerpoint/2010/main" val="11947993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p:txBody>
          <a:bodyPr/>
          <a:lstStyle>
            <a:lvl1pPr>
              <a:defRPr/>
            </a:lvl1pPr>
          </a:lstStyle>
          <a:p>
            <a:pPr>
              <a:defRPr/>
            </a:pPr>
            <a:endParaRPr lang="en-US">
              <a:solidFill>
                <a:srgbClr val="46464A">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r>
              <a:rPr lang="en-US">
                <a:solidFill>
                  <a:srgbClr val="46464A">
                    <a:shade val="90000"/>
                  </a:srgbClr>
                </a:solidFill>
              </a:rPr>
              <a:t>IRB # 100863</a:t>
            </a:r>
          </a:p>
        </p:txBody>
      </p:sp>
      <p:sp>
        <p:nvSpPr>
          <p:cNvPr id="5" name="Slide Number Placeholder 17"/>
          <p:cNvSpPr>
            <a:spLocks noGrp="1"/>
          </p:cNvSpPr>
          <p:nvPr>
            <p:ph type="sldNum" sz="quarter" idx="12"/>
          </p:nvPr>
        </p:nvSpPr>
        <p:spPr/>
        <p:txBody>
          <a:bodyPr/>
          <a:lstStyle>
            <a:lvl1pPr>
              <a:defRPr/>
            </a:lvl1pPr>
          </a:lstStyle>
          <a:p>
            <a:pPr>
              <a:defRPr/>
            </a:pPr>
            <a:fld id="{F37D365C-14BA-4E89-A6F0-6574D271F140}" type="slidenum">
              <a:rPr lang="en-US">
                <a:solidFill>
                  <a:srgbClr val="46464A">
                    <a:shade val="90000"/>
                  </a:srgbClr>
                </a:solidFill>
              </a:rPr>
              <a:pPr>
                <a:defRPr/>
              </a:pPr>
              <a:t>‹#›</a:t>
            </a:fld>
            <a:endParaRPr lang="en-US">
              <a:solidFill>
                <a:srgbClr val="46464A">
                  <a:shade val="90000"/>
                </a:srgbClr>
              </a:solidFill>
            </a:endParaRPr>
          </a:p>
        </p:txBody>
      </p:sp>
    </p:spTree>
    <p:extLst>
      <p:ext uri="{BB962C8B-B14F-4D97-AF65-F5344CB8AC3E}">
        <p14:creationId xmlns:p14="http://schemas.microsoft.com/office/powerpoint/2010/main" val="26408703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Heading Only">
    <p:spTree>
      <p:nvGrpSpPr>
        <p:cNvPr id="1" name=""/>
        <p:cNvGrpSpPr/>
        <p:nvPr/>
      </p:nvGrpSpPr>
      <p:grpSpPr>
        <a:xfrm>
          <a:off x="0" y="0"/>
          <a:ext cx="0" cy="0"/>
          <a:chOff x="0" y="0"/>
          <a:chExt cx="0" cy="0"/>
        </a:xfrm>
      </p:grpSpPr>
      <p:sp>
        <p:nvSpPr>
          <p:cNvPr id="29" name="Rectangle 2"/>
          <p:cNvSpPr>
            <a:spLocks noGrp="1"/>
          </p:cNvSpPr>
          <p:nvPr>
            <p:ph type="title"/>
          </p:nvPr>
        </p:nvSpPr>
        <p:spPr/>
        <p:txBody>
          <a:bodyPr/>
          <a:lstStyle/>
          <a:p>
            <a:r>
              <a:rPr lang="en-US"/>
              <a:t>Click to edit Master title style</a:t>
            </a:r>
            <a:endParaRPr/>
          </a:p>
        </p:txBody>
      </p:sp>
      <p:sp>
        <p:nvSpPr>
          <p:cNvPr id="19" name="Rectangle 8"/>
          <p:cNvSpPr>
            <a:spLocks noGrp="1"/>
          </p:cNvSpPr>
          <p:nvPr>
            <p:ph type="body" sz="quarter" idx="13"/>
          </p:nvPr>
        </p:nvSpPr>
        <p:spPr>
          <a:xfrm>
            <a:off x="406400" y="381000"/>
            <a:ext cx="107696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lang="en-US" dirty="0"/>
              <a:t>Click to edit Master text styles</a:t>
            </a:r>
          </a:p>
        </p:txBody>
      </p:sp>
      <p:sp>
        <p:nvSpPr>
          <p:cNvPr id="11" name="Text Placeholder 10"/>
          <p:cNvSpPr>
            <a:spLocks noGrp="1"/>
          </p:cNvSpPr>
          <p:nvPr>
            <p:ph type="body" sz="quarter" idx="17"/>
          </p:nvPr>
        </p:nvSpPr>
        <p:spPr>
          <a:xfrm>
            <a:off x="1320800" y="1143000"/>
            <a:ext cx="90424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p:cNvSpPr>
          <p:nvPr>
            <p:ph type="dt" sz="half" idx="18"/>
          </p:nvPr>
        </p:nvSpPr>
        <p:spPr>
          <a:xfrm>
            <a:off x="9347200" y="76200"/>
            <a:ext cx="1828800" cy="228600"/>
          </a:xfrm>
        </p:spPr>
        <p:txBody>
          <a:bodyPr/>
          <a:lstStyle>
            <a:lvl1pPr algn="r" fontAlgn="auto">
              <a:spcBef>
                <a:spcPts val="0"/>
              </a:spcBef>
              <a:spcAft>
                <a:spcPts val="0"/>
              </a:spcAft>
              <a:defRPr>
                <a:latin typeface="+mn-lt"/>
              </a:defRPr>
            </a:lvl1pPr>
            <a:extLst/>
          </a:lstStyle>
          <a:p>
            <a:pPr>
              <a:defRPr/>
            </a:pPr>
            <a:endParaRPr lang="en-US">
              <a:solidFill>
                <a:srgbClr val="303030"/>
              </a:solidFill>
            </a:endParaRPr>
          </a:p>
        </p:txBody>
      </p:sp>
      <p:sp>
        <p:nvSpPr>
          <p:cNvPr id="6" name="Rectangle 5"/>
          <p:cNvSpPr>
            <a:spLocks noGrp="1"/>
          </p:cNvSpPr>
          <p:nvPr>
            <p:ph type="sldNum" sz="quarter" idx="19"/>
          </p:nvPr>
        </p:nvSpPr>
        <p:spPr/>
        <p:txBody>
          <a:bodyPr/>
          <a:lstStyle>
            <a:lvl1pPr>
              <a:defRPr/>
            </a:lvl1pPr>
            <a:extLst/>
          </a:lstStyle>
          <a:p>
            <a:pPr>
              <a:defRPr/>
            </a:pPr>
            <a:fld id="{5C8A9B3A-760F-40B6-96B8-2228D4F1F5A4}" type="slidenum">
              <a:rPr lang="en-US">
                <a:solidFill>
                  <a:prstClr val="black">
                    <a:tint val="75000"/>
                  </a:prstClr>
                </a:solidFill>
              </a:rPr>
              <a:pPr>
                <a:defRPr/>
              </a:pPr>
              <a:t>‹#›</a:t>
            </a:fld>
            <a:endParaRPr lang="en-US">
              <a:solidFill>
                <a:prstClr val="black">
                  <a:tint val="75000"/>
                </a:prstClr>
              </a:solidFill>
            </a:endParaRPr>
          </a:p>
        </p:txBody>
      </p:sp>
      <p:sp>
        <p:nvSpPr>
          <p:cNvPr id="7" name="Rectangle 9"/>
          <p:cNvSpPr>
            <a:spLocks noGrp="1"/>
          </p:cNvSpPr>
          <p:nvPr>
            <p:ph type="ftr" sz="quarter" idx="20"/>
          </p:nvPr>
        </p:nvSpPr>
        <p:spPr/>
        <p:txBody>
          <a:bodyPr/>
          <a:lstStyle>
            <a:lvl1pPr>
              <a:defRPr/>
            </a:lvl1pPr>
            <a:extLst/>
          </a:lstStyle>
          <a:p>
            <a:pPr>
              <a:defRPr/>
            </a:pPr>
            <a:r>
              <a:rPr lang="en-US">
                <a:solidFill>
                  <a:srgbClr val="303030"/>
                </a:solidFill>
              </a:rPr>
              <a:t>State of Tennessee Technical Assistance Grant IRB # 100756</a:t>
            </a:r>
            <a:endParaRPr lang="en-US" dirty="0">
              <a:solidFill>
                <a:srgbClr val="303030"/>
              </a:solidFill>
            </a:endParaRPr>
          </a:p>
        </p:txBody>
      </p:sp>
    </p:spTree>
    <p:extLst>
      <p:ext uri="{BB962C8B-B14F-4D97-AF65-F5344CB8AC3E}">
        <p14:creationId xmlns:p14="http://schemas.microsoft.com/office/powerpoint/2010/main" val="22606099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rgbClr val="505153"/>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583953" y="6096001"/>
            <a:ext cx="2844800" cy="365125"/>
          </a:xfrm>
        </p:spPr>
        <p:txBody>
          <a:bodyPr/>
          <a:lstStyle/>
          <a:p>
            <a:fld id="{035D6842-5288-47EC-AC5D-3E99719A83B0}" type="datetimeFigureOut">
              <a:rPr lang="en-US" smtClean="0">
                <a:solidFill>
                  <a:prstClr val="black">
                    <a:tint val="75000"/>
                  </a:prstClr>
                </a:solidFill>
              </a:rPr>
              <a:pPr/>
              <a:t>7/11/2020</a:t>
            </a:fld>
            <a:endParaRPr lang="en-US">
              <a:solidFill>
                <a:prstClr val="black">
                  <a:tint val="75000"/>
                </a:prstClr>
              </a:solidFill>
            </a:endParaRPr>
          </a:p>
        </p:txBody>
      </p:sp>
      <p:sp>
        <p:nvSpPr>
          <p:cNvPr id="5" name="Footer Placeholder 4"/>
          <p:cNvSpPr>
            <a:spLocks noGrp="1"/>
          </p:cNvSpPr>
          <p:nvPr>
            <p:ph type="ftr" sz="quarter" idx="11"/>
          </p:nvPr>
        </p:nvSpPr>
        <p:spPr>
          <a:xfrm>
            <a:off x="4165600" y="6096001"/>
            <a:ext cx="3860800"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432800" y="6096001"/>
            <a:ext cx="2844800" cy="365125"/>
          </a:xfrm>
        </p:spPr>
        <p:txBody>
          <a:bodyPr/>
          <a:lstStyle/>
          <a:p>
            <a:fld id="{F96D8484-BC40-4D68-9C59-73C520390100}" type="slidenum">
              <a:rPr lang="en-US" smtClean="0">
                <a:solidFill>
                  <a:prstClr val="black">
                    <a:tint val="75000"/>
                  </a:prstClr>
                </a:solidFill>
              </a:rPr>
              <a:pPr/>
              <a:t>‹#›</a:t>
            </a:fld>
            <a:endParaRPr lang="en-US">
              <a:solidFill>
                <a:prstClr val="black">
                  <a:tint val="75000"/>
                </a:prstClr>
              </a:solidFill>
            </a:endParaRPr>
          </a:p>
        </p:txBody>
      </p:sp>
      <p:sp>
        <p:nvSpPr>
          <p:cNvPr id="9" name="Rectangle 8"/>
          <p:cNvSpPr/>
          <p:nvPr userDrawn="1"/>
        </p:nvSpPr>
        <p:spPr>
          <a:xfrm>
            <a:off x="203201" y="152400"/>
            <a:ext cx="11785600" cy="6553200"/>
          </a:xfrm>
          <a:prstGeom prst="rect">
            <a:avLst/>
          </a:prstGeom>
          <a:noFill/>
          <a:ln w="9525" cmpd="sng">
            <a:gradFill flip="none" rotWithShape="1">
              <a:gsLst>
                <a:gs pos="23000">
                  <a:srgbClr val="5BAC35"/>
                </a:gs>
                <a:gs pos="100000">
                  <a:srgbClr val="FF0000"/>
                </a:gs>
                <a:gs pos="59000">
                  <a:srgbClr val="FFFF00"/>
                </a:gs>
              </a:gsLst>
              <a:lin ang="16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pic>
        <p:nvPicPr>
          <p:cNvPr id="10" name="Picture 9" descr="CI3T_color.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0347" y="762000"/>
            <a:ext cx="5974107" cy="1739986"/>
          </a:xfrm>
          <a:prstGeom prst="rect">
            <a:avLst/>
          </a:prstGeom>
        </p:spPr>
      </p:pic>
    </p:spTree>
    <p:extLst>
      <p:ext uri="{BB962C8B-B14F-4D97-AF65-F5344CB8AC3E}">
        <p14:creationId xmlns:p14="http://schemas.microsoft.com/office/powerpoint/2010/main" val="6327148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a:xfrm>
            <a:off x="8534400" y="6502398"/>
            <a:ext cx="3048000" cy="228600"/>
          </a:xfrm>
          <a:prstGeom prst="rect">
            <a:avLst/>
          </a:prstGeom>
        </p:spPr>
        <p:txBody>
          <a:bodyPr/>
          <a:lstStyle>
            <a:lvl1pPr>
              <a:defRPr sz="1000">
                <a:solidFill>
                  <a:schemeClr val="bg1">
                    <a:lumMod val="75000"/>
                  </a:schemeClr>
                </a:solidFill>
              </a:defRPr>
            </a:lvl1pPr>
          </a:lstStyle>
          <a:p>
            <a:fld id="{F96D8484-BC40-4D68-9C59-73C520390100}" type="slidenum">
              <a:rPr lang="en-US" smtClean="0">
                <a:solidFill>
                  <a:prstClr val="white">
                    <a:lumMod val="75000"/>
                  </a:prstClr>
                </a:solidFill>
              </a:rPr>
              <a:pPr/>
              <a:t>‹#›</a:t>
            </a:fld>
            <a:endParaRPr lang="en-US" dirty="0">
              <a:solidFill>
                <a:prstClr val="white">
                  <a:lumMod val="75000"/>
                </a:prstClr>
              </a:solidFill>
            </a:endParaRPr>
          </a:p>
        </p:txBody>
      </p:sp>
      <p:sp>
        <p:nvSpPr>
          <p:cNvPr id="2" name="Title 1"/>
          <p:cNvSpPr>
            <a:spLocks noGrp="1"/>
          </p:cNvSpPr>
          <p:nvPr>
            <p:ph type="title"/>
          </p:nvPr>
        </p:nvSpPr>
        <p:spPr>
          <a:xfrm>
            <a:off x="609600" y="457200"/>
            <a:ext cx="10972800" cy="1371600"/>
          </a:xfrm>
          <a:solidFill>
            <a:schemeClr val="tx2">
              <a:lumMod val="40000"/>
              <a:lumOff val="60000"/>
            </a:schemeClr>
          </a:solidFill>
        </p:spPr>
        <p:txBody>
          <a:bodyPr/>
          <a:lstStyle>
            <a:lvl1pPr>
              <a:defRPr>
                <a:solidFill>
                  <a:sysClr val="windowText" lastClr="000000"/>
                </a:solidFill>
              </a:defRPr>
            </a:lvl1pPr>
          </a:lstStyle>
          <a:p>
            <a:r>
              <a:rPr lang="en-US" dirty="0"/>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a:p>
        </p:txBody>
      </p:sp>
    </p:spTree>
    <p:extLst>
      <p:ext uri="{BB962C8B-B14F-4D97-AF65-F5344CB8AC3E}">
        <p14:creationId xmlns:p14="http://schemas.microsoft.com/office/powerpoint/2010/main" val="5668651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Triangle">
    <p:spTree>
      <p:nvGrpSpPr>
        <p:cNvPr id="1" name=""/>
        <p:cNvGrpSpPr/>
        <p:nvPr/>
      </p:nvGrpSpPr>
      <p:grpSpPr>
        <a:xfrm>
          <a:off x="0" y="0"/>
          <a:ext cx="0" cy="0"/>
          <a:chOff x="0" y="0"/>
          <a:chExt cx="0" cy="0"/>
        </a:xfrm>
      </p:grpSpPr>
      <p:sp>
        <p:nvSpPr>
          <p:cNvPr id="17" name="Title"/>
          <p:cNvSpPr txBox="1">
            <a:spLocks noChangeArrowheads="1"/>
          </p:cNvSpPr>
          <p:nvPr userDrawn="1"/>
        </p:nvSpPr>
        <p:spPr bwMode="auto">
          <a:xfrm>
            <a:off x="0" y="1"/>
            <a:ext cx="12192000" cy="800219"/>
          </a:xfrm>
          <a:prstGeom prst="rect">
            <a:avLst/>
          </a:prstGeom>
          <a:solidFill>
            <a:srgbClr val="ADB9CA"/>
          </a:solidFill>
          <a:ln>
            <a:noFill/>
          </a:ln>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dirty="0">
                <a:solidFill>
                  <a:prstClr val="black"/>
                </a:solidFill>
              </a:rPr>
              <a:t>Comprehensive, Integrated, Three-Tiered Model of Prevention </a:t>
            </a:r>
            <a:r>
              <a:rPr lang="en-US" sz="2000" b="1" dirty="0">
                <a:solidFill>
                  <a:prstClr val="black"/>
                </a:solidFill>
              </a:rPr>
              <a:t>(Lane, Kalberg, &amp; Menzies, 2009)</a:t>
            </a:r>
            <a:endParaRPr lang="en-US" sz="2800" b="1" dirty="0">
              <a:solidFill>
                <a:prstClr val="black"/>
              </a:solidFill>
            </a:endParaRPr>
          </a:p>
        </p:txBody>
      </p:sp>
      <p:grpSp>
        <p:nvGrpSpPr>
          <p:cNvPr id="36" name="Triangle"/>
          <p:cNvGrpSpPr/>
          <p:nvPr userDrawn="1"/>
        </p:nvGrpSpPr>
        <p:grpSpPr>
          <a:xfrm>
            <a:off x="564444" y="1059256"/>
            <a:ext cx="11063112" cy="5722545"/>
            <a:chOff x="423333" y="1059255"/>
            <a:chExt cx="8297334" cy="5722545"/>
          </a:xfrm>
        </p:grpSpPr>
        <p:sp>
          <p:nvSpPr>
            <p:cNvPr id="10"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1" dirty="0">
                <a:solidFill>
                  <a:prstClr val="white"/>
                </a:solidFill>
              </a:endParaRPr>
            </a:p>
          </p:txBody>
        </p:sp>
        <p:sp>
          <p:nvSpPr>
            <p:cNvPr id="11"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12"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13" name="Domains"/>
            <p:cNvSpPr txBox="1"/>
            <p:nvPr userDrawn="1"/>
          </p:nvSpPr>
          <p:spPr>
            <a:xfrm>
              <a:off x="423333" y="6096000"/>
              <a:ext cx="8297334" cy="461665"/>
            </a:xfrm>
            <a:prstGeom prst="rect">
              <a:avLst/>
            </a:prstGeom>
            <a:noFill/>
            <a:ln>
              <a:noFill/>
            </a:ln>
          </p:spPr>
          <p:txBody>
            <a:bodyPr wrap="square">
              <a:spAutoFit/>
            </a:bodyPr>
            <a:lstStyle/>
            <a:p>
              <a:pPr eaLnBrk="1" fontAlgn="auto" hangingPunct="1">
                <a:spcBef>
                  <a:spcPts val="0"/>
                </a:spcBef>
                <a:spcAft>
                  <a:spcPts val="0"/>
                </a:spcAft>
                <a:tabLst>
                  <a:tab pos="1541463" algn="ctr"/>
                  <a:tab pos="4056063"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panose="020F0502020204030204"/>
                  <a:cs typeface="Arial" charset="0"/>
                </a:rPr>
                <a:t>	Academic	Behavioral	Social</a:t>
              </a:r>
            </a:p>
          </p:txBody>
        </p:sp>
        <p:cxnSp>
          <p:nvCxnSpPr>
            <p:cNvPr id="14" name="Straight Connector 13"/>
            <p:cNvCxnSpPr/>
            <p:nvPr userDrawn="1"/>
          </p:nvCxnSpPr>
          <p:spPr>
            <a:xfrm rot="5400000">
              <a:off x="5486397" y="6324600"/>
              <a:ext cx="9144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userDrawn="1"/>
          </p:nvCxnSpPr>
          <p:spPr>
            <a:xfrm>
              <a:off x="1083733" y="5867400"/>
              <a:ext cx="69850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userDrawn="1"/>
          </p:nvCxnSpPr>
          <p:spPr>
            <a:xfrm rot="5400000">
              <a:off x="2751673" y="6324600"/>
              <a:ext cx="9144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8" name="80%"/>
            <p:cNvSpPr txBox="1">
              <a:spLocks noChangeArrowheads="1"/>
            </p:cNvSpPr>
            <p:nvPr userDrawn="1"/>
          </p:nvSpPr>
          <p:spPr bwMode="auto">
            <a:xfrm>
              <a:off x="3858358" y="4561929"/>
              <a:ext cx="14272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3600" b="1" dirty="0">
                  <a:solidFill>
                    <a:prstClr val="black"/>
                  </a:solidFill>
                  <a:latin typeface="Calibri"/>
                  <a:cs typeface="Arial" panose="020B0604020202020204" pitchFamily="34" charset="0"/>
                </a:rPr>
                <a:t>≈80%</a:t>
              </a:r>
            </a:p>
          </p:txBody>
        </p:sp>
        <p:sp>
          <p:nvSpPr>
            <p:cNvPr id="19" name="15%"/>
            <p:cNvSpPr txBox="1">
              <a:spLocks noChangeArrowheads="1"/>
            </p:cNvSpPr>
            <p:nvPr userDrawn="1"/>
          </p:nvSpPr>
          <p:spPr bwMode="auto">
            <a:xfrm>
              <a:off x="4009537" y="2269980"/>
              <a:ext cx="11249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3200" b="1" dirty="0">
                  <a:solidFill>
                    <a:prstClr val="black"/>
                  </a:solidFill>
                  <a:latin typeface="Calibri"/>
                  <a:cs typeface="Arial" panose="020B0604020202020204" pitchFamily="34" charset="0"/>
                </a:rPr>
                <a:t>≈15%</a:t>
              </a:r>
            </a:p>
          </p:txBody>
        </p:sp>
        <p:sp>
          <p:nvSpPr>
            <p:cNvPr id="20" name="5%"/>
            <p:cNvSpPr txBox="1">
              <a:spLocks noChangeArrowheads="1"/>
            </p:cNvSpPr>
            <p:nvPr userDrawn="1"/>
          </p:nvSpPr>
          <p:spPr bwMode="auto">
            <a:xfrm>
              <a:off x="4155310" y="1130642"/>
              <a:ext cx="8333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solidFill>
                    <a:prstClr val="black"/>
                  </a:solidFill>
                  <a:latin typeface="Calibri"/>
                  <a:cs typeface="Arial" panose="020B0604020202020204" pitchFamily="34" charset="0"/>
                </a:rPr>
                <a:t>≈5%</a:t>
              </a:r>
            </a:p>
          </p:txBody>
        </p:sp>
      </p:grpSp>
      <p:sp>
        <p:nvSpPr>
          <p:cNvPr id="26" name="Tier 1"/>
          <p:cNvSpPr txBox="1">
            <a:spLocks noChangeArrowheads="1"/>
          </p:cNvSpPr>
          <p:nvPr userDrawn="1"/>
        </p:nvSpPr>
        <p:spPr bwMode="auto">
          <a:xfrm>
            <a:off x="3302000" y="5029200"/>
            <a:ext cx="558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400" b="1" dirty="0">
                <a:solidFill>
                  <a:prstClr val="black"/>
                </a:solidFill>
              </a:rPr>
              <a:t>Primary Prevention (Tier 1) </a:t>
            </a:r>
          </a:p>
        </p:txBody>
      </p:sp>
      <p:sp>
        <p:nvSpPr>
          <p:cNvPr id="25" name="Tier 2"/>
          <p:cNvSpPr txBox="1">
            <a:spLocks noChangeArrowheads="1"/>
          </p:cNvSpPr>
          <p:nvPr userDrawn="1"/>
        </p:nvSpPr>
        <p:spPr bwMode="auto">
          <a:xfrm>
            <a:off x="3302000" y="2683938"/>
            <a:ext cx="558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400" b="1" dirty="0">
                <a:solidFill>
                  <a:prstClr val="black"/>
                </a:solidFill>
              </a:rPr>
              <a:t>Secondary Prevention (Tier 2) </a:t>
            </a:r>
          </a:p>
        </p:txBody>
      </p:sp>
      <p:sp>
        <p:nvSpPr>
          <p:cNvPr id="24" name="Tier 3"/>
          <p:cNvSpPr txBox="1">
            <a:spLocks noChangeArrowheads="1"/>
          </p:cNvSpPr>
          <p:nvPr userDrawn="1"/>
        </p:nvSpPr>
        <p:spPr bwMode="auto">
          <a:xfrm>
            <a:off x="3556000" y="1396999"/>
            <a:ext cx="508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400" b="1" dirty="0">
                <a:solidFill>
                  <a:prstClr val="black"/>
                </a:solidFill>
              </a:rPr>
              <a:t>Tertiary Prevention  (Tier 3)</a:t>
            </a:r>
          </a:p>
        </p:txBody>
      </p:sp>
      <p:sp>
        <p:nvSpPr>
          <p:cNvPr id="27" name="Watermark Covering"/>
          <p:cNvSpPr/>
          <p:nvPr userDrawn="1"/>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42340791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solidFill>
            <a:schemeClr val="tx2">
              <a:lumMod val="40000"/>
              <a:lumOff val="60000"/>
            </a:schemeClr>
          </a:solidFill>
        </p:spPr>
        <p:txBody>
          <a:bodyPr anchor="t"/>
          <a:lstStyle>
            <a:lvl1pPr algn="l">
              <a:defRPr sz="4000" b="0" cap="all">
                <a:solidFill>
                  <a:sysClr val="windowText" lastClr="000000"/>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Slide Number Placeholder 5"/>
          <p:cNvSpPr>
            <a:spLocks noGrp="1"/>
          </p:cNvSpPr>
          <p:nvPr>
            <p:ph type="sldNum" sz="quarter" idx="12"/>
          </p:nvPr>
        </p:nvSpPr>
        <p:spPr>
          <a:xfrm>
            <a:off x="8940800" y="6477000"/>
            <a:ext cx="3048000" cy="228600"/>
          </a:xfrm>
          <a:prstGeom prst="rect">
            <a:avLst/>
          </a:prstGeom>
        </p:spPr>
        <p:txBody>
          <a:bodyPr/>
          <a:lstStyle>
            <a:lvl1pPr>
              <a:defRPr sz="1000">
                <a:solidFill>
                  <a:schemeClr val="bg1">
                    <a:lumMod val="75000"/>
                  </a:schemeClr>
                </a:solidFill>
              </a:defRPr>
            </a:lvl1pPr>
          </a:lstStyle>
          <a:p>
            <a:r>
              <a:rPr lang="en-US" dirty="0">
                <a:solidFill>
                  <a:prstClr val="white">
                    <a:lumMod val="75000"/>
                  </a:prstClr>
                </a:solidFill>
              </a:rPr>
              <a:t>MTSS: CI3T II Professional Learning </a:t>
            </a:r>
            <a:fld id="{F96D8484-BC40-4D68-9C59-73C520390100}"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4358555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5"/>
            <a:ext cx="10972800" cy="4530725"/>
          </a:xfrm>
        </p:spPr>
        <p:txBody>
          <a:bodyPr>
            <a:normAutofit/>
          </a:bodyPr>
          <a:lstStyle/>
          <a:p>
            <a:pPr lvl="0"/>
            <a:endParaRPr lang="en-US" noProof="0"/>
          </a:p>
        </p:txBody>
      </p:sp>
      <p:sp>
        <p:nvSpPr>
          <p:cNvPr id="4" name="Rectangle 9"/>
          <p:cNvSpPr>
            <a:spLocks noGrp="1" noChangeArrowheads="1"/>
          </p:cNvSpPr>
          <p:nvPr>
            <p:ph type="dt" sz="half" idx="10"/>
          </p:nvPr>
        </p:nvSpPr>
        <p:spPr>
          <a:xfrm>
            <a:off x="7721605" y="6405570"/>
            <a:ext cx="4059767" cy="365125"/>
          </a:xfrm>
          <a:prstGeom prst="rect">
            <a:avLst/>
          </a:prstGeom>
        </p:spPr>
        <p:txBody>
          <a:bodyPr/>
          <a:lstStyle>
            <a:lvl1pPr>
              <a:defRPr/>
            </a:lvl1pPr>
          </a:lstStyle>
          <a:p>
            <a:pPr>
              <a:defRPr/>
            </a:pPr>
            <a:fld id="{AE1A2C38-9A0E-42D8-B154-BC87D53C6BF2}" type="datetime1">
              <a:rPr lang="en-US" smtClean="0">
                <a:solidFill>
                  <a:prstClr val="black">
                    <a:tint val="75000"/>
                  </a:prstClr>
                </a:solidFill>
              </a:rPr>
              <a:pPr>
                <a:defRPr/>
              </a:pPr>
              <a:t>7/11/2020</a:t>
            </a:fld>
            <a:endParaRPr lang="en-US">
              <a:solidFill>
                <a:prstClr val="black">
                  <a:tint val="75000"/>
                </a:prstClr>
              </a:solidFill>
            </a:endParaRPr>
          </a:p>
        </p:txBody>
      </p:sp>
      <p:sp>
        <p:nvSpPr>
          <p:cNvPr id="5" name="Rectangle 10"/>
          <p:cNvSpPr>
            <a:spLocks noGrp="1" noChangeArrowheads="1"/>
          </p:cNvSpPr>
          <p:nvPr>
            <p:ph type="ftr" sz="quarter" idx="11"/>
          </p:nvPr>
        </p:nvSpPr>
        <p:spPr>
          <a:xfrm>
            <a:off x="4038600" y="6356358"/>
            <a:ext cx="4114800" cy="365125"/>
          </a:xfrm>
          <a:prstGeom prst="rect">
            <a:avLst/>
          </a:prstGeom>
        </p:spPr>
        <p:txBody>
          <a:bodyPr/>
          <a:lstStyle>
            <a:lvl1pPr>
              <a:defRPr/>
            </a:lvl1pPr>
          </a:lstStyle>
          <a:p>
            <a:pPr>
              <a:defRPr/>
            </a:pPr>
            <a:endParaRPr lang="en-US">
              <a:solidFill>
                <a:prstClr val="black">
                  <a:tint val="75000"/>
                </a:prstClr>
              </a:solidFill>
            </a:endParaRPr>
          </a:p>
        </p:txBody>
      </p:sp>
      <p:sp>
        <p:nvSpPr>
          <p:cNvPr id="6" name="Rectangle 11"/>
          <p:cNvSpPr>
            <a:spLocks noGrp="1" noChangeArrowheads="1"/>
          </p:cNvSpPr>
          <p:nvPr>
            <p:ph type="sldNum" sz="quarter" idx="12"/>
          </p:nvPr>
        </p:nvSpPr>
        <p:spPr>
          <a:xfrm>
            <a:off x="8610600" y="6356358"/>
            <a:ext cx="2743200" cy="365125"/>
          </a:xfrm>
          <a:prstGeom prst="rect">
            <a:avLst/>
          </a:prstGeom>
        </p:spPr>
        <p:txBody>
          <a:bodyPr/>
          <a:lstStyle>
            <a:lvl1pPr>
              <a:defRPr>
                <a:solidFill>
                  <a:srgbClr val="B32C16">
                    <a:shade val="75000"/>
                  </a:srgbClr>
                </a:solidFill>
              </a:defRPr>
            </a:lvl1pPr>
          </a:lstStyle>
          <a:p>
            <a:pPr>
              <a:defRPr/>
            </a:pPr>
            <a:fld id="{0D30E5FE-620E-4CA9-9750-0D8A0293C2ED}" type="slidenum">
              <a:rPr lang="en-US"/>
              <a:pPr>
                <a:defRPr/>
              </a:pPr>
              <a:t>‹#›</a:t>
            </a:fld>
            <a:endParaRPr lang="en-US"/>
          </a:p>
        </p:txBody>
      </p:sp>
    </p:spTree>
    <p:extLst>
      <p:ext uri="{BB962C8B-B14F-4D97-AF65-F5344CB8AC3E}">
        <p14:creationId xmlns:p14="http://schemas.microsoft.com/office/powerpoint/2010/main" val="3437644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43292-3B63-44BB-991A-70A561EE1A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2F8DD-F1D6-4DB0-9179-FC820A21F221}"/>
              </a:ext>
            </a:extLst>
          </p:cNvPr>
          <p:cNvSpPr>
            <a:spLocks noGrp="1"/>
          </p:cNvSpPr>
          <p:nvPr>
            <p:ph type="dt" sz="half" idx="10"/>
          </p:nvPr>
        </p:nvSpPr>
        <p:spPr/>
        <p:txBody>
          <a:bodyPr/>
          <a:lstStyle/>
          <a:p>
            <a:fld id="{F9C7C35A-CA20-48C3-9FDA-403C47E4417A}" type="datetimeFigureOut">
              <a:rPr lang="en-US" smtClean="0"/>
              <a:t>7/11/2020</a:t>
            </a:fld>
            <a:endParaRPr lang="en-US"/>
          </a:p>
        </p:txBody>
      </p:sp>
      <p:sp>
        <p:nvSpPr>
          <p:cNvPr id="4" name="Footer Placeholder 3">
            <a:extLst>
              <a:ext uri="{FF2B5EF4-FFF2-40B4-BE49-F238E27FC236}">
                <a16:creationId xmlns:a16="http://schemas.microsoft.com/office/drawing/2014/main" id="{ABEC219B-B850-4633-8402-E62AF73DD5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A7D5D1-B812-4F3B-9800-3F7D26C157AA}"/>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6" name="Picture 5" descr="A close up of a logo&#10;&#10;Description automatically generated">
            <a:extLst>
              <a:ext uri="{FF2B5EF4-FFF2-40B4-BE49-F238E27FC236}">
                <a16:creationId xmlns:a16="http://schemas.microsoft.com/office/drawing/2014/main" id="{34F9F291-9F66-435B-8941-778F5FFA691E}"/>
              </a:ext>
            </a:extLst>
          </p:cNvPr>
          <p:cNvPicPr>
            <a:picLocks noChangeAspect="1"/>
          </p:cNvPicPr>
          <p:nvPr userDrawn="1"/>
        </p:nvPicPr>
        <p:blipFill>
          <a:blip r:embed="rId2">
            <a:alphaModFix amt="23000"/>
            <a:extLst>
              <a:ext uri="{28A0092B-C50C-407E-A947-70E740481C1C}">
                <a14:useLocalDpi xmlns:a14="http://schemas.microsoft.com/office/drawing/2010/main" val="0"/>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31158429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B5F7E55-46C6-0647-BBBC-F75833E6C35C}" type="datetime1">
              <a:rPr lang="en-US" smtClean="0"/>
              <a:t>7/11/2020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0D3200C-9E70-6E42-87F0-D5878B162A7F}" type="slidenum">
              <a:rPr lang="en-US"/>
              <a:pPr>
                <a:defRPr/>
              </a:pPr>
              <a:t>‹#›</a:t>
            </a:fld>
            <a:endParaRPr lang="en-US"/>
          </a:p>
        </p:txBody>
      </p:sp>
    </p:spTree>
    <p:extLst>
      <p:ext uri="{BB962C8B-B14F-4D97-AF65-F5344CB8AC3E}">
        <p14:creationId xmlns:p14="http://schemas.microsoft.com/office/powerpoint/2010/main" val="21620414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1BE1479-7359-8542-9C5F-8DAE4F8955C6}" type="datetime1">
              <a:rPr lang="en-US" smtClean="0"/>
              <a:t>7/11/2020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E37C040-99B5-1846-ACAF-82D29D8F3596}" type="slidenum">
              <a:rPr lang="en-US"/>
              <a:pPr>
                <a:defRPr/>
              </a:pPr>
              <a:t>‹#›</a:t>
            </a:fld>
            <a:endParaRPr lang="en-US"/>
          </a:p>
        </p:txBody>
      </p:sp>
    </p:spTree>
    <p:extLst>
      <p:ext uri="{BB962C8B-B14F-4D97-AF65-F5344CB8AC3E}">
        <p14:creationId xmlns:p14="http://schemas.microsoft.com/office/powerpoint/2010/main" val="28566126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ECFCB25A-C14E-1A43-BF1C-CDDE1DFACA45}" type="datetime1">
              <a:rPr lang="en-US" smtClean="0"/>
              <a:t>7/11/2020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B595E2E-1BD1-5F47-9647-38AE3BDC105B}" type="slidenum">
              <a:rPr lang="en-US"/>
              <a:pPr>
                <a:defRPr/>
              </a:pPr>
              <a:t>‹#›</a:t>
            </a:fld>
            <a:endParaRPr lang="en-US"/>
          </a:p>
        </p:txBody>
      </p:sp>
    </p:spTree>
    <p:extLst>
      <p:ext uri="{BB962C8B-B14F-4D97-AF65-F5344CB8AC3E}">
        <p14:creationId xmlns:p14="http://schemas.microsoft.com/office/powerpoint/2010/main" val="23395715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D1FEB08-F624-E64E-8D7F-DD79ECAAE174}" type="datetime1">
              <a:rPr lang="en-US" smtClean="0"/>
              <a:t>7/11/2020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C94264-9D99-424C-9828-5C60E5429AB1}" type="slidenum">
              <a:rPr lang="en-US"/>
              <a:pPr>
                <a:defRPr/>
              </a:pPr>
              <a:t>‹#›</a:t>
            </a:fld>
            <a:endParaRPr lang="en-US"/>
          </a:p>
        </p:txBody>
      </p:sp>
    </p:spTree>
    <p:extLst>
      <p:ext uri="{BB962C8B-B14F-4D97-AF65-F5344CB8AC3E}">
        <p14:creationId xmlns:p14="http://schemas.microsoft.com/office/powerpoint/2010/main" val="27008401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5D445368-9A57-4540-BC4E-3CACB87397E5}" type="datetime1">
              <a:rPr lang="en-US" smtClean="0"/>
              <a:t>7/11/2020</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4DD7300B-D41B-6243-AE29-AA4599027678}" type="slidenum">
              <a:rPr lang="en-US"/>
              <a:pPr>
                <a:defRPr/>
              </a:pPr>
              <a:t>‹#›</a:t>
            </a:fld>
            <a:endParaRPr lang="en-US"/>
          </a:p>
        </p:txBody>
      </p:sp>
    </p:spTree>
    <p:extLst>
      <p:ext uri="{BB962C8B-B14F-4D97-AF65-F5344CB8AC3E}">
        <p14:creationId xmlns:p14="http://schemas.microsoft.com/office/powerpoint/2010/main" val="34969537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572C1E-C3A5-AF4E-B56D-8A21EE939FB9}" type="datetime1">
              <a:rPr lang="en-US" smtClean="0"/>
              <a:t>7/11/2020</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97616F2-BDAA-E843-8CAC-E62F0AED1C00}" type="slidenum">
              <a:rPr lang="en-US"/>
              <a:pPr>
                <a:defRPr/>
              </a:pPr>
              <a:t>‹#›</a:t>
            </a:fld>
            <a:endParaRPr lang="en-US"/>
          </a:p>
        </p:txBody>
      </p:sp>
    </p:spTree>
    <p:extLst>
      <p:ext uri="{BB962C8B-B14F-4D97-AF65-F5344CB8AC3E}">
        <p14:creationId xmlns:p14="http://schemas.microsoft.com/office/powerpoint/2010/main" val="40551275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46B831C-2B2D-8247-95EE-7EF6642A0D18}" type="datetime1">
              <a:rPr lang="en-US" smtClean="0"/>
              <a:t>7/11/2020</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68C7A8-A6B9-2B4E-8DC0-37542B48F75D}" type="slidenum">
              <a:rPr lang="en-US"/>
              <a:pPr>
                <a:defRPr/>
              </a:pPr>
              <a:t>‹#›</a:t>
            </a:fld>
            <a:endParaRPr lang="en-US"/>
          </a:p>
        </p:txBody>
      </p:sp>
    </p:spTree>
    <p:extLst>
      <p:ext uri="{BB962C8B-B14F-4D97-AF65-F5344CB8AC3E}">
        <p14:creationId xmlns:p14="http://schemas.microsoft.com/office/powerpoint/2010/main" val="30733032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25A727C-D1DA-FF41-84F2-B9690A43ABB1}" type="datetime1">
              <a:rPr lang="en-US" smtClean="0"/>
              <a:t>7/11/2020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51593B57-F149-9F4D-8A35-A91322A0C1AA}" type="slidenum">
              <a:rPr lang="en-US"/>
              <a:pPr>
                <a:defRPr/>
              </a:pPr>
              <a:t>‹#›</a:t>
            </a:fld>
            <a:endParaRPr lang="en-US"/>
          </a:p>
        </p:txBody>
      </p:sp>
    </p:spTree>
    <p:extLst>
      <p:ext uri="{BB962C8B-B14F-4D97-AF65-F5344CB8AC3E}">
        <p14:creationId xmlns:p14="http://schemas.microsoft.com/office/powerpoint/2010/main" val="41485380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B30905D7-9F62-344E-BE85-36B843FE0BD9}" type="datetime1">
              <a:rPr lang="en-US" smtClean="0"/>
              <a:t>7/11/2020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98F98A62-3CF3-5343-BACE-9695A716DE17}" type="slidenum">
              <a:rPr lang="en-US"/>
              <a:pPr>
                <a:defRPr/>
              </a:pPr>
              <a:t>‹#›</a:t>
            </a:fld>
            <a:endParaRPr lang="en-US"/>
          </a:p>
        </p:txBody>
      </p:sp>
    </p:spTree>
    <p:extLst>
      <p:ext uri="{BB962C8B-B14F-4D97-AF65-F5344CB8AC3E}">
        <p14:creationId xmlns:p14="http://schemas.microsoft.com/office/powerpoint/2010/main" val="27337347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1754AA61-1975-4949-89BB-86D47F831883}" type="datetime1">
              <a:rPr lang="en-US" smtClean="0"/>
              <a:t>7/11/2020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E9F1B9CC-DCF8-F24E-B652-3C0327FFCAC4}" type="slidenum">
              <a:rPr lang="en-US"/>
              <a:pPr>
                <a:defRPr/>
              </a:pPr>
              <a:t>‹#›</a:t>
            </a:fld>
            <a:endParaRPr lang="en-US"/>
          </a:p>
        </p:txBody>
      </p:sp>
    </p:spTree>
    <p:extLst>
      <p:ext uri="{BB962C8B-B14F-4D97-AF65-F5344CB8AC3E}">
        <p14:creationId xmlns:p14="http://schemas.microsoft.com/office/powerpoint/2010/main" val="736463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BE6A80-D4ED-48DC-825A-9DB1BDE8F053}"/>
              </a:ext>
            </a:extLst>
          </p:cNvPr>
          <p:cNvSpPr>
            <a:spLocks noGrp="1"/>
          </p:cNvSpPr>
          <p:nvPr>
            <p:ph type="dt" sz="half" idx="10"/>
          </p:nvPr>
        </p:nvSpPr>
        <p:spPr/>
        <p:txBody>
          <a:bodyPr/>
          <a:lstStyle/>
          <a:p>
            <a:fld id="{F9C7C35A-CA20-48C3-9FDA-403C47E4417A}" type="datetimeFigureOut">
              <a:rPr lang="en-US" smtClean="0"/>
              <a:t>7/11/2020</a:t>
            </a:fld>
            <a:endParaRPr lang="en-US"/>
          </a:p>
        </p:txBody>
      </p:sp>
      <p:sp>
        <p:nvSpPr>
          <p:cNvPr id="3" name="Footer Placeholder 2">
            <a:extLst>
              <a:ext uri="{FF2B5EF4-FFF2-40B4-BE49-F238E27FC236}">
                <a16:creationId xmlns:a16="http://schemas.microsoft.com/office/drawing/2014/main" id="{9B6D239B-4312-4071-BD09-B852C3E766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47A4B5-3E52-46E0-BC6E-6168E758728E}"/>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5" name="Picture 4" descr="A close up of a logo&#10;&#10;Description automatically generated">
            <a:extLst>
              <a:ext uri="{FF2B5EF4-FFF2-40B4-BE49-F238E27FC236}">
                <a16:creationId xmlns:a16="http://schemas.microsoft.com/office/drawing/2014/main" id="{A681BD0C-5946-4171-866B-B8AF77F8D7AD}"/>
              </a:ext>
            </a:extLst>
          </p:cNvPr>
          <p:cNvPicPr>
            <a:picLocks noChangeAspect="1"/>
          </p:cNvPicPr>
          <p:nvPr userDrawn="1"/>
        </p:nvPicPr>
        <p:blipFill>
          <a:blip r:embed="rId2">
            <a:alphaModFix amt="23000"/>
            <a:extLst>
              <a:ext uri="{28A0092B-C50C-407E-A947-70E740481C1C}">
                <a14:useLocalDpi xmlns:a14="http://schemas.microsoft.com/office/drawing/2010/main" val="0"/>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39099368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C63ED19-6ED4-2142-B9DE-323E7A3E9390}" type="datetime1">
              <a:rPr lang="en-US" smtClean="0"/>
              <a:t>7/11/2020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4871D0A-56B1-8943-B5F8-300CE25438E4}" type="slidenum">
              <a:rPr lang="en-US"/>
              <a:pPr>
                <a:defRPr/>
              </a:pPr>
              <a:t>‹#›</a:t>
            </a:fld>
            <a:endParaRPr lang="en-US"/>
          </a:p>
        </p:txBody>
      </p:sp>
    </p:spTree>
    <p:extLst>
      <p:ext uri="{BB962C8B-B14F-4D97-AF65-F5344CB8AC3E}">
        <p14:creationId xmlns:p14="http://schemas.microsoft.com/office/powerpoint/2010/main" val="13730049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p:spPr>
        <p:txBody>
          <a:bodyPr/>
          <a:lstStyle>
            <a:lvl1pPr algn="r" eaLnBrk="0" fontAlgn="auto" hangingPunct="0">
              <a:spcBef>
                <a:spcPts val="0"/>
              </a:spcBef>
              <a:spcAft>
                <a:spcPts val="0"/>
              </a:spcAft>
              <a:defRPr>
                <a:latin typeface="+mn-lt"/>
                <a:ea typeface="MS PGothic" panose="020B0600070205080204" pitchFamily="34" charset="-128"/>
              </a:defRPr>
            </a:lvl1pPr>
            <a:extLst/>
          </a:lstStyle>
          <a:p>
            <a:pPr>
              <a:defRPr/>
            </a:pPr>
            <a:fld id="{4ED277B1-45E8-3640-BC03-048C0520ABFE}" type="datetime1">
              <a:rPr lang="en-US" smtClean="0"/>
              <a:t>7/11/2020</a:t>
            </a:fld>
            <a:endParaRPr lang="en-US"/>
          </a:p>
        </p:txBody>
      </p:sp>
      <p:sp>
        <p:nvSpPr>
          <p:cNvPr id="4" name="Rectangle 3"/>
          <p:cNvSpPr>
            <a:spLocks noGrp="1"/>
          </p:cNvSpPr>
          <p:nvPr>
            <p:ph type="sldNum"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extLst/>
          </a:lstStyle>
          <a:p>
            <a:pPr>
              <a:defRPr/>
            </a:pPr>
            <a:fld id="{FB2EDB89-B189-8A49-AAFB-8B2CD9AA4DFE}" type="slidenum">
              <a:rPr lang="en-US"/>
              <a:pPr>
                <a:defRPr/>
              </a:pPr>
              <a:t>‹#›</a:t>
            </a:fld>
            <a:endParaRPr lang="en-US"/>
          </a:p>
        </p:txBody>
      </p:sp>
      <p:sp>
        <p:nvSpPr>
          <p:cNvPr id="5" name="Rectangle 4"/>
          <p:cNvSpPr>
            <a:spLocks noGrp="1"/>
          </p:cNvSpPr>
          <p:nvPr>
            <p:ph type="ftr"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extLst/>
          </a:lstStyle>
          <a:p>
            <a:pPr>
              <a:defRPr/>
            </a:pPr>
            <a:endParaRPr lang="en-US"/>
          </a:p>
        </p:txBody>
      </p:sp>
    </p:spTree>
    <p:extLst>
      <p:ext uri="{BB962C8B-B14F-4D97-AF65-F5344CB8AC3E}">
        <p14:creationId xmlns:p14="http://schemas.microsoft.com/office/powerpoint/2010/main" val="2460861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29" name="Rectangle 2"/>
          <p:cNvSpPr>
            <a:spLocks noGrp="1"/>
          </p:cNvSpPr>
          <p:nvPr>
            <p:ph type="title"/>
          </p:nvPr>
        </p:nvSpPr>
        <p:spPr/>
        <p:txBody>
          <a:bodyPr/>
          <a:lstStyle/>
          <a:p>
            <a:r>
              <a:rPr lang="en-US"/>
              <a:t>Click to edit Master title style</a:t>
            </a:r>
            <a:endParaRPr/>
          </a:p>
        </p:txBody>
      </p:sp>
      <p:sp>
        <p:nvSpPr>
          <p:cNvPr id="11" name="Text Placeholder 10"/>
          <p:cNvSpPr>
            <a:spLocks noGrp="1"/>
          </p:cNvSpPr>
          <p:nvPr>
            <p:ph type="body" sz="quarter" idx="17"/>
          </p:nvPr>
        </p:nvSpPr>
        <p:spPr>
          <a:xfrm>
            <a:off x="1320800" y="1751015"/>
            <a:ext cx="9042400" cy="4267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p:cNvSpPr>
          <p:nvPr>
            <p:ph type="dt" sz="half" idx="18"/>
          </p:nvPr>
        </p:nvSpPr>
        <p:spPr>
          <a:xfrm>
            <a:off x="9347200" y="76200"/>
            <a:ext cx="1828800" cy="228600"/>
          </a:xfrm>
        </p:spPr>
        <p:txBody>
          <a:bodyPr/>
          <a:lstStyle>
            <a:lvl1pPr algn="r" eaLnBrk="0" fontAlgn="auto" hangingPunct="0">
              <a:spcBef>
                <a:spcPts val="0"/>
              </a:spcBef>
              <a:spcAft>
                <a:spcPts val="0"/>
              </a:spcAft>
              <a:defRPr>
                <a:solidFill>
                  <a:srgbClr val="303030"/>
                </a:solidFill>
                <a:latin typeface="+mn-lt"/>
                <a:ea typeface="MS PGothic" panose="020B0600070205080204" pitchFamily="34" charset="-128"/>
              </a:defRPr>
            </a:lvl1pPr>
            <a:extLst/>
          </a:lstStyle>
          <a:p>
            <a:pPr>
              <a:defRPr/>
            </a:pPr>
            <a:fld id="{6F35CDE4-DBB7-384D-A9F9-194FD7AF6377}" type="datetime1">
              <a:rPr lang="en-US" smtClean="0"/>
              <a:t>7/11/2020</a:t>
            </a:fld>
            <a:endParaRPr lang="en-US"/>
          </a:p>
        </p:txBody>
      </p:sp>
      <p:sp>
        <p:nvSpPr>
          <p:cNvPr id="5" name="Rectangle 4"/>
          <p:cNvSpPr>
            <a:spLocks noGrp="1"/>
          </p:cNvSpPr>
          <p:nvPr>
            <p:ph type="sldNum" sz="quarter" idx="19"/>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extLst/>
          </a:lstStyle>
          <a:p>
            <a:pPr>
              <a:defRPr/>
            </a:pPr>
            <a:fld id="{C306651A-8F66-3342-ACB4-40ED813AF191}" type="slidenum">
              <a:rPr lang="en-US"/>
              <a:pPr>
                <a:defRPr/>
              </a:pPr>
              <a:t>‹#›</a:t>
            </a:fld>
            <a:endParaRPr lang="en-US"/>
          </a:p>
        </p:txBody>
      </p:sp>
      <p:sp>
        <p:nvSpPr>
          <p:cNvPr id="6" name="Rectangle 5"/>
          <p:cNvSpPr>
            <a:spLocks noGrp="1"/>
          </p:cNvSpPr>
          <p:nvPr>
            <p:ph type="ftr" sz="quarter" idx="20"/>
          </p:nvPr>
        </p:nvSpPr>
        <p:spPr/>
        <p:txBody>
          <a:bodyPr/>
          <a:lstStyle>
            <a:lvl1pPr eaLnBrk="0" fontAlgn="base" hangingPunct="0">
              <a:spcBef>
                <a:spcPct val="0"/>
              </a:spcBef>
              <a:spcAft>
                <a:spcPct val="0"/>
              </a:spcAft>
              <a:defRPr>
                <a:solidFill>
                  <a:srgbClr val="303030"/>
                </a:solidFill>
                <a:latin typeface="Verdana" panose="020B0604030504040204" pitchFamily="34" charset="0"/>
                <a:ea typeface="MS PGothic" panose="020B0600070205080204" pitchFamily="34" charset="-128"/>
              </a:defRPr>
            </a:lvl1pPr>
            <a:extLst/>
          </a:lstStyle>
          <a:p>
            <a:pPr>
              <a:defRPr/>
            </a:pPr>
            <a:endParaRPr lang="en-US" dirty="0"/>
          </a:p>
        </p:txBody>
      </p:sp>
    </p:spTree>
    <p:extLst>
      <p:ext uri="{BB962C8B-B14F-4D97-AF65-F5344CB8AC3E}">
        <p14:creationId xmlns:p14="http://schemas.microsoft.com/office/powerpoint/2010/main" val="31520860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p:txBody>
          <a:bodyPr/>
          <a:lstStyle>
            <a:lvl1pPr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A2665582-52BB-8442-B6F1-700C9262B2CF}" type="datetime1">
              <a:rPr lang="en-US" smtClean="0"/>
              <a:t>7/11/2020</a:t>
            </a:fld>
            <a:endParaRPr lang="en-US"/>
          </a:p>
        </p:txBody>
      </p:sp>
      <p:sp>
        <p:nvSpPr>
          <p:cNvPr id="4" name="Footer Placeholder 21"/>
          <p:cNvSpPr>
            <a:spLocks noGrp="1"/>
          </p:cNvSpPr>
          <p:nvPr>
            <p:ph type="ftr" sz="quarter" idx="11"/>
          </p:nvPr>
        </p:nvSpPr>
        <p:spPr/>
        <p:txBody>
          <a:bodyPr/>
          <a:lstStyle>
            <a:lvl1pPr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p:txBody>
          <a:bodyPr/>
          <a:lstStyle>
            <a:lvl1pPr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5A8D9943-3AFB-6840-9D26-7489F3511002}" type="slidenum">
              <a:rPr lang="en-US"/>
              <a:pPr>
                <a:defRPr/>
              </a:pPr>
              <a:t>‹#›</a:t>
            </a:fld>
            <a:endParaRPr lang="en-US"/>
          </a:p>
        </p:txBody>
      </p:sp>
    </p:spTree>
    <p:extLst>
      <p:ext uri="{BB962C8B-B14F-4D97-AF65-F5344CB8AC3E}">
        <p14:creationId xmlns:p14="http://schemas.microsoft.com/office/powerpoint/2010/main" val="9032660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Heading Only">
    <p:spTree>
      <p:nvGrpSpPr>
        <p:cNvPr id="1" name=""/>
        <p:cNvGrpSpPr/>
        <p:nvPr/>
      </p:nvGrpSpPr>
      <p:grpSpPr>
        <a:xfrm>
          <a:off x="0" y="0"/>
          <a:ext cx="0" cy="0"/>
          <a:chOff x="0" y="0"/>
          <a:chExt cx="0" cy="0"/>
        </a:xfrm>
      </p:grpSpPr>
      <p:sp>
        <p:nvSpPr>
          <p:cNvPr id="29" name="Rectangle 2"/>
          <p:cNvSpPr>
            <a:spLocks noGrp="1"/>
          </p:cNvSpPr>
          <p:nvPr>
            <p:ph type="title"/>
          </p:nvPr>
        </p:nvSpPr>
        <p:spPr/>
        <p:txBody>
          <a:bodyPr/>
          <a:lstStyle/>
          <a:p>
            <a:r>
              <a:rPr lang="en-US"/>
              <a:t>Click to edit Master title style</a:t>
            </a:r>
            <a:endParaRPr/>
          </a:p>
        </p:txBody>
      </p:sp>
      <p:sp>
        <p:nvSpPr>
          <p:cNvPr id="19" name="Rectangle 8"/>
          <p:cNvSpPr>
            <a:spLocks noGrp="1"/>
          </p:cNvSpPr>
          <p:nvPr>
            <p:ph type="body" sz="quarter" idx="13"/>
          </p:nvPr>
        </p:nvSpPr>
        <p:spPr>
          <a:xfrm>
            <a:off x="406400" y="381000"/>
            <a:ext cx="107696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lang="en-US" dirty="0"/>
              <a:t>Click to edit Master text styles</a:t>
            </a:r>
          </a:p>
        </p:txBody>
      </p:sp>
      <p:sp>
        <p:nvSpPr>
          <p:cNvPr id="11" name="Text Placeholder 10"/>
          <p:cNvSpPr>
            <a:spLocks noGrp="1"/>
          </p:cNvSpPr>
          <p:nvPr>
            <p:ph type="body" sz="quarter" idx="17"/>
          </p:nvPr>
        </p:nvSpPr>
        <p:spPr>
          <a:xfrm>
            <a:off x="1320800" y="1143000"/>
            <a:ext cx="90424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p:cNvSpPr>
          <p:nvPr>
            <p:ph type="dt" sz="half" idx="18"/>
          </p:nvPr>
        </p:nvSpPr>
        <p:spPr>
          <a:xfrm>
            <a:off x="9347200" y="76200"/>
            <a:ext cx="1828800" cy="228600"/>
          </a:xfrm>
        </p:spPr>
        <p:txBody>
          <a:bodyPr/>
          <a:lstStyle>
            <a:lvl1pPr algn="r" eaLnBrk="0" fontAlgn="auto" hangingPunct="0">
              <a:spcBef>
                <a:spcPts val="0"/>
              </a:spcBef>
              <a:spcAft>
                <a:spcPts val="0"/>
              </a:spcAft>
              <a:defRPr>
                <a:solidFill>
                  <a:srgbClr val="303030"/>
                </a:solidFill>
                <a:latin typeface="+mn-lt"/>
                <a:ea typeface="MS PGothic" panose="020B0600070205080204" pitchFamily="34" charset="-128"/>
              </a:defRPr>
            </a:lvl1pPr>
            <a:extLst/>
          </a:lstStyle>
          <a:p>
            <a:pPr>
              <a:defRPr/>
            </a:pPr>
            <a:fld id="{BF7F8373-5352-B94B-98E7-1426A3CDC67C}" type="datetime1">
              <a:rPr lang="en-US" smtClean="0"/>
              <a:t>7/11/2020</a:t>
            </a:fld>
            <a:endParaRPr lang="en-US"/>
          </a:p>
        </p:txBody>
      </p:sp>
      <p:sp>
        <p:nvSpPr>
          <p:cNvPr id="6" name="Rectangle 5"/>
          <p:cNvSpPr>
            <a:spLocks noGrp="1"/>
          </p:cNvSpPr>
          <p:nvPr>
            <p:ph type="sldNum" sz="quarter" idx="19"/>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extLst/>
          </a:lstStyle>
          <a:p>
            <a:pPr>
              <a:defRPr/>
            </a:pPr>
            <a:fld id="{24EE83B7-E30D-314B-8414-EB38EFD4B472}" type="slidenum">
              <a:rPr lang="en-US"/>
              <a:pPr>
                <a:defRPr/>
              </a:pPr>
              <a:t>‹#›</a:t>
            </a:fld>
            <a:endParaRPr lang="en-US"/>
          </a:p>
        </p:txBody>
      </p:sp>
      <p:sp>
        <p:nvSpPr>
          <p:cNvPr id="7" name="Rectangle 6"/>
          <p:cNvSpPr>
            <a:spLocks noGrp="1"/>
          </p:cNvSpPr>
          <p:nvPr>
            <p:ph type="ftr" sz="quarter" idx="20"/>
          </p:nvPr>
        </p:nvSpPr>
        <p:spPr/>
        <p:txBody>
          <a:bodyPr/>
          <a:lstStyle>
            <a:lvl1pPr eaLnBrk="0" fontAlgn="base" hangingPunct="0">
              <a:spcBef>
                <a:spcPct val="0"/>
              </a:spcBef>
              <a:spcAft>
                <a:spcPct val="0"/>
              </a:spcAft>
              <a:defRPr>
                <a:solidFill>
                  <a:srgbClr val="303030"/>
                </a:solidFill>
                <a:latin typeface="Verdana" panose="020B0604030504040204" pitchFamily="34" charset="0"/>
                <a:ea typeface="MS PGothic" panose="020B0600070205080204" pitchFamily="34" charset="-128"/>
              </a:defRPr>
            </a:lvl1pPr>
            <a:extLst/>
          </a:lstStyle>
          <a:p>
            <a:pPr>
              <a:defRPr/>
            </a:pPr>
            <a:endParaRPr lang="en-US" dirty="0"/>
          </a:p>
        </p:txBody>
      </p:sp>
    </p:spTree>
    <p:extLst>
      <p:ext uri="{BB962C8B-B14F-4D97-AF65-F5344CB8AC3E}">
        <p14:creationId xmlns:p14="http://schemas.microsoft.com/office/powerpoint/2010/main" val="18342577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Rectangle 3"/>
          <p:cNvSpPr/>
          <p:nvPr userDrawn="1"/>
        </p:nvSpPr>
        <p:spPr>
          <a:xfrm>
            <a:off x="203201" y="152400"/>
            <a:ext cx="11785600" cy="6553200"/>
          </a:xfrm>
          <a:prstGeom prst="rect">
            <a:avLst/>
          </a:prstGeom>
          <a:noFill/>
          <a:ln w="9525" cmpd="sng">
            <a:gradFill flip="none" rotWithShape="1">
              <a:gsLst>
                <a:gs pos="23000">
                  <a:srgbClr val="5BAC35"/>
                </a:gs>
                <a:gs pos="100000">
                  <a:srgbClr val="FF0000"/>
                </a:gs>
                <a:gs pos="59000">
                  <a:srgbClr val="FFFF00"/>
                </a:gs>
              </a:gsLst>
              <a:lin ang="16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5" name="Picture 8" descr="CI3T_color.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880785" y="762000"/>
            <a:ext cx="597323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4" y="4406901"/>
            <a:ext cx="10363200" cy="1362075"/>
          </a:xfrm>
        </p:spPr>
        <p:txBody>
          <a:bodyPr anchor="t"/>
          <a:lstStyle>
            <a:lvl1pPr algn="l">
              <a:defRPr sz="4000" b="1" cap="all">
                <a:solidFill>
                  <a:srgbClr val="505153"/>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Date Placeholder 3"/>
          <p:cNvSpPr>
            <a:spLocks noGrp="1"/>
          </p:cNvSpPr>
          <p:nvPr>
            <p:ph type="dt" sz="half" idx="10"/>
          </p:nvPr>
        </p:nvSpPr>
        <p:spPr>
          <a:xfrm>
            <a:off x="584200" y="6096001"/>
            <a:ext cx="28448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3D346BE-72A2-4142-8F7C-76E539D9927E}" type="datetime1">
              <a:rPr lang="en-US" smtClean="0"/>
              <a:t>7/11/2020</a:t>
            </a:fld>
            <a:endParaRPr lang="en-US"/>
          </a:p>
        </p:txBody>
      </p:sp>
      <p:sp>
        <p:nvSpPr>
          <p:cNvPr id="7" name="Footer Placeholder 4"/>
          <p:cNvSpPr>
            <a:spLocks noGrp="1"/>
          </p:cNvSpPr>
          <p:nvPr>
            <p:ph type="ftr" sz="quarter" idx="11"/>
          </p:nvPr>
        </p:nvSpPr>
        <p:spPr>
          <a:xfrm>
            <a:off x="4165600" y="6096001"/>
            <a:ext cx="38608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8" name="Slide Number Placeholder 5"/>
          <p:cNvSpPr>
            <a:spLocks noGrp="1"/>
          </p:cNvSpPr>
          <p:nvPr>
            <p:ph type="sldNum" sz="quarter" idx="12"/>
          </p:nvPr>
        </p:nvSpPr>
        <p:spPr>
          <a:xfrm>
            <a:off x="8432800" y="6096001"/>
            <a:ext cx="28448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BD3F0095-2924-A64B-A2E3-FCBB10EF1D13}" type="slidenum">
              <a:rPr lang="en-US"/>
              <a:pPr>
                <a:defRPr/>
              </a:pPr>
              <a:t>‹#›</a:t>
            </a:fld>
            <a:endParaRPr lang="en-US"/>
          </a:p>
        </p:txBody>
      </p:sp>
    </p:spTree>
    <p:extLst>
      <p:ext uri="{BB962C8B-B14F-4D97-AF65-F5344CB8AC3E}">
        <p14:creationId xmlns:p14="http://schemas.microsoft.com/office/powerpoint/2010/main" val="19201718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a:solidFill>
            <a:schemeClr val="tx2">
              <a:lumMod val="40000"/>
              <a:lumOff val="60000"/>
            </a:schemeClr>
          </a:solidFill>
        </p:spPr>
        <p:txBody>
          <a:bodyPr/>
          <a:lstStyle>
            <a:lvl1pPr>
              <a:defRPr>
                <a:solidFill>
                  <a:sysClr val="windowText" lastClr="000000"/>
                </a:solidFill>
              </a:defRPr>
            </a:lvl1pPr>
          </a:lstStyle>
          <a:p>
            <a:r>
              <a:rPr lang="en-US" dirty="0"/>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a:p>
        </p:txBody>
      </p:sp>
      <p:sp>
        <p:nvSpPr>
          <p:cNvPr id="4" name="Slide Number Placeholder 5"/>
          <p:cNvSpPr>
            <a:spLocks noGrp="1"/>
          </p:cNvSpPr>
          <p:nvPr>
            <p:ph type="sldNum" sz="quarter" idx="10"/>
          </p:nvPr>
        </p:nvSpPr>
        <p:spPr>
          <a:xfrm>
            <a:off x="8534400" y="6502400"/>
            <a:ext cx="3048000" cy="228600"/>
          </a:xfrm>
        </p:spPr>
        <p:txBody>
          <a:bodyPr/>
          <a:lstStyle>
            <a:lvl1pPr eaLnBrk="0" fontAlgn="base" hangingPunct="0">
              <a:spcBef>
                <a:spcPct val="0"/>
              </a:spcBef>
              <a:spcAft>
                <a:spcPct val="0"/>
              </a:spcAft>
              <a:defRPr sz="1000">
                <a:solidFill>
                  <a:prstClr val="white">
                    <a:lumMod val="75000"/>
                  </a:prstClr>
                </a:solidFill>
                <a:latin typeface="Verdana" panose="020B0604030504040204" pitchFamily="34" charset="0"/>
                <a:ea typeface="MS PGothic" panose="020B0600070205080204" pitchFamily="34" charset="-128"/>
              </a:defRPr>
            </a:lvl1pPr>
          </a:lstStyle>
          <a:p>
            <a:pPr>
              <a:defRPr/>
            </a:pPr>
            <a:fld id="{730C82C7-C909-D74F-BCDE-C1E5E0060046}" type="slidenum">
              <a:rPr lang="en-US"/>
              <a:pPr>
                <a:defRPr/>
              </a:pPr>
              <a:t>‹#›</a:t>
            </a:fld>
            <a:endParaRPr lang="en-US" dirty="0"/>
          </a:p>
        </p:txBody>
      </p:sp>
    </p:spTree>
    <p:extLst>
      <p:ext uri="{BB962C8B-B14F-4D97-AF65-F5344CB8AC3E}">
        <p14:creationId xmlns:p14="http://schemas.microsoft.com/office/powerpoint/2010/main" val="22369527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solidFill>
            <a:schemeClr val="tx2">
              <a:lumMod val="40000"/>
              <a:lumOff val="60000"/>
            </a:schemeClr>
          </a:solidFill>
        </p:spPr>
        <p:txBody>
          <a:bodyPr anchor="t"/>
          <a:lstStyle>
            <a:lvl1pPr algn="l">
              <a:defRPr sz="4000" b="0" cap="all">
                <a:solidFill>
                  <a:sysClr val="windowText" lastClr="000000"/>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a:xfrm>
            <a:off x="8940800" y="6477000"/>
            <a:ext cx="3048000" cy="228600"/>
          </a:xfrm>
        </p:spPr>
        <p:txBody>
          <a:bodyPr/>
          <a:lstStyle>
            <a:lvl1pPr eaLnBrk="0" fontAlgn="base" hangingPunct="0">
              <a:spcBef>
                <a:spcPct val="0"/>
              </a:spcBef>
              <a:spcAft>
                <a:spcPct val="0"/>
              </a:spcAft>
              <a:defRPr sz="1000">
                <a:solidFill>
                  <a:prstClr val="white">
                    <a:lumMod val="75000"/>
                  </a:prstClr>
                </a:solidFill>
                <a:latin typeface="Verdana" panose="020B0604030504040204" pitchFamily="34" charset="0"/>
                <a:ea typeface="MS PGothic" panose="020B0600070205080204" pitchFamily="34" charset="-128"/>
              </a:defRPr>
            </a:lvl1pPr>
          </a:lstStyle>
          <a:p>
            <a:pPr>
              <a:defRPr/>
            </a:pPr>
            <a:r>
              <a:rPr lang="en-US"/>
              <a:t>MTSS: CI3T II Professional Learning </a:t>
            </a:r>
            <a:fld id="{F2416237-90A7-B44E-86EF-487CF226AEE9}" type="slidenum">
              <a:rPr lang="en-US"/>
              <a:pPr>
                <a:defRPr/>
              </a:pPr>
              <a:t>‹#›</a:t>
            </a:fld>
            <a:endParaRPr lang="en-US"/>
          </a:p>
        </p:txBody>
      </p:sp>
    </p:spTree>
    <p:extLst>
      <p:ext uri="{BB962C8B-B14F-4D97-AF65-F5344CB8AC3E}">
        <p14:creationId xmlns:p14="http://schemas.microsoft.com/office/powerpoint/2010/main" val="15775902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33410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0879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7C95F-4F93-461F-8DB1-2BA8AB76A9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0D1988-1CF0-4112-94BB-BFA2893C22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DE14B1-C320-4AF7-8DCA-CA61F27D84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360DA8-A473-46AD-821B-400F1AE00DF2}"/>
              </a:ext>
            </a:extLst>
          </p:cNvPr>
          <p:cNvSpPr>
            <a:spLocks noGrp="1"/>
          </p:cNvSpPr>
          <p:nvPr>
            <p:ph type="dt" sz="half" idx="10"/>
          </p:nvPr>
        </p:nvSpPr>
        <p:spPr/>
        <p:txBody>
          <a:bodyPr/>
          <a:lstStyle/>
          <a:p>
            <a:fld id="{F9C7C35A-CA20-48C3-9FDA-403C47E4417A}" type="datetimeFigureOut">
              <a:rPr lang="en-US" smtClean="0"/>
              <a:t>7/11/2020</a:t>
            </a:fld>
            <a:endParaRPr lang="en-US"/>
          </a:p>
        </p:txBody>
      </p:sp>
      <p:sp>
        <p:nvSpPr>
          <p:cNvPr id="6" name="Footer Placeholder 5">
            <a:extLst>
              <a:ext uri="{FF2B5EF4-FFF2-40B4-BE49-F238E27FC236}">
                <a16:creationId xmlns:a16="http://schemas.microsoft.com/office/drawing/2014/main" id="{65E9FE77-0B13-4ED7-8BE8-57DB69D70F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FDD542-05BB-4E89-A6F5-A81D4CAD6C75}"/>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8" name="Picture 7" descr="A close up of a logo&#10;&#10;Description automatically generated">
            <a:extLst>
              <a:ext uri="{FF2B5EF4-FFF2-40B4-BE49-F238E27FC236}">
                <a16:creationId xmlns:a16="http://schemas.microsoft.com/office/drawing/2014/main" id="{B46C89AF-CD41-4F34-97AC-BABE45B89BAC}"/>
              </a:ext>
            </a:extLst>
          </p:cNvPr>
          <p:cNvPicPr>
            <a:picLocks noChangeAspect="1"/>
          </p:cNvPicPr>
          <p:nvPr userDrawn="1"/>
        </p:nvPicPr>
        <p:blipFill>
          <a:blip r:embed="rId2">
            <a:alphaModFix amt="23000"/>
            <a:extLst>
              <a:ext uri="{28A0092B-C50C-407E-A947-70E740481C1C}">
                <a14:useLocalDpi xmlns:a14="http://schemas.microsoft.com/office/drawing/2010/main" val="0"/>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30836982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E4B43D75-0395-DE4B-AAA0-34DFEDEC9394}" type="datetime1">
              <a:rPr lang="en-US" smtClean="0"/>
              <a:t>7/11/2020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63388C43-330F-E143-B4B6-1DD88C9966EC}" type="slidenum">
              <a:rPr lang="en-US"/>
              <a:pPr>
                <a:defRPr/>
              </a:pPr>
              <a:t>‹#›</a:t>
            </a:fld>
            <a:endParaRPr lang="en-US"/>
          </a:p>
        </p:txBody>
      </p:sp>
    </p:spTree>
    <p:extLst>
      <p:ext uri="{BB962C8B-B14F-4D97-AF65-F5344CB8AC3E}">
        <p14:creationId xmlns:p14="http://schemas.microsoft.com/office/powerpoint/2010/main" val="6026418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5419C98A-E788-BD4D-9050-8DF20E3CE1E7}" type="datetime1">
              <a:rPr lang="en-US" smtClean="0"/>
              <a:t>7/11/2020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A01168DB-0995-8544-90D7-0CCE694B855C}" type="slidenum">
              <a:rPr lang="en-US"/>
              <a:pPr>
                <a:defRPr/>
              </a:pPr>
              <a:t>‹#›</a:t>
            </a:fld>
            <a:endParaRPr lang="en-US"/>
          </a:p>
        </p:txBody>
      </p:sp>
    </p:spTree>
    <p:extLst>
      <p:ext uri="{BB962C8B-B14F-4D97-AF65-F5344CB8AC3E}">
        <p14:creationId xmlns:p14="http://schemas.microsoft.com/office/powerpoint/2010/main" val="187158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CC3FD0-25FD-A941-B1A3-99E0BA1223C5}" type="datetime1">
              <a:rPr lang="en-US" smtClean="0"/>
              <a:t>7/11/2020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DD2FD474-3258-EA45-A457-6945E12C66A3}" type="slidenum">
              <a:rPr lang="en-US"/>
              <a:pPr>
                <a:defRPr/>
              </a:pPr>
              <a:t>‹#›</a:t>
            </a:fld>
            <a:endParaRPr lang="en-US"/>
          </a:p>
        </p:txBody>
      </p:sp>
    </p:spTree>
    <p:extLst>
      <p:ext uri="{BB962C8B-B14F-4D97-AF65-F5344CB8AC3E}">
        <p14:creationId xmlns:p14="http://schemas.microsoft.com/office/powerpoint/2010/main" val="32826850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F61AA03-3A83-7244-84C1-FDE35A23C1B7}" type="datetime1">
              <a:rPr lang="en-US" smtClean="0"/>
              <a:t>7/11/2020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B6EFF1F1-0B77-FA48-9934-6CE4A8157CB1}" type="slidenum">
              <a:rPr lang="en-US"/>
              <a:pPr>
                <a:defRPr/>
              </a:pPr>
              <a:t>‹#›</a:t>
            </a:fld>
            <a:endParaRPr lang="en-US"/>
          </a:p>
        </p:txBody>
      </p:sp>
    </p:spTree>
    <p:extLst>
      <p:ext uri="{BB962C8B-B14F-4D97-AF65-F5344CB8AC3E}">
        <p14:creationId xmlns:p14="http://schemas.microsoft.com/office/powerpoint/2010/main" val="13218775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2EB64C5-8202-B54C-AB0E-1BB698054051}" type="datetime1">
              <a:rPr lang="en-US" smtClean="0"/>
              <a:t>7/11/2020</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310648A1-FDB2-6B4E-B395-FA9DD9CE7CA8}" type="slidenum">
              <a:rPr lang="en-US"/>
              <a:pPr>
                <a:defRPr/>
              </a:pPr>
              <a:t>‹#›</a:t>
            </a:fld>
            <a:endParaRPr lang="en-US"/>
          </a:p>
        </p:txBody>
      </p:sp>
    </p:spTree>
    <p:extLst>
      <p:ext uri="{BB962C8B-B14F-4D97-AF65-F5344CB8AC3E}">
        <p14:creationId xmlns:p14="http://schemas.microsoft.com/office/powerpoint/2010/main" val="32696715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DB0885D-0735-2843-9022-D55A15713944}" type="datetime1">
              <a:rPr lang="en-US" smtClean="0"/>
              <a:t>7/11/2020</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A5ACD310-EC12-0C41-9369-CDAEC6162ECA}" type="slidenum">
              <a:rPr lang="en-US"/>
              <a:pPr>
                <a:defRPr/>
              </a:pPr>
              <a:t>‹#›</a:t>
            </a:fld>
            <a:endParaRPr lang="en-US"/>
          </a:p>
        </p:txBody>
      </p:sp>
    </p:spTree>
    <p:extLst>
      <p:ext uri="{BB962C8B-B14F-4D97-AF65-F5344CB8AC3E}">
        <p14:creationId xmlns:p14="http://schemas.microsoft.com/office/powerpoint/2010/main" val="8263677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17BC846-F5EE-A841-8EFA-A8696C0C937E}" type="datetime1">
              <a:rPr lang="en-US" smtClean="0"/>
              <a:t>7/11/2020</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7AE14E59-E2FC-E248-BE0E-E91978E82AB9}" type="slidenum">
              <a:rPr lang="en-US"/>
              <a:pPr>
                <a:defRPr/>
              </a:pPr>
              <a:t>‹#›</a:t>
            </a:fld>
            <a:endParaRPr lang="en-US"/>
          </a:p>
        </p:txBody>
      </p:sp>
    </p:spTree>
    <p:extLst>
      <p:ext uri="{BB962C8B-B14F-4D97-AF65-F5344CB8AC3E}">
        <p14:creationId xmlns:p14="http://schemas.microsoft.com/office/powerpoint/2010/main" val="3197769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FD6DDA4-2BE3-B940-B75A-78756D07B83C}" type="datetime1">
              <a:rPr lang="en-US" smtClean="0"/>
              <a:t>7/11/2020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300D2439-39D3-6D49-BC99-782B05308596}" type="slidenum">
              <a:rPr lang="en-US"/>
              <a:pPr>
                <a:defRPr/>
              </a:pPr>
              <a:t>‹#›</a:t>
            </a:fld>
            <a:endParaRPr lang="en-US"/>
          </a:p>
        </p:txBody>
      </p:sp>
    </p:spTree>
    <p:extLst>
      <p:ext uri="{BB962C8B-B14F-4D97-AF65-F5344CB8AC3E}">
        <p14:creationId xmlns:p14="http://schemas.microsoft.com/office/powerpoint/2010/main" val="1750986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4515E8A2-1E01-A043-9874-58E6283FE91A}" type="datetime1">
              <a:rPr lang="en-US" smtClean="0"/>
              <a:t>7/11/2020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E3A901A4-DDF4-8149-A594-0F04B4820711}" type="slidenum">
              <a:rPr lang="en-US"/>
              <a:pPr>
                <a:defRPr/>
              </a:pPr>
              <a:t>‹#›</a:t>
            </a:fld>
            <a:endParaRPr lang="en-US"/>
          </a:p>
        </p:txBody>
      </p:sp>
    </p:spTree>
    <p:extLst>
      <p:ext uri="{BB962C8B-B14F-4D97-AF65-F5344CB8AC3E}">
        <p14:creationId xmlns:p14="http://schemas.microsoft.com/office/powerpoint/2010/main" val="14760587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2F4140E-0F5E-C245-ADE6-5236F0AC1C1F}" type="datetime1">
              <a:rPr lang="en-US" smtClean="0"/>
              <a:t>7/11/2020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411D60E9-5640-C24D-B73B-412959AFC684}" type="slidenum">
              <a:rPr lang="en-US"/>
              <a:pPr>
                <a:defRPr/>
              </a:pPr>
              <a:t>‹#›</a:t>
            </a:fld>
            <a:endParaRPr lang="en-US"/>
          </a:p>
        </p:txBody>
      </p:sp>
    </p:spTree>
    <p:extLst>
      <p:ext uri="{BB962C8B-B14F-4D97-AF65-F5344CB8AC3E}">
        <p14:creationId xmlns:p14="http://schemas.microsoft.com/office/powerpoint/2010/main" val="155027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22AB1-FB3E-4072-9354-F91B05305C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EB9C3F-AF18-43C1-8E6B-BE668F8CCD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104CC0-2483-4B07-A7BB-06CF62A1E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20B7F8-F636-4714-B2B0-85B898742E8C}"/>
              </a:ext>
            </a:extLst>
          </p:cNvPr>
          <p:cNvSpPr>
            <a:spLocks noGrp="1"/>
          </p:cNvSpPr>
          <p:nvPr>
            <p:ph type="dt" sz="half" idx="10"/>
          </p:nvPr>
        </p:nvSpPr>
        <p:spPr/>
        <p:txBody>
          <a:bodyPr/>
          <a:lstStyle/>
          <a:p>
            <a:fld id="{F9C7C35A-CA20-48C3-9FDA-403C47E4417A}" type="datetimeFigureOut">
              <a:rPr lang="en-US" smtClean="0"/>
              <a:t>7/11/2020</a:t>
            </a:fld>
            <a:endParaRPr lang="en-US"/>
          </a:p>
        </p:txBody>
      </p:sp>
      <p:sp>
        <p:nvSpPr>
          <p:cNvPr id="6" name="Footer Placeholder 5">
            <a:extLst>
              <a:ext uri="{FF2B5EF4-FFF2-40B4-BE49-F238E27FC236}">
                <a16:creationId xmlns:a16="http://schemas.microsoft.com/office/drawing/2014/main" id="{1734887F-9DCA-41AF-93C9-83C2A95FB7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F16945-642B-43FA-8250-944E4A213B85}"/>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8" name="Picture 7" descr="A close up of a logo&#10;&#10;Description automatically generated">
            <a:extLst>
              <a:ext uri="{FF2B5EF4-FFF2-40B4-BE49-F238E27FC236}">
                <a16:creationId xmlns:a16="http://schemas.microsoft.com/office/drawing/2014/main" id="{CE9044AC-843A-409C-BABC-3E37AFEFDC07}"/>
              </a:ext>
            </a:extLst>
          </p:cNvPr>
          <p:cNvPicPr>
            <a:picLocks noChangeAspect="1"/>
          </p:cNvPicPr>
          <p:nvPr userDrawn="1"/>
        </p:nvPicPr>
        <p:blipFill>
          <a:blip r:embed="rId2">
            <a:alphaModFix amt="23000"/>
            <a:extLst>
              <a:ext uri="{28A0092B-C50C-407E-A947-70E740481C1C}">
                <a14:useLocalDpi xmlns:a14="http://schemas.microsoft.com/office/drawing/2010/main" val="0"/>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12289845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3FC80F-DEF8-3746-89C1-B5F1DC441944}" type="datetime1">
              <a:rPr lang="en-US" smtClean="0"/>
              <a:t>7/11/2020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8621B758-A713-9341-BFDB-CA3B9485A502}" type="slidenum">
              <a:rPr lang="en-US"/>
              <a:pPr>
                <a:defRPr/>
              </a:pPr>
              <a:t>‹#›</a:t>
            </a:fld>
            <a:endParaRPr lang="en-US"/>
          </a:p>
        </p:txBody>
      </p:sp>
    </p:spTree>
    <p:extLst>
      <p:ext uri="{BB962C8B-B14F-4D97-AF65-F5344CB8AC3E}">
        <p14:creationId xmlns:p14="http://schemas.microsoft.com/office/powerpoint/2010/main" val="39539752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p:spPr>
        <p:txBody>
          <a:bodyPr/>
          <a:lstStyle>
            <a:lvl1pPr algn="r" eaLnBrk="0" fontAlgn="auto" hangingPunct="0">
              <a:spcBef>
                <a:spcPts val="0"/>
              </a:spcBef>
              <a:spcAft>
                <a:spcPts val="0"/>
              </a:spcAft>
              <a:defRPr>
                <a:latin typeface="+mn-lt"/>
                <a:ea typeface="MS PGothic" panose="020B0600070205080204" pitchFamily="34" charset="-128"/>
              </a:defRPr>
            </a:lvl1pPr>
            <a:extLst/>
          </a:lstStyle>
          <a:p>
            <a:pPr>
              <a:defRPr/>
            </a:pPr>
            <a:fld id="{359F7154-7175-CD49-B83B-7F30FD776252}" type="datetime1">
              <a:rPr lang="en-US" smtClean="0"/>
              <a:t>7/11/2020</a:t>
            </a:fld>
            <a:endParaRPr lang="en-US"/>
          </a:p>
        </p:txBody>
      </p:sp>
      <p:sp>
        <p:nvSpPr>
          <p:cNvPr id="4" name="Slide Number Placeholder 3"/>
          <p:cNvSpPr>
            <a:spLocks noGrp="1"/>
          </p:cNvSpPr>
          <p:nvPr>
            <p:ph type="sldNum" sz="quarter" idx="11"/>
          </p:nvPr>
        </p:nvSpPr>
        <p:spPr>
          <a:xfrm>
            <a:off x="8737600" y="6356351"/>
            <a:ext cx="2844800" cy="365125"/>
          </a:xfrm>
        </p:spPr>
        <p:txBody>
          <a:bodyPr wrap="square" numCol="1" anchor="t" anchorCtr="0" compatLnSpc="1">
            <a:prstTxWarp prst="textNoShape">
              <a:avLst/>
            </a:prstTxWarp>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D858CB4-8392-214E-AF89-2F6F4805CD26}" type="slidenum">
              <a:rPr lang="en-US" altLang="en-US"/>
              <a:pPr>
                <a:defRPr/>
              </a:pPr>
              <a:t>‹#›</a:t>
            </a:fld>
            <a:endParaRPr lang="en-US" altLang="en-US"/>
          </a:p>
        </p:txBody>
      </p:sp>
      <p:sp>
        <p:nvSpPr>
          <p:cNvPr id="5" name="Rectangle 4"/>
          <p:cNvSpPr>
            <a:spLocks noGrp="1"/>
          </p:cNvSpPr>
          <p:nvPr>
            <p:ph type="ftr" sz="quarter" idx="12"/>
          </p:nvPr>
        </p:nvSpPr>
        <p:spPr>
          <a:xfrm>
            <a:off x="4165600" y="6356351"/>
            <a:ext cx="38608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extLst/>
          </a:lstStyle>
          <a:p>
            <a:pPr>
              <a:defRPr/>
            </a:pPr>
            <a:endParaRPr lang="en-US"/>
          </a:p>
        </p:txBody>
      </p:sp>
    </p:spTree>
    <p:extLst>
      <p:ext uri="{BB962C8B-B14F-4D97-AF65-F5344CB8AC3E}">
        <p14:creationId xmlns:p14="http://schemas.microsoft.com/office/powerpoint/2010/main" val="41129187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5"/>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7721601" y="6405564"/>
            <a:ext cx="4059767"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D64807A-8DE4-AB45-A09C-442BB1A3CD4E}" type="datetime1">
              <a:rPr lang="en-US" smtClean="0"/>
              <a:t>7/11/2020</a:t>
            </a:fld>
            <a:endParaRPr lang="en-US"/>
          </a:p>
        </p:txBody>
      </p:sp>
      <p:sp>
        <p:nvSpPr>
          <p:cNvPr id="5" name="Rectangle 10"/>
          <p:cNvSpPr>
            <a:spLocks noGrp="1" noChangeArrowheads="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610600" y="6356351"/>
            <a:ext cx="2743200" cy="365125"/>
          </a:xfrm>
        </p:spPr>
        <p:txBody>
          <a:bodyPr/>
          <a:lstStyle>
            <a:lvl1pPr eaLnBrk="0" fontAlgn="base" hangingPunct="0">
              <a:spcBef>
                <a:spcPct val="0"/>
              </a:spcBef>
              <a:spcAft>
                <a:spcPct val="0"/>
              </a:spcAft>
              <a:defRPr>
                <a:solidFill>
                  <a:srgbClr val="B32C16">
                    <a:shade val="75000"/>
                  </a:srgbClr>
                </a:solidFill>
                <a:latin typeface="Verdana" panose="020B0604030504040204" pitchFamily="34" charset="0"/>
                <a:ea typeface="MS PGothic" panose="020B0600070205080204" pitchFamily="34" charset="-128"/>
              </a:defRPr>
            </a:lvl1pPr>
          </a:lstStyle>
          <a:p>
            <a:pPr>
              <a:defRPr/>
            </a:pPr>
            <a:fld id="{5EC3583C-428A-1246-97EF-3196C9A825E8}" type="slidenum">
              <a:rPr lang="en-US"/>
              <a:pPr>
                <a:defRPr/>
              </a:pPr>
              <a:t>‹#›</a:t>
            </a:fld>
            <a:endParaRPr lang="en-US"/>
          </a:p>
        </p:txBody>
      </p:sp>
    </p:spTree>
    <p:extLst>
      <p:ext uri="{BB962C8B-B14F-4D97-AF65-F5344CB8AC3E}">
        <p14:creationId xmlns:p14="http://schemas.microsoft.com/office/powerpoint/2010/main" val="11537102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blank" preserve="1">
  <p:cSld name="Triangle No Arrows">
    <p:spTree>
      <p:nvGrpSpPr>
        <p:cNvPr id="1" name=""/>
        <p:cNvGrpSpPr/>
        <p:nvPr/>
      </p:nvGrpSpPr>
      <p:grpSpPr>
        <a:xfrm>
          <a:off x="0" y="0"/>
          <a:ext cx="0" cy="0"/>
          <a:chOff x="0" y="0"/>
          <a:chExt cx="0" cy="0"/>
        </a:xfrm>
      </p:grpSpPr>
      <p:sp>
        <p:nvSpPr>
          <p:cNvPr id="18"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1" dirty="0">
              <a:solidFill>
                <a:prstClr val="white"/>
              </a:solidFill>
            </a:endParaRPr>
          </a:p>
        </p:txBody>
      </p:sp>
      <p:sp>
        <p:nvSpPr>
          <p:cNvPr id="19"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20"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cxnSp>
        <p:nvCxnSpPr>
          <p:cNvPr id="21" name="Straight Connector 20"/>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4" name="Domains"/>
          <p:cNvSpPr txBox="1"/>
          <p:nvPr userDrawn="1"/>
        </p:nvSpPr>
        <p:spPr>
          <a:xfrm>
            <a:off x="564444" y="6096000"/>
            <a:ext cx="11063112" cy="669414"/>
          </a:xfrm>
          <a:prstGeom prst="rect">
            <a:avLst/>
          </a:prstGeom>
          <a:noFill/>
          <a:ln>
            <a:noFill/>
          </a:ln>
        </p:spPr>
        <p:txBody>
          <a:bodyPr wrap="square">
            <a:spAutoFit/>
          </a:bodyPr>
          <a:lstStyle/>
          <a:p>
            <a:pPr eaLnBrk="1" fontAlgn="auto" hangingPunct="1">
              <a:spcBef>
                <a:spcPts val="0"/>
              </a:spcBef>
              <a:spcAft>
                <a:spcPts val="0"/>
              </a:spcAft>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eaLnBrk="1" fontAlgn="auto" hangingPunct="1">
              <a:lnSpc>
                <a:spcPct val="75000"/>
              </a:lnSpc>
              <a:spcBef>
                <a:spcPts val="0"/>
              </a:spcBef>
              <a:spcAft>
                <a:spcPts val="0"/>
              </a:spcAft>
              <a:tabLst>
                <a:tab pos="1541463" algn="ctr"/>
                <a:tab pos="4056063" algn="ctr"/>
                <a:tab pos="6570663" algn="ctr"/>
              </a:tabLst>
              <a:defRPr/>
            </a:pPr>
            <a:r>
              <a:rPr lang="en-US" sz="1800" dirty="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28" name="Tier 3"/>
          <p:cNvSpPr txBox="1">
            <a:spLocks noChangeArrowheads="1"/>
          </p:cNvSpPr>
          <p:nvPr userDrawn="1"/>
        </p:nvSpPr>
        <p:spPr bwMode="auto">
          <a:xfrm>
            <a:off x="3513393" y="1126205"/>
            <a:ext cx="508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alpha val="70000"/>
                    </a:prstClr>
                  </a:solidFill>
                </a:ln>
                <a:solidFill>
                  <a:prstClr val="black"/>
                </a:solidFill>
                <a:ea typeface="+mn-ea"/>
              </a:rPr>
              <a:t>Tier 3</a:t>
            </a:r>
          </a:p>
          <a:p>
            <a:pPr algn="ctr" eaLnBrk="1" hangingPunct="1">
              <a:lnSpc>
                <a:spcPct val="75000"/>
              </a:lnSpc>
            </a:pPr>
            <a:r>
              <a:rPr lang="en-US" sz="2400" b="1" dirty="0">
                <a:ln w="3175">
                  <a:solidFill>
                    <a:prstClr val="white">
                      <a:alpha val="70000"/>
                    </a:prstClr>
                  </a:solidFill>
                </a:ln>
                <a:solidFill>
                  <a:prstClr val="black"/>
                </a:solidFill>
                <a:ea typeface="+mn-ea"/>
              </a:rPr>
              <a:t>Tertiary Prevention  (</a:t>
            </a:r>
            <a:r>
              <a:rPr lang="en-US" sz="2400" b="1" dirty="0">
                <a:ln w="3175">
                  <a:solidFill>
                    <a:prstClr val="white">
                      <a:alpha val="70000"/>
                    </a:prstClr>
                  </a:solidFill>
                </a:ln>
                <a:solidFill>
                  <a:prstClr val="black"/>
                </a:solidFill>
                <a:ea typeface="+mn-ea"/>
                <a:cs typeface="Arial" panose="020B0604020202020204" pitchFamily="34" charset="0"/>
              </a:rPr>
              <a:t>≈5%</a:t>
            </a:r>
            <a:r>
              <a:rPr lang="en-US" sz="2400" b="1" dirty="0">
                <a:ln w="3175">
                  <a:solidFill>
                    <a:prstClr val="white">
                      <a:alpha val="70000"/>
                    </a:prstClr>
                  </a:solidFill>
                </a:ln>
                <a:solidFill>
                  <a:prstClr val="black"/>
                </a:solidFill>
                <a:ea typeface="+mn-ea"/>
              </a:rPr>
              <a:t>)</a:t>
            </a:r>
          </a:p>
        </p:txBody>
      </p:sp>
      <p:sp>
        <p:nvSpPr>
          <p:cNvPr id="29"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solidFill>
                </a:ln>
                <a:solidFill>
                  <a:prstClr val="black"/>
                </a:solidFill>
                <a:ea typeface="+mn-ea"/>
              </a:rPr>
              <a:t>Tier 2</a:t>
            </a:r>
          </a:p>
          <a:p>
            <a:pPr algn="ctr" eaLnBrk="1" hangingPunct="1">
              <a:lnSpc>
                <a:spcPct val="85000"/>
              </a:lnSpc>
            </a:pPr>
            <a:r>
              <a:rPr lang="en-US" sz="2400" b="1" dirty="0">
                <a:ln w="3175">
                  <a:solidFill>
                    <a:prstClr val="white"/>
                  </a:solidFill>
                </a:ln>
                <a:solidFill>
                  <a:prstClr val="black"/>
                </a:solidFill>
                <a:ea typeface="+mn-ea"/>
              </a:rPr>
              <a:t>Secondary Prevention (</a:t>
            </a:r>
            <a:r>
              <a:rPr lang="en-US" sz="2400" b="1" dirty="0">
                <a:ln w="3175">
                  <a:solidFill>
                    <a:prstClr val="white"/>
                  </a:solidFill>
                </a:ln>
                <a:solidFill>
                  <a:prstClr val="black"/>
                </a:solidFill>
                <a:ea typeface="+mn-ea"/>
                <a:cs typeface="Arial" panose="020B0604020202020204" pitchFamily="34" charset="0"/>
              </a:rPr>
              <a:t>≈15%</a:t>
            </a:r>
            <a:r>
              <a:rPr lang="en-US" sz="2400" b="1" dirty="0">
                <a:ln w="3175">
                  <a:solidFill>
                    <a:prstClr val="white"/>
                  </a:solidFill>
                </a:ln>
                <a:solidFill>
                  <a:prstClr val="black"/>
                </a:solidFill>
                <a:ea typeface="+mn-ea"/>
              </a:rPr>
              <a:t>) </a:t>
            </a:r>
          </a:p>
        </p:txBody>
      </p:sp>
      <p:sp>
        <p:nvSpPr>
          <p:cNvPr id="30"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alpha val="70000"/>
                    </a:prstClr>
                  </a:solidFill>
                </a:ln>
                <a:solidFill>
                  <a:prstClr val="black"/>
                </a:solidFill>
                <a:ea typeface="+mn-ea"/>
              </a:rPr>
              <a:t>Tier 1</a:t>
            </a:r>
          </a:p>
          <a:p>
            <a:pPr algn="ctr" eaLnBrk="1" hangingPunct="1"/>
            <a:r>
              <a:rPr lang="en-US" sz="2400" b="1" dirty="0">
                <a:ln w="3175">
                  <a:solidFill>
                    <a:prstClr val="white">
                      <a:alpha val="70000"/>
                    </a:prstClr>
                  </a:solidFill>
                </a:ln>
                <a:solidFill>
                  <a:prstClr val="black"/>
                </a:solidFill>
                <a:ea typeface="+mn-ea"/>
              </a:rPr>
              <a:t>Primary Prevention (</a:t>
            </a:r>
            <a:r>
              <a:rPr lang="en-US" sz="2400" b="1" dirty="0">
                <a:ln w="3175">
                  <a:solidFill>
                    <a:prstClr val="white">
                      <a:alpha val="70000"/>
                    </a:prstClr>
                  </a:solidFill>
                </a:ln>
                <a:solidFill>
                  <a:prstClr val="black"/>
                </a:solidFill>
                <a:ea typeface="+mn-ea"/>
                <a:cs typeface="Arial" panose="020B0604020202020204" pitchFamily="34" charset="0"/>
              </a:rPr>
              <a:t>≈80%</a:t>
            </a:r>
            <a:r>
              <a:rPr lang="en-US" sz="2400" b="1" dirty="0">
                <a:ln w="3175">
                  <a:solidFill>
                    <a:prstClr val="white">
                      <a:alpha val="70000"/>
                    </a:prstClr>
                  </a:solidFill>
                </a:ln>
                <a:solidFill>
                  <a:prstClr val="black"/>
                </a:solidFill>
                <a:ea typeface="+mn-ea"/>
              </a:rPr>
              <a:t>) </a:t>
            </a:r>
          </a:p>
        </p:txBody>
      </p:sp>
      <p:sp>
        <p:nvSpPr>
          <p:cNvPr id="31" name="Reference"/>
          <p:cNvSpPr txBox="1"/>
          <p:nvPr userDrawn="1"/>
        </p:nvSpPr>
        <p:spPr>
          <a:xfrm>
            <a:off x="3598607" y="395891"/>
            <a:ext cx="3608617" cy="400110"/>
          </a:xfrm>
          <a:prstGeom prst="rect">
            <a:avLst/>
          </a:prstGeom>
          <a:noFill/>
        </p:spPr>
        <p:txBody>
          <a:bodyPr wrap="none" rtlCol="0">
            <a:spAutoFit/>
          </a:bodyPr>
          <a:lstStyle/>
          <a:p>
            <a:pPr eaLnBrk="1" fontAlgn="auto" hangingPunct="1">
              <a:spcBef>
                <a:spcPts val="0"/>
              </a:spcBef>
              <a:spcAft>
                <a:spcPts val="0"/>
              </a:spcAft>
            </a:pPr>
            <a:r>
              <a:rPr lang="en-US" sz="2000" dirty="0">
                <a:solidFill>
                  <a:prstClr val="black"/>
                </a:solidFill>
                <a:latin typeface="Calibri" panose="020F0502020204030204"/>
                <a:ea typeface="+mn-ea"/>
              </a:rPr>
              <a:t>(Lane, </a:t>
            </a:r>
            <a:r>
              <a:rPr lang="en-US" sz="2000" dirty="0" err="1">
                <a:solidFill>
                  <a:prstClr val="black"/>
                </a:solidFill>
                <a:latin typeface="Calibri" panose="020F0502020204030204"/>
                <a:ea typeface="+mn-ea"/>
              </a:rPr>
              <a:t>Kalberg</a:t>
            </a:r>
            <a:r>
              <a:rPr lang="en-US" sz="2000" dirty="0">
                <a:solidFill>
                  <a:prstClr val="black"/>
                </a:solidFill>
                <a:latin typeface="Calibri" panose="020F0502020204030204"/>
                <a:ea typeface="+mn-ea"/>
              </a:rPr>
              <a:t>, &amp; </a:t>
            </a:r>
            <a:r>
              <a:rPr lang="en-US" sz="2000" dirty="0" err="1">
                <a:solidFill>
                  <a:prstClr val="black"/>
                </a:solidFill>
                <a:latin typeface="Calibri" panose="020F0502020204030204"/>
                <a:ea typeface="+mn-ea"/>
              </a:rPr>
              <a:t>Menzies</a:t>
            </a:r>
            <a:r>
              <a:rPr lang="en-US" sz="2000" dirty="0">
                <a:solidFill>
                  <a:prstClr val="black"/>
                </a:solidFill>
                <a:latin typeface="Calibri" panose="020F0502020204030204"/>
                <a:ea typeface="+mn-ea"/>
              </a:rPr>
              <a:t>, 2009)</a:t>
            </a:r>
          </a:p>
        </p:txBody>
      </p:sp>
      <p:sp>
        <p:nvSpPr>
          <p:cNvPr id="32" name="Title"/>
          <p:cNvSpPr txBox="1">
            <a:spLocks noChangeArrowheads="1"/>
          </p:cNvSpPr>
          <p:nvPr userDrawn="1"/>
        </p:nvSpPr>
        <p:spPr bwMode="auto">
          <a:xfrm>
            <a:off x="0" y="1"/>
            <a:ext cx="12192000" cy="800219"/>
          </a:xfrm>
          <a:prstGeom prst="rect">
            <a:avLst/>
          </a:prstGeom>
          <a:noFill/>
          <a:ln>
            <a:noFill/>
          </a:ln>
          <a:extLst/>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dirty="0">
                <a:solidFill>
                  <a:prstClr val="black"/>
                </a:solidFill>
                <a:ea typeface="+mn-ea"/>
              </a:rPr>
              <a:t>Comprehensive, Integrated, Three-Tiered Model of Prevention</a:t>
            </a:r>
            <a:endParaRPr lang="en-US" sz="2800" b="1" dirty="0">
              <a:solidFill>
                <a:prstClr val="black"/>
              </a:solidFill>
              <a:ea typeface="+mn-ea"/>
            </a:endParaRPr>
          </a:p>
        </p:txBody>
      </p:sp>
      <p:sp>
        <p:nvSpPr>
          <p:cNvPr id="17" name="Watermark Covering"/>
          <p:cNvSpPr/>
          <p:nvPr userDrawn="1"/>
        </p:nvSpPr>
        <p:spPr>
          <a:xfrm>
            <a:off x="0" y="0"/>
            <a:ext cx="12192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799435985"/>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pPr>
                <a:defRPr/>
              </a:pPr>
              <a:t>7/11/2020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364969263"/>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pPr>
                <a:defRPr/>
              </a:pPr>
              <a:t>7/11/2020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2837412863"/>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pPr>
                <a:defRPr/>
              </a:pPr>
              <a:t>7/11/2020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3398287609"/>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pPr>
                <a:defRPr/>
              </a:pPr>
              <a:t>7/11/2020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1114465216"/>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pPr>
                <a:defRPr/>
              </a:pPr>
              <a:t>7/11/2020</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1384150853"/>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pPr>
                <a:defRPr/>
              </a:pPr>
              <a:t>7/11/2020</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058684415"/>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image" Target="../media/image4.png"/><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image" Target="../media/image20.png"/><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theme" Target="../theme/theme4.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image" Target="../media/image2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22.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image" Target="../media/image22.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theme" Target="../theme/theme6.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26" Type="http://schemas.openxmlformats.org/officeDocument/2006/relationships/image" Target="../media/image4.png"/><Relationship Id="rId3" Type="http://schemas.openxmlformats.org/officeDocument/2006/relationships/slideLayout" Target="../slideLayouts/slideLayout111.xml"/><Relationship Id="rId21" Type="http://schemas.openxmlformats.org/officeDocument/2006/relationships/slideLayout" Target="../slideLayouts/slideLayout129.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5" Type="http://schemas.openxmlformats.org/officeDocument/2006/relationships/theme" Target="../theme/theme7.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24" Type="http://schemas.openxmlformats.org/officeDocument/2006/relationships/slideLayout" Target="../slideLayouts/slideLayout132.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slideLayout" Target="../slideLayouts/slideLayout131.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image" Target="../media/image22.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10" Type="http://schemas.openxmlformats.org/officeDocument/2006/relationships/slideLayout" Target="../slideLayouts/slideLayout142.xml"/><Relationship Id="rId19" Type="http://schemas.openxmlformats.org/officeDocument/2006/relationships/theme" Target="../theme/theme8.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26" Type="http://schemas.microsoft.com/office/2007/relationships/hdphoto" Target="../media/hdphoto3.wdp"/><Relationship Id="rId3" Type="http://schemas.openxmlformats.org/officeDocument/2006/relationships/slideLayout" Target="../slideLayouts/slideLayout153.xml"/><Relationship Id="rId21" Type="http://schemas.openxmlformats.org/officeDocument/2006/relationships/slideLayout" Target="../slideLayouts/slideLayout171.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5" Type="http://schemas.openxmlformats.org/officeDocument/2006/relationships/image" Target="../media/image4.png"/><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slideLayout" Target="../slideLayouts/slideLayout170.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24" Type="http://schemas.openxmlformats.org/officeDocument/2006/relationships/theme" Target="../theme/theme9.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23" Type="http://schemas.openxmlformats.org/officeDocument/2006/relationships/slideLayout" Target="../slideLayouts/slideLayout173.xml"/><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 Id="rId22" Type="http://schemas.openxmlformats.org/officeDocument/2006/relationships/slideLayout" Target="../slideLayouts/slideLayout1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C61650-F5D8-431A-8487-F63BE5BB3E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C6DD44-F688-4979-A3D2-C6CC2A4331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EF4139-507E-4005-A9C2-B9D0EE1C94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C7C35A-CA20-48C3-9FDA-403C47E4417A}" type="datetimeFigureOut">
              <a:rPr lang="en-US" smtClean="0"/>
              <a:t>7/11/2020</a:t>
            </a:fld>
            <a:endParaRPr lang="en-US"/>
          </a:p>
        </p:txBody>
      </p:sp>
      <p:sp>
        <p:nvSpPr>
          <p:cNvPr id="5" name="Footer Placeholder 4">
            <a:extLst>
              <a:ext uri="{FF2B5EF4-FFF2-40B4-BE49-F238E27FC236}">
                <a16:creationId xmlns:a16="http://schemas.microsoft.com/office/drawing/2014/main" id="{5F801845-875A-4E2A-AEC3-15CAC8E5C9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0FC2D8-13FE-44D4-902E-F1E18EF384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236E93-18FF-4403-A20B-D49B2329B133}" type="slidenum">
              <a:rPr lang="en-US" smtClean="0"/>
              <a:t>‹#›</a:t>
            </a:fld>
            <a:endParaRPr lang="en-US"/>
          </a:p>
        </p:txBody>
      </p:sp>
    </p:spTree>
    <p:extLst>
      <p:ext uri="{BB962C8B-B14F-4D97-AF65-F5344CB8AC3E}">
        <p14:creationId xmlns:p14="http://schemas.microsoft.com/office/powerpoint/2010/main" val="12972655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76" r:id="rId12"/>
    <p:sldLayoutId id="2147483802" r:id="rId13"/>
    <p:sldLayoutId id="214748380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6">
            <a:clrChange>
              <a:clrFrom>
                <a:srgbClr val="1F1F20">
                  <a:alpha val="31373"/>
                </a:srgbClr>
              </a:clrFrom>
              <a:clrTo>
                <a:srgbClr val="1F1F20">
                  <a:alpha val="0"/>
                </a:srgbClr>
              </a:clrTo>
            </a:clrChange>
            <a:lum bright="70000" contrast="-70000"/>
            <a:extLst>
              <a:ext uri="{28A0092B-C50C-407E-A947-70E740481C1C}">
                <a14:useLocalDpi xmlns:a14="http://schemas.microsoft.com/office/drawing/2010/main" val="0"/>
              </a:ext>
            </a:extLst>
          </a:blip>
          <a:stretch>
            <a:fillRect/>
          </a:stretch>
        </p:blipFill>
        <p:spPr>
          <a:xfrm rot="16200000">
            <a:off x="8721197" y="3453871"/>
            <a:ext cx="4283075" cy="2252133"/>
          </a:xfrm>
          <a:prstGeom prst="rect">
            <a:avLst/>
          </a:prstGeom>
        </p:spPr>
      </p:pic>
      <p:sp>
        <p:nvSpPr>
          <p:cNvPr id="2" name="Title Placeholder 1"/>
          <p:cNvSpPr>
            <a:spLocks noGrp="1"/>
          </p:cNvSpPr>
          <p:nvPr>
            <p:ph type="title"/>
          </p:nvPr>
        </p:nvSpPr>
        <p:spPr>
          <a:xfrm>
            <a:off x="838200" y="365126"/>
            <a:ext cx="10515600" cy="1325563"/>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2052" name="Text Placeholder 2"/>
          <p:cNvSpPr>
            <a:spLocks noGrp="1"/>
          </p:cNvSpPr>
          <p:nvPr>
            <p:ph type="body" idx="1"/>
          </p:nvPr>
        </p:nvSpPr>
        <p:spPr bwMode="auto">
          <a:xfrm>
            <a:off x="838200" y="1740509"/>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defTabSz="457200">
              <a:defRPr/>
            </a:pPr>
            <a:fld id="{D9DADE5A-1D86-420F-A66F-6CFF3355E7A3}" type="datetimeFigureOut">
              <a:rPr lang="en-US" smtClean="0">
                <a:solidFill>
                  <a:prstClr val="black">
                    <a:tint val="75000"/>
                  </a:prstClr>
                </a:solidFill>
              </a:rPr>
              <a:pPr defTabSz="457200">
                <a:defRPr/>
              </a:pPr>
              <a:t>7/11/2020</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defTabSz="457200">
              <a:defRPr/>
            </a:pPr>
            <a:endParaRPr lang="en-US">
              <a:solidFill>
                <a:prstClr val="black">
                  <a:tint val="75000"/>
                </a:prstClr>
              </a:solidFill>
            </a:endParaRPr>
          </a:p>
        </p:txBody>
      </p:sp>
    </p:spTree>
    <p:extLst>
      <p:ext uri="{BB962C8B-B14F-4D97-AF65-F5344CB8AC3E}">
        <p14:creationId xmlns:p14="http://schemas.microsoft.com/office/powerpoint/2010/main" val="2389636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6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3">
            <a:lum bright="70000" contrast="-70000"/>
            <a:extLst>
              <a:ext uri="{28A0092B-C50C-407E-A947-70E740481C1C}">
                <a14:useLocalDpi xmlns:a14="http://schemas.microsoft.com/office/drawing/2010/main" val="0"/>
              </a:ext>
            </a:extLst>
          </a:blip>
          <a:stretch>
            <a:fillRect/>
          </a:stretch>
        </p:blipFill>
        <p:spPr>
          <a:xfrm rot="16200000">
            <a:off x="8413327" y="3065100"/>
            <a:ext cx="4895851" cy="2416900"/>
          </a:xfrm>
          <a:prstGeom prst="rect">
            <a:avLst/>
          </a:prstGeom>
        </p:spPr>
      </p:pic>
      <p:sp>
        <p:nvSpPr>
          <p:cNvPr id="2" name="Title Placeholder 1"/>
          <p:cNvSpPr>
            <a:spLocks noGrp="1"/>
          </p:cNvSpPr>
          <p:nvPr>
            <p:ph type="title"/>
          </p:nvPr>
        </p:nvSpPr>
        <p:spPr>
          <a:xfrm>
            <a:off x="838200" y="365127"/>
            <a:ext cx="10515600" cy="1325563"/>
          </a:xfrm>
          <a:prstGeom prst="rect">
            <a:avLst/>
          </a:prstGeom>
          <a:solidFill>
            <a:schemeClr val="tx2">
              <a:lumMod val="40000"/>
              <a:lumOff val="60000"/>
            </a:schemeClr>
          </a:solid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4FE047-6A3D-474E-99AE-D81EAF1F8B05}" type="datetimeFigureOut">
              <a:rPr lang="en-US" smtClean="0">
                <a:solidFill>
                  <a:prstClr val="black">
                    <a:tint val="75000"/>
                  </a:prstClr>
                </a:solidFill>
              </a:rPr>
              <a:pPr/>
              <a:t>7/11/2020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118885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 name="Picture 2"/>
          <p:cNvPicPr>
            <a:picLocks noChangeAspect="1"/>
          </p:cNvPicPr>
          <p:nvPr userDrawn="1"/>
        </p:nvPicPr>
        <p:blipFill>
          <a:blip r:embed="rId22">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838200" y="365126"/>
            <a:ext cx="10515600" cy="1325563"/>
          </a:xfrm>
          <a:prstGeom prst="rect">
            <a:avLst/>
          </a:prstGeom>
          <a:solidFill>
            <a:schemeClr val="tx2">
              <a:lumMod val="40000"/>
              <a:lumOff val="60000"/>
            </a:schemeClr>
          </a:solidFill>
        </p:spPr>
        <p:txBody>
          <a:bodyPr vert="horz" lIns="91440" tIns="45720" rIns="91440" bIns="45720" rtlCol="0" anchor="ctr">
            <a:normAutofit/>
          </a:bodyPr>
          <a:lstStyle/>
          <a:p>
            <a:r>
              <a:rPr lang="en-US"/>
              <a:t>Click to edit Master title style</a:t>
            </a:r>
            <a:endParaRPr lang="en-US" dirty="0"/>
          </a:p>
        </p:txBody>
      </p:sp>
      <p:sp>
        <p:nvSpPr>
          <p:cNvPr id="2052"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DC2993EF-75A1-8E4D-9479-3465C765912F}" type="datetime1">
              <a:rPr lang="en-US" smtClean="0"/>
              <a:t>7/11/2020</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43A778B9-BB8D-4A4F-ACF4-77F3EB225195}" type="slidenum">
              <a:rPr lang="en-US"/>
              <a:pPr>
                <a:defRPr/>
              </a:pPr>
              <a:t>‹#›</a:t>
            </a:fld>
            <a:endParaRPr lang="en-US"/>
          </a:p>
        </p:txBody>
      </p:sp>
    </p:spTree>
    <p:extLst>
      <p:ext uri="{BB962C8B-B14F-4D97-AF65-F5344CB8AC3E}">
        <p14:creationId xmlns:p14="http://schemas.microsoft.com/office/powerpoint/2010/main" val="322120154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 name="Picture 2"/>
          <p:cNvPicPr>
            <a:picLocks noChangeAspect="1"/>
          </p:cNvPicPr>
          <p:nvPr userDrawn="1"/>
        </p:nvPicPr>
        <p:blipFill>
          <a:blip r:embed="rId15">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838200" y="365126"/>
            <a:ext cx="10515600" cy="1325563"/>
          </a:xfrm>
          <a:prstGeom prst="rect">
            <a:avLst/>
          </a:prstGeom>
          <a:solidFill>
            <a:schemeClr val="tx2">
              <a:lumMod val="40000"/>
              <a:lumOff val="60000"/>
            </a:schemeClr>
          </a:solidFill>
        </p:spPr>
        <p:txBody>
          <a:bodyPr vert="horz" lIns="91440" tIns="45720" rIns="91440" bIns="45720" rtlCol="0" anchor="ctr">
            <a:normAutofit/>
          </a:bodyPr>
          <a:lstStyle/>
          <a:p>
            <a:r>
              <a:rPr lang="en-US"/>
              <a:t>Click to edit Master title style</a:t>
            </a:r>
            <a:endParaRPr lang="en-US" dirty="0"/>
          </a:p>
        </p:txBody>
      </p:sp>
      <p:sp>
        <p:nvSpPr>
          <p:cNvPr id="6148"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83FF3491-9556-8A4E-B37B-52C751EEE7F3}" type="datetime1">
              <a:rPr lang="en-US" smtClean="0"/>
              <a:t>7/11/2020</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6" name="Slide Number Placeholder 5"/>
          <p:cNvSpPr>
            <a:spLocks noGrp="1"/>
          </p:cNvSpPr>
          <p:nvPr>
            <p:ph type="sldNum" sz="quarter" idx="4"/>
          </p:nvPr>
        </p:nvSpPr>
        <p:spPr>
          <a:xfrm>
            <a:off x="7969251" y="6356351"/>
            <a:ext cx="3384549"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prstClr val="black">
                    <a:tint val="75000"/>
                  </a:prstClr>
                </a:solidFill>
                <a:latin typeface="Calibri" panose="020F0502020204030204"/>
                <a:ea typeface="+mn-ea"/>
              </a:defRPr>
            </a:lvl1pPr>
          </a:lstStyle>
          <a:p>
            <a:pPr>
              <a:defRPr/>
            </a:pPr>
            <a:r>
              <a:rPr lang="en-US"/>
              <a:t>2015 2016 IES Ci3T ES Implementation</a:t>
            </a:r>
            <a:fld id="{C973C599-D54F-224A-B73D-B8DC1AF8C602}" type="slidenum">
              <a:rPr lang="en-US"/>
              <a:pPr>
                <a:defRPr/>
              </a:pPr>
              <a:t>‹#›</a:t>
            </a:fld>
            <a:endParaRPr lang="en-US"/>
          </a:p>
        </p:txBody>
      </p:sp>
    </p:spTree>
    <p:extLst>
      <p:ext uri="{BB962C8B-B14F-4D97-AF65-F5344CB8AC3E}">
        <p14:creationId xmlns:p14="http://schemas.microsoft.com/office/powerpoint/2010/main" val="182174506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18">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pPr>
                <a:defRPr/>
              </a:pPr>
              <a:t>7/11/2020</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Tree>
    <p:extLst>
      <p:ext uri="{BB962C8B-B14F-4D97-AF65-F5344CB8AC3E}">
        <p14:creationId xmlns:p14="http://schemas.microsoft.com/office/powerpoint/2010/main" val="353992482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6">
            <a:clrChange>
              <a:clrFrom>
                <a:srgbClr val="1F1F20">
                  <a:alpha val="31373"/>
                </a:srgbClr>
              </a:clrFrom>
              <a:clrTo>
                <a:srgbClr val="1F1F20">
                  <a:alpha val="0"/>
                </a:srgbClr>
              </a:clrTo>
            </a:clrChange>
            <a:lum bright="70000" contrast="-70000"/>
            <a:extLst>
              <a:ext uri="{28A0092B-C50C-407E-A947-70E740481C1C}">
                <a14:useLocalDpi xmlns:a14="http://schemas.microsoft.com/office/drawing/2010/main" val="0"/>
              </a:ext>
            </a:extLst>
          </a:blip>
          <a:stretch>
            <a:fillRect/>
          </a:stretch>
        </p:blipFill>
        <p:spPr>
          <a:xfrm rot="16200000">
            <a:off x="8721197" y="3453871"/>
            <a:ext cx="4283075" cy="2252133"/>
          </a:xfrm>
          <a:prstGeom prst="rect">
            <a:avLst/>
          </a:prstGeom>
        </p:spPr>
      </p:pic>
      <p:sp>
        <p:nvSpPr>
          <p:cNvPr id="2" name="Title Placeholder 1"/>
          <p:cNvSpPr>
            <a:spLocks noGrp="1"/>
          </p:cNvSpPr>
          <p:nvPr>
            <p:ph type="title"/>
          </p:nvPr>
        </p:nvSpPr>
        <p:spPr>
          <a:xfrm>
            <a:off x="838200" y="365126"/>
            <a:ext cx="10515600" cy="1325563"/>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2052" name="Text Placeholder 2"/>
          <p:cNvSpPr>
            <a:spLocks noGrp="1"/>
          </p:cNvSpPr>
          <p:nvPr>
            <p:ph type="body" idx="1"/>
          </p:nvPr>
        </p:nvSpPr>
        <p:spPr bwMode="auto">
          <a:xfrm>
            <a:off x="838200" y="1740509"/>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defTabSz="457200">
              <a:defRPr/>
            </a:pPr>
            <a:fld id="{D9DADE5A-1D86-420F-A66F-6CFF3355E7A3}" type="datetimeFigureOut">
              <a:rPr lang="en-US" smtClean="0">
                <a:solidFill>
                  <a:prstClr val="black">
                    <a:tint val="75000"/>
                  </a:prstClr>
                </a:solidFill>
              </a:rPr>
              <a:pPr defTabSz="457200">
                <a:defRPr/>
              </a:pPr>
              <a:t>7/11/2020</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defTabSz="457200">
              <a:defRPr/>
            </a:pPr>
            <a:endParaRPr lang="en-US">
              <a:solidFill>
                <a:prstClr val="black">
                  <a:tint val="75000"/>
                </a:prstClr>
              </a:solidFill>
            </a:endParaRPr>
          </a:p>
        </p:txBody>
      </p:sp>
    </p:spTree>
    <p:extLst>
      <p:ext uri="{BB962C8B-B14F-4D97-AF65-F5344CB8AC3E}">
        <p14:creationId xmlns:p14="http://schemas.microsoft.com/office/powerpoint/2010/main" val="4155214032"/>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20">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t>7/11/2020</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9" name="Slide Number Placeholder 5"/>
          <p:cNvSpPr txBox="1">
            <a:spLocks/>
          </p:cNvSpPr>
          <p:nvPr userDrawn="1"/>
        </p:nvSpPr>
        <p:spPr>
          <a:xfrm>
            <a:off x="6908800" y="6400801"/>
            <a:ext cx="5080000" cy="365125"/>
          </a:xfrm>
          <a:prstGeom prst="rect">
            <a:avLst/>
          </a:prstGeom>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r" defTabSz="457200" eaLnBrk="1" fontAlgn="auto" hangingPunct="1">
              <a:spcBef>
                <a:spcPts val="0"/>
              </a:spcBef>
              <a:spcAft>
                <a:spcPts val="0"/>
              </a:spcAft>
              <a:defRPr/>
            </a:pPr>
            <a:fld id="{D1E50A1B-389A-3F4B-9557-C94090ECA57A}" type="slidenum">
              <a:rPr lang="en-US" altLang="en-US" sz="1000" smtClean="0">
                <a:solidFill>
                  <a:srgbClr val="898989"/>
                </a:solidFill>
                <a:ea typeface="Verdana" panose="020B0604030504040204" pitchFamily="34" charset="0"/>
                <a:cs typeface="Verdana" panose="020B0604030504040204" pitchFamily="34" charset="0"/>
              </a:rPr>
              <a:pPr algn="r" defTabSz="457200" eaLnBrk="1" fontAlgn="auto" hangingPunct="1">
                <a:spcBef>
                  <a:spcPts val="0"/>
                </a:spcBef>
                <a:spcAft>
                  <a:spcPts val="0"/>
                </a:spcAft>
                <a:defRPr/>
              </a:pPr>
              <a:t>‹#›</a:t>
            </a:fld>
            <a:endParaRPr lang="en-US" altLang="en-US" sz="1000" dirty="0">
              <a:solidFill>
                <a:srgbClr val="898989"/>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1562428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5">
            <a:clrChange>
              <a:clrFrom>
                <a:srgbClr val="1F1F20">
                  <a:alpha val="31373"/>
                </a:srgbClr>
              </a:clrFrom>
              <a:clrTo>
                <a:srgbClr val="1F1F20">
                  <a:alpha val="0"/>
                </a:srgbClr>
              </a:clrTo>
            </a:clrChange>
            <a:lum bright="70000" contrast="-70000"/>
            <a:extLst>
              <a:ext uri="{BEBA8EAE-BF5A-486C-A8C5-ECC9F3942E4B}">
                <a14:imgProps xmlns:a14="http://schemas.microsoft.com/office/drawing/2010/main">
                  <a14:imgLayer r:embed="rId26">
                    <a14:imgEffect>
                      <a14:sharpenSoften amount="100000"/>
                    </a14:imgEffect>
                    <a14:imgEffect>
                      <a14:saturation sat="295000"/>
                    </a14:imgEffect>
                  </a14:imgLayer>
                </a14:imgProps>
              </a:ext>
              <a:ext uri="{28A0092B-C50C-407E-A947-70E740481C1C}">
                <a14:useLocalDpi xmlns:a14="http://schemas.microsoft.com/office/drawing/2010/main" val="0"/>
              </a:ext>
            </a:extLst>
          </a:blip>
          <a:stretch>
            <a:fillRect/>
          </a:stretch>
        </p:blipFill>
        <p:spPr>
          <a:xfrm rot="16200000">
            <a:off x="8721197" y="3453871"/>
            <a:ext cx="4283075" cy="2252133"/>
          </a:xfrm>
          <a:prstGeom prst="rect">
            <a:avLst/>
          </a:prstGeom>
        </p:spPr>
      </p:pic>
      <p:sp>
        <p:nvSpPr>
          <p:cNvPr id="2" name="Title Placeholder 1"/>
          <p:cNvSpPr>
            <a:spLocks noGrp="1"/>
          </p:cNvSpPr>
          <p:nvPr>
            <p:ph type="title"/>
          </p:nvPr>
        </p:nvSpPr>
        <p:spPr>
          <a:xfrm>
            <a:off x="838200" y="365126"/>
            <a:ext cx="10515600" cy="1325563"/>
          </a:xfrm>
          <a:prstGeom prst="rect">
            <a:avLst/>
          </a:prstGeom>
          <a:noFill/>
        </p:spPr>
        <p:txBody>
          <a:bodyPr vert="horz" lIns="91440" tIns="45720" rIns="91440" bIns="45720" rtlCol="0" anchor="ctr">
            <a:normAutofit/>
          </a:bodyPr>
          <a:lstStyle/>
          <a:p>
            <a:r>
              <a:rPr lang="en-US"/>
              <a:t>Click to edit Master title style</a:t>
            </a:r>
          </a:p>
        </p:txBody>
      </p:sp>
      <p:sp>
        <p:nvSpPr>
          <p:cNvPr id="2052" name="Text Placeholder 2"/>
          <p:cNvSpPr>
            <a:spLocks noGrp="1"/>
          </p:cNvSpPr>
          <p:nvPr>
            <p:ph type="body" idx="1"/>
          </p:nvPr>
        </p:nvSpPr>
        <p:spPr bwMode="auto">
          <a:xfrm>
            <a:off x="838200" y="1740509"/>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239373484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 id="2147483842" r:id="rId19"/>
    <p:sldLayoutId id="2147483843" r:id="rId20"/>
    <p:sldLayoutId id="2147483844" r:id="rId21"/>
    <p:sldLayoutId id="2147483845" r:id="rId22"/>
    <p:sldLayoutId id="2147483846" r:id="rId23"/>
  </p:sldLayoutIdLst>
  <p:hf sldNum="0"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1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88.png"/></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hyperlink" Target="https://nam10.safelinks.protection.outlook.com/?url=https%3A%2F%2Fwww.loom.com%2Fshare%2F43fbc52da3574ab5b909be112b107e3a&amp;data=02%7C01%7Ck923l138%40ku.edu%7C401b969e6afe4704827e08d7f44d3923%7C3c176536afe643f5b96636feabbe3c1a%7C0%7C0%7C637246484818641093&amp;sdata=MLYWnPe9OXhrLRVrc2Bm73J0B0eJQJ89ZjiAQtmrkdk%3D&amp;reserved=0" TargetMode="External"/><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5.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5" Type="http://schemas.openxmlformats.org/officeDocument/2006/relationships/image" Target="../media/image10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10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5.xml"/><Relationship Id="rId1" Type="http://schemas.openxmlformats.org/officeDocument/2006/relationships/slideLayout" Target="../slideLayouts/slideLayout149.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6.xml"/><Relationship Id="rId1" Type="http://schemas.openxmlformats.org/officeDocument/2006/relationships/slideLayout" Target="../slideLayouts/slideLayout139.xml"/><Relationship Id="rId5" Type="http://schemas.openxmlformats.org/officeDocument/2006/relationships/image" Target="../media/image116.png"/><Relationship Id="rId4" Type="http://schemas.openxmlformats.org/officeDocument/2006/relationships/image" Target="../media/image11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135.xml"/></Relationships>
</file>

<file path=ppt/slides/_rels/slide4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8.xml"/><Relationship Id="rId1" Type="http://schemas.openxmlformats.org/officeDocument/2006/relationships/slideLayout" Target="../slideLayouts/slideLayout140.xml"/></Relationships>
</file>

<file path=ppt/slides/_rels/slide44.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image" Target="../media/image118.png"/><Relationship Id="rId7" Type="http://schemas.openxmlformats.org/officeDocument/2006/relationships/diagramData" Target="../diagrams/data18.xml"/><Relationship Id="rId12" Type="http://schemas.openxmlformats.org/officeDocument/2006/relationships/image" Target="../media/image122.jpeg"/><Relationship Id="rId2" Type="http://schemas.openxmlformats.org/officeDocument/2006/relationships/notesSlide" Target="../notesSlides/notesSlide19.xml"/><Relationship Id="rId1" Type="http://schemas.openxmlformats.org/officeDocument/2006/relationships/slideLayout" Target="../slideLayouts/slideLayout135.xml"/><Relationship Id="rId6" Type="http://schemas.openxmlformats.org/officeDocument/2006/relationships/image" Target="../media/image121.jpeg"/><Relationship Id="rId11" Type="http://schemas.microsoft.com/office/2007/relationships/diagramDrawing" Target="../diagrams/drawing18.xml"/><Relationship Id="rId5" Type="http://schemas.openxmlformats.org/officeDocument/2006/relationships/image" Target="../media/image120.png"/><Relationship Id="rId10" Type="http://schemas.openxmlformats.org/officeDocument/2006/relationships/diagramColors" Target="../diagrams/colors18.xml"/><Relationship Id="rId4" Type="http://schemas.openxmlformats.org/officeDocument/2006/relationships/image" Target="../media/image119.png"/><Relationship Id="rId9" Type="http://schemas.openxmlformats.org/officeDocument/2006/relationships/diagramQuickStyle" Target="../diagrams/quickStyle18.xml"/></Relationships>
</file>

<file path=ppt/slides/_rels/slide4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4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35.xml"/><Relationship Id="rId5" Type="http://schemas.openxmlformats.org/officeDocument/2006/relationships/image" Target="../media/image129.png"/><Relationship Id="rId4" Type="http://schemas.openxmlformats.org/officeDocument/2006/relationships/image" Target="../media/image12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4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5.xml"/></Relationships>
</file>

<file path=ppt/slides/_rels/slide4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1.xml"/><Relationship Id="rId1" Type="http://schemas.openxmlformats.org/officeDocument/2006/relationships/slideLayout" Target="../slideLayouts/slideLayout140.xml"/></Relationships>
</file>

<file path=ppt/slides/_rels/slide5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36.xml"/><Relationship Id="rId5" Type="http://schemas.openxmlformats.org/officeDocument/2006/relationships/image" Target="../media/image135.png"/><Relationship Id="rId4" Type="http://schemas.openxmlformats.org/officeDocument/2006/relationships/image" Target="../media/image134.png"/></Relationships>
</file>

<file path=ppt/slides/_rels/slide52.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notesSlide" Target="../notesSlides/notesSlide22.xml"/><Relationship Id="rId1" Type="http://schemas.openxmlformats.org/officeDocument/2006/relationships/slideLayout" Target="../slideLayouts/slideLayout150.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5" Type="http://schemas.openxmlformats.org/officeDocument/2006/relationships/image" Target="../media/image10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10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0.png"/><Relationship Id="rId4" Type="http://schemas.openxmlformats.org/officeDocument/2006/relationships/image" Target="../media/image139.png"/></Relationships>
</file>

<file path=ppt/slides/_rels/slide6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6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hyperlink" Target="http://www.ci3t.org/covid"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34.xml"/><Relationship Id="rId1" Type="http://schemas.openxmlformats.org/officeDocument/2006/relationships/slideLayout" Target="../slideLayouts/slideLayout164.xml"/><Relationship Id="rId4" Type="http://schemas.openxmlformats.org/officeDocument/2006/relationships/image" Target="../media/image156.png"/></Relationships>
</file>

<file path=ppt/slides/_rels/slide7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5.xml"/><Relationship Id="rId1" Type="http://schemas.openxmlformats.org/officeDocument/2006/relationships/slideLayout" Target="../slideLayouts/slideLayout164.xml"/><Relationship Id="rId4" Type="http://schemas.openxmlformats.org/officeDocument/2006/relationships/image" Target="../media/image158.png"/></Relationships>
</file>

<file path=ppt/slides/_rels/slide7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9.png"/><Relationship Id="rId1" Type="http://schemas.openxmlformats.org/officeDocument/2006/relationships/slideLayout" Target="../slideLayouts/slideLayout164.xml"/><Relationship Id="rId4" Type="http://schemas.openxmlformats.org/officeDocument/2006/relationships/image" Target="../media/image158.png"/></Relationships>
</file>

<file path=ppt/slides/_rels/slide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18" Type="http://schemas.openxmlformats.org/officeDocument/2006/relationships/image" Target="../media/image44.jpeg"/><Relationship Id="rId26" Type="http://schemas.openxmlformats.org/officeDocument/2006/relationships/image" Target="../media/image52.png"/><Relationship Id="rId39" Type="http://schemas.openxmlformats.org/officeDocument/2006/relationships/image" Target="../media/image64.jpeg"/><Relationship Id="rId3" Type="http://schemas.openxmlformats.org/officeDocument/2006/relationships/image" Target="../media/image31.jpeg"/><Relationship Id="rId21" Type="http://schemas.openxmlformats.org/officeDocument/2006/relationships/image" Target="../media/image47.jpeg"/><Relationship Id="rId34" Type="http://schemas.openxmlformats.org/officeDocument/2006/relationships/image" Target="../media/image59.jpeg"/><Relationship Id="rId7" Type="http://schemas.openxmlformats.org/officeDocument/2006/relationships/image" Target="../media/image34.jpeg"/><Relationship Id="rId12" Type="http://schemas.openxmlformats.org/officeDocument/2006/relationships/image" Target="../media/image39.jpeg"/><Relationship Id="rId17" Type="http://schemas.openxmlformats.org/officeDocument/2006/relationships/image" Target="../media/image43.jpeg"/><Relationship Id="rId25" Type="http://schemas.openxmlformats.org/officeDocument/2006/relationships/image" Target="../media/image51.jpeg"/><Relationship Id="rId33" Type="http://schemas.openxmlformats.org/officeDocument/2006/relationships/image" Target="../media/image58.jpeg"/><Relationship Id="rId38" Type="http://schemas.openxmlformats.org/officeDocument/2006/relationships/image" Target="../media/image63.jpeg"/><Relationship Id="rId2" Type="http://schemas.openxmlformats.org/officeDocument/2006/relationships/notesSlide" Target="../notesSlides/notesSlide2.xml"/><Relationship Id="rId16" Type="http://schemas.microsoft.com/office/2007/relationships/hdphoto" Target="../media/hdphoto5.wdp"/><Relationship Id="rId20" Type="http://schemas.openxmlformats.org/officeDocument/2006/relationships/image" Target="../media/image46.jpeg"/><Relationship Id="rId29" Type="http://schemas.microsoft.com/office/2007/relationships/hdphoto" Target="../media/hdphoto6.wdp"/><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38.jpeg"/><Relationship Id="rId24" Type="http://schemas.openxmlformats.org/officeDocument/2006/relationships/image" Target="../media/image50.jpeg"/><Relationship Id="rId32" Type="http://schemas.openxmlformats.org/officeDocument/2006/relationships/image" Target="../media/image57.jpeg"/><Relationship Id="rId37" Type="http://schemas.openxmlformats.org/officeDocument/2006/relationships/image" Target="../media/image62.png"/><Relationship Id="rId40" Type="http://schemas.openxmlformats.org/officeDocument/2006/relationships/image" Target="../media/image65.jpeg"/><Relationship Id="rId5" Type="http://schemas.openxmlformats.org/officeDocument/2006/relationships/image" Target="../media/image33.png"/><Relationship Id="rId15" Type="http://schemas.openxmlformats.org/officeDocument/2006/relationships/image" Target="../media/image42.png"/><Relationship Id="rId23" Type="http://schemas.openxmlformats.org/officeDocument/2006/relationships/image" Target="../media/image49.jpeg"/><Relationship Id="rId28" Type="http://schemas.openxmlformats.org/officeDocument/2006/relationships/image" Target="../media/image54.png"/><Relationship Id="rId36" Type="http://schemas.openxmlformats.org/officeDocument/2006/relationships/image" Target="../media/image61.jpeg"/><Relationship Id="rId10" Type="http://schemas.openxmlformats.org/officeDocument/2006/relationships/image" Target="../media/image37.jpeg"/><Relationship Id="rId19" Type="http://schemas.openxmlformats.org/officeDocument/2006/relationships/image" Target="../media/image45.jpeg"/><Relationship Id="rId31" Type="http://schemas.openxmlformats.org/officeDocument/2006/relationships/image" Target="../media/image56.png"/><Relationship Id="rId4" Type="http://schemas.openxmlformats.org/officeDocument/2006/relationships/image" Target="../media/image32.png"/><Relationship Id="rId9" Type="http://schemas.openxmlformats.org/officeDocument/2006/relationships/image" Target="../media/image36.jpeg"/><Relationship Id="rId14" Type="http://schemas.openxmlformats.org/officeDocument/2006/relationships/image" Target="../media/image41.png"/><Relationship Id="rId22" Type="http://schemas.openxmlformats.org/officeDocument/2006/relationships/image" Target="../media/image48.jpeg"/><Relationship Id="rId27" Type="http://schemas.openxmlformats.org/officeDocument/2006/relationships/image" Target="../media/image53.jpeg"/><Relationship Id="rId30" Type="http://schemas.openxmlformats.org/officeDocument/2006/relationships/image" Target="../media/image55.jpeg"/><Relationship Id="rId35" Type="http://schemas.openxmlformats.org/officeDocument/2006/relationships/image" Target="../media/image6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86AA8-A4C0-488A-BEC6-99D8473BEC58}"/>
              </a:ext>
            </a:extLst>
          </p:cNvPr>
          <p:cNvSpPr>
            <a:spLocks noGrp="1"/>
          </p:cNvSpPr>
          <p:nvPr>
            <p:ph type="ctrTitle"/>
          </p:nvPr>
        </p:nvSpPr>
        <p:spPr>
          <a:xfrm>
            <a:off x="341746" y="444864"/>
            <a:ext cx="10782502" cy="2387600"/>
          </a:xfrm>
        </p:spPr>
        <p:txBody>
          <a:bodyPr>
            <a:noAutofit/>
          </a:bodyPr>
          <a:lstStyle/>
          <a:p>
            <a:r>
              <a:rPr lang="en-US" sz="4400" dirty="0"/>
              <a:t>Considerations for Systematic Screening PK-12: Universal Screening for Internalizing and Externalizing Behaviors in the COVID-19 Era</a:t>
            </a:r>
          </a:p>
        </p:txBody>
      </p:sp>
      <p:sp>
        <p:nvSpPr>
          <p:cNvPr id="3" name="Text Placeholder 2">
            <a:extLst>
              <a:ext uri="{FF2B5EF4-FFF2-40B4-BE49-F238E27FC236}">
                <a16:creationId xmlns:a16="http://schemas.microsoft.com/office/drawing/2014/main" id="{0D337FBC-930C-4853-81B1-AFB3B68953A6}"/>
              </a:ext>
            </a:extLst>
          </p:cNvPr>
          <p:cNvSpPr>
            <a:spLocks noGrp="1"/>
          </p:cNvSpPr>
          <p:nvPr>
            <p:ph type="subTitle" idx="1"/>
          </p:nvPr>
        </p:nvSpPr>
        <p:spPr/>
        <p:txBody>
          <a:bodyPr/>
          <a:lstStyle/>
          <a:p>
            <a:r>
              <a:rPr lang="en-US" sz="3600" dirty="0"/>
              <a:t>Kathleen Lynne Lane, Ph.D., BCBA-D, CF-L1</a:t>
            </a:r>
          </a:p>
          <a:p>
            <a:r>
              <a:rPr lang="en-US" sz="3600" dirty="0"/>
              <a:t>University of Kansas</a:t>
            </a:r>
          </a:p>
          <a:p>
            <a:r>
              <a:rPr lang="en-US" sz="3600" dirty="0"/>
              <a:t>Wendy Peia Oakes, Ph.D</a:t>
            </a:r>
          </a:p>
          <a:p>
            <a:r>
              <a:rPr lang="en-US" sz="3600" dirty="0"/>
              <a:t>Arizona State University</a:t>
            </a:r>
          </a:p>
          <a:p>
            <a:endParaRPr lang="en-US" sz="3600" dirty="0"/>
          </a:p>
          <a:p>
            <a:endParaRPr lang="en-US" dirty="0"/>
          </a:p>
        </p:txBody>
      </p:sp>
    </p:spTree>
    <p:extLst>
      <p:ext uri="{BB962C8B-B14F-4D97-AF65-F5344CB8AC3E}">
        <p14:creationId xmlns:p14="http://schemas.microsoft.com/office/powerpoint/2010/main" val="3698192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0C439B-F2E2-5F43-9D02-36F7F7BB38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6383" y="426858"/>
            <a:ext cx="6593481" cy="3232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Rectangle 20">
            <a:extLst>
              <a:ext uri="{FF2B5EF4-FFF2-40B4-BE49-F238E27FC236}">
                <a16:creationId xmlns:a16="http://schemas.microsoft.com/office/drawing/2014/main" id="{5C3902FE-F9EE-7F4B-BE48-E2C772B9A7E1}"/>
              </a:ext>
            </a:extLst>
          </p:cNvPr>
          <p:cNvSpPr/>
          <p:nvPr/>
        </p:nvSpPr>
        <p:spPr>
          <a:xfrm>
            <a:off x="271235" y="321276"/>
            <a:ext cx="11618029" cy="6130263"/>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4"/>
          <a:stretch>
            <a:fillRect/>
          </a:stretch>
        </p:blipFill>
        <p:spPr>
          <a:xfrm>
            <a:off x="463985" y="506811"/>
            <a:ext cx="1741802" cy="2264004"/>
          </a:xfrm>
          <a:prstGeom prst="rect">
            <a:avLst/>
          </a:prstGeom>
          <a:ln>
            <a:noFill/>
          </a:ln>
          <a:effectLst>
            <a:outerShdw blurRad="190500" algn="tl" rotWithShape="0">
              <a:srgbClr val="000000">
                <a:alpha val="70000"/>
              </a:srgbClr>
            </a:outerShdw>
          </a:effectLst>
        </p:spPr>
      </p:pic>
      <p:grpSp>
        <p:nvGrpSpPr>
          <p:cNvPr id="4" name="Group 3">
            <a:extLst>
              <a:ext uri="{FF2B5EF4-FFF2-40B4-BE49-F238E27FC236}">
                <a16:creationId xmlns:a16="http://schemas.microsoft.com/office/drawing/2014/main" id="{11DCC74D-C513-43F9-9FB4-4F2ECA66075C}"/>
              </a:ext>
            </a:extLst>
          </p:cNvPr>
          <p:cNvGrpSpPr/>
          <p:nvPr/>
        </p:nvGrpSpPr>
        <p:grpSpPr>
          <a:xfrm>
            <a:off x="2405989" y="830813"/>
            <a:ext cx="7694941" cy="5323968"/>
            <a:chOff x="2405989" y="830813"/>
            <a:chExt cx="7694941" cy="5323968"/>
          </a:xfrm>
        </p:grpSpPr>
        <p:pic>
          <p:nvPicPr>
            <p:cNvPr id="10" name="Picture 9">
              <a:extLst>
                <a:ext uri="{FF2B5EF4-FFF2-40B4-BE49-F238E27FC236}">
                  <a16:creationId xmlns:a16="http://schemas.microsoft.com/office/drawing/2014/main" id="{F9DAC8C9-C4D9-E244-A504-3DE1EE514B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3482" y="830813"/>
              <a:ext cx="7677448" cy="5323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AA54A054-4EC3-4B58-A72C-CC324BCCA20C}"/>
                </a:ext>
              </a:extLst>
            </p:cNvPr>
            <p:cNvSpPr txBox="1"/>
            <p:nvPr/>
          </p:nvSpPr>
          <p:spPr>
            <a:xfrm>
              <a:off x="2405989" y="4954452"/>
              <a:ext cx="7639864" cy="1200329"/>
            </a:xfrm>
            <a:prstGeom prst="rect">
              <a:avLst/>
            </a:prstGeom>
            <a:solidFill>
              <a:schemeClr val="bg2"/>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Continued Learning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Procedures for teaching the Ci3T plan for continued learning environments to all faculty and staff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descr="A picture containing screenshot, drawing&#10;&#10;Description automatically generated">
            <a:extLst>
              <a:ext uri="{FF2B5EF4-FFF2-40B4-BE49-F238E27FC236}">
                <a16:creationId xmlns:a16="http://schemas.microsoft.com/office/drawing/2014/main" id="{703C769F-AC81-42D3-8FA8-D07A999DB8EF}"/>
              </a:ext>
            </a:extLst>
          </p:cNvPr>
          <p:cNvPicPr>
            <a:picLocks noChangeAspect="1"/>
          </p:cNvPicPr>
          <p:nvPr/>
        </p:nvPicPr>
        <p:blipFill>
          <a:blip r:embed="rId6"/>
          <a:stretch>
            <a:fillRect/>
          </a:stretch>
        </p:blipFill>
        <p:spPr>
          <a:xfrm>
            <a:off x="1945157" y="4833936"/>
            <a:ext cx="8864409" cy="1657934"/>
          </a:xfrm>
          <a:prstGeom prst="rect">
            <a:avLst/>
          </a:prstGeom>
        </p:spPr>
      </p:pic>
      <p:pic>
        <p:nvPicPr>
          <p:cNvPr id="1026" name="Picture 2">
            <a:extLst>
              <a:ext uri="{FF2B5EF4-FFF2-40B4-BE49-F238E27FC236}">
                <a16:creationId xmlns:a16="http://schemas.microsoft.com/office/drawing/2014/main" id="{1D96E123-EA1F-42E0-A187-142FF59B99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2270" y="825019"/>
            <a:ext cx="9995957" cy="5782581"/>
          </a:xfrm>
          <a:prstGeom prst="rect">
            <a:avLst/>
          </a:prstGeom>
          <a:ln w="9525">
            <a:solidFill>
              <a:srgbClr val="00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506084" y="-75138"/>
            <a:ext cx="9368287" cy="584775"/>
          </a:xfrm>
          <a:prstGeom prst="rect">
            <a:avLst/>
          </a:prstGeom>
        </p:spPr>
        <p:txBody>
          <a:bodyPr wrap="square">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D7D31">
                    <a:lumMod val="75000"/>
                  </a:srgbClr>
                </a:solidFill>
                <a:effectLst/>
                <a:uLnTx/>
                <a:uFillTx/>
                <a:latin typeface="Calibri" panose="020F0502020204030204"/>
                <a:ea typeface="+mn-ea"/>
                <a:cs typeface="+mn-cs"/>
              </a:rPr>
              <a:t>A Look at Procedures for Teaching at Tier 1</a:t>
            </a:r>
          </a:p>
        </p:txBody>
      </p:sp>
    </p:spTree>
    <p:extLst>
      <p:ext uri="{BB962C8B-B14F-4D97-AF65-F5344CB8AC3E}">
        <p14:creationId xmlns:p14="http://schemas.microsoft.com/office/powerpoint/2010/main" val="258464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Component: </a:t>
            </a:r>
            <a:br>
              <a:rPr lang="en-US" dirty="0"/>
            </a:br>
            <a:r>
              <a:rPr lang="en-US" dirty="0"/>
              <a:t>Examples of Schoolwide Programs </a:t>
            </a:r>
          </a:p>
        </p:txBody>
      </p:sp>
      <p:graphicFrame>
        <p:nvGraphicFramePr>
          <p:cNvPr id="4" name="Diagram 3"/>
          <p:cNvGraphicFramePr/>
          <p:nvPr>
            <p:extLst/>
          </p:nvPr>
        </p:nvGraphicFramePr>
        <p:xfrm>
          <a:off x="2152650" y="1690689"/>
          <a:ext cx="8153400" cy="515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2686050" y="1714598"/>
            <a:ext cx="3352800" cy="4416594"/>
          </a:xfrm>
          <a:prstGeom prst="rect">
            <a:avLst/>
          </a:prstGeom>
        </p:spPr>
        <p:txBody>
          <a:bodyPr wrap="square">
            <a:spAutoFit/>
          </a:bodyPr>
          <a:lstStyle/>
          <a:p>
            <a:pPr defTabSz="1066800" eaLnBrk="0" fontAlgn="base" hangingPunct="0">
              <a:lnSpc>
                <a:spcPct val="90000"/>
              </a:lnSpc>
              <a:spcBef>
                <a:spcPct val="0"/>
              </a:spcBef>
              <a:spcAft>
                <a:spcPct val="35000"/>
              </a:spcAft>
              <a:defRPr/>
            </a:pPr>
            <a:r>
              <a:rPr lang="en-US" sz="2200" b="1" dirty="0">
                <a:solidFill>
                  <a:prstClr val="white"/>
                </a:solidFill>
                <a:latin typeface="Verdana" charset="0"/>
                <a:ea typeface="MS PGothic" charset="-128"/>
              </a:rPr>
              <a:t>Positive Action</a:t>
            </a:r>
            <a:r>
              <a:rPr lang="en-US" sz="2200" dirty="0">
                <a:solidFill>
                  <a:prstClr val="white"/>
                </a:solidFill>
                <a:latin typeface="Verdana" charset="0"/>
                <a:ea typeface="MS PGothic" charset="-128"/>
              </a:rPr>
              <a:t/>
            </a:r>
            <a:br>
              <a:rPr lang="en-US" sz="2200" dirty="0">
                <a:solidFill>
                  <a:prstClr val="white"/>
                </a:solidFill>
                <a:latin typeface="Verdana" charset="0"/>
                <a:ea typeface="MS PGothic" charset="-128"/>
              </a:rPr>
            </a:br>
            <a:r>
              <a:rPr lang="en-US" sz="2000" dirty="0" err="1">
                <a:solidFill>
                  <a:prstClr val="white"/>
                </a:solidFill>
                <a:latin typeface="Verdana" charset="0"/>
                <a:ea typeface="MS PGothic" charset="-128"/>
              </a:rPr>
              <a:t>www.positiveaction.net</a:t>
            </a:r>
            <a:endParaRPr lang="en-US" sz="2200" dirty="0">
              <a:solidFill>
                <a:prstClr val="white"/>
              </a:solidFill>
              <a:latin typeface="Verdana" charset="0"/>
              <a:ea typeface="MS PGothic" charset="-128"/>
            </a:endParaRPr>
          </a:p>
          <a:p>
            <a:pPr marL="115888" indent="-115888" defTabSz="1066800" eaLnBrk="0" fontAlgn="base" hangingPunct="0">
              <a:lnSpc>
                <a:spcPct val="90000"/>
              </a:lnSpc>
              <a:spcBef>
                <a:spcPct val="0"/>
              </a:spcBef>
              <a:spcAft>
                <a:spcPct val="35000"/>
              </a:spcAft>
              <a:buFont typeface="Arial" pitchFamily="34" charset="0"/>
              <a:buChar char="•"/>
              <a:defRPr/>
            </a:pPr>
            <a:r>
              <a:rPr lang="en-US" sz="1600" dirty="0">
                <a:solidFill>
                  <a:prstClr val="white"/>
                </a:solidFill>
                <a:latin typeface="Verdana" charset="0"/>
                <a:ea typeface="MS PGothic" charset="-128"/>
              </a:rPr>
              <a:t>Improves academics, behavior, and character</a:t>
            </a:r>
          </a:p>
          <a:p>
            <a:pPr marL="115888" indent="-115888" defTabSz="1066800" eaLnBrk="0" fontAlgn="base" hangingPunct="0">
              <a:lnSpc>
                <a:spcPct val="90000"/>
              </a:lnSpc>
              <a:spcBef>
                <a:spcPct val="0"/>
              </a:spcBef>
              <a:spcAft>
                <a:spcPct val="35000"/>
              </a:spcAft>
              <a:buFont typeface="Arial" pitchFamily="34" charset="0"/>
              <a:buChar char="•"/>
              <a:defRPr/>
            </a:pPr>
            <a:r>
              <a:rPr lang="en-US" sz="1600" dirty="0">
                <a:solidFill>
                  <a:prstClr val="white"/>
                </a:solidFill>
                <a:latin typeface="Verdana" charset="0"/>
                <a:ea typeface="MS PGothic" charset="-128"/>
              </a:rPr>
              <a:t>Curriculum-based approach</a:t>
            </a:r>
          </a:p>
          <a:p>
            <a:pPr marL="115888" indent="-115888" defTabSz="1066800" eaLnBrk="0" fontAlgn="base" hangingPunct="0">
              <a:lnSpc>
                <a:spcPct val="90000"/>
              </a:lnSpc>
              <a:spcBef>
                <a:spcPct val="0"/>
              </a:spcBef>
              <a:spcAft>
                <a:spcPct val="35000"/>
              </a:spcAft>
              <a:buFont typeface="Arial" pitchFamily="34" charset="0"/>
              <a:buChar char="•"/>
              <a:defRPr/>
            </a:pPr>
            <a:r>
              <a:rPr lang="en-US" sz="1600" dirty="0">
                <a:solidFill>
                  <a:prstClr val="white"/>
                </a:solidFill>
                <a:latin typeface="Verdana" charset="0"/>
                <a:ea typeface="MS PGothic" charset="-128"/>
              </a:rPr>
              <a:t>Effectively increases positive behaviors and decreases negative behaviors</a:t>
            </a:r>
          </a:p>
          <a:p>
            <a:pPr marL="115888" indent="-115888" defTabSz="1066800" eaLnBrk="0" fontAlgn="base" hangingPunct="0">
              <a:lnSpc>
                <a:spcPct val="90000"/>
              </a:lnSpc>
              <a:spcBef>
                <a:spcPct val="0"/>
              </a:spcBef>
              <a:spcAft>
                <a:spcPct val="35000"/>
              </a:spcAft>
              <a:buFont typeface="Arial" pitchFamily="34" charset="0"/>
              <a:buChar char="•"/>
              <a:defRPr/>
            </a:pPr>
            <a:r>
              <a:rPr lang="en-US" sz="1400" dirty="0">
                <a:solidFill>
                  <a:prstClr val="white"/>
                </a:solidFill>
                <a:latin typeface="Verdana" charset="0"/>
                <a:ea typeface="MS PGothic" charset="-128"/>
              </a:rPr>
              <a:t>6-7 units per grade</a:t>
            </a:r>
          </a:p>
          <a:p>
            <a:pPr marL="115888" indent="-115888" defTabSz="1066800" eaLnBrk="0" fontAlgn="base" hangingPunct="0">
              <a:lnSpc>
                <a:spcPct val="90000"/>
              </a:lnSpc>
              <a:spcBef>
                <a:spcPct val="0"/>
              </a:spcBef>
              <a:spcAft>
                <a:spcPct val="35000"/>
              </a:spcAft>
              <a:buFont typeface="Arial" pitchFamily="34" charset="0"/>
              <a:buChar char="•"/>
              <a:defRPr/>
            </a:pPr>
            <a:r>
              <a:rPr lang="en-US" sz="1400" dirty="0">
                <a:solidFill>
                  <a:prstClr val="white"/>
                </a:solidFill>
                <a:latin typeface="Verdana" charset="0"/>
                <a:ea typeface="MS PGothic" charset="-128"/>
              </a:rPr>
              <a:t>Optional components:</a:t>
            </a:r>
          </a:p>
          <a:p>
            <a:pPr marL="350838" lvl="1" indent="-115888" defTabSz="1066800" eaLnBrk="0" fontAlgn="base" hangingPunct="0">
              <a:spcBef>
                <a:spcPct val="0"/>
              </a:spcBef>
              <a:spcAft>
                <a:spcPct val="0"/>
              </a:spcAft>
              <a:buFont typeface="Arial" pitchFamily="34" charset="0"/>
              <a:buChar char="•"/>
              <a:defRPr/>
            </a:pPr>
            <a:r>
              <a:rPr lang="en-US" sz="1400" dirty="0">
                <a:solidFill>
                  <a:prstClr val="white"/>
                </a:solidFill>
                <a:latin typeface="Verdana" charset="0"/>
                <a:ea typeface="MS PGothic" charset="-128"/>
              </a:rPr>
              <a:t>site-wide climate development</a:t>
            </a:r>
          </a:p>
          <a:p>
            <a:pPr marL="350838" lvl="1" indent="-115888" defTabSz="1066800" eaLnBrk="0" fontAlgn="base" hangingPunct="0">
              <a:spcBef>
                <a:spcPct val="0"/>
              </a:spcBef>
              <a:spcAft>
                <a:spcPct val="0"/>
              </a:spcAft>
              <a:buFont typeface="Arial" pitchFamily="34" charset="0"/>
              <a:buChar char="•"/>
              <a:defRPr/>
            </a:pPr>
            <a:r>
              <a:rPr lang="en-US" sz="1400" dirty="0">
                <a:solidFill>
                  <a:prstClr val="white"/>
                </a:solidFill>
                <a:latin typeface="Verdana" charset="0"/>
                <a:ea typeface="MS PGothic" charset="-128"/>
              </a:rPr>
              <a:t>drug education</a:t>
            </a:r>
          </a:p>
          <a:p>
            <a:pPr marL="350838" lvl="1" indent="-115888" defTabSz="1066800" eaLnBrk="0" fontAlgn="base" hangingPunct="0">
              <a:spcBef>
                <a:spcPct val="0"/>
              </a:spcBef>
              <a:spcAft>
                <a:spcPct val="0"/>
              </a:spcAft>
              <a:buFont typeface="Arial" pitchFamily="34" charset="0"/>
              <a:buChar char="•"/>
              <a:defRPr/>
            </a:pPr>
            <a:r>
              <a:rPr lang="en-US" sz="1400" dirty="0">
                <a:solidFill>
                  <a:prstClr val="white"/>
                </a:solidFill>
                <a:latin typeface="Verdana" charset="0"/>
                <a:ea typeface="MS PGothic" charset="-128"/>
              </a:rPr>
              <a:t>bullying / conflict resolution</a:t>
            </a:r>
          </a:p>
          <a:p>
            <a:pPr marL="350838" lvl="1" indent="-115888" defTabSz="1066800" eaLnBrk="0" fontAlgn="base" hangingPunct="0">
              <a:spcBef>
                <a:spcPct val="0"/>
              </a:spcBef>
              <a:spcAft>
                <a:spcPct val="0"/>
              </a:spcAft>
              <a:buFont typeface="Arial" pitchFamily="34" charset="0"/>
              <a:buChar char="•"/>
              <a:defRPr/>
            </a:pPr>
            <a:r>
              <a:rPr lang="en-US" sz="1400" dirty="0">
                <a:solidFill>
                  <a:prstClr val="white"/>
                </a:solidFill>
                <a:latin typeface="Verdana" charset="0"/>
                <a:ea typeface="MS PGothic" charset="-128"/>
              </a:rPr>
              <a:t>counselor, parent, and family classes</a:t>
            </a:r>
          </a:p>
          <a:p>
            <a:pPr marL="350838" lvl="1" indent="-115888" defTabSz="1066800" eaLnBrk="0" fontAlgn="base" hangingPunct="0">
              <a:spcBef>
                <a:spcPct val="0"/>
              </a:spcBef>
              <a:spcAft>
                <a:spcPct val="0"/>
              </a:spcAft>
              <a:buFont typeface="Arial" pitchFamily="34" charset="0"/>
              <a:buChar char="•"/>
              <a:defRPr/>
            </a:pPr>
            <a:r>
              <a:rPr lang="en-US" sz="1400" dirty="0">
                <a:solidFill>
                  <a:prstClr val="white"/>
                </a:solidFill>
                <a:latin typeface="Verdana" charset="0"/>
                <a:ea typeface="MS PGothic" charset="-128"/>
              </a:rPr>
              <a:t>community/coalition components</a:t>
            </a:r>
          </a:p>
        </p:txBody>
      </p:sp>
    </p:spTree>
    <p:extLst>
      <p:ext uri="{BB962C8B-B14F-4D97-AF65-F5344CB8AC3E}">
        <p14:creationId xmlns:p14="http://schemas.microsoft.com/office/powerpoint/2010/main" val="427192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7444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itle 3"/>
          <p:cNvSpPr>
            <a:spLocks noGrp="1"/>
          </p:cNvSpPr>
          <p:nvPr>
            <p:ph type="title" idx="4294967295"/>
          </p:nvPr>
        </p:nvSpPr>
        <p:spPr>
          <a:xfrm>
            <a:off x="1524000" y="9525"/>
            <a:ext cx="9113838" cy="501650"/>
          </a:xfrm>
          <a:noFill/>
        </p:spPr>
        <p:txBody>
          <a:bodyPr>
            <a:normAutofit fontScale="90000"/>
          </a:bodyPr>
          <a:lstStyle/>
          <a:p>
            <a:pPr algn="ctr" eaLnBrk="1" hangingPunct="1"/>
            <a:r>
              <a:rPr lang="en-US" altLang="en-US" sz="2700" dirty="0"/>
              <a:t>Practitioner University Partnership … Ci3T Training &amp; Implementation</a:t>
            </a:r>
          </a:p>
        </p:txBody>
      </p:sp>
      <p:graphicFrame>
        <p:nvGraphicFramePr>
          <p:cNvPr id="8" name="Content Placeholder 7"/>
          <p:cNvGraphicFramePr>
            <a:graphicFrameLocks noGrp="1"/>
          </p:cNvGraphicFramePr>
          <p:nvPr>
            <p:ph idx="4294967295"/>
          </p:nvPr>
        </p:nvGraphicFramePr>
        <p:xfrm>
          <a:off x="1524000" y="511175"/>
          <a:ext cx="9113838" cy="6347188"/>
        </p:xfrm>
        <a:graphic>
          <a:graphicData uri="http://schemas.openxmlformats.org/drawingml/2006/table">
            <a:tbl>
              <a:tblPr/>
              <a:tblGrid>
                <a:gridCol w="3284538">
                  <a:extLst>
                    <a:ext uri="{9D8B030D-6E8A-4147-A177-3AD203B41FA5}">
                      <a16:colId xmlns:a16="http://schemas.microsoft.com/office/drawing/2014/main" val="20000"/>
                    </a:ext>
                  </a:extLst>
                </a:gridCol>
                <a:gridCol w="849312">
                  <a:extLst>
                    <a:ext uri="{9D8B030D-6E8A-4147-A177-3AD203B41FA5}">
                      <a16:colId xmlns:a16="http://schemas.microsoft.com/office/drawing/2014/main" val="20001"/>
                    </a:ext>
                  </a:extLst>
                </a:gridCol>
                <a:gridCol w="865188">
                  <a:extLst>
                    <a:ext uri="{9D8B030D-6E8A-4147-A177-3AD203B41FA5}">
                      <a16:colId xmlns:a16="http://schemas.microsoft.com/office/drawing/2014/main" val="20002"/>
                    </a:ext>
                  </a:extLst>
                </a:gridCol>
                <a:gridCol w="863600">
                  <a:extLst>
                    <a:ext uri="{9D8B030D-6E8A-4147-A177-3AD203B41FA5}">
                      <a16:colId xmlns:a16="http://schemas.microsoft.com/office/drawing/2014/main" val="20003"/>
                    </a:ext>
                  </a:extLst>
                </a:gridCol>
                <a:gridCol w="865187">
                  <a:extLst>
                    <a:ext uri="{9D8B030D-6E8A-4147-A177-3AD203B41FA5}">
                      <a16:colId xmlns:a16="http://schemas.microsoft.com/office/drawing/2014/main" val="20004"/>
                    </a:ext>
                  </a:extLst>
                </a:gridCol>
                <a:gridCol w="863600">
                  <a:extLst>
                    <a:ext uri="{9D8B030D-6E8A-4147-A177-3AD203B41FA5}">
                      <a16:colId xmlns:a16="http://schemas.microsoft.com/office/drawing/2014/main" val="20005"/>
                    </a:ext>
                  </a:extLst>
                </a:gridCol>
                <a:gridCol w="865188">
                  <a:extLst>
                    <a:ext uri="{9D8B030D-6E8A-4147-A177-3AD203B41FA5}">
                      <a16:colId xmlns:a16="http://schemas.microsoft.com/office/drawing/2014/main" val="20006"/>
                    </a:ext>
                  </a:extLst>
                </a:gridCol>
                <a:gridCol w="657225">
                  <a:extLst>
                    <a:ext uri="{9D8B030D-6E8A-4147-A177-3AD203B41FA5}">
                      <a16:colId xmlns:a16="http://schemas.microsoft.com/office/drawing/2014/main" val="20007"/>
                    </a:ext>
                  </a:extLst>
                </a:gridCol>
              </a:tblGrid>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MS PGothic" charset="-128"/>
                        </a:rPr>
                        <a:t>Phase </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MS PGothic" charset="-128"/>
                        </a:rPr>
                        <a:t>Year</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2013-14</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14-15</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15-16</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16-17</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17-18</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18-19</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19-20</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Elementary School</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6"/>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Middle and High Schools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1"/>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College and Career Center</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34642703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438626" y="272928"/>
            <a:ext cx="2246883" cy="3122592"/>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E387C9D5-6DB6-4149-BCDA-CA81A0332BAA}"/>
              </a:ext>
            </a:extLst>
          </p:cNvPr>
          <p:cNvPicPr>
            <a:picLocks noChangeAspect="1"/>
          </p:cNvPicPr>
          <p:nvPr/>
        </p:nvPicPr>
        <p:blipFill>
          <a:blip r:embed="rId3"/>
          <a:stretch>
            <a:fillRect/>
          </a:stretch>
        </p:blipFill>
        <p:spPr>
          <a:xfrm>
            <a:off x="5487574" y="121114"/>
            <a:ext cx="2621827" cy="3418011"/>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3747935" y="3214190"/>
            <a:ext cx="2621501" cy="3401584"/>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a:stretch>
            <a:fillRect/>
          </a:stretch>
        </p:blipFill>
        <p:spPr>
          <a:xfrm>
            <a:off x="8088689" y="52319"/>
            <a:ext cx="2439849" cy="3180251"/>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a:stretch>
            <a:fillRect/>
          </a:stretch>
        </p:blipFill>
        <p:spPr>
          <a:xfrm>
            <a:off x="7538689" y="2774212"/>
            <a:ext cx="3020916" cy="3981724"/>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BD779D0-9951-4732-A841-4AFA034ABE63}"/>
              </a:ext>
            </a:extLst>
          </p:cNvPr>
          <p:cNvPicPr>
            <a:picLocks noChangeAspect="1"/>
          </p:cNvPicPr>
          <p:nvPr/>
        </p:nvPicPr>
        <p:blipFill rotWithShape="1">
          <a:blip r:embed="rId7"/>
          <a:srcRect l="4838" r="2720"/>
          <a:stretch/>
        </p:blipFill>
        <p:spPr>
          <a:xfrm>
            <a:off x="1697903" y="3539125"/>
            <a:ext cx="2246883" cy="3068439"/>
          </a:xfrm>
          <a:prstGeom prst="rect">
            <a:avLst/>
          </a:prstGeom>
          <a:ln>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pic>
        <p:nvPicPr>
          <p:cNvPr id="15" name="Picture 14">
            <a:extLst>
              <a:ext uri="{FF2B5EF4-FFF2-40B4-BE49-F238E27FC236}">
                <a16:creationId xmlns:a16="http://schemas.microsoft.com/office/drawing/2014/main" id="{06B9A76F-679B-47A9-8637-5A92C227BF5E}"/>
              </a:ext>
            </a:extLst>
          </p:cNvPr>
          <p:cNvPicPr>
            <a:picLocks noChangeAspect="1"/>
          </p:cNvPicPr>
          <p:nvPr/>
        </p:nvPicPr>
        <p:blipFill>
          <a:blip r:embed="rId8"/>
          <a:stretch>
            <a:fillRect/>
          </a:stretch>
        </p:blipFill>
        <p:spPr>
          <a:xfrm>
            <a:off x="5798725" y="3294903"/>
            <a:ext cx="2708271" cy="3441985"/>
          </a:xfrm>
          <a:prstGeom prst="rect">
            <a:avLst/>
          </a:prstGeom>
          <a:solidFill>
            <a:schemeClr val="bg1"/>
          </a:solidFill>
          <a:ln w="3175">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pic>
        <p:nvPicPr>
          <p:cNvPr id="16" name="Picture 15">
            <a:extLst>
              <a:ext uri="{FF2B5EF4-FFF2-40B4-BE49-F238E27FC236}">
                <a16:creationId xmlns:a16="http://schemas.microsoft.com/office/drawing/2014/main" id="{57A7A458-0AEA-4398-852B-1F329812B45D}"/>
              </a:ext>
            </a:extLst>
          </p:cNvPr>
          <p:cNvPicPr>
            <a:picLocks noChangeAspect="1"/>
          </p:cNvPicPr>
          <p:nvPr/>
        </p:nvPicPr>
        <p:blipFill>
          <a:blip r:embed="rId9"/>
          <a:stretch>
            <a:fillRect/>
          </a:stretch>
        </p:blipFill>
        <p:spPr>
          <a:xfrm>
            <a:off x="1585445" y="48125"/>
            <a:ext cx="2364475" cy="3165992"/>
          </a:xfrm>
          <a:prstGeom prst="rect">
            <a:avLst/>
          </a:prstGeom>
          <a:ln>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spTree>
    <p:extLst>
      <p:ext uri="{BB962C8B-B14F-4D97-AF65-F5344CB8AC3E}">
        <p14:creationId xmlns:p14="http://schemas.microsoft.com/office/powerpoint/2010/main" val="287108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p:tgtEl>
                                          <p:spTgt spid="15"/>
                                        </p:tgtEl>
                                        <p:attrNameLst>
                                          <p:attrName>ppt_y</p:attrName>
                                        </p:attrNameLst>
                                      </p:cBhvr>
                                      <p:tavLst>
                                        <p:tav tm="0">
                                          <p:val>
                                            <p:strVal val="#ppt_y+#ppt_h*1.125000"/>
                                          </p:val>
                                        </p:tav>
                                        <p:tav tm="100000">
                                          <p:val>
                                            <p:strVal val="#ppt_y"/>
                                          </p:val>
                                        </p:tav>
                                      </p:tavLst>
                                    </p:anim>
                                    <p:animEffect transition="in" filter="wipe(up)">
                                      <p:cBhvr>
                                        <p:cTn id="17" dur="1000"/>
                                        <p:tgtEl>
                                          <p:spTgt spid="15"/>
                                        </p:tgtEl>
                                      </p:cBhvr>
                                    </p:animEffect>
                                  </p:childTnLst>
                                </p:cTn>
                              </p:par>
                            </p:childTnLst>
                          </p:cTn>
                        </p:par>
                        <p:par>
                          <p:cTn id="18" fill="hold">
                            <p:stCondLst>
                              <p:cond delay="2000"/>
                            </p:stCondLst>
                            <p:childTnLst>
                              <p:par>
                                <p:cTn id="19" presetID="14" presetClass="entr" presetSubtype="1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itle 3"/>
          <p:cNvSpPr>
            <a:spLocks noGrp="1"/>
          </p:cNvSpPr>
          <p:nvPr>
            <p:ph type="title"/>
          </p:nvPr>
        </p:nvSpPr>
        <p:spPr bwMode="auto">
          <a:xfrm>
            <a:off x="1981200" y="160338"/>
            <a:ext cx="8382000" cy="735012"/>
          </a:xfrm>
          <a:solidFill>
            <a:srgbClr val="A6A6A6"/>
          </a:solidFill>
        </p:spPr>
        <p:txBody>
          <a:bodyPr wrap="square" numCol="1" anchorCtr="0" compatLnSpc="1">
            <a:prstTxWarp prst="textNoShape">
              <a:avLst/>
            </a:prstTxWarp>
          </a:bodyPr>
          <a:lstStyle/>
          <a:p>
            <a:pPr eaLnBrk="1" hangingPunct="1"/>
            <a:r>
              <a:rPr lang="en-US" altLang="en-US" sz="3200"/>
              <a:t>Ci3T Primary Plan: Roles and Responsibilities</a:t>
            </a:r>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2570164" y="948027"/>
            <a:ext cx="7204075" cy="5566785"/>
          </a:xfrm>
          <a:prstGeom prst="rect">
            <a:avLst/>
          </a:prstGeom>
          <a:noFill/>
          <a:ln w="9525">
            <a:solidFill>
              <a:schemeClr val="tx1"/>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286000" y="4829175"/>
            <a:ext cx="7772400" cy="933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prstClr val="white"/>
                </a:solidFill>
                <a:latin typeface="Calibri" panose="020F0502020204030204"/>
              </a:rPr>
              <a:t>all stakeholder groups</a:t>
            </a:r>
          </a:p>
        </p:txBody>
      </p:sp>
    </p:spTree>
    <p:extLst>
      <p:ext uri="{BB962C8B-B14F-4D97-AF65-F5344CB8AC3E}">
        <p14:creationId xmlns:p14="http://schemas.microsoft.com/office/powerpoint/2010/main" val="18111201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465731" y="1472516"/>
            <a:ext cx="3855257" cy="5020359"/>
          </a:xfrm>
          <a:prstGeom prst="rect">
            <a:avLst/>
          </a:prstGeom>
        </p:spPr>
      </p:pic>
      <p:pic>
        <p:nvPicPr>
          <p:cNvPr id="4" name="Picture 3"/>
          <p:cNvPicPr>
            <a:picLocks noChangeAspect="1"/>
          </p:cNvPicPr>
          <p:nvPr/>
        </p:nvPicPr>
        <p:blipFill rotWithShape="1">
          <a:blip r:embed="rId4"/>
          <a:srcRect l="4579" t="3128" r="2598" b="15126"/>
          <a:stretch/>
        </p:blipFill>
        <p:spPr>
          <a:xfrm>
            <a:off x="215086" y="1349862"/>
            <a:ext cx="7535459" cy="5143014"/>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stretch>
            <a:fillRect/>
          </a:stretch>
        </p:blipFill>
        <p:spPr>
          <a:xfrm>
            <a:off x="4541324" y="7239675"/>
            <a:ext cx="5072602" cy="47999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rotWithShape="1">
          <a:blip r:embed="rId6"/>
          <a:srcRect l="-243" t="680" r="1023" b="-77"/>
          <a:stretch/>
        </p:blipFill>
        <p:spPr>
          <a:xfrm>
            <a:off x="6215598" y="7415041"/>
            <a:ext cx="5570859" cy="6673324"/>
          </a:xfrm>
          <a:prstGeom prst="rect">
            <a:avLst/>
          </a:prstGeom>
        </p:spPr>
      </p:pic>
      <p:pic>
        <p:nvPicPr>
          <p:cNvPr id="3" name="Picture 2">
            <a:extLst>
              <a:ext uri="{FF2B5EF4-FFF2-40B4-BE49-F238E27FC236}">
                <a16:creationId xmlns:a16="http://schemas.microsoft.com/office/drawing/2014/main" id="{4CCF6194-EC3B-4D1F-B15C-8B6FAFC38148}"/>
              </a:ext>
            </a:extLst>
          </p:cNvPr>
          <p:cNvPicPr>
            <a:picLocks noChangeAspect="1"/>
          </p:cNvPicPr>
          <p:nvPr/>
        </p:nvPicPr>
        <p:blipFill>
          <a:blip r:embed="rId7"/>
          <a:stretch>
            <a:fillRect/>
          </a:stretch>
        </p:blipFill>
        <p:spPr>
          <a:xfrm>
            <a:off x="4091425" y="1371048"/>
            <a:ext cx="6120182" cy="4377825"/>
          </a:xfrm>
          <a:prstGeom prst="rect">
            <a:avLst/>
          </a:prstGeom>
          <a:ln w="38100" cap="sq">
            <a:solidFill>
              <a:srgbClr val="000000"/>
            </a:solidFill>
            <a:prstDash val="solid"/>
            <a:miter lim="800000"/>
          </a:ln>
          <a:effectLst>
            <a:glow rad="139700">
              <a:schemeClr val="accent4">
                <a:satMod val="175000"/>
                <a:alpha val="40000"/>
              </a:schemeClr>
            </a:glow>
            <a:outerShdw blurRad="50800" dist="38100" dir="2700000" algn="tl" rotWithShape="0">
              <a:srgbClr val="000000">
                <a:alpha val="43000"/>
              </a:srgbClr>
            </a:outerShdw>
          </a:effectLst>
        </p:spPr>
      </p:pic>
      <p:sp>
        <p:nvSpPr>
          <p:cNvPr id="9" name="Title 1"/>
          <p:cNvSpPr txBox="1">
            <a:spLocks/>
          </p:cNvSpPr>
          <p:nvPr/>
        </p:nvSpPr>
        <p:spPr>
          <a:xfrm>
            <a:off x="765786" y="1097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a:r>
              <a:rPr lang="en-US" sz="3200" kern="0">
                <a:solidFill>
                  <a:schemeClr val="accent2">
                    <a:lumMod val="75000"/>
                  </a:schemeClr>
                </a:solidFill>
                <a:latin typeface="+mn-lt"/>
              </a:rPr>
              <a:t>A Look at Roles &amp; Responsibilities in </a:t>
            </a:r>
            <a:br>
              <a:rPr lang="en-US" sz="3200" kern="0">
                <a:solidFill>
                  <a:schemeClr val="accent2">
                    <a:lumMod val="75000"/>
                  </a:schemeClr>
                </a:solidFill>
                <a:latin typeface="+mn-lt"/>
              </a:rPr>
            </a:br>
            <a:r>
              <a:rPr lang="en-US" sz="3200" kern="0">
                <a:solidFill>
                  <a:schemeClr val="accent2">
                    <a:lumMod val="75000"/>
                  </a:schemeClr>
                </a:solidFill>
                <a:latin typeface="+mn-lt"/>
              </a:rPr>
              <a:t>Academic, Behavioral, &amp; Social Domains</a:t>
            </a:r>
          </a:p>
        </p:txBody>
      </p:sp>
      <p:pic>
        <p:nvPicPr>
          <p:cNvPr id="12" name="Picture 11"/>
          <p:cNvPicPr>
            <a:picLocks noChangeAspect="1"/>
          </p:cNvPicPr>
          <p:nvPr/>
        </p:nvPicPr>
        <p:blipFill>
          <a:blip r:embed="rId3"/>
          <a:stretch>
            <a:fillRect/>
          </a:stretch>
        </p:blipFill>
        <p:spPr>
          <a:xfrm>
            <a:off x="10115346" y="4463786"/>
            <a:ext cx="1767373" cy="2301493"/>
          </a:xfrm>
          <a:prstGeom prst="rect">
            <a:avLst/>
          </a:prstGeom>
        </p:spPr>
      </p:pic>
    </p:spTree>
    <p:extLst>
      <p:ext uri="{BB962C8B-B14F-4D97-AF65-F5344CB8AC3E}">
        <p14:creationId xmlns:p14="http://schemas.microsoft.com/office/powerpoint/2010/main" val="60104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1" cy="652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rot="5400000">
            <a:off x="2462595" y="1845326"/>
            <a:ext cx="1447800"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4" name="Rounded Rectangle 3"/>
          <p:cNvSpPr/>
          <p:nvPr/>
        </p:nvSpPr>
        <p:spPr>
          <a:xfrm rot="5400000">
            <a:off x="8278967" y="-161530"/>
            <a:ext cx="1651506"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5" name="Rounded Rectangle 4"/>
          <p:cNvSpPr/>
          <p:nvPr/>
        </p:nvSpPr>
        <p:spPr>
          <a:xfrm rot="5400000">
            <a:off x="5260548" y="2724183"/>
            <a:ext cx="1810837"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6" name="Rounded Rectangle 5"/>
          <p:cNvSpPr/>
          <p:nvPr/>
        </p:nvSpPr>
        <p:spPr>
          <a:xfrm rot="5400000">
            <a:off x="2482609" y="-98159"/>
            <a:ext cx="1219964"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7" name="Title 3"/>
          <p:cNvSpPr txBox="1">
            <a:spLocks/>
          </p:cNvSpPr>
          <p:nvPr/>
        </p:nvSpPr>
        <p:spPr bwMode="auto">
          <a:xfrm rot="-246943">
            <a:off x="1843088" y="9540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None/>
            </a:pPr>
            <a:r>
              <a:rPr lang="en-US" altLang="en-US" sz="3200">
                <a:solidFill>
                  <a:srgbClr val="FFFFFF"/>
                </a:solidFill>
                <a:latin typeface="Times New Roman" charset="0"/>
                <a:ea typeface="MS PGothic" charset="-128"/>
                <a:cs typeface="Times New Roman" charset="0"/>
              </a:rPr>
              <a:t>Ci3T Primary Plan: Procedures for Teaching</a:t>
            </a:r>
          </a:p>
        </p:txBody>
      </p:sp>
      <p:sp>
        <p:nvSpPr>
          <p:cNvPr id="8" name="Title 3"/>
          <p:cNvSpPr txBox="1">
            <a:spLocks/>
          </p:cNvSpPr>
          <p:nvPr/>
        </p:nvSpPr>
        <p:spPr bwMode="auto">
          <a:xfrm rot="414631">
            <a:off x="2011363" y="23129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None/>
            </a:pPr>
            <a:r>
              <a:rPr lang="en-US" altLang="en-US" sz="3200">
                <a:solidFill>
                  <a:srgbClr val="FFFFFF"/>
                </a:solidFill>
                <a:latin typeface="Times New Roman" charset="0"/>
                <a:ea typeface="MS PGothic" charset="-128"/>
                <a:cs typeface="Times New Roman" charset="0"/>
              </a:rPr>
              <a:t>Ci3T Primary Plan: Procedures for Reinforcing</a:t>
            </a:r>
          </a:p>
        </p:txBody>
      </p:sp>
      <p:sp>
        <p:nvSpPr>
          <p:cNvPr id="14" name="Title 3"/>
          <p:cNvSpPr txBox="1">
            <a:spLocks/>
          </p:cNvSpPr>
          <p:nvPr/>
        </p:nvSpPr>
        <p:spPr bwMode="auto">
          <a:xfrm rot="-330507">
            <a:off x="1843088" y="4183063"/>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None/>
            </a:pPr>
            <a:r>
              <a:rPr lang="en-US" altLang="en-US" sz="3200">
                <a:solidFill>
                  <a:srgbClr val="FFFFFF"/>
                </a:solidFill>
                <a:latin typeface="Times New Roman" charset="0"/>
                <a:ea typeface="MS PGothic" charset="-128"/>
                <a:cs typeface="Times New Roman" charset="0"/>
              </a:rPr>
              <a:t>Ci3T Primary Plan: Procedures for Monitoring</a:t>
            </a:r>
          </a:p>
        </p:txBody>
      </p:sp>
      <p:pic>
        <p:nvPicPr>
          <p:cNvPr id="11" name="Picture 10">
            <a:extLst>
              <a:ext uri="{FF2B5EF4-FFF2-40B4-BE49-F238E27FC236}">
                <a16:creationId xmlns:a16="http://schemas.microsoft.com/office/drawing/2014/main" id="{38623F72-7D62-2F4D-94A7-31CBCF046E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29584">
            <a:off x="8392670" y="4687116"/>
            <a:ext cx="1580351" cy="20410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26486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0-#ppt_w/2"/>
                                          </p:val>
                                        </p:tav>
                                        <p:tav tm="100000">
                                          <p:val>
                                            <p:strVal val="#ppt_x"/>
                                          </p:val>
                                        </p:tav>
                                      </p:tavLst>
                                    </p:anim>
                                    <p:anim calcmode="lin" valueType="num">
                                      <p:cBhvr additive="base">
                                        <p:cTn id="4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09914-4E42-234A-BC59-F50618D97647}"/>
              </a:ext>
            </a:extLst>
          </p:cNvPr>
          <p:cNvSpPr>
            <a:spLocks noGrp="1"/>
          </p:cNvSpPr>
          <p:nvPr>
            <p:ph type="title"/>
          </p:nvPr>
        </p:nvSpPr>
        <p:spPr>
          <a:xfrm>
            <a:off x="1894417" y="294715"/>
            <a:ext cx="8365066" cy="623888"/>
          </a:xfrm>
        </p:spPr>
        <p:txBody>
          <a:bodyPr>
            <a:normAutofit fontScale="90000"/>
          </a:bodyPr>
          <a:lstStyle/>
          <a:p>
            <a:r>
              <a:rPr lang="en-US" dirty="0"/>
              <a:t>Planning for an Integrated Approach</a:t>
            </a:r>
          </a:p>
        </p:txBody>
      </p:sp>
      <p:pic>
        <p:nvPicPr>
          <p:cNvPr id="6" name="Picture 5"/>
          <p:cNvPicPr>
            <a:picLocks noChangeAspect="1"/>
          </p:cNvPicPr>
          <p:nvPr/>
        </p:nvPicPr>
        <p:blipFill rotWithShape="1">
          <a:blip r:embed="rId2"/>
          <a:srcRect b="9132"/>
          <a:stretch/>
        </p:blipFill>
        <p:spPr>
          <a:xfrm>
            <a:off x="1608285" y="999287"/>
            <a:ext cx="8954940" cy="345397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stretch>
            <a:fillRect/>
          </a:stretch>
        </p:blipFill>
        <p:spPr>
          <a:xfrm>
            <a:off x="1590675" y="4533943"/>
            <a:ext cx="8972550" cy="2238332"/>
          </a:xfrm>
          <a:prstGeom prst="rect">
            <a:avLst/>
          </a:prstGeom>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CCA156BB-FB1E-4234-91D0-A0FC0C4F43ED}"/>
              </a:ext>
            </a:extLst>
          </p:cNvPr>
          <p:cNvSpPr/>
          <p:nvPr/>
        </p:nvSpPr>
        <p:spPr>
          <a:xfrm>
            <a:off x="1608286" y="2933700"/>
            <a:ext cx="1630215" cy="1600242"/>
          </a:xfrm>
          <a:prstGeom prst="rect">
            <a:avLst/>
          </a:prstGeom>
          <a:no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76757B5-3293-4ACE-9002-1F2A8B312317}"/>
              </a:ext>
            </a:extLst>
          </p:cNvPr>
          <p:cNvSpPr/>
          <p:nvPr/>
        </p:nvSpPr>
        <p:spPr>
          <a:xfrm>
            <a:off x="8190061" y="1126030"/>
            <a:ext cx="2373165" cy="1600242"/>
          </a:xfrm>
          <a:prstGeom prst="rect">
            <a:avLst/>
          </a:prstGeom>
          <a:no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4874913" y="5656758"/>
            <a:ext cx="5056300" cy="1028700"/>
          </a:xfrm>
          <a:prstGeom prst="rect">
            <a:avLst/>
          </a:prstGeom>
        </p:spPr>
      </p:pic>
      <p:sp>
        <p:nvSpPr>
          <p:cNvPr id="11" name="Rounded Rectangle 10"/>
          <p:cNvSpPr/>
          <p:nvPr/>
        </p:nvSpPr>
        <p:spPr>
          <a:xfrm>
            <a:off x="7935034" y="4982584"/>
            <a:ext cx="879273" cy="464946"/>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a:solidFill>
                  <a:schemeClr val="tx1"/>
                </a:solidFill>
              </a:rPr>
              <a:t>OTR</a:t>
            </a:r>
          </a:p>
        </p:txBody>
      </p:sp>
      <p:sp>
        <p:nvSpPr>
          <p:cNvPr id="12" name="Rounded Rectangle 11"/>
          <p:cNvSpPr/>
          <p:nvPr/>
        </p:nvSpPr>
        <p:spPr>
          <a:xfrm>
            <a:off x="8804631" y="5174183"/>
            <a:ext cx="1563901" cy="683151"/>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a:solidFill>
                  <a:schemeClr val="tx1"/>
                </a:solidFill>
              </a:rPr>
              <a:t>Active Supervision</a:t>
            </a:r>
          </a:p>
        </p:txBody>
      </p:sp>
      <p:sp>
        <p:nvSpPr>
          <p:cNvPr id="13" name="Rounded Rectangle 12"/>
          <p:cNvSpPr/>
          <p:nvPr/>
        </p:nvSpPr>
        <p:spPr>
          <a:xfrm>
            <a:off x="4289350" y="5484155"/>
            <a:ext cx="1171126" cy="433054"/>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a:solidFill>
                  <a:schemeClr val="tx1"/>
                </a:solidFill>
              </a:rPr>
              <a:t>Choice</a:t>
            </a:r>
          </a:p>
        </p:txBody>
      </p:sp>
      <p:sp>
        <p:nvSpPr>
          <p:cNvPr id="14" name="Rounded Rectangle 13"/>
          <p:cNvSpPr/>
          <p:nvPr/>
        </p:nvSpPr>
        <p:spPr>
          <a:xfrm>
            <a:off x="5386336" y="4980731"/>
            <a:ext cx="847671" cy="411236"/>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a:solidFill>
                  <a:schemeClr val="tx1"/>
                </a:solidFill>
              </a:rPr>
              <a:t>BSP</a:t>
            </a:r>
          </a:p>
        </p:txBody>
      </p:sp>
      <p:sp>
        <p:nvSpPr>
          <p:cNvPr id="15" name="Rounded Rectangle 14"/>
          <p:cNvSpPr/>
          <p:nvPr/>
        </p:nvSpPr>
        <p:spPr>
          <a:xfrm>
            <a:off x="6265633" y="5378393"/>
            <a:ext cx="1731478" cy="411233"/>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a:solidFill>
                  <a:schemeClr val="tx1"/>
                </a:solidFill>
              </a:rPr>
              <a:t>Precorrection</a:t>
            </a:r>
          </a:p>
        </p:txBody>
      </p:sp>
    </p:spTree>
    <p:extLst>
      <p:ext uri="{BB962C8B-B14F-4D97-AF65-F5344CB8AC3E}">
        <p14:creationId xmlns:p14="http://schemas.microsoft.com/office/powerpoint/2010/main" val="15373128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P spid="12"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EC601F3E-5A2E-49E4-A17C-F29BD6F1B9AA}"/>
              </a:ext>
            </a:extLst>
          </p:cNvPr>
          <p:cNvPicPr>
            <a:picLocks noChangeAspect="1"/>
          </p:cNvPicPr>
          <p:nvPr/>
        </p:nvPicPr>
        <p:blipFill>
          <a:blip r:embed="rId3"/>
          <a:stretch>
            <a:fillRect/>
          </a:stretch>
        </p:blipFill>
        <p:spPr>
          <a:xfrm>
            <a:off x="324556" y="596036"/>
            <a:ext cx="4566470" cy="2431644"/>
          </a:xfrm>
          <a:prstGeom prst="rect">
            <a:avLst/>
          </a:prstGeom>
          <a:ln w="76200">
            <a:solidFill>
              <a:srgbClr val="6FB2C3"/>
            </a:solidFill>
          </a:ln>
          <a:effectLst>
            <a:outerShdw blurRad="50800" dist="38100" dir="5400000" algn="t" rotWithShape="0">
              <a:prstClr val="black">
                <a:alpha val="40000"/>
              </a:prstClr>
            </a:outerShdw>
          </a:effectLst>
        </p:spPr>
      </p:pic>
      <p:pic>
        <p:nvPicPr>
          <p:cNvPr id="3" name="Picture 2" descr="A screenshot of a cell phone&#10;&#10;Description automatically generated">
            <a:extLst>
              <a:ext uri="{FF2B5EF4-FFF2-40B4-BE49-F238E27FC236}">
                <a16:creationId xmlns:a16="http://schemas.microsoft.com/office/drawing/2014/main" id="{7D290152-75EB-44E7-A2EC-D371D338A702}"/>
              </a:ext>
            </a:extLst>
          </p:cNvPr>
          <p:cNvPicPr>
            <a:picLocks noChangeAspect="1"/>
          </p:cNvPicPr>
          <p:nvPr/>
        </p:nvPicPr>
        <p:blipFill>
          <a:blip r:embed="rId4"/>
          <a:stretch>
            <a:fillRect/>
          </a:stretch>
        </p:blipFill>
        <p:spPr>
          <a:xfrm>
            <a:off x="5635731" y="301396"/>
            <a:ext cx="5311848" cy="3200386"/>
          </a:xfrm>
          <a:prstGeom prst="rect">
            <a:avLst/>
          </a:prstGeom>
          <a:ln w="76200">
            <a:solidFill>
              <a:schemeClr val="accent4">
                <a:lumMod val="60000"/>
                <a:lumOff val="40000"/>
              </a:schemeClr>
            </a:solidFill>
          </a:ln>
          <a:effectLst>
            <a:outerShdw blurRad="50800" dist="38100" dir="5400000" algn="t" rotWithShape="0">
              <a:prstClr val="black">
                <a:alpha val="40000"/>
              </a:prstClr>
            </a:outerShdw>
          </a:effectLst>
        </p:spPr>
      </p:pic>
      <p:pic>
        <p:nvPicPr>
          <p:cNvPr id="4" name="Picture 3" descr="A screenshot of a cell phone&#10;&#10;Description automatically generated">
            <a:hlinkClick r:id="rId5"/>
            <a:extLst>
              <a:ext uri="{FF2B5EF4-FFF2-40B4-BE49-F238E27FC236}">
                <a16:creationId xmlns:a16="http://schemas.microsoft.com/office/drawing/2014/main" id="{6E616961-B66D-45B7-957B-596EC60260B3}"/>
              </a:ext>
            </a:extLst>
          </p:cNvPr>
          <p:cNvPicPr>
            <a:picLocks noChangeAspect="1"/>
          </p:cNvPicPr>
          <p:nvPr/>
        </p:nvPicPr>
        <p:blipFill>
          <a:blip r:embed="rId6"/>
          <a:stretch>
            <a:fillRect/>
          </a:stretch>
        </p:blipFill>
        <p:spPr>
          <a:xfrm>
            <a:off x="1264920" y="3946725"/>
            <a:ext cx="4482296" cy="2431644"/>
          </a:xfrm>
          <a:prstGeom prst="rect">
            <a:avLst/>
          </a:prstGeom>
          <a:ln w="76200">
            <a:solidFill>
              <a:srgbClr val="9966FF"/>
            </a:solidFill>
          </a:ln>
          <a:effectLst>
            <a:outerShdw blurRad="50800" dist="38100" dir="5400000" algn="t" rotWithShape="0">
              <a:prstClr val="black">
                <a:alpha val="40000"/>
              </a:prstClr>
            </a:outerShdw>
          </a:effectLst>
        </p:spPr>
      </p:pic>
      <p:sp>
        <p:nvSpPr>
          <p:cNvPr id="5" name="Arrow: Curved Left 4">
            <a:extLst>
              <a:ext uri="{FF2B5EF4-FFF2-40B4-BE49-F238E27FC236}">
                <a16:creationId xmlns:a16="http://schemas.microsoft.com/office/drawing/2014/main" id="{5539333D-144B-4DF1-A1F8-0662FCC4F435}"/>
              </a:ext>
            </a:extLst>
          </p:cNvPr>
          <p:cNvSpPr/>
          <p:nvPr/>
        </p:nvSpPr>
        <p:spPr>
          <a:xfrm>
            <a:off x="6098883" y="3184725"/>
            <a:ext cx="2317011" cy="2098380"/>
          </a:xfrm>
          <a:prstGeom prst="curvedLeftArrow">
            <a:avLst>
              <a:gd name="adj1" fmla="val 9476"/>
              <a:gd name="adj2" fmla="val 49392"/>
              <a:gd name="adj3" fmla="val 25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black"/>
              </a:solidFill>
              <a:latin typeface="Calibri" panose="020F0502020204030204"/>
            </a:endParaRPr>
          </a:p>
        </p:txBody>
      </p:sp>
    </p:spTree>
    <p:extLst>
      <p:ext uri="{BB962C8B-B14F-4D97-AF65-F5344CB8AC3E}">
        <p14:creationId xmlns:p14="http://schemas.microsoft.com/office/powerpoint/2010/main" val="388352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0406" y="337192"/>
            <a:ext cx="8316138" cy="5741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itle 1"/>
          <p:cNvSpPr txBox="1">
            <a:spLocks/>
          </p:cNvSpPr>
          <p:nvPr/>
        </p:nvSpPr>
        <p:spPr>
          <a:xfrm rot="16200000">
            <a:off x="-2590801" y="2930092"/>
            <a:ext cx="6858001" cy="1305539"/>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a:t>ci3t.org</a:t>
            </a:r>
          </a:p>
        </p:txBody>
      </p:sp>
    </p:spTree>
    <p:extLst>
      <p:ext uri="{BB962C8B-B14F-4D97-AF65-F5344CB8AC3E}">
        <p14:creationId xmlns:p14="http://schemas.microsoft.com/office/powerpoint/2010/main" val="330772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14D25C-33FD-4C31-91F3-49A3DD8C4F0D}"/>
              </a:ext>
            </a:extLst>
          </p:cNvPr>
          <p:cNvSpPr txBox="1"/>
          <p:nvPr/>
        </p:nvSpPr>
        <p:spPr>
          <a:xfrm>
            <a:off x="210592" y="172275"/>
            <a:ext cx="4218534" cy="6678751"/>
          </a:xfrm>
          <a:prstGeom prst="rect">
            <a:avLst/>
          </a:prstGeom>
          <a:solidFill>
            <a:schemeClr val="accent1">
              <a:lumMod val="20000"/>
              <a:lumOff val="80000"/>
            </a:schemeClr>
          </a:solidFill>
          <a:ln>
            <a:solidFill>
              <a:srgbClr val="3C7271"/>
            </a:solidFill>
          </a:ln>
        </p:spPr>
        <p:txBody>
          <a:bodyPr wrap="square" rtlCol="0" anchor="t">
            <a:spAutoFit/>
          </a:bodyPr>
          <a:lstStyle/>
          <a:p>
            <a:pPr marL="0" marR="0" algn="ctr">
              <a:spcBef>
                <a:spcPts val="0"/>
              </a:spcBef>
              <a:spcAft>
                <a:spcPts val="0"/>
              </a:spcAft>
            </a:pPr>
            <a:r>
              <a:rPr lang="en-US" sz="2000" b="1">
                <a:solidFill>
                  <a:srgbClr val="000000"/>
                </a:solidFill>
                <a:effectLst/>
                <a:latin typeface="Calibri"/>
                <a:ea typeface="Calibri" panose="020F0502020204030204" pitchFamily="34" charset="0"/>
                <a:cs typeface="Arial"/>
              </a:rPr>
              <a:t>Virtual Learning Incentives</a:t>
            </a:r>
            <a:endParaRPr lang="en-US" sz="2000">
              <a:effectLst/>
              <a:latin typeface="Calibri"/>
              <a:ea typeface="Calibri" panose="020F0502020204030204" pitchFamily="34" charset="0"/>
              <a:cs typeface="Arial"/>
            </a:endParaRPr>
          </a:p>
          <a:p>
            <a:pPr marL="0" marR="0">
              <a:spcBef>
                <a:spcPts val="0"/>
              </a:spcBef>
              <a:spcAft>
                <a:spcPts val="1200"/>
              </a:spcAft>
            </a:pPr>
            <a:endParaRPr lang="en-US" sz="2000">
              <a:effectLst/>
              <a:latin typeface="Calibri"/>
              <a:ea typeface="Calibri" panose="020F0502020204030204" pitchFamily="34" charset="0"/>
              <a:cs typeface="Times New Roman"/>
            </a:endParaRPr>
          </a:p>
          <a:p>
            <a:pPr marL="0" marR="0">
              <a:spcBef>
                <a:spcPts val="0"/>
              </a:spcBef>
              <a:spcAft>
                <a:spcPts val="0"/>
              </a:spcAft>
            </a:pPr>
            <a:r>
              <a:rPr lang="en-US" sz="2000" b="1" u="sng">
                <a:solidFill>
                  <a:srgbClr val="000000"/>
                </a:solidFill>
                <a:effectLst/>
                <a:latin typeface="Calibri"/>
                <a:ea typeface="Calibri" panose="020F0502020204030204" pitchFamily="34" charset="0"/>
                <a:cs typeface="Arial"/>
              </a:rPr>
              <a:t>FREE Incentives: </a:t>
            </a:r>
            <a:endParaRPr lang="en-US" sz="2000">
              <a:effectLst/>
              <a:latin typeface="Calibri"/>
              <a:ea typeface="Calibri" panose="020F0502020204030204" pitchFamily="34" charset="0"/>
              <a:cs typeface="Arial"/>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2000">
                <a:solidFill>
                  <a:srgbClr val="000000"/>
                </a:solidFill>
                <a:effectLst/>
                <a:latin typeface="Calibri"/>
                <a:ea typeface="Times New Roman" panose="02020603050405020304" pitchFamily="18" charset="0"/>
                <a:cs typeface="Arial"/>
              </a:rPr>
              <a:t>Stay after on ZOOM with a friend for a chat</a:t>
            </a:r>
            <a:endParaRPr lang="en-US" sz="2000">
              <a:solidFill>
                <a:srgbClr val="000000"/>
              </a:solidFill>
              <a:effectLst/>
              <a:latin typeface="Calibri"/>
              <a:ea typeface="Calibri" panose="020F0502020204030204" pitchFamily="34" charset="0"/>
              <a:cs typeface="Arial"/>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2000">
                <a:solidFill>
                  <a:srgbClr val="000000"/>
                </a:solidFill>
                <a:effectLst/>
                <a:latin typeface="Calibri"/>
                <a:ea typeface="Times New Roman" panose="02020603050405020304" pitchFamily="18" charset="0"/>
                <a:cs typeface="Arial"/>
              </a:rPr>
              <a:t>Virtual lunch date with the teacher, </a:t>
            </a:r>
            <a:r>
              <a:rPr lang="en-US" sz="2000">
                <a:solidFill>
                  <a:srgbClr val="000000"/>
                </a:solidFill>
                <a:latin typeface="Calibri"/>
                <a:ea typeface="Times New Roman" panose="02020603050405020304" pitchFamily="18" charset="0"/>
                <a:cs typeface="Arial"/>
              </a:rPr>
              <a:t>principal, etc.</a:t>
            </a:r>
            <a:r>
              <a:rPr lang="en-US" sz="2000">
                <a:effectLst/>
                <a:latin typeface="Calibri"/>
                <a:ea typeface="Times New Roman" panose="02020603050405020304" pitchFamily="18" charset="0"/>
              </a:rPr>
              <a:t/>
            </a:r>
            <a:br>
              <a:rPr lang="en-US" sz="2000">
                <a:effectLst/>
                <a:latin typeface="Calibri"/>
                <a:ea typeface="Times New Roman" panose="02020603050405020304" pitchFamily="18" charset="0"/>
              </a:rPr>
            </a:br>
            <a:r>
              <a:rPr lang="en-US" sz="2000" i="1">
                <a:solidFill>
                  <a:srgbClr val="000000"/>
                </a:solidFill>
                <a:effectLst/>
                <a:latin typeface="Calibri"/>
                <a:ea typeface="Times New Roman" panose="02020603050405020304" pitchFamily="18" charset="0"/>
                <a:cs typeface="Arial"/>
              </a:rPr>
              <a:t>(check with that staff member before offering them up of course)</a:t>
            </a:r>
            <a:endParaRPr lang="en-US" sz="2000">
              <a:solidFill>
                <a:srgbClr val="000000"/>
              </a:solidFill>
              <a:effectLst/>
              <a:latin typeface="Calibri"/>
              <a:ea typeface="Calibri" panose="020F0502020204030204" pitchFamily="34" charset="0"/>
              <a:cs typeface="Arial"/>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2000">
                <a:solidFill>
                  <a:srgbClr val="000000"/>
                </a:solidFill>
                <a:effectLst/>
                <a:latin typeface="Calibri"/>
                <a:ea typeface="Times New Roman" panose="02020603050405020304" pitchFamily="18" charset="0"/>
                <a:cs typeface="Arial"/>
              </a:rPr>
              <a:t>Teacher wears stickers or has a sign with the student’s name</a:t>
            </a:r>
            <a:endParaRPr lang="en-US" sz="2000">
              <a:solidFill>
                <a:srgbClr val="000000"/>
              </a:solidFill>
              <a:effectLst/>
              <a:latin typeface="Calibri"/>
              <a:ea typeface="Calibri" panose="020F0502020204030204" pitchFamily="34" charset="0"/>
              <a:cs typeface="Arial"/>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2000">
                <a:solidFill>
                  <a:srgbClr val="000000"/>
                </a:solidFill>
                <a:effectLst/>
                <a:latin typeface="Calibri"/>
                <a:ea typeface="Times New Roman" panose="02020603050405020304" pitchFamily="18" charset="0"/>
                <a:cs typeface="Arial"/>
              </a:rPr>
              <a:t>Dress up ZOOM day (hats, PJs, costumes, etc.) </a:t>
            </a:r>
            <a:endParaRPr lang="en-US" sz="2000">
              <a:solidFill>
                <a:srgbClr val="000000"/>
              </a:solidFill>
              <a:effectLst/>
              <a:latin typeface="Calibri"/>
              <a:ea typeface="Calibri" panose="020F0502020204030204" pitchFamily="34" charset="0"/>
              <a:cs typeface="Arial"/>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2000">
                <a:solidFill>
                  <a:srgbClr val="000000"/>
                </a:solidFill>
                <a:effectLst/>
                <a:latin typeface="Calibri"/>
                <a:ea typeface="Times New Roman" panose="02020603050405020304" pitchFamily="18" charset="0"/>
                <a:cs typeface="Arial"/>
              </a:rPr>
              <a:t>Virtual Greeting Cards (sent via email)</a:t>
            </a:r>
            <a:endParaRPr lang="en-US" sz="2000">
              <a:solidFill>
                <a:srgbClr val="000000"/>
              </a:solidFill>
              <a:effectLst/>
              <a:latin typeface="Calibri"/>
              <a:ea typeface="Calibri" panose="020F0502020204030204" pitchFamily="34" charset="0"/>
              <a:cs typeface="Arial"/>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2000">
                <a:solidFill>
                  <a:srgbClr val="000000"/>
                </a:solidFill>
                <a:effectLst/>
                <a:latin typeface="Calibri"/>
                <a:ea typeface="Times New Roman" panose="02020603050405020304" pitchFamily="18" charset="0"/>
                <a:cs typeface="Arial"/>
              </a:rPr>
              <a:t>Show &amp; Tell Time (or some kind of star student spotlight time) </a:t>
            </a:r>
          </a:p>
          <a:p>
            <a:pPr marL="342900" indent="-342900">
              <a:buFont typeface="Symbol" panose="05050102010706020507" pitchFamily="18" charset="2"/>
              <a:buChar char=""/>
            </a:pPr>
            <a:endParaRPr lang="en-US" sz="2000">
              <a:cs typeface="Arial"/>
            </a:endParaRPr>
          </a:p>
          <a:p>
            <a:r>
              <a:rPr lang="en-US" sz="2000"/>
              <a:t>Personalized stickers in See Saw (2nd grade has been using this)</a:t>
            </a:r>
            <a:r>
              <a:rPr lang="en-US" sz="1800">
                <a:effectLst/>
                <a:latin typeface="Arial" panose="020B0604020202020204" pitchFamily="34" charset="0"/>
                <a:ea typeface="Times New Roman" panose="02020603050405020304" pitchFamily="18" charset="0"/>
              </a:rPr>
              <a:t/>
            </a:r>
            <a:br>
              <a:rPr lang="en-US" sz="1800">
                <a:effectLst/>
                <a:latin typeface="Arial" panose="020B0604020202020204" pitchFamily="34" charset="0"/>
                <a:ea typeface="Times New Roman" panose="02020603050405020304" pitchFamily="18" charset="0"/>
              </a:rPr>
            </a:br>
            <a:endParaRPr lang="en-US"/>
          </a:p>
        </p:txBody>
      </p:sp>
      <p:pic>
        <p:nvPicPr>
          <p:cNvPr id="5" name="Picture 4">
            <a:extLst>
              <a:ext uri="{FF2B5EF4-FFF2-40B4-BE49-F238E27FC236}">
                <a16:creationId xmlns:a16="http://schemas.microsoft.com/office/drawing/2014/main" id="{2E8A2517-59F0-486D-B447-9A4C3BE0214F}"/>
              </a:ext>
            </a:extLst>
          </p:cNvPr>
          <p:cNvPicPr>
            <a:picLocks noChangeAspect="1"/>
          </p:cNvPicPr>
          <p:nvPr/>
        </p:nvPicPr>
        <p:blipFill>
          <a:blip r:embed="rId2"/>
          <a:stretch>
            <a:fillRect/>
          </a:stretch>
        </p:blipFill>
        <p:spPr>
          <a:xfrm>
            <a:off x="4639801" y="420753"/>
            <a:ext cx="6729468" cy="5024275"/>
          </a:xfrm>
          <a:prstGeom prst="rect">
            <a:avLst/>
          </a:prstGeom>
        </p:spPr>
      </p:pic>
      <p:sp>
        <p:nvSpPr>
          <p:cNvPr id="3" name="TextBox 2">
            <a:extLst>
              <a:ext uri="{FF2B5EF4-FFF2-40B4-BE49-F238E27FC236}">
                <a16:creationId xmlns:a16="http://schemas.microsoft.com/office/drawing/2014/main" id="{27ED27F3-5529-4A68-9BCE-53B9584C6034}"/>
              </a:ext>
            </a:extLst>
          </p:cNvPr>
          <p:cNvSpPr txBox="1"/>
          <p:nvPr/>
        </p:nvSpPr>
        <p:spPr>
          <a:xfrm>
            <a:off x="5014452" y="5692877"/>
            <a:ext cx="5840649" cy="369332"/>
          </a:xfrm>
          <a:prstGeom prst="rect">
            <a:avLst/>
          </a:prstGeom>
          <a:noFill/>
        </p:spPr>
        <p:txBody>
          <a:bodyPr wrap="square" rtlCol="0" anchor="t">
            <a:spAutoFit/>
          </a:bodyPr>
          <a:lstStyle/>
          <a:p>
            <a:r>
              <a:rPr lang="en-US"/>
              <a:t>Adapted and shared with permission from a district partner</a:t>
            </a:r>
          </a:p>
        </p:txBody>
      </p:sp>
    </p:spTree>
    <p:extLst>
      <p:ext uri="{BB962C8B-B14F-4D97-AF65-F5344CB8AC3E}">
        <p14:creationId xmlns:p14="http://schemas.microsoft.com/office/powerpoint/2010/main" val="17556441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aphicFrame>
        <p:nvGraphicFramePr>
          <p:cNvPr id="8" name="Content Placeholder 4"/>
          <p:cNvGraphicFramePr>
            <a:graphicFrameLocks/>
          </p:cNvGraphicFramePr>
          <p:nvPr>
            <p:extLst/>
          </p:nvPr>
        </p:nvGraphicFramePr>
        <p:xfrm>
          <a:off x="838200" y="360795"/>
          <a:ext cx="7788564" cy="57430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Oval 8">
            <a:extLst>
              <a:ext uri="{FF2B5EF4-FFF2-40B4-BE49-F238E27FC236}">
                <a16:creationId xmlns:a16="http://schemas.microsoft.com/office/drawing/2014/main" id="{E415EB7A-6E2A-4B96-8A1D-E9BE10ADA351}"/>
              </a:ext>
            </a:extLst>
          </p:cNvPr>
          <p:cNvSpPr/>
          <p:nvPr/>
        </p:nvSpPr>
        <p:spPr>
          <a:xfrm>
            <a:off x="4517953" y="5289489"/>
            <a:ext cx="4511444" cy="1294021"/>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75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b="1" dirty="0">
                  <a:solidFill>
                    <a:prstClr val="white">
                      <a:alpha val="30000"/>
                    </a:prstClr>
                  </a:solidFill>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alpha val="30000"/>
                    </a:prstClr>
                  </a:solidFill>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solidFill>
                    </a:ln>
                    <a:solidFill>
                      <a:prstClr val="black">
                        <a:alpha val="30000"/>
                      </a:prstClr>
                    </a:solidFill>
                  </a:rPr>
                  <a:t>Tier 2</a:t>
                </a:r>
              </a:p>
              <a:p>
                <a:pPr algn="ctr" defTabSz="457200" eaLnBrk="1" fontAlgn="base" hangingPunct="1">
                  <a:lnSpc>
                    <a:spcPct val="85000"/>
                  </a:lnSpc>
                  <a:spcBef>
                    <a:spcPct val="0"/>
                  </a:spcBef>
                  <a:spcAft>
                    <a:spcPct val="0"/>
                  </a:spcAft>
                </a:pPr>
                <a:r>
                  <a:rPr lang="en-US" sz="2400" b="1" dirty="0">
                    <a:ln w="3175">
                      <a:solidFill>
                        <a:prstClr val="white"/>
                      </a:solidFill>
                    </a:ln>
                    <a:solidFill>
                      <a:prstClr val="black">
                        <a:alpha val="30000"/>
                      </a:prstClr>
                    </a:solidFill>
                  </a:rPr>
                  <a:t>Secondary Prevention (</a:t>
                </a:r>
                <a:r>
                  <a:rPr lang="en-US" sz="2400" b="1" dirty="0">
                    <a:ln w="3175">
                      <a:solidFill>
                        <a:prstClr val="white"/>
                      </a:solidFill>
                    </a:ln>
                    <a:solidFill>
                      <a:prstClr val="black">
                        <a:alpha val="30000"/>
                      </a:prstClr>
                    </a:solidFill>
                    <a:cs typeface="Arial" panose="020B0604020202020204" pitchFamily="34" charset="0"/>
                  </a:rPr>
                  <a:t>≈15%</a:t>
                </a:r>
                <a:r>
                  <a:rPr lang="en-US" sz="2400" b="1" dirty="0">
                    <a:ln w="3175">
                      <a:solidFill>
                        <a:prstClr val="white"/>
                      </a:solidFill>
                    </a:ln>
                    <a:solidFill>
                      <a:prstClr val="black">
                        <a:alpha val="30000"/>
                      </a:prstClr>
                    </a:solidFill>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alpha val="30000"/>
                      </a:prstClr>
                    </a:solidFill>
                  </a:rPr>
                  <a:t>Tier 1</a:t>
                </a:r>
              </a:p>
              <a:p>
                <a:pPr algn="ctr" defTabSz="457200" eaLnBrk="1" fontAlgn="base" hangingPunct="1">
                  <a:spcBef>
                    <a:spcPct val="0"/>
                  </a:spcBef>
                  <a:spcAft>
                    <a:spcPct val="0"/>
                  </a:spcAft>
                </a:pPr>
                <a:r>
                  <a:rPr lang="en-US" sz="2400" b="1" dirty="0">
                    <a:ln w="3175">
                      <a:solidFill>
                        <a:prstClr val="white">
                          <a:alpha val="70000"/>
                        </a:prstClr>
                      </a:solidFill>
                    </a:ln>
                    <a:solidFill>
                      <a:prstClr val="black">
                        <a:alpha val="30000"/>
                      </a:prstClr>
                    </a:solidFill>
                  </a:rPr>
                  <a:t>Primary Prevention (</a:t>
                </a:r>
                <a:r>
                  <a:rPr lang="en-US" sz="2400" b="1" dirty="0">
                    <a:ln w="3175">
                      <a:solidFill>
                        <a:prstClr val="white">
                          <a:alpha val="70000"/>
                        </a:prstClr>
                      </a:solidFill>
                    </a:ln>
                    <a:solidFill>
                      <a:prstClr val="black">
                        <a:alpha val="30000"/>
                      </a:prstClr>
                    </a:solidFill>
                    <a:cs typeface="Arial" panose="020B0604020202020204" pitchFamily="34" charset="0"/>
                  </a:rPr>
                  <a:t>≈80%</a:t>
                </a:r>
                <a:r>
                  <a:rPr lang="en-US" sz="2400" b="1" dirty="0">
                    <a:ln w="3175">
                      <a:solidFill>
                        <a:prstClr val="white">
                          <a:alpha val="70000"/>
                        </a:prstClr>
                      </a:solidFill>
                    </a:ln>
                    <a:solidFill>
                      <a:prstClr val="black">
                        <a:alpha val="30000"/>
                      </a:prstClr>
                    </a:solidFill>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dirty="0">
                    <a:solidFill>
                      <a:prstClr val="white">
                        <a:alpha val="30000"/>
                      </a:prstClr>
                    </a:solidFill>
                    <a:effectLst>
                      <a:outerShdw blurRad="38100" dist="38100" dir="2700000" algn="tl">
                        <a:srgbClr val="000000">
                          <a:alpha val="43137"/>
                        </a:srgbClr>
                      </a:outerShdw>
                    </a:effectLst>
                    <a:cs typeface="Arial" charset="0"/>
                  </a:rPr>
                  <a:t>	Academic	</a:t>
                </a:r>
                <a:r>
                  <a:rPr lang="en-US" sz="1200" b="1" dirty="0">
                    <a:solidFill>
                      <a:prstClr val="white">
                        <a:alpha val="30000"/>
                      </a:prstClr>
                    </a:solidFill>
                    <a:effectLst>
                      <a:outerShdw blurRad="38100" dist="38100" dir="2700000" algn="tl">
                        <a:srgbClr val="000000">
                          <a:alpha val="43137"/>
                        </a:srgbClr>
                      </a:outerShdw>
                    </a:effectLst>
                    <a:cs typeface="Arial" charset="0"/>
                  </a:rPr>
                  <a:t>◇</a:t>
                </a:r>
                <a:r>
                  <a:rPr lang="en-US" sz="2400" b="1" dirty="0">
                    <a:solidFill>
                      <a:prstClr val="white">
                        <a:alpha val="30000"/>
                      </a:prstClr>
                    </a:solidFill>
                    <a:effectLst>
                      <a:outerShdw blurRad="38100" dist="38100" dir="2700000" algn="tl">
                        <a:srgbClr val="000000">
                          <a:alpha val="43137"/>
                        </a:srgbClr>
                      </a:outerShdw>
                    </a:effectLst>
                    <a:cs typeface="Arial" charset="0"/>
                  </a:rPr>
                  <a:t>	Behavioral	</a:t>
                </a:r>
                <a:r>
                  <a:rPr lang="en-US" sz="1200" b="1" dirty="0">
                    <a:solidFill>
                      <a:prstClr val="white">
                        <a:alpha val="30000"/>
                      </a:prstClr>
                    </a:solidFill>
                    <a:effectLst>
                      <a:outerShdw blurRad="38100" dist="38100" dir="2700000" algn="tl">
                        <a:srgbClr val="000000">
                          <a:alpha val="43137"/>
                        </a:srgbClr>
                      </a:outerShdw>
                    </a:effectLst>
                    <a:cs typeface="Arial" charset="0"/>
                  </a:rPr>
                  <a:t>◇</a:t>
                </a:r>
                <a:r>
                  <a:rPr lang="en-US" sz="2400" b="1" dirty="0">
                    <a:solidFill>
                      <a:prstClr val="white">
                        <a:alpha val="30000"/>
                      </a:prstClr>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dirty="0">
                    <a:solidFill>
                      <a:prstClr val="black">
                        <a:lumMod val="85000"/>
                        <a:lumOff val="15000"/>
                        <a:alpha val="30000"/>
                      </a:prstClr>
                    </a:solidFill>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alpha val="30000"/>
                      </a:prstClr>
                    </a:solidFill>
                  </a:rPr>
                  <a:t>Tier 3</a:t>
                </a:r>
              </a:p>
              <a:p>
                <a:pPr algn="ctr" defTabSz="457200" eaLnBrk="1" fontAlgn="base" hangingPunct="1">
                  <a:lnSpc>
                    <a:spcPct val="75000"/>
                  </a:lnSpc>
                  <a:spcBef>
                    <a:spcPct val="0"/>
                  </a:spcBef>
                  <a:spcAft>
                    <a:spcPct val="0"/>
                  </a:spcAft>
                </a:pPr>
                <a:r>
                  <a:rPr lang="en-US" sz="2400" b="1" dirty="0">
                    <a:ln w="3175">
                      <a:solidFill>
                        <a:prstClr val="white">
                          <a:alpha val="70000"/>
                        </a:prstClr>
                      </a:solidFill>
                    </a:ln>
                    <a:solidFill>
                      <a:prstClr val="black">
                        <a:alpha val="30000"/>
                      </a:prstClr>
                    </a:solidFill>
                  </a:rPr>
                  <a:t>Tertiary Prevention  (</a:t>
                </a:r>
                <a:r>
                  <a:rPr lang="en-US" sz="2400" b="1" dirty="0">
                    <a:ln w="3175">
                      <a:solidFill>
                        <a:prstClr val="white">
                          <a:alpha val="70000"/>
                        </a:prstClr>
                      </a:solidFill>
                    </a:ln>
                    <a:solidFill>
                      <a:prstClr val="black">
                        <a:alpha val="30000"/>
                      </a:prstClr>
                    </a:solidFill>
                    <a:cs typeface="Arial" panose="020B0604020202020204" pitchFamily="34" charset="0"/>
                  </a:rPr>
                  <a:t>≈5%</a:t>
                </a:r>
                <a:r>
                  <a:rPr lang="en-US" sz="2400" b="1" dirty="0">
                    <a:ln w="3175">
                      <a:solidFill>
                        <a:prstClr val="white">
                          <a:alpha val="70000"/>
                        </a:prstClr>
                      </a:solidFill>
                    </a:ln>
                    <a:solidFill>
                      <a:prstClr val="black">
                        <a:alpha val="30000"/>
                      </a:prstClr>
                    </a:solidFill>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alpha val="30000"/>
                    </a:prstClr>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dirty="0">
                <a:ln>
                  <a:noFill/>
                </a:ln>
                <a:solidFill>
                  <a:prstClr val="black">
                    <a:alpha val="30000"/>
                  </a:prstClr>
                </a:solidFill>
                <a:effectLst/>
                <a:uLnTx/>
                <a:uFillTx/>
                <a:latin typeface="Calibri" pitchFamily="-109" charset="0"/>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defTabSz="457200"/>
              <a:r>
                <a:rPr lang="en-US" sz="2000" dirty="0">
                  <a:solidFill>
                    <a:prstClr val="black">
                      <a:alpha val="30000"/>
                    </a:prstClr>
                  </a:solidFill>
                </a:rPr>
                <a:t>(Lane, Kalberg, &amp; Menzies, 2009)</a:t>
              </a:r>
            </a:p>
          </p:txBody>
        </p:sp>
      </p:grpSp>
      <p:sp>
        <p:nvSpPr>
          <p:cNvPr id="20" name="Oval 19">
            <a:extLst>
              <a:ext uri="{FF2B5EF4-FFF2-40B4-BE49-F238E27FC236}">
                <a16:creationId xmlns:a16="http://schemas.microsoft.com/office/drawing/2014/main" id="{E415EB7A-6E2A-4B96-8A1D-E9BE10ADA351}"/>
              </a:ext>
            </a:extLst>
          </p:cNvPr>
          <p:cNvSpPr/>
          <p:nvPr/>
        </p:nvSpPr>
        <p:spPr>
          <a:xfrm>
            <a:off x="3750903" y="1997124"/>
            <a:ext cx="4511444" cy="129402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3561991"/>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j-ea"/>
                <a:cs typeface="Times New Roman"/>
              </a:rPr>
              <a:t>Secondary (Tier 2) Intervention Grids</a:t>
            </a:r>
          </a:p>
        </p:txBody>
      </p:sp>
      <p:pic>
        <p:nvPicPr>
          <p:cNvPr id="24" name="Content Placeholder 8">
            <a:extLst>
              <a:ext uri="{FF2B5EF4-FFF2-40B4-BE49-F238E27FC236}">
                <a16:creationId xmlns:a16="http://schemas.microsoft.com/office/drawing/2014/main" id="{A0F7A601-2098-4FEE-953D-B8E4740EFB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23" y="1823013"/>
            <a:ext cx="3719518" cy="4770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507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b="1" dirty="0">
                  <a:solidFill>
                    <a:prstClr val="white">
                      <a:alpha val="30000"/>
                    </a:prstClr>
                  </a:solidFill>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alpha val="30000"/>
                    </a:prstClr>
                  </a:solidFill>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solidFill>
                    </a:ln>
                    <a:solidFill>
                      <a:prstClr val="black">
                        <a:alpha val="30000"/>
                      </a:prstClr>
                    </a:solidFill>
                  </a:rPr>
                  <a:t>Tier 2</a:t>
                </a:r>
              </a:p>
              <a:p>
                <a:pPr algn="ctr" defTabSz="457200" eaLnBrk="1" fontAlgn="base" hangingPunct="1">
                  <a:lnSpc>
                    <a:spcPct val="85000"/>
                  </a:lnSpc>
                  <a:spcBef>
                    <a:spcPct val="0"/>
                  </a:spcBef>
                  <a:spcAft>
                    <a:spcPct val="0"/>
                  </a:spcAft>
                </a:pPr>
                <a:r>
                  <a:rPr lang="en-US" sz="2400" b="1" dirty="0">
                    <a:ln w="3175">
                      <a:solidFill>
                        <a:prstClr val="white"/>
                      </a:solidFill>
                    </a:ln>
                    <a:solidFill>
                      <a:prstClr val="black">
                        <a:alpha val="30000"/>
                      </a:prstClr>
                    </a:solidFill>
                  </a:rPr>
                  <a:t>Secondary Prevention (</a:t>
                </a:r>
                <a:r>
                  <a:rPr lang="en-US" sz="2400" b="1" dirty="0">
                    <a:ln w="3175">
                      <a:solidFill>
                        <a:prstClr val="white"/>
                      </a:solidFill>
                    </a:ln>
                    <a:solidFill>
                      <a:prstClr val="black">
                        <a:alpha val="30000"/>
                      </a:prstClr>
                    </a:solidFill>
                    <a:cs typeface="Arial" panose="020B0604020202020204" pitchFamily="34" charset="0"/>
                  </a:rPr>
                  <a:t>≈15%</a:t>
                </a:r>
                <a:r>
                  <a:rPr lang="en-US" sz="2400" b="1" dirty="0">
                    <a:ln w="3175">
                      <a:solidFill>
                        <a:prstClr val="white"/>
                      </a:solidFill>
                    </a:ln>
                    <a:solidFill>
                      <a:prstClr val="black">
                        <a:alpha val="30000"/>
                      </a:prstClr>
                    </a:solidFill>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alpha val="30000"/>
                      </a:prstClr>
                    </a:solidFill>
                  </a:rPr>
                  <a:t>Tier 1</a:t>
                </a:r>
              </a:p>
              <a:p>
                <a:pPr algn="ctr" defTabSz="457200" eaLnBrk="1" fontAlgn="base" hangingPunct="1">
                  <a:spcBef>
                    <a:spcPct val="0"/>
                  </a:spcBef>
                  <a:spcAft>
                    <a:spcPct val="0"/>
                  </a:spcAft>
                </a:pPr>
                <a:r>
                  <a:rPr lang="en-US" sz="2400" b="1" dirty="0">
                    <a:ln w="3175">
                      <a:solidFill>
                        <a:prstClr val="white">
                          <a:alpha val="70000"/>
                        </a:prstClr>
                      </a:solidFill>
                    </a:ln>
                    <a:solidFill>
                      <a:prstClr val="black">
                        <a:alpha val="30000"/>
                      </a:prstClr>
                    </a:solidFill>
                  </a:rPr>
                  <a:t>Primary Prevention (</a:t>
                </a:r>
                <a:r>
                  <a:rPr lang="en-US" sz="2400" b="1" dirty="0">
                    <a:ln w="3175">
                      <a:solidFill>
                        <a:prstClr val="white">
                          <a:alpha val="70000"/>
                        </a:prstClr>
                      </a:solidFill>
                    </a:ln>
                    <a:solidFill>
                      <a:prstClr val="black">
                        <a:alpha val="30000"/>
                      </a:prstClr>
                    </a:solidFill>
                    <a:cs typeface="Arial" panose="020B0604020202020204" pitchFamily="34" charset="0"/>
                  </a:rPr>
                  <a:t>≈80%</a:t>
                </a:r>
                <a:r>
                  <a:rPr lang="en-US" sz="2400" b="1" dirty="0">
                    <a:ln w="3175">
                      <a:solidFill>
                        <a:prstClr val="white">
                          <a:alpha val="70000"/>
                        </a:prstClr>
                      </a:solidFill>
                    </a:ln>
                    <a:solidFill>
                      <a:prstClr val="black">
                        <a:alpha val="30000"/>
                      </a:prstClr>
                    </a:solidFill>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dirty="0">
                    <a:solidFill>
                      <a:prstClr val="white">
                        <a:alpha val="30000"/>
                      </a:prstClr>
                    </a:solidFill>
                    <a:effectLst>
                      <a:outerShdw blurRad="38100" dist="38100" dir="2700000" algn="tl">
                        <a:srgbClr val="000000">
                          <a:alpha val="43137"/>
                        </a:srgbClr>
                      </a:outerShdw>
                    </a:effectLst>
                    <a:cs typeface="Arial" charset="0"/>
                  </a:rPr>
                  <a:t>	Academic	</a:t>
                </a:r>
                <a:r>
                  <a:rPr lang="en-US" sz="1200" b="1" dirty="0">
                    <a:solidFill>
                      <a:prstClr val="white">
                        <a:alpha val="30000"/>
                      </a:prstClr>
                    </a:solidFill>
                    <a:effectLst>
                      <a:outerShdw blurRad="38100" dist="38100" dir="2700000" algn="tl">
                        <a:srgbClr val="000000">
                          <a:alpha val="43137"/>
                        </a:srgbClr>
                      </a:outerShdw>
                    </a:effectLst>
                    <a:cs typeface="Arial" charset="0"/>
                  </a:rPr>
                  <a:t>◇</a:t>
                </a:r>
                <a:r>
                  <a:rPr lang="en-US" sz="2400" b="1" dirty="0">
                    <a:solidFill>
                      <a:prstClr val="white">
                        <a:alpha val="30000"/>
                      </a:prstClr>
                    </a:solidFill>
                    <a:effectLst>
                      <a:outerShdw blurRad="38100" dist="38100" dir="2700000" algn="tl">
                        <a:srgbClr val="000000">
                          <a:alpha val="43137"/>
                        </a:srgbClr>
                      </a:outerShdw>
                    </a:effectLst>
                    <a:cs typeface="Arial" charset="0"/>
                  </a:rPr>
                  <a:t>	Behavioral	</a:t>
                </a:r>
                <a:r>
                  <a:rPr lang="en-US" sz="1200" b="1" dirty="0">
                    <a:solidFill>
                      <a:prstClr val="white">
                        <a:alpha val="30000"/>
                      </a:prstClr>
                    </a:solidFill>
                    <a:effectLst>
                      <a:outerShdw blurRad="38100" dist="38100" dir="2700000" algn="tl">
                        <a:srgbClr val="000000">
                          <a:alpha val="43137"/>
                        </a:srgbClr>
                      </a:outerShdw>
                    </a:effectLst>
                    <a:cs typeface="Arial" charset="0"/>
                  </a:rPr>
                  <a:t>◇</a:t>
                </a:r>
                <a:r>
                  <a:rPr lang="en-US" sz="2400" b="1" dirty="0">
                    <a:solidFill>
                      <a:prstClr val="white">
                        <a:alpha val="30000"/>
                      </a:prstClr>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dirty="0">
                    <a:solidFill>
                      <a:prstClr val="black">
                        <a:lumMod val="85000"/>
                        <a:lumOff val="15000"/>
                        <a:alpha val="30000"/>
                      </a:prstClr>
                    </a:solidFill>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alpha val="30000"/>
                      </a:prstClr>
                    </a:solidFill>
                  </a:rPr>
                  <a:t>Tier 3</a:t>
                </a:r>
              </a:p>
              <a:p>
                <a:pPr algn="ctr" defTabSz="457200" eaLnBrk="1" fontAlgn="base" hangingPunct="1">
                  <a:lnSpc>
                    <a:spcPct val="75000"/>
                  </a:lnSpc>
                  <a:spcBef>
                    <a:spcPct val="0"/>
                  </a:spcBef>
                  <a:spcAft>
                    <a:spcPct val="0"/>
                  </a:spcAft>
                </a:pPr>
                <a:r>
                  <a:rPr lang="en-US" sz="2400" b="1" dirty="0">
                    <a:ln w="3175">
                      <a:solidFill>
                        <a:prstClr val="white">
                          <a:alpha val="70000"/>
                        </a:prstClr>
                      </a:solidFill>
                    </a:ln>
                    <a:solidFill>
                      <a:prstClr val="black">
                        <a:alpha val="30000"/>
                      </a:prstClr>
                    </a:solidFill>
                  </a:rPr>
                  <a:t>Tertiary Prevention  (</a:t>
                </a:r>
                <a:r>
                  <a:rPr lang="en-US" sz="2400" b="1" dirty="0">
                    <a:ln w="3175">
                      <a:solidFill>
                        <a:prstClr val="white">
                          <a:alpha val="70000"/>
                        </a:prstClr>
                      </a:solidFill>
                    </a:ln>
                    <a:solidFill>
                      <a:prstClr val="black">
                        <a:alpha val="30000"/>
                      </a:prstClr>
                    </a:solidFill>
                    <a:cs typeface="Arial" panose="020B0604020202020204" pitchFamily="34" charset="0"/>
                  </a:rPr>
                  <a:t>≈5%</a:t>
                </a:r>
                <a:r>
                  <a:rPr lang="en-US" sz="2400" b="1" dirty="0">
                    <a:ln w="3175">
                      <a:solidFill>
                        <a:prstClr val="white">
                          <a:alpha val="70000"/>
                        </a:prstClr>
                      </a:solidFill>
                    </a:ln>
                    <a:solidFill>
                      <a:prstClr val="black">
                        <a:alpha val="30000"/>
                      </a:prstClr>
                    </a:solidFill>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alpha val="30000"/>
                    </a:prstClr>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dirty="0">
                <a:ln>
                  <a:noFill/>
                </a:ln>
                <a:solidFill>
                  <a:prstClr val="black">
                    <a:alpha val="30000"/>
                  </a:prstClr>
                </a:solidFill>
                <a:effectLst/>
                <a:uLnTx/>
                <a:uFillTx/>
                <a:latin typeface="Calibri" pitchFamily="-109" charset="0"/>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defTabSz="457200"/>
              <a:r>
                <a:rPr lang="en-US" sz="2000" dirty="0">
                  <a:solidFill>
                    <a:prstClr val="black">
                      <a:alpha val="30000"/>
                    </a:prstClr>
                  </a:solidFill>
                </a:rPr>
                <a:t>(Lane, Kalberg, &amp; Menzies, 2009)</a:t>
              </a:r>
            </a:p>
          </p:txBody>
        </p:sp>
      </p:grpSp>
      <p:sp>
        <p:nvSpPr>
          <p:cNvPr id="20" name="Oval 19">
            <a:extLst>
              <a:ext uri="{FF2B5EF4-FFF2-40B4-BE49-F238E27FC236}">
                <a16:creationId xmlns:a16="http://schemas.microsoft.com/office/drawing/2014/main" id="{E415EB7A-6E2A-4B96-8A1D-E9BE10ADA351}"/>
              </a:ext>
            </a:extLst>
          </p:cNvPr>
          <p:cNvSpPr/>
          <p:nvPr/>
        </p:nvSpPr>
        <p:spPr>
          <a:xfrm>
            <a:off x="3732863" y="772908"/>
            <a:ext cx="4511444" cy="129402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2276124"/>
            <a:ext cx="6286500" cy="689349"/>
          </a:xfrm>
          <a:prstGeom prst="rect">
            <a:avLst/>
          </a:prstGeom>
          <a:solidFill>
            <a:srgbClr val="FE0002"/>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lumMod val="95000"/>
                  </a:schemeClr>
                </a:solidFill>
                <a:effectLst/>
                <a:uLnTx/>
                <a:uFillTx/>
                <a:latin typeface="Times New Roman"/>
                <a:ea typeface="+mj-ea"/>
                <a:cs typeface="Times New Roman"/>
              </a:rPr>
              <a:t>Tertiary (Tier 3) Intervention Grids</a:t>
            </a:r>
          </a:p>
        </p:txBody>
      </p:sp>
      <p:pic>
        <p:nvPicPr>
          <p:cNvPr id="25" name="Content Placeholder 8">
            <a:extLst>
              <a:ext uri="{FF2B5EF4-FFF2-40B4-BE49-F238E27FC236}">
                <a16:creationId xmlns:a16="http://schemas.microsoft.com/office/drawing/2014/main" id="{1C996ECE-5C81-430E-9476-9DFDE3F4C7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550" y="3097042"/>
            <a:ext cx="4329645" cy="36576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8212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1914"/>
            <a:ext cx="9144000" cy="1171575"/>
          </a:xfrm>
        </p:spPr>
        <p:txBody>
          <a:bodyPr/>
          <a:lstStyle/>
          <a:p>
            <a:pPr algn="ctr">
              <a:defRPr/>
            </a:pPr>
            <a:r>
              <a:rPr lang="en-US" sz="3600" dirty="0"/>
              <a:t>Implementation Science</a:t>
            </a:r>
            <a:br>
              <a:rPr lang="en-US" sz="3600" dirty="0"/>
            </a:br>
            <a:r>
              <a:rPr lang="en-US" sz="1600" dirty="0"/>
              <a:t> </a:t>
            </a:r>
            <a:r>
              <a:rPr lang="en-US" sz="1200" dirty="0">
                <a:latin typeface="+mn-lt"/>
              </a:rPr>
              <a:t>Adapted from Fixsen &amp; Blasé, 2005</a:t>
            </a:r>
          </a:p>
        </p:txBody>
      </p:sp>
      <p:graphicFrame>
        <p:nvGraphicFramePr>
          <p:cNvPr id="4" name="Content Placeholder 3"/>
          <p:cNvGraphicFramePr>
            <a:graphicFrameLocks noGrp="1"/>
          </p:cNvGraphicFramePr>
          <p:nvPr>
            <p:ph idx="1"/>
            <p:extLst/>
          </p:nvPr>
        </p:nvGraphicFramePr>
        <p:xfrm>
          <a:off x="1919536" y="1232756"/>
          <a:ext cx="8244916" cy="5472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5-Point Star 2"/>
          <p:cNvSpPr/>
          <p:nvPr/>
        </p:nvSpPr>
        <p:spPr>
          <a:xfrm>
            <a:off x="1595438" y="5310188"/>
            <a:ext cx="914400" cy="914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3579970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895015" y="1209676"/>
            <a:ext cx="6544261" cy="3562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200">
              <a:defRPr/>
            </a:pPr>
            <a:endParaRPr lang="en-US" dirty="0">
              <a:solidFill>
                <a:sysClr val="windowText" lastClr="000000"/>
              </a:solidFill>
              <a:latin typeface="Calibri" panose="020F0502020204030204"/>
            </a:endParaRPr>
          </a:p>
        </p:txBody>
      </p:sp>
      <p:pic>
        <p:nvPicPr>
          <p:cNvPr id="10" name="Picture 47" descr="10yellow"/>
          <p:cNvPicPr>
            <a:picLocks noChangeAspect="1" noChangeArrowheads="1"/>
          </p:cNvPicPr>
          <p:nvPr/>
        </p:nvPicPr>
        <p:blipFill>
          <a:blip r:embed="rId3" cstate="print"/>
          <a:srcRect/>
          <a:stretch>
            <a:fillRect/>
          </a:stretch>
        </p:blipFill>
        <p:spPr bwMode="auto">
          <a:xfrm>
            <a:off x="3557589" y="4772024"/>
            <a:ext cx="5076825" cy="1847850"/>
          </a:xfrm>
          <a:prstGeom prst="rect">
            <a:avLst/>
          </a:prstGeom>
          <a:noFill/>
          <a:ln w="9525">
            <a:noFill/>
            <a:miter lim="800000"/>
            <a:headEnd/>
            <a:tailEnd/>
          </a:ln>
        </p:spPr>
      </p:pic>
      <p:pic>
        <p:nvPicPr>
          <p:cNvPr id="11" name="Picture 46" descr="9yellow"/>
          <p:cNvPicPr>
            <a:picLocks noChangeAspect="1" noChangeArrowheads="1"/>
          </p:cNvPicPr>
          <p:nvPr/>
        </p:nvPicPr>
        <p:blipFill>
          <a:blip r:embed="rId4" cstate="print"/>
          <a:srcRect/>
          <a:stretch>
            <a:fillRect/>
          </a:stretch>
        </p:blipFill>
        <p:spPr bwMode="auto">
          <a:xfrm>
            <a:off x="3557589" y="4772024"/>
            <a:ext cx="5076825" cy="1847850"/>
          </a:xfrm>
          <a:prstGeom prst="rect">
            <a:avLst/>
          </a:prstGeom>
          <a:noFill/>
          <a:ln w="9525">
            <a:noFill/>
            <a:miter lim="800000"/>
            <a:headEnd/>
            <a:tailEnd/>
          </a:ln>
        </p:spPr>
      </p:pic>
      <p:pic>
        <p:nvPicPr>
          <p:cNvPr id="12" name="Picture 45" descr="8yellow"/>
          <p:cNvPicPr>
            <a:picLocks noChangeAspect="1" noChangeArrowheads="1"/>
          </p:cNvPicPr>
          <p:nvPr/>
        </p:nvPicPr>
        <p:blipFill>
          <a:blip r:embed="rId5" cstate="print"/>
          <a:srcRect/>
          <a:stretch>
            <a:fillRect/>
          </a:stretch>
        </p:blipFill>
        <p:spPr bwMode="auto">
          <a:xfrm>
            <a:off x="3557589" y="4772024"/>
            <a:ext cx="5076825" cy="1847850"/>
          </a:xfrm>
          <a:prstGeom prst="rect">
            <a:avLst/>
          </a:prstGeom>
          <a:noFill/>
          <a:ln w="9525">
            <a:noFill/>
            <a:miter lim="800000"/>
            <a:headEnd/>
            <a:tailEnd/>
          </a:ln>
        </p:spPr>
      </p:pic>
      <p:pic>
        <p:nvPicPr>
          <p:cNvPr id="13" name="Picture 44" descr="7yellow"/>
          <p:cNvPicPr>
            <a:picLocks noChangeAspect="1" noChangeArrowheads="1"/>
          </p:cNvPicPr>
          <p:nvPr/>
        </p:nvPicPr>
        <p:blipFill>
          <a:blip r:embed="rId6" cstate="print"/>
          <a:srcRect/>
          <a:stretch>
            <a:fillRect/>
          </a:stretch>
        </p:blipFill>
        <p:spPr bwMode="auto">
          <a:xfrm>
            <a:off x="3557589" y="4772024"/>
            <a:ext cx="5076825" cy="1847850"/>
          </a:xfrm>
          <a:prstGeom prst="rect">
            <a:avLst/>
          </a:prstGeom>
          <a:noFill/>
          <a:ln w="9525">
            <a:noFill/>
            <a:miter lim="800000"/>
            <a:headEnd/>
            <a:tailEnd/>
          </a:ln>
        </p:spPr>
      </p:pic>
      <p:pic>
        <p:nvPicPr>
          <p:cNvPr id="14" name="Picture 43" descr="6yellow"/>
          <p:cNvPicPr>
            <a:picLocks noChangeAspect="1" noChangeArrowheads="1"/>
          </p:cNvPicPr>
          <p:nvPr/>
        </p:nvPicPr>
        <p:blipFill>
          <a:blip r:embed="rId7" cstate="print"/>
          <a:srcRect/>
          <a:stretch>
            <a:fillRect/>
          </a:stretch>
        </p:blipFill>
        <p:spPr bwMode="auto">
          <a:xfrm>
            <a:off x="3557589" y="4772024"/>
            <a:ext cx="5076825" cy="1847850"/>
          </a:xfrm>
          <a:prstGeom prst="rect">
            <a:avLst/>
          </a:prstGeom>
          <a:noFill/>
          <a:ln w="9525">
            <a:noFill/>
            <a:miter lim="800000"/>
            <a:headEnd/>
            <a:tailEnd/>
          </a:ln>
        </p:spPr>
      </p:pic>
      <p:pic>
        <p:nvPicPr>
          <p:cNvPr id="23" name="Picture 41" descr="5yellow"/>
          <p:cNvPicPr>
            <a:picLocks noChangeAspect="1" noChangeArrowheads="1"/>
          </p:cNvPicPr>
          <p:nvPr/>
        </p:nvPicPr>
        <p:blipFill>
          <a:blip r:embed="rId8" cstate="print"/>
          <a:srcRect/>
          <a:stretch>
            <a:fillRect/>
          </a:stretch>
        </p:blipFill>
        <p:spPr bwMode="auto">
          <a:xfrm>
            <a:off x="3557589" y="4772024"/>
            <a:ext cx="5076825" cy="1847850"/>
          </a:xfrm>
          <a:prstGeom prst="rect">
            <a:avLst/>
          </a:prstGeom>
          <a:noFill/>
          <a:ln w="9525">
            <a:noFill/>
            <a:miter lim="800000"/>
            <a:headEnd/>
            <a:tailEnd/>
          </a:ln>
        </p:spPr>
      </p:pic>
      <p:pic>
        <p:nvPicPr>
          <p:cNvPr id="24" name="Picture 40" descr="4yellow"/>
          <p:cNvPicPr>
            <a:picLocks noChangeAspect="1" noChangeArrowheads="1"/>
          </p:cNvPicPr>
          <p:nvPr/>
        </p:nvPicPr>
        <p:blipFill>
          <a:blip r:embed="rId9" cstate="print"/>
          <a:srcRect/>
          <a:stretch>
            <a:fillRect/>
          </a:stretch>
        </p:blipFill>
        <p:spPr bwMode="auto">
          <a:xfrm>
            <a:off x="3557589" y="4772024"/>
            <a:ext cx="5076825" cy="1847850"/>
          </a:xfrm>
          <a:prstGeom prst="rect">
            <a:avLst/>
          </a:prstGeom>
          <a:noFill/>
          <a:ln w="9525">
            <a:noFill/>
            <a:miter lim="800000"/>
            <a:headEnd/>
            <a:tailEnd/>
          </a:ln>
        </p:spPr>
      </p:pic>
      <p:pic>
        <p:nvPicPr>
          <p:cNvPr id="25" name="Picture 39" descr="3yellow"/>
          <p:cNvPicPr>
            <a:picLocks noChangeAspect="1" noChangeArrowheads="1"/>
          </p:cNvPicPr>
          <p:nvPr/>
        </p:nvPicPr>
        <p:blipFill>
          <a:blip r:embed="rId10" cstate="print"/>
          <a:srcRect/>
          <a:stretch>
            <a:fillRect/>
          </a:stretch>
        </p:blipFill>
        <p:spPr bwMode="auto">
          <a:xfrm>
            <a:off x="3557589" y="4772024"/>
            <a:ext cx="5076825" cy="1847850"/>
          </a:xfrm>
          <a:prstGeom prst="rect">
            <a:avLst/>
          </a:prstGeom>
          <a:noFill/>
          <a:ln w="9525">
            <a:noFill/>
            <a:miter lim="800000"/>
            <a:headEnd/>
            <a:tailEnd/>
          </a:ln>
        </p:spPr>
      </p:pic>
      <p:pic>
        <p:nvPicPr>
          <p:cNvPr id="26" name="Picture 38" descr="2yellow"/>
          <p:cNvPicPr>
            <a:picLocks noChangeAspect="1" noChangeArrowheads="1"/>
          </p:cNvPicPr>
          <p:nvPr/>
        </p:nvPicPr>
        <p:blipFill>
          <a:blip r:embed="rId11" cstate="print"/>
          <a:srcRect/>
          <a:stretch>
            <a:fillRect/>
          </a:stretch>
        </p:blipFill>
        <p:spPr bwMode="auto">
          <a:xfrm>
            <a:off x="3557589" y="4772024"/>
            <a:ext cx="5076825" cy="1847850"/>
          </a:xfrm>
          <a:prstGeom prst="rect">
            <a:avLst/>
          </a:prstGeom>
          <a:noFill/>
          <a:ln w="9525">
            <a:noFill/>
            <a:miter lim="800000"/>
            <a:headEnd/>
            <a:tailEnd/>
          </a:ln>
        </p:spPr>
      </p:pic>
      <p:pic>
        <p:nvPicPr>
          <p:cNvPr id="27" name="Picture 33" descr="1yellow"/>
          <p:cNvPicPr>
            <a:picLocks noChangeAspect="1" noChangeArrowheads="1"/>
          </p:cNvPicPr>
          <p:nvPr/>
        </p:nvPicPr>
        <p:blipFill>
          <a:blip r:embed="rId12" cstate="print"/>
          <a:srcRect/>
          <a:stretch>
            <a:fillRect/>
          </a:stretch>
        </p:blipFill>
        <p:spPr bwMode="auto">
          <a:xfrm>
            <a:off x="3557589" y="4772024"/>
            <a:ext cx="5076825" cy="1847850"/>
          </a:xfrm>
          <a:prstGeom prst="rect">
            <a:avLst/>
          </a:prstGeom>
          <a:noFill/>
          <a:ln w="9525">
            <a:noFill/>
            <a:miter lim="800000"/>
            <a:headEnd/>
            <a:tailEnd/>
          </a:ln>
        </p:spPr>
      </p:pic>
      <p:pic>
        <p:nvPicPr>
          <p:cNvPr id="28" name="Picture 36" descr="30seconds_yellow"/>
          <p:cNvPicPr>
            <a:picLocks noChangeAspect="1" noChangeArrowheads="1"/>
          </p:cNvPicPr>
          <p:nvPr/>
        </p:nvPicPr>
        <p:blipFill>
          <a:blip r:embed="rId13" cstate="print"/>
          <a:srcRect/>
          <a:stretch>
            <a:fillRect/>
          </a:stretch>
        </p:blipFill>
        <p:spPr bwMode="auto">
          <a:xfrm>
            <a:off x="3557589" y="4772024"/>
            <a:ext cx="5076825" cy="1847850"/>
          </a:xfrm>
          <a:prstGeom prst="rect">
            <a:avLst/>
          </a:prstGeom>
          <a:noFill/>
          <a:ln w="9525">
            <a:noFill/>
            <a:miter lim="800000"/>
            <a:headEnd/>
            <a:tailEnd/>
          </a:ln>
        </p:spPr>
      </p:pic>
      <p:pic>
        <p:nvPicPr>
          <p:cNvPr id="29" name="Picture 32" descr="00seconds_yellow"/>
          <p:cNvPicPr>
            <a:picLocks noChangeAspect="1" noChangeArrowheads="1"/>
          </p:cNvPicPr>
          <p:nvPr/>
        </p:nvPicPr>
        <p:blipFill>
          <a:blip r:embed="rId14" cstate="print"/>
          <a:srcRect/>
          <a:stretch>
            <a:fillRect/>
          </a:stretch>
        </p:blipFill>
        <p:spPr bwMode="auto">
          <a:xfrm>
            <a:off x="3557589" y="4772024"/>
            <a:ext cx="5076825" cy="1847850"/>
          </a:xfrm>
          <a:prstGeom prst="rect">
            <a:avLst/>
          </a:prstGeom>
          <a:noFill/>
          <a:ln w="9525">
            <a:noFill/>
            <a:miter lim="800000"/>
            <a:headEnd/>
            <a:tailEnd/>
          </a:ln>
        </p:spPr>
      </p:pic>
      <p:pic>
        <p:nvPicPr>
          <p:cNvPr id="15" name="Content Placeholder 5"/>
          <p:cNvPicPr>
            <a:picLocks noChangeAspect="1"/>
          </p:cNvPicPr>
          <p:nvPr/>
        </p:nvPicPr>
        <p:blipFill>
          <a:blip r:embed="rId15"/>
          <a:stretch>
            <a:fillRect/>
          </a:stretch>
        </p:blipFill>
        <p:spPr>
          <a:xfrm>
            <a:off x="3557589" y="1230365"/>
            <a:ext cx="5076825" cy="3049815"/>
          </a:xfrm>
          <a:prstGeom prst="rect">
            <a:avLst/>
          </a:prstGeom>
        </p:spPr>
      </p:pic>
    </p:spTree>
    <p:extLst>
      <p:ext uri="{BB962C8B-B14F-4D97-AF65-F5344CB8AC3E}">
        <p14:creationId xmlns:p14="http://schemas.microsoft.com/office/powerpoint/2010/main" val="276255774"/>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8"/>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lstStyle/>
          <a:p>
            <a:r>
              <a:rPr lang="en-US" dirty="0"/>
              <a:t>Introducing Ci3T … a Comprehensive, Integrated, Three-Tiered Model of Prevention  </a:t>
            </a:r>
          </a:p>
          <a:p>
            <a:r>
              <a:rPr lang="en-US" b="1"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35734970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b="1" dirty="0">
                <a:solidFill>
                  <a:prstClr val="white"/>
                </a:solidFill>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dirty="0">
                  <a:ln w="3175">
                    <a:solidFill>
                      <a:prstClr val="white"/>
                    </a:solidFill>
                  </a:ln>
                  <a:solidFill>
                    <a:prstClr val="black"/>
                  </a:solidFill>
                </a:rPr>
                <a:t>Secondary Prevention (</a:t>
              </a:r>
              <a:r>
                <a:rPr lang="en-US" sz="2400" b="1" dirty="0">
                  <a:ln w="3175">
                    <a:solidFill>
                      <a:prstClr val="white"/>
                    </a:solidFill>
                  </a:ln>
                  <a:solidFill>
                    <a:prstClr val="black"/>
                  </a:solidFill>
                  <a:cs typeface="Arial" panose="020B0604020202020204" pitchFamily="34" charset="0"/>
                </a:rPr>
                <a:t>≈15%</a:t>
              </a:r>
              <a:r>
                <a:rPr lang="en-US" sz="2400" b="1" dirty="0">
                  <a:ln w="3175">
                    <a:solidFill>
                      <a:prstClr val="white"/>
                    </a:solidFill>
                  </a:ln>
                  <a:solidFill>
                    <a:prstClr val="black"/>
                  </a:solidFill>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dirty="0">
                  <a:ln w="3175">
                    <a:solidFill>
                      <a:prstClr val="white">
                        <a:alpha val="70000"/>
                      </a:prstClr>
                    </a:solidFill>
                  </a:ln>
                  <a:solidFill>
                    <a:prstClr val="black"/>
                  </a:solidFill>
                </a:rPr>
                <a:t>Primary Prevention (</a:t>
              </a:r>
              <a:r>
                <a:rPr lang="en-US" sz="2400" b="1" dirty="0">
                  <a:ln w="3175">
                    <a:solidFill>
                      <a:prstClr val="white">
                        <a:alpha val="70000"/>
                      </a:prstClr>
                    </a:solidFill>
                  </a:ln>
                  <a:solidFill>
                    <a:prstClr val="black"/>
                  </a:solidFill>
                  <a:cs typeface="Arial" panose="020B0604020202020204" pitchFamily="34" charset="0"/>
                </a:rPr>
                <a:t>≈80%</a:t>
              </a:r>
              <a:r>
                <a:rPr lang="en-US" sz="2400" b="1" dirty="0">
                  <a:ln w="3175">
                    <a:solidFill>
                      <a:prstClr val="white">
                        <a:alpha val="70000"/>
                      </a:prstClr>
                    </a:solidFill>
                  </a:ln>
                  <a:solidFill>
                    <a:prstClr val="black"/>
                  </a:solidFill>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dirty="0">
                  <a:solidFill>
                    <a:prstClr val="black">
                      <a:lumMod val="85000"/>
                      <a:lumOff val="15000"/>
                    </a:prstClr>
                  </a:solidFill>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dirty="0">
                  <a:ln w="3175">
                    <a:solidFill>
                      <a:prstClr val="white">
                        <a:alpha val="70000"/>
                      </a:prstClr>
                    </a:solidFill>
                  </a:ln>
                  <a:solidFill>
                    <a:prstClr val="black"/>
                  </a:solidFill>
                </a:rPr>
                <a:t>Tertiary Prevention  (</a:t>
              </a:r>
              <a:r>
                <a:rPr lang="en-US" sz="2400" b="1" dirty="0">
                  <a:ln w="3175">
                    <a:solidFill>
                      <a:prstClr val="white">
                        <a:alpha val="70000"/>
                      </a:prstClr>
                    </a:solidFill>
                  </a:ln>
                  <a:solidFill>
                    <a:prstClr val="black"/>
                  </a:solidFill>
                  <a:cs typeface="Arial" panose="020B0604020202020204" pitchFamily="34" charset="0"/>
                </a:rPr>
                <a:t>≈5%</a:t>
              </a:r>
              <a:r>
                <a:rPr lang="en-US" sz="2400" b="1" dirty="0">
                  <a:ln w="3175">
                    <a:solidFill>
                      <a:prstClr val="white">
                        <a:alpha val="70000"/>
                      </a:prstClr>
                    </a:solidFill>
                  </a:ln>
                  <a:solidFill>
                    <a:prstClr val="black"/>
                  </a:solidFill>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defTabSz="457200"/>
            <a:r>
              <a:rPr lang="en-US" sz="2000" dirty="0">
                <a:solidFill>
                  <a:prstClr val="black"/>
                </a:solidFill>
              </a:rPr>
              <a:t>(Lane, </a:t>
            </a:r>
            <a:r>
              <a:rPr lang="en-US" sz="2000" dirty="0" err="1">
                <a:solidFill>
                  <a:prstClr val="black"/>
                </a:solidFill>
              </a:rPr>
              <a:t>Kalberg</a:t>
            </a:r>
            <a:r>
              <a:rPr lang="en-US" sz="2000" dirty="0">
                <a:solidFill>
                  <a:prstClr val="black"/>
                </a:solidFill>
              </a:rPr>
              <a:t>, &amp; </a:t>
            </a:r>
            <a:r>
              <a:rPr lang="en-US" sz="2000" dirty="0" err="1">
                <a:solidFill>
                  <a:prstClr val="black"/>
                </a:solidFill>
              </a:rPr>
              <a:t>Menzies</a:t>
            </a:r>
            <a:r>
              <a:rPr lang="en-US" sz="2000" dirty="0">
                <a:solidFill>
                  <a:prstClr val="black"/>
                </a:solidFill>
              </a:rPr>
              <a:t>, 2009)</a:t>
            </a:r>
          </a:p>
        </p:txBody>
      </p:sp>
      <p:sp>
        <p:nvSpPr>
          <p:cNvPr id="2" name="Up Arrow 1"/>
          <p:cNvSpPr/>
          <p:nvPr/>
        </p:nvSpPr>
        <p:spPr>
          <a:xfrm>
            <a:off x="5549173" y="2743890"/>
            <a:ext cx="1006763" cy="120131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Up Arrow 23"/>
          <p:cNvSpPr/>
          <p:nvPr/>
        </p:nvSpPr>
        <p:spPr>
          <a:xfrm>
            <a:off x="5518081" y="1374973"/>
            <a:ext cx="1006763" cy="120131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037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3"/>
          <p:cNvSpPr>
            <a:spLocks noGrp="1"/>
          </p:cNvSpPr>
          <p:nvPr>
            <p:ph type="title"/>
          </p:nvPr>
        </p:nvSpPr>
        <p:spPr bwMode="auto"/>
        <p:txBody>
          <a:bodyPr wrap="square" numCol="1" anchorCtr="0" compatLnSpc="1">
            <a:prstTxWarp prst="textNoShape">
              <a:avLst/>
            </a:prstTxWarp>
            <a:noAutofit/>
          </a:bodyPr>
          <a:lstStyle/>
          <a:p>
            <a:r>
              <a:rPr lang="en-US" altLang="en-US" sz="3600" dirty="0"/>
              <a:t>Student Risk Screening Scale for Internalizing and Externalizing (SRSS-IE; Drummond, 1994; Lane &amp; Menzies, 2009) for Elementary Schools</a:t>
            </a:r>
          </a:p>
        </p:txBody>
      </p:sp>
      <p:pic>
        <p:nvPicPr>
          <p:cNvPr id="2" name="Picture 1"/>
          <p:cNvPicPr>
            <a:picLocks noChangeAspect="1"/>
          </p:cNvPicPr>
          <p:nvPr/>
        </p:nvPicPr>
        <p:blipFill>
          <a:blip r:embed="rId2"/>
          <a:stretch>
            <a:fillRect/>
          </a:stretch>
        </p:blipFill>
        <p:spPr>
          <a:xfrm>
            <a:off x="253883" y="2026928"/>
            <a:ext cx="9988258" cy="45216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9428037"/>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419" y="142481"/>
            <a:ext cx="9039204" cy="1325563"/>
          </a:xfrm>
        </p:spPr>
        <p:txBody>
          <a:bodyPr>
            <a:normAutofit fontScale="90000"/>
          </a:bodyPr>
          <a:lstStyle/>
          <a:p>
            <a:pPr algn="ctr"/>
            <a:r>
              <a:rPr lang="en-US" altLang="en-US" sz="3600" dirty="0"/>
              <a:t>Student Risk Screening Scale for Internalizing and Externalizing (SRSS-IE; Drummond, 1994; Lane &amp; Menzies, 2009)</a:t>
            </a:r>
            <a:endParaRPr lang="en-US" sz="3600" dirty="0"/>
          </a:p>
        </p:txBody>
      </p:sp>
      <p:pic>
        <p:nvPicPr>
          <p:cNvPr id="4" name="Picture 3" title="SRSS-IE spreadsheet for MS HS"/>
          <p:cNvPicPr>
            <a:picLocks noChangeAspect="1"/>
          </p:cNvPicPr>
          <p:nvPr/>
        </p:nvPicPr>
        <p:blipFill>
          <a:blip r:embed="rId2"/>
          <a:stretch>
            <a:fillRect/>
          </a:stretch>
        </p:blipFill>
        <p:spPr>
          <a:xfrm>
            <a:off x="129310" y="1588512"/>
            <a:ext cx="10305661" cy="47845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33189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53EC26-5814-412C-BF8F-63A9EFE3EF42}"/>
              </a:ext>
            </a:extLst>
          </p:cNvPr>
          <p:cNvPicPr>
            <a:picLocks noChangeAspect="1"/>
          </p:cNvPicPr>
          <p:nvPr/>
        </p:nvPicPr>
        <p:blipFill rotWithShape="1">
          <a:blip r:embed="rId3"/>
          <a:srcRect l="6561" t="40682" r="32181"/>
          <a:stretch/>
        </p:blipFill>
        <p:spPr>
          <a:xfrm>
            <a:off x="103194" y="2228133"/>
            <a:ext cx="6613106" cy="4280000"/>
          </a:xfrm>
          <a:prstGeom prst="rect">
            <a:avLst/>
          </a:prstGeom>
        </p:spPr>
      </p:pic>
      <p:sp>
        <p:nvSpPr>
          <p:cNvPr id="14" name="Title 1">
            <a:extLst>
              <a:ext uri="{FF2B5EF4-FFF2-40B4-BE49-F238E27FC236}">
                <a16:creationId xmlns:a16="http://schemas.microsoft.com/office/drawing/2014/main" id="{3CB37A52-1852-43CC-9693-6BE4F35233A6}"/>
              </a:ext>
            </a:extLst>
          </p:cNvPr>
          <p:cNvSpPr txBox="1">
            <a:spLocks/>
          </p:cNvSpPr>
          <p:nvPr/>
        </p:nvSpPr>
        <p:spPr>
          <a:xfrm>
            <a:off x="144633" y="414539"/>
            <a:ext cx="9501352" cy="1474089"/>
          </a:xfrm>
          <a:prstGeom prst="rect">
            <a:avLst/>
          </a:prstGeom>
          <a:noFill/>
        </p:spPr>
        <p:txBody>
          <a:bodyPr vert="horz" lIns="91440" tIns="45720" rIns="91440" bIns="45720" rtlCol="0" anchor="b">
            <a:noAutofit/>
          </a:bodyPr>
          <a:lstStyle>
            <a:lvl1pPr algn="l"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pic>
        <p:nvPicPr>
          <p:cNvPr id="7" name="Picture 6">
            <a:extLst>
              <a:ext uri="{FF2B5EF4-FFF2-40B4-BE49-F238E27FC236}">
                <a16:creationId xmlns:a16="http://schemas.microsoft.com/office/drawing/2014/main" id="{900EF1EB-42A5-4482-947B-6F9AA642F2A3}"/>
              </a:ext>
            </a:extLst>
          </p:cNvPr>
          <p:cNvPicPr>
            <a:picLocks noChangeAspect="1"/>
          </p:cNvPicPr>
          <p:nvPr/>
        </p:nvPicPr>
        <p:blipFill>
          <a:blip r:embed="rId4"/>
          <a:stretch>
            <a:fillRect/>
          </a:stretch>
        </p:blipFill>
        <p:spPr>
          <a:xfrm>
            <a:off x="304409" y="148110"/>
            <a:ext cx="7620000" cy="1886914"/>
          </a:xfrm>
          <a:prstGeom prst="rect">
            <a:avLst/>
          </a:prstGeom>
        </p:spPr>
      </p:pic>
      <p:sp>
        <p:nvSpPr>
          <p:cNvPr id="9" name="Oval 8">
            <a:extLst>
              <a:ext uri="{FF2B5EF4-FFF2-40B4-BE49-F238E27FC236}">
                <a16:creationId xmlns:a16="http://schemas.microsoft.com/office/drawing/2014/main" id="{6C913B98-C506-45B0-AAF7-AAD3F1A6C993}"/>
              </a:ext>
            </a:extLst>
          </p:cNvPr>
          <p:cNvSpPr/>
          <p:nvPr/>
        </p:nvSpPr>
        <p:spPr>
          <a:xfrm>
            <a:off x="3175522" y="1686745"/>
            <a:ext cx="1440426" cy="348279"/>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row: Right 9">
            <a:extLst>
              <a:ext uri="{FF2B5EF4-FFF2-40B4-BE49-F238E27FC236}">
                <a16:creationId xmlns:a16="http://schemas.microsoft.com/office/drawing/2014/main" id="{FFE293DE-FF6E-4B29-AC41-AE09895276A3}"/>
              </a:ext>
            </a:extLst>
          </p:cNvPr>
          <p:cNvSpPr/>
          <p:nvPr/>
        </p:nvSpPr>
        <p:spPr>
          <a:xfrm rot="5400000">
            <a:off x="3267735" y="2357478"/>
            <a:ext cx="722117" cy="142830"/>
          </a:xfrm>
          <a:prstGeom prst="rightArrow">
            <a:avLst/>
          </a:prstGeom>
          <a:solidFill>
            <a:srgbClr val="00B0F0"/>
          </a:solidFill>
          <a:ln w="1270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5"/>
          <a:stretch>
            <a:fillRect/>
          </a:stretch>
        </p:blipFill>
        <p:spPr>
          <a:xfrm>
            <a:off x="8155850" y="148110"/>
            <a:ext cx="3630607" cy="2722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
            <a:extLst>
              <a:ext uri="{FF2B5EF4-FFF2-40B4-BE49-F238E27FC236}">
                <a16:creationId xmlns:a16="http://schemas.microsoft.com/office/drawing/2014/main" id="{120121CC-64AC-4CD8-A783-357D5F097D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6300" y="5082179"/>
            <a:ext cx="3558043" cy="132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3999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4"/>
          <p:cNvSpPr>
            <a:spLocks noGrp="1"/>
          </p:cNvSpPr>
          <p:nvPr>
            <p:ph type="title"/>
          </p:nvPr>
        </p:nvSpPr>
        <p:spPr>
          <a:xfrm>
            <a:off x="1882775" y="90488"/>
            <a:ext cx="7886700" cy="1325562"/>
          </a:xfrm>
        </p:spPr>
        <p:txBody>
          <a:bodyPr/>
          <a:lstStyle/>
          <a:p>
            <a:pPr eaLnBrk="1" hangingPunct="1"/>
            <a:r>
              <a:rPr lang="en-US" altLang="en-US"/>
              <a:t>SRSS-IE: Cut Scores</a:t>
            </a:r>
          </a:p>
        </p:txBody>
      </p:sp>
      <p:graphicFrame>
        <p:nvGraphicFramePr>
          <p:cNvPr id="8" name="Table 7"/>
          <p:cNvGraphicFramePr>
            <a:graphicFrameLocks noGrp="1"/>
          </p:cNvGraphicFramePr>
          <p:nvPr>
            <p:extLst>
              <p:ext uri="{D42A27DB-BD31-4B8C-83A1-F6EECF244321}">
                <p14:modId xmlns:p14="http://schemas.microsoft.com/office/powerpoint/2010/main" val="2412687837"/>
              </p:ext>
            </p:extLst>
          </p:nvPr>
        </p:nvGraphicFramePr>
        <p:xfrm>
          <a:off x="1803403" y="1714342"/>
          <a:ext cx="8635999" cy="2243137"/>
        </p:xfrm>
        <a:graphic>
          <a:graphicData uri="http://schemas.openxmlformats.org/drawingml/2006/table">
            <a:tbl>
              <a:tblPr firstRow="1" firstCol="1" bandRow="1">
                <a:tableStyleId>{8799B23B-EC83-4686-B30A-512413B5E67A}</a:tableStyleId>
              </a:tblPr>
              <a:tblGrid>
                <a:gridCol w="2153297">
                  <a:extLst>
                    <a:ext uri="{9D8B030D-6E8A-4147-A177-3AD203B41FA5}">
                      <a16:colId xmlns:a16="http://schemas.microsoft.com/office/drawing/2014/main" val="20000"/>
                    </a:ext>
                  </a:extLst>
                </a:gridCol>
                <a:gridCol w="2153183">
                  <a:extLst>
                    <a:ext uri="{9D8B030D-6E8A-4147-A177-3AD203B41FA5}">
                      <a16:colId xmlns:a16="http://schemas.microsoft.com/office/drawing/2014/main" val="20001"/>
                    </a:ext>
                  </a:extLst>
                </a:gridCol>
                <a:gridCol w="2176336">
                  <a:extLst>
                    <a:ext uri="{9D8B030D-6E8A-4147-A177-3AD203B41FA5}">
                      <a16:colId xmlns:a16="http://schemas.microsoft.com/office/drawing/2014/main" val="20002"/>
                    </a:ext>
                  </a:extLst>
                </a:gridCol>
                <a:gridCol w="2153183">
                  <a:extLst>
                    <a:ext uri="{9D8B030D-6E8A-4147-A177-3AD203B41FA5}">
                      <a16:colId xmlns:a16="http://schemas.microsoft.com/office/drawing/2014/main" val="20003"/>
                    </a:ext>
                  </a:extLst>
                </a:gridCol>
              </a:tblGrid>
              <a:tr h="304831">
                <a:tc gridSpan="2">
                  <a:txBody>
                    <a:bodyPr/>
                    <a:lstStyle/>
                    <a:p>
                      <a:pPr marL="0" marR="0" algn="ctr">
                        <a:spcBef>
                          <a:spcPts val="0"/>
                        </a:spcBef>
                        <a:spcAft>
                          <a:spcPts val="0"/>
                        </a:spcAft>
                      </a:pPr>
                      <a:r>
                        <a:rPr lang="en-US" sz="2000" dirty="0">
                          <a:solidFill>
                            <a:schemeClr val="bg1"/>
                          </a:solidFill>
                          <a:effectLst/>
                        </a:rPr>
                        <a:t>Elementary School</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solidFill>
                      <a:schemeClr val="accent5">
                        <a:lumMod val="75000"/>
                      </a:schemeClr>
                    </a:solidFill>
                  </a:tcPr>
                </a:tc>
                <a:tc hMerge="1">
                  <a:txBody>
                    <a:bodyPr/>
                    <a:lstStyle/>
                    <a:p>
                      <a:endParaRPr lang="en-US"/>
                    </a:p>
                  </a:txBody>
                  <a:tcPr/>
                </a:tc>
                <a:tc gridSpan="2">
                  <a:txBody>
                    <a:bodyPr/>
                    <a:lstStyle/>
                    <a:p>
                      <a:pPr marL="0" marR="0" algn="ctr">
                        <a:spcBef>
                          <a:spcPts val="0"/>
                        </a:spcBef>
                        <a:spcAft>
                          <a:spcPts val="0"/>
                        </a:spcAft>
                      </a:pPr>
                      <a:r>
                        <a:rPr lang="en-US" sz="2000" dirty="0">
                          <a:solidFill>
                            <a:schemeClr val="bg1"/>
                          </a:solidFill>
                          <a:effectLst/>
                        </a:rPr>
                        <a:t>Middle and High School</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solidFill>
                      <a:schemeClr val="accent5">
                        <a:lumMod val="50000"/>
                      </a:schemeClr>
                    </a:solidFill>
                  </a:tcPr>
                </a:tc>
                <a:tc hMerge="1">
                  <a:txBody>
                    <a:bodyPr/>
                    <a:lstStyle/>
                    <a:p>
                      <a:endParaRPr lang="en-US"/>
                    </a:p>
                  </a:txBody>
                  <a:tcPr/>
                </a:tc>
                <a:extLst>
                  <a:ext uri="{0D108BD9-81ED-4DB2-BD59-A6C34878D82A}">
                    <a16:rowId xmlns:a16="http://schemas.microsoft.com/office/drawing/2014/main" val="10000"/>
                  </a:ext>
                </a:extLst>
              </a:tr>
              <a:tr h="414149">
                <a:tc>
                  <a:txBody>
                    <a:bodyPr/>
                    <a:lstStyle/>
                    <a:p>
                      <a:pPr marL="0" marR="0" algn="ctr">
                        <a:spcBef>
                          <a:spcPts val="0"/>
                        </a:spcBef>
                        <a:spcAft>
                          <a:spcPts val="0"/>
                        </a:spcAft>
                      </a:pPr>
                      <a:r>
                        <a:rPr lang="en-US" sz="2000" b="0" dirty="0">
                          <a:effectLst/>
                        </a:rPr>
                        <a:t>SRSS-E7</a:t>
                      </a:r>
                      <a:endParaRPr lang="en-US" sz="1800" b="0" dirty="0">
                        <a:effectLst/>
                      </a:endParaRPr>
                    </a:p>
                  </a:txBody>
                  <a:tcPr marL="68589" marR="68589" marT="0" marB="0"/>
                </a:tc>
                <a:tc>
                  <a:txBody>
                    <a:bodyPr/>
                    <a:lstStyle/>
                    <a:p>
                      <a:pPr marL="0" marR="0" algn="ctr">
                        <a:spcBef>
                          <a:spcPts val="0"/>
                        </a:spcBef>
                        <a:spcAft>
                          <a:spcPts val="0"/>
                        </a:spcAft>
                      </a:pPr>
                      <a:r>
                        <a:rPr lang="en-US" sz="2000" dirty="0">
                          <a:effectLst/>
                        </a:rPr>
                        <a:t>SRSS-I5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tc>
                  <a:txBody>
                    <a:bodyPr/>
                    <a:lstStyle/>
                    <a:p>
                      <a:pPr marL="0" marR="0" algn="ctr">
                        <a:spcBef>
                          <a:spcPts val="0"/>
                        </a:spcBef>
                        <a:spcAft>
                          <a:spcPts val="0"/>
                        </a:spcAft>
                      </a:pPr>
                      <a:r>
                        <a:rPr lang="en-US" sz="2000" dirty="0">
                          <a:effectLst/>
                        </a:rPr>
                        <a:t>SRSS-E7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solidFill>
                      <a:schemeClr val="accent3">
                        <a:lumMod val="75000"/>
                        <a:alpha val="20000"/>
                      </a:schemeClr>
                    </a:solidFill>
                  </a:tcPr>
                </a:tc>
                <a:tc>
                  <a:txBody>
                    <a:bodyPr/>
                    <a:lstStyle/>
                    <a:p>
                      <a:pPr marL="0" marR="0" algn="ctr">
                        <a:spcBef>
                          <a:spcPts val="0"/>
                        </a:spcBef>
                        <a:spcAft>
                          <a:spcPts val="0"/>
                        </a:spcAft>
                      </a:pPr>
                      <a:r>
                        <a:rPr lang="en-US" sz="2000" dirty="0">
                          <a:effectLst/>
                        </a:rPr>
                        <a:t>SRSS-I6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solidFill>
                      <a:schemeClr val="accent3">
                        <a:lumMod val="75000"/>
                        <a:alpha val="20000"/>
                      </a:schemeClr>
                    </a:solidFill>
                  </a:tcPr>
                </a:tc>
                <a:extLst>
                  <a:ext uri="{0D108BD9-81ED-4DB2-BD59-A6C34878D82A}">
                    <a16:rowId xmlns:a16="http://schemas.microsoft.com/office/drawing/2014/main" val="10001"/>
                  </a:ext>
                </a:extLst>
              </a:tr>
              <a:tr h="609663">
                <a:tc>
                  <a:txBody>
                    <a:bodyPr/>
                    <a:lstStyle/>
                    <a:p>
                      <a:pPr marL="0" marR="0">
                        <a:spcBef>
                          <a:spcPts val="0"/>
                        </a:spcBef>
                        <a:spcAft>
                          <a:spcPts val="0"/>
                        </a:spcAft>
                      </a:pPr>
                      <a:r>
                        <a:rPr lang="en-US" sz="2000" b="0" dirty="0">
                          <a:effectLst/>
                          <a:latin typeface="+mn-lt"/>
                          <a:ea typeface="+mn-ea"/>
                          <a:cs typeface="+mn-cs"/>
                        </a:rPr>
                        <a:t>Items</a:t>
                      </a:r>
                      <a:r>
                        <a:rPr lang="en-US" sz="2000" b="0" baseline="0" dirty="0">
                          <a:effectLst/>
                          <a:latin typeface="+mn-lt"/>
                          <a:ea typeface="+mn-ea"/>
                          <a:cs typeface="+mn-cs"/>
                        </a:rPr>
                        <a:t> 1-7</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tc>
                  <a:txBody>
                    <a:bodyPr/>
                    <a:lstStyle/>
                    <a:p>
                      <a:pPr marL="0" marR="0">
                        <a:spcBef>
                          <a:spcPts val="0"/>
                        </a:spcBef>
                        <a:spcAft>
                          <a:spcPts val="0"/>
                        </a:spcAft>
                      </a:pPr>
                      <a:r>
                        <a:rPr lang="en-US" sz="2000" dirty="0">
                          <a:effectLst/>
                        </a:rPr>
                        <a:t>Items</a:t>
                      </a:r>
                      <a:r>
                        <a:rPr lang="en-US" sz="2000" baseline="0" dirty="0">
                          <a:effectLst/>
                        </a:rPr>
                        <a:t> 8-12</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tc>
                  <a:txBody>
                    <a:bodyPr/>
                    <a:lstStyle/>
                    <a:p>
                      <a:pPr marL="0" marR="0">
                        <a:spcBef>
                          <a:spcPts val="0"/>
                        </a:spcBef>
                        <a:spcAft>
                          <a:spcPts val="0"/>
                        </a:spcAft>
                      </a:pPr>
                      <a:r>
                        <a:rPr lang="en-US" sz="2000" b="0" dirty="0">
                          <a:effectLst/>
                          <a:latin typeface="+mn-lt"/>
                          <a:ea typeface="+mn-ea"/>
                          <a:cs typeface="+mn-cs"/>
                        </a:rPr>
                        <a:t>Items</a:t>
                      </a:r>
                      <a:r>
                        <a:rPr lang="en-US" sz="2000" b="0" baseline="0" dirty="0">
                          <a:effectLst/>
                          <a:latin typeface="+mn-lt"/>
                          <a:ea typeface="+mn-ea"/>
                          <a:cs typeface="+mn-cs"/>
                        </a:rPr>
                        <a:t> 1-7</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tc>
                  <a:txBody>
                    <a:bodyPr/>
                    <a:lstStyle/>
                    <a:p>
                      <a:pPr marL="0" marR="0">
                        <a:spcBef>
                          <a:spcPts val="0"/>
                        </a:spcBef>
                        <a:spcAft>
                          <a:spcPts val="0"/>
                        </a:spcAft>
                      </a:pPr>
                      <a:r>
                        <a:rPr lang="en-US" sz="2000" dirty="0">
                          <a:effectLst/>
                        </a:rPr>
                        <a:t>Items</a:t>
                      </a:r>
                      <a:r>
                        <a:rPr lang="en-US" sz="2000" baseline="0" dirty="0">
                          <a:effectLst/>
                        </a:rPr>
                        <a:t> 4, 8-12</a:t>
                      </a:r>
                      <a:endParaRPr lang="en-US" sz="1800" dirty="0">
                        <a:effectLst/>
                      </a:endParaRPr>
                    </a:p>
                    <a:p>
                      <a:pPr marL="0" marR="0">
                        <a:spcBef>
                          <a:spcPts val="0"/>
                        </a:spcBef>
                        <a:spcAft>
                          <a:spcPts val="0"/>
                        </a:spcAft>
                      </a:pPr>
                      <a:r>
                        <a:rPr lang="en-US" sz="2000" dirty="0">
                          <a:effectLst/>
                        </a:rPr>
                        <a:t> </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extLst>
                  <a:ext uri="{0D108BD9-81ED-4DB2-BD59-A6C34878D82A}">
                    <a16:rowId xmlns:a16="http://schemas.microsoft.com/office/drawing/2014/main" val="10002"/>
                  </a:ext>
                </a:extLst>
              </a:tr>
              <a:tr h="914494">
                <a:tc>
                  <a:txBody>
                    <a:bodyPr/>
                    <a:lstStyle/>
                    <a:p>
                      <a:pPr marL="0" marR="0">
                        <a:spcBef>
                          <a:spcPts val="0"/>
                        </a:spcBef>
                        <a:spcAft>
                          <a:spcPts val="0"/>
                        </a:spcAft>
                      </a:pPr>
                      <a:r>
                        <a:rPr lang="en-US" sz="2000" b="0" dirty="0">
                          <a:effectLst/>
                        </a:rPr>
                        <a:t>0-3 = low risk</a:t>
                      </a:r>
                      <a:endParaRPr lang="en-US" sz="1800" b="0" dirty="0">
                        <a:effectLst/>
                      </a:endParaRPr>
                    </a:p>
                    <a:p>
                      <a:pPr marL="0" marR="0">
                        <a:spcBef>
                          <a:spcPts val="0"/>
                        </a:spcBef>
                        <a:spcAft>
                          <a:spcPts val="0"/>
                        </a:spcAft>
                      </a:pPr>
                      <a:r>
                        <a:rPr lang="en-US" sz="2000" b="0" dirty="0">
                          <a:effectLst/>
                        </a:rPr>
                        <a:t>4-8 = moderate risk</a:t>
                      </a:r>
                      <a:endParaRPr lang="en-US" sz="1800" b="0" dirty="0">
                        <a:effectLst/>
                      </a:endParaRPr>
                    </a:p>
                    <a:p>
                      <a:pPr marL="0" marR="0">
                        <a:spcBef>
                          <a:spcPts val="0"/>
                        </a:spcBef>
                        <a:spcAft>
                          <a:spcPts val="0"/>
                        </a:spcAft>
                      </a:pPr>
                      <a:r>
                        <a:rPr lang="en-US" sz="2000" b="0" dirty="0">
                          <a:effectLst/>
                        </a:rPr>
                        <a:t>9-21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tc>
                  <a:txBody>
                    <a:bodyPr/>
                    <a:lstStyle/>
                    <a:p>
                      <a:pPr marL="0" marR="0">
                        <a:spcBef>
                          <a:spcPts val="0"/>
                        </a:spcBef>
                        <a:spcAft>
                          <a:spcPts val="0"/>
                        </a:spcAft>
                      </a:pPr>
                      <a:r>
                        <a:rPr lang="en-US" sz="2000" dirty="0">
                          <a:effectLst/>
                        </a:rPr>
                        <a:t>0-1 = low risk</a:t>
                      </a:r>
                      <a:endParaRPr lang="en-US" sz="1800" dirty="0">
                        <a:effectLst/>
                      </a:endParaRPr>
                    </a:p>
                    <a:p>
                      <a:pPr marL="0" marR="0">
                        <a:spcBef>
                          <a:spcPts val="0"/>
                        </a:spcBef>
                        <a:spcAft>
                          <a:spcPts val="0"/>
                        </a:spcAft>
                      </a:pPr>
                      <a:r>
                        <a:rPr lang="en-US" sz="2000" dirty="0">
                          <a:effectLst/>
                        </a:rPr>
                        <a:t>2-3 = moderate risk</a:t>
                      </a:r>
                      <a:endParaRPr lang="en-US" sz="1800" dirty="0">
                        <a:effectLst/>
                      </a:endParaRPr>
                    </a:p>
                    <a:p>
                      <a:pPr marL="0" marR="0">
                        <a:spcBef>
                          <a:spcPts val="0"/>
                        </a:spcBef>
                        <a:spcAft>
                          <a:spcPts val="0"/>
                        </a:spcAft>
                      </a:pPr>
                      <a:r>
                        <a:rPr lang="en-US" sz="2000" dirty="0">
                          <a:effectLst/>
                        </a:rPr>
                        <a:t>4-15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tc>
                  <a:txBody>
                    <a:bodyPr/>
                    <a:lstStyle/>
                    <a:p>
                      <a:pPr marL="0" marR="0">
                        <a:spcBef>
                          <a:spcPts val="0"/>
                        </a:spcBef>
                        <a:spcAft>
                          <a:spcPts val="0"/>
                        </a:spcAft>
                      </a:pPr>
                      <a:r>
                        <a:rPr lang="en-US" sz="2000" dirty="0">
                          <a:effectLst/>
                        </a:rPr>
                        <a:t>0-3 = low risk</a:t>
                      </a:r>
                      <a:endParaRPr lang="en-US" sz="1800" dirty="0">
                        <a:effectLst/>
                      </a:endParaRPr>
                    </a:p>
                    <a:p>
                      <a:pPr marL="0" marR="0">
                        <a:spcBef>
                          <a:spcPts val="0"/>
                        </a:spcBef>
                        <a:spcAft>
                          <a:spcPts val="0"/>
                        </a:spcAft>
                      </a:pPr>
                      <a:r>
                        <a:rPr lang="en-US" sz="2000" dirty="0">
                          <a:effectLst/>
                        </a:rPr>
                        <a:t>4-8 = moderate risk</a:t>
                      </a:r>
                      <a:endParaRPr lang="en-US" sz="1800" dirty="0">
                        <a:effectLst/>
                      </a:endParaRPr>
                    </a:p>
                    <a:p>
                      <a:pPr marL="0" marR="0">
                        <a:spcBef>
                          <a:spcPts val="0"/>
                        </a:spcBef>
                        <a:spcAft>
                          <a:spcPts val="0"/>
                        </a:spcAft>
                      </a:pPr>
                      <a:r>
                        <a:rPr lang="en-US" sz="2000" dirty="0">
                          <a:effectLst/>
                        </a:rPr>
                        <a:t>9-21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solidFill>
                      <a:schemeClr val="accent3">
                        <a:lumMod val="75000"/>
                        <a:alpha val="20000"/>
                      </a:schemeClr>
                    </a:solidFill>
                  </a:tcPr>
                </a:tc>
                <a:tc>
                  <a:txBody>
                    <a:bodyPr/>
                    <a:lstStyle/>
                    <a:p>
                      <a:pPr marL="0" marR="0">
                        <a:spcBef>
                          <a:spcPts val="0"/>
                        </a:spcBef>
                        <a:spcAft>
                          <a:spcPts val="0"/>
                        </a:spcAft>
                      </a:pPr>
                      <a:r>
                        <a:rPr lang="en-US" sz="2000" dirty="0">
                          <a:effectLst/>
                        </a:rPr>
                        <a:t>0-3 = low risk</a:t>
                      </a:r>
                      <a:endParaRPr lang="en-US" sz="1800" dirty="0">
                        <a:effectLst/>
                      </a:endParaRPr>
                    </a:p>
                    <a:p>
                      <a:pPr marL="0" marR="0">
                        <a:spcBef>
                          <a:spcPts val="0"/>
                        </a:spcBef>
                        <a:spcAft>
                          <a:spcPts val="0"/>
                        </a:spcAft>
                      </a:pPr>
                      <a:r>
                        <a:rPr lang="en-US" sz="2000" dirty="0">
                          <a:effectLst/>
                        </a:rPr>
                        <a:t>4-5 = moderate risk</a:t>
                      </a:r>
                      <a:endParaRPr lang="en-US" sz="1800" dirty="0">
                        <a:effectLst/>
                      </a:endParaRPr>
                    </a:p>
                    <a:p>
                      <a:pPr marL="0" marR="0">
                        <a:spcBef>
                          <a:spcPts val="0"/>
                        </a:spcBef>
                        <a:spcAft>
                          <a:spcPts val="0"/>
                        </a:spcAft>
                      </a:pPr>
                      <a:r>
                        <a:rPr lang="en-US" sz="2000" dirty="0">
                          <a:effectLst/>
                        </a:rPr>
                        <a:t>6-18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solidFill>
                      <a:schemeClr val="accent3">
                        <a:lumMod val="75000"/>
                        <a:alpha val="20000"/>
                      </a:schemeClr>
                    </a:solidFill>
                  </a:tcPr>
                </a:tc>
                <a:extLst>
                  <a:ext uri="{0D108BD9-81ED-4DB2-BD59-A6C34878D82A}">
                    <a16:rowId xmlns:a16="http://schemas.microsoft.com/office/drawing/2014/main" val="10003"/>
                  </a:ext>
                </a:extLst>
              </a:tr>
            </a:tbl>
          </a:graphicData>
        </a:graphic>
      </p:graphicFrame>
      <p:sp>
        <p:nvSpPr>
          <p:cNvPr id="205853" name="TextBox 9"/>
          <p:cNvSpPr txBox="1">
            <a:spLocks noChangeArrowheads="1"/>
          </p:cNvSpPr>
          <p:nvPr/>
        </p:nvSpPr>
        <p:spPr bwMode="auto">
          <a:xfrm>
            <a:off x="1727199" y="4765969"/>
            <a:ext cx="86074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en-US" altLang="en-US" sz="1200" b="1"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Elementary School Level:</a:t>
            </a:r>
          </a:p>
          <a:p>
            <a:pPr>
              <a:lnSpc>
                <a:spcPct val="100000"/>
              </a:lnSpc>
              <a:spcBef>
                <a:spcPct val="0"/>
              </a:spcBef>
              <a:buNone/>
              <a:defRPr/>
            </a:pP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Lane, K. L., Oakes, W. P., </a:t>
            </a:r>
            <a:r>
              <a:rPr lang="en-US" altLang="en-US" sz="1200" dirty="0" err="1">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Swogger</a:t>
            </a: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 E. D., </a:t>
            </a:r>
            <a:r>
              <a:rPr lang="en-US" altLang="en-US" sz="1200" dirty="0" err="1">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Schatschneider</a:t>
            </a: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 C., Menzies, H., M., &amp; Sanchez, J. (2015). Student risk screening scale for internalizing and externalizing behaviors: Preliminary cut scores to support data-informed decision making. </a:t>
            </a:r>
            <a:r>
              <a:rPr lang="en-US" altLang="en-US" sz="1200" i="1"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Behavioral Disorders, 40,</a:t>
            </a: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 159-170.</a:t>
            </a:r>
          </a:p>
          <a:p>
            <a:pPr>
              <a:lnSpc>
                <a:spcPct val="100000"/>
              </a:lnSpc>
              <a:spcBef>
                <a:spcPct val="0"/>
              </a:spcBef>
              <a:buNone/>
              <a:defRPr/>
            </a:pP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 </a:t>
            </a:r>
          </a:p>
          <a:p>
            <a:pPr>
              <a:lnSpc>
                <a:spcPct val="100000"/>
              </a:lnSpc>
              <a:spcBef>
                <a:spcPct val="0"/>
              </a:spcBef>
              <a:buNone/>
              <a:defRPr/>
            </a:pPr>
            <a:r>
              <a:rPr lang="en-US" altLang="en-US" sz="1200" b="1"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Middle and High School Levels:</a:t>
            </a:r>
          </a:p>
          <a:p>
            <a:pPr>
              <a:lnSpc>
                <a:spcPct val="100000"/>
              </a:lnSpc>
              <a:spcBef>
                <a:spcPct val="0"/>
              </a:spcBef>
              <a:buNone/>
              <a:defRPr/>
            </a:pP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Lane, K. L., Oakes, W. P., Cantwell, E. D., </a:t>
            </a:r>
            <a:r>
              <a:rPr lang="en-US" altLang="en-US" sz="1200" dirty="0" err="1">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Schatschneider</a:t>
            </a: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 C., Menzies, H., Crittenden, M., &amp;  Messenger, M. (2016). Student Risk Screening Scale for Internalizing and Externalizing Behaviors: Preliminary cut scores to support data-informed decision making in middle and high schools. </a:t>
            </a:r>
            <a:r>
              <a:rPr lang="en-US" altLang="en-US" sz="1200" i="1"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Behavioral Disorders, 42</a:t>
            </a: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(1), 271-284</a:t>
            </a:r>
          </a:p>
        </p:txBody>
      </p:sp>
      <p:sp>
        <p:nvSpPr>
          <p:cNvPr id="7" name="Rectangle 6"/>
          <p:cNvSpPr/>
          <p:nvPr/>
        </p:nvSpPr>
        <p:spPr>
          <a:xfrm>
            <a:off x="1727199" y="1684174"/>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564B3C"/>
              </a:solidFill>
              <a:latin typeface="Calibri" panose="020F0502020204030204"/>
            </a:endParaRPr>
          </a:p>
        </p:txBody>
      </p:sp>
      <p:sp>
        <p:nvSpPr>
          <p:cNvPr id="6" name="Rectangle 5"/>
          <p:cNvSpPr/>
          <p:nvPr/>
        </p:nvSpPr>
        <p:spPr>
          <a:xfrm>
            <a:off x="6089650" y="1662960"/>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564B3C"/>
              </a:solidFill>
              <a:latin typeface="Calibri" panose="020F0502020204030204"/>
            </a:endParaRPr>
          </a:p>
        </p:txBody>
      </p:sp>
    </p:spTree>
    <p:extLst>
      <p:ext uri="{BB962C8B-B14F-4D97-AF65-F5344CB8AC3E}">
        <p14:creationId xmlns:p14="http://schemas.microsoft.com/office/powerpoint/2010/main" val="34153014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E1D4C7-A1DB-744B-8DA7-71BBDD35503A}"/>
              </a:ext>
            </a:extLst>
          </p:cNvPr>
          <p:cNvSpPr>
            <a:spLocks noGrp="1"/>
          </p:cNvSpPr>
          <p:nvPr>
            <p:ph type="title"/>
          </p:nvPr>
        </p:nvSpPr>
        <p:spPr/>
        <p:txBody>
          <a:bodyPr rtlCol="0">
            <a:noAutofit/>
          </a:bodyPr>
          <a:lstStyle/>
          <a:p>
            <a:pPr algn="ctr">
              <a:lnSpc>
                <a:spcPct val="100000"/>
              </a:lnSpc>
            </a:pPr>
            <a:r>
              <a:rPr lang="en-US" sz="2800" dirty="0">
                <a:latin typeface="Book Antiqua" panose="02040602050305030304" pitchFamily="18" charset="0"/>
              </a:rPr>
              <a:t>SRSS-E7 (externalizing) Results – All Students</a:t>
            </a:r>
          </a:p>
        </p:txBody>
      </p:sp>
      <p:graphicFrame>
        <p:nvGraphicFramePr>
          <p:cNvPr id="2" name="Chart 1" title="SRSS-IE data graph"/>
          <p:cNvGraphicFramePr/>
          <p:nvPr>
            <p:extLst/>
          </p:nvPr>
        </p:nvGraphicFramePr>
        <p:xfrm>
          <a:off x="1828800" y="1371600"/>
          <a:ext cx="8305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4115807"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N = 25</a:t>
            </a:r>
          </a:p>
        </p:txBody>
      </p:sp>
      <p:sp>
        <p:nvSpPr>
          <p:cNvPr id="9" name="Rectangle 8"/>
          <p:cNvSpPr/>
          <p:nvPr/>
        </p:nvSpPr>
        <p:spPr>
          <a:xfrm>
            <a:off x="4118733"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N = 86</a:t>
            </a:r>
          </a:p>
        </p:txBody>
      </p:sp>
      <p:sp>
        <p:nvSpPr>
          <p:cNvPr id="10" name="Rectangle 9"/>
          <p:cNvSpPr/>
          <p:nvPr/>
        </p:nvSpPr>
        <p:spPr>
          <a:xfrm>
            <a:off x="4121695"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N = 250</a:t>
            </a:r>
          </a:p>
        </p:txBody>
      </p:sp>
      <p:sp>
        <p:nvSpPr>
          <p:cNvPr id="12" name="Rectangle 11"/>
          <p:cNvSpPr/>
          <p:nvPr/>
        </p:nvSpPr>
        <p:spPr>
          <a:xfrm>
            <a:off x="5375910"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N = 16</a:t>
            </a:r>
          </a:p>
        </p:txBody>
      </p:sp>
      <p:sp>
        <p:nvSpPr>
          <p:cNvPr id="13" name="Rectangle 12"/>
          <p:cNvSpPr/>
          <p:nvPr/>
        </p:nvSpPr>
        <p:spPr>
          <a:xfrm>
            <a:off x="5375910"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N = 35</a:t>
            </a:r>
          </a:p>
        </p:txBody>
      </p:sp>
      <p:sp>
        <p:nvSpPr>
          <p:cNvPr id="14" name="Rectangle 13"/>
          <p:cNvSpPr/>
          <p:nvPr/>
        </p:nvSpPr>
        <p:spPr>
          <a:xfrm>
            <a:off x="5375910"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N = 300</a:t>
            </a:r>
          </a:p>
        </p:txBody>
      </p:sp>
      <p:sp>
        <p:nvSpPr>
          <p:cNvPr id="11" name="Rectangle 10">
            <a:extLst>
              <a:ext uri="{FF2B5EF4-FFF2-40B4-BE49-F238E27FC236}">
                <a16:creationId xmlns:a16="http://schemas.microsoft.com/office/drawing/2014/main" id="{CF541242-7F4A-4987-87C0-0129B90F3B70}"/>
              </a:ext>
            </a:extLst>
          </p:cNvPr>
          <p:cNvSpPr/>
          <p:nvPr/>
        </p:nvSpPr>
        <p:spPr>
          <a:xfrm>
            <a:off x="6667454"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N = 17</a:t>
            </a:r>
          </a:p>
        </p:txBody>
      </p:sp>
      <p:sp>
        <p:nvSpPr>
          <p:cNvPr id="15" name="Rectangle 14">
            <a:extLst>
              <a:ext uri="{FF2B5EF4-FFF2-40B4-BE49-F238E27FC236}">
                <a16:creationId xmlns:a16="http://schemas.microsoft.com/office/drawing/2014/main" id="{B7F03ED6-73B1-4E13-B212-94FD97E08BB3}"/>
              </a:ext>
            </a:extLst>
          </p:cNvPr>
          <p:cNvSpPr/>
          <p:nvPr/>
        </p:nvSpPr>
        <p:spPr>
          <a:xfrm>
            <a:off x="6668827"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N = 57</a:t>
            </a:r>
          </a:p>
        </p:txBody>
      </p:sp>
      <p:sp>
        <p:nvSpPr>
          <p:cNvPr id="16" name="Rectangle 15">
            <a:extLst>
              <a:ext uri="{FF2B5EF4-FFF2-40B4-BE49-F238E27FC236}">
                <a16:creationId xmlns:a16="http://schemas.microsoft.com/office/drawing/2014/main" id="{18DB06C5-626D-444C-80FC-20136AB608D4}"/>
              </a:ext>
            </a:extLst>
          </p:cNvPr>
          <p:cNvSpPr/>
          <p:nvPr/>
        </p:nvSpPr>
        <p:spPr>
          <a:xfrm>
            <a:off x="6676316"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N = 250</a:t>
            </a:r>
          </a:p>
        </p:txBody>
      </p:sp>
      <p:sp>
        <p:nvSpPr>
          <p:cNvPr id="17" name="Rectangle 16">
            <a:extLst>
              <a:ext uri="{FF2B5EF4-FFF2-40B4-BE49-F238E27FC236}">
                <a16:creationId xmlns:a16="http://schemas.microsoft.com/office/drawing/2014/main" id="{D4811066-309D-42A2-AB4A-A901CF1C55E6}"/>
              </a:ext>
            </a:extLst>
          </p:cNvPr>
          <p:cNvSpPr/>
          <p:nvPr/>
        </p:nvSpPr>
        <p:spPr>
          <a:xfrm>
            <a:off x="7950703"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N = 12</a:t>
            </a:r>
          </a:p>
        </p:txBody>
      </p:sp>
      <p:sp>
        <p:nvSpPr>
          <p:cNvPr id="18" name="Rectangle 17">
            <a:extLst>
              <a:ext uri="{FF2B5EF4-FFF2-40B4-BE49-F238E27FC236}">
                <a16:creationId xmlns:a16="http://schemas.microsoft.com/office/drawing/2014/main" id="{04425D0E-DDF3-485E-8D95-0ECE816B87B7}"/>
              </a:ext>
            </a:extLst>
          </p:cNvPr>
          <p:cNvSpPr/>
          <p:nvPr/>
        </p:nvSpPr>
        <p:spPr>
          <a:xfrm>
            <a:off x="7944062"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N = 36</a:t>
            </a:r>
          </a:p>
        </p:txBody>
      </p:sp>
      <p:sp>
        <p:nvSpPr>
          <p:cNvPr id="19" name="Rectangle 18">
            <a:extLst>
              <a:ext uri="{FF2B5EF4-FFF2-40B4-BE49-F238E27FC236}">
                <a16:creationId xmlns:a16="http://schemas.microsoft.com/office/drawing/2014/main" id="{B8E012B7-A505-46AD-914A-4291D861CDF9}"/>
              </a:ext>
            </a:extLst>
          </p:cNvPr>
          <p:cNvSpPr/>
          <p:nvPr/>
        </p:nvSpPr>
        <p:spPr>
          <a:xfrm>
            <a:off x="7956098"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N = 255</a:t>
            </a:r>
          </a:p>
        </p:txBody>
      </p:sp>
      <p:sp>
        <p:nvSpPr>
          <p:cNvPr id="20" name="Rectangle 19">
            <a:extLst>
              <a:ext uri="{FF2B5EF4-FFF2-40B4-BE49-F238E27FC236}">
                <a16:creationId xmlns:a16="http://schemas.microsoft.com/office/drawing/2014/main" id="{A83F2AC5-AD4D-4A6E-BFB3-F93A98C177E7}"/>
              </a:ext>
            </a:extLst>
          </p:cNvPr>
          <p:cNvSpPr/>
          <p:nvPr/>
        </p:nvSpPr>
        <p:spPr>
          <a:xfrm>
            <a:off x="9272052"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N = 12</a:t>
            </a:r>
          </a:p>
        </p:txBody>
      </p:sp>
      <p:sp>
        <p:nvSpPr>
          <p:cNvPr id="21" name="Rectangle 20">
            <a:extLst>
              <a:ext uri="{FF2B5EF4-FFF2-40B4-BE49-F238E27FC236}">
                <a16:creationId xmlns:a16="http://schemas.microsoft.com/office/drawing/2014/main" id="{12F9FE70-6312-4902-A655-04E72B24A40D}"/>
              </a:ext>
            </a:extLst>
          </p:cNvPr>
          <p:cNvSpPr/>
          <p:nvPr/>
        </p:nvSpPr>
        <p:spPr>
          <a:xfrm>
            <a:off x="9279973"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N = 50</a:t>
            </a:r>
          </a:p>
        </p:txBody>
      </p:sp>
      <p:sp>
        <p:nvSpPr>
          <p:cNvPr id="22" name="Rectangle 21">
            <a:extLst>
              <a:ext uri="{FF2B5EF4-FFF2-40B4-BE49-F238E27FC236}">
                <a16:creationId xmlns:a16="http://schemas.microsoft.com/office/drawing/2014/main" id="{385DE437-77B0-47F2-8627-B98296290260}"/>
              </a:ext>
            </a:extLst>
          </p:cNvPr>
          <p:cNvSpPr/>
          <p:nvPr/>
        </p:nvSpPr>
        <p:spPr>
          <a:xfrm>
            <a:off x="9273980"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N = 255</a:t>
            </a:r>
          </a:p>
        </p:txBody>
      </p:sp>
      <p:sp>
        <p:nvSpPr>
          <p:cNvPr id="24" name="Rectangle 2">
            <a:extLst>
              <a:ext uri="{FF2B5EF4-FFF2-40B4-BE49-F238E27FC236}">
                <a16:creationId xmlns:a16="http://schemas.microsoft.com/office/drawing/2014/main" id="{C2A5CFC5-7C0D-AF48-94FB-BF6CF643727C}"/>
              </a:ext>
            </a:extLst>
          </p:cNvPr>
          <p:cNvSpPr txBox="1">
            <a:spLocks noChangeArrowheads="1"/>
          </p:cNvSpPr>
          <p:nvPr/>
        </p:nvSpPr>
        <p:spPr>
          <a:xfrm>
            <a:off x="1981200" y="152400"/>
            <a:ext cx="8229600" cy="609600"/>
          </a:xfrm>
          <a:prstGeom prst="rect">
            <a:avLst/>
          </a:prstGeom>
          <a:solidFill>
            <a:schemeClr val="accent1">
              <a:lumMod val="60000"/>
              <a:lumOff val="40000"/>
            </a:schemeClr>
          </a:solidFill>
        </p:spPr>
        <p:txBody>
          <a:bodyPr rtlCol="0">
            <a:noAutofit/>
          </a:bodyPr>
          <a:lstStyle/>
          <a:p>
            <a:pPr algn="ctr">
              <a:spcBef>
                <a:spcPct val="0"/>
              </a:spcBef>
              <a:defRPr/>
            </a:pPr>
            <a:r>
              <a:rPr lang="en-US" sz="3600" dirty="0">
                <a:latin typeface="Book Antiqua" panose="02040602050305030304" pitchFamily="18" charset="0"/>
                <a:ea typeface="+mj-ea"/>
                <a:cs typeface="+mj-cs"/>
              </a:rPr>
              <a:t>Sample Elementary School Fall</a:t>
            </a:r>
          </a:p>
        </p:txBody>
      </p:sp>
    </p:spTree>
    <p:extLst>
      <p:ext uri="{BB962C8B-B14F-4D97-AF65-F5344CB8AC3E}">
        <p14:creationId xmlns:p14="http://schemas.microsoft.com/office/powerpoint/2010/main" val="22038376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144379-92E1-1241-AE9F-186DA7795B14}"/>
              </a:ext>
            </a:extLst>
          </p:cNvPr>
          <p:cNvSpPr>
            <a:spLocks noGrp="1"/>
          </p:cNvSpPr>
          <p:nvPr>
            <p:ph type="title" idx="4294967295"/>
          </p:nvPr>
        </p:nvSpPr>
        <p:spPr/>
        <p:txBody>
          <a:bodyPr/>
          <a:lstStyle/>
          <a:p>
            <a:pPr algn="ctr" rtl="0" eaLnBrk="1" fontAlgn="auto" latinLnBrk="0" hangingPunct="1"/>
            <a:r>
              <a:rPr lang="en-US" sz="2800" dirty="0">
                <a:solidFill>
                  <a:srgbClr val="000000"/>
                </a:solidFill>
                <a:latin typeface="Book Antiqua" panose="02040602050305030304" pitchFamily="18" charset="0"/>
                <a:ea typeface="+mn-ea"/>
                <a:cs typeface="+mn-cs"/>
              </a:rPr>
              <a:t>SRSS-I5 (internalizing) Results – All Students</a:t>
            </a:r>
            <a:endParaRPr lang="en-US" dirty="0">
              <a:effectLst/>
            </a:endParaRPr>
          </a:p>
        </p:txBody>
      </p:sp>
      <p:graphicFrame>
        <p:nvGraphicFramePr>
          <p:cNvPr id="2" name="Chart 1" title="SRSS-IE data graph"/>
          <p:cNvGraphicFramePr/>
          <p:nvPr>
            <p:extLst/>
          </p:nvPr>
        </p:nvGraphicFramePr>
        <p:xfrm>
          <a:off x="1828800" y="1371600"/>
          <a:ext cx="8305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3933825" y="1737823"/>
            <a:ext cx="73152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white"/>
                </a:solidFill>
                <a:latin typeface="Calibri"/>
              </a:rPr>
              <a:t>N = 72</a:t>
            </a:r>
          </a:p>
        </p:txBody>
      </p:sp>
      <p:sp>
        <p:nvSpPr>
          <p:cNvPr id="9" name="Rectangle 8"/>
          <p:cNvSpPr/>
          <p:nvPr/>
        </p:nvSpPr>
        <p:spPr>
          <a:xfrm>
            <a:off x="3957370" y="2396327"/>
            <a:ext cx="73152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black"/>
                </a:solidFill>
                <a:latin typeface="Calibri"/>
              </a:rPr>
              <a:t>N = 85</a:t>
            </a:r>
          </a:p>
        </p:txBody>
      </p:sp>
      <p:sp>
        <p:nvSpPr>
          <p:cNvPr id="10" name="Rectangle 9"/>
          <p:cNvSpPr/>
          <p:nvPr/>
        </p:nvSpPr>
        <p:spPr>
          <a:xfrm>
            <a:off x="3957370" y="3080591"/>
            <a:ext cx="73152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white"/>
                </a:solidFill>
                <a:latin typeface="Calibri"/>
              </a:rPr>
              <a:t>N = 204</a:t>
            </a:r>
          </a:p>
        </p:txBody>
      </p:sp>
      <p:sp>
        <p:nvSpPr>
          <p:cNvPr id="11" name="Rectangle 10"/>
          <p:cNvSpPr/>
          <p:nvPr/>
        </p:nvSpPr>
        <p:spPr>
          <a:xfrm>
            <a:off x="5358508" y="2396327"/>
            <a:ext cx="73152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black"/>
                </a:solidFill>
                <a:latin typeface="Calibri"/>
              </a:rPr>
              <a:t>N = 43</a:t>
            </a:r>
          </a:p>
        </p:txBody>
      </p:sp>
      <p:sp>
        <p:nvSpPr>
          <p:cNvPr id="12" name="Rectangle 11"/>
          <p:cNvSpPr/>
          <p:nvPr/>
        </p:nvSpPr>
        <p:spPr>
          <a:xfrm>
            <a:off x="5386120" y="3080591"/>
            <a:ext cx="73152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white"/>
                </a:solidFill>
                <a:latin typeface="Calibri"/>
              </a:rPr>
              <a:t>N = 289</a:t>
            </a:r>
          </a:p>
        </p:txBody>
      </p:sp>
      <p:sp>
        <p:nvSpPr>
          <p:cNvPr id="16" name="Rectangle 15">
            <a:extLst>
              <a:ext uri="{FF2B5EF4-FFF2-40B4-BE49-F238E27FC236}">
                <a16:creationId xmlns:a16="http://schemas.microsoft.com/office/drawing/2014/main" id="{22A3360E-2770-4935-85F3-CFAAB7898F37}"/>
              </a:ext>
            </a:extLst>
          </p:cNvPr>
          <p:cNvSpPr/>
          <p:nvPr/>
        </p:nvSpPr>
        <p:spPr>
          <a:xfrm>
            <a:off x="6629400" y="2396327"/>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black"/>
                </a:solidFill>
                <a:latin typeface="Calibri"/>
              </a:rPr>
              <a:t>N = 45</a:t>
            </a:r>
          </a:p>
        </p:txBody>
      </p:sp>
      <p:sp>
        <p:nvSpPr>
          <p:cNvPr id="17" name="Rectangle 16">
            <a:extLst>
              <a:ext uri="{FF2B5EF4-FFF2-40B4-BE49-F238E27FC236}">
                <a16:creationId xmlns:a16="http://schemas.microsoft.com/office/drawing/2014/main" id="{8208E2AA-C598-4723-880F-B07B45E5A905}"/>
              </a:ext>
            </a:extLst>
          </p:cNvPr>
          <p:cNvSpPr/>
          <p:nvPr/>
        </p:nvSpPr>
        <p:spPr>
          <a:xfrm>
            <a:off x="6629400" y="3080591"/>
            <a:ext cx="73152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white"/>
                </a:solidFill>
                <a:latin typeface="Calibri"/>
              </a:rPr>
              <a:t>N = 261</a:t>
            </a:r>
          </a:p>
        </p:txBody>
      </p:sp>
      <p:sp>
        <p:nvSpPr>
          <p:cNvPr id="18" name="Rectangle 17">
            <a:extLst>
              <a:ext uri="{FF2B5EF4-FFF2-40B4-BE49-F238E27FC236}">
                <a16:creationId xmlns:a16="http://schemas.microsoft.com/office/drawing/2014/main" id="{0CDCEFC3-A9C4-482A-8CDA-C79080E3B6BF}"/>
              </a:ext>
            </a:extLst>
          </p:cNvPr>
          <p:cNvSpPr/>
          <p:nvPr/>
        </p:nvSpPr>
        <p:spPr>
          <a:xfrm>
            <a:off x="6629400" y="1737823"/>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0" fontAlgn="base" hangingPunct="0">
              <a:spcBef>
                <a:spcPct val="0"/>
              </a:spcBef>
              <a:spcAft>
                <a:spcPct val="0"/>
              </a:spcAft>
              <a:defRPr/>
            </a:pPr>
            <a:r>
              <a:rPr lang="en-US" sz="1800" dirty="0">
                <a:solidFill>
                  <a:prstClr val="white"/>
                </a:solidFill>
                <a:latin typeface="Calibri"/>
              </a:rPr>
              <a:t>N = 18</a:t>
            </a:r>
          </a:p>
        </p:txBody>
      </p:sp>
      <p:sp>
        <p:nvSpPr>
          <p:cNvPr id="19" name="Rectangle 18">
            <a:extLst>
              <a:ext uri="{FF2B5EF4-FFF2-40B4-BE49-F238E27FC236}">
                <a16:creationId xmlns:a16="http://schemas.microsoft.com/office/drawing/2014/main" id="{CB0BFFC7-81EE-4660-B1EF-D09882B020CB}"/>
              </a:ext>
            </a:extLst>
          </p:cNvPr>
          <p:cNvSpPr/>
          <p:nvPr/>
        </p:nvSpPr>
        <p:spPr>
          <a:xfrm>
            <a:off x="7968037" y="2434427"/>
            <a:ext cx="73152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black"/>
                </a:solidFill>
                <a:latin typeface="Calibri"/>
              </a:rPr>
              <a:t>N = 40</a:t>
            </a:r>
          </a:p>
        </p:txBody>
      </p:sp>
      <p:sp>
        <p:nvSpPr>
          <p:cNvPr id="20" name="Rectangle 19">
            <a:extLst>
              <a:ext uri="{FF2B5EF4-FFF2-40B4-BE49-F238E27FC236}">
                <a16:creationId xmlns:a16="http://schemas.microsoft.com/office/drawing/2014/main" id="{E70FCF9E-0BB8-4DF3-AB96-930218DCABBB}"/>
              </a:ext>
            </a:extLst>
          </p:cNvPr>
          <p:cNvSpPr/>
          <p:nvPr/>
        </p:nvSpPr>
        <p:spPr>
          <a:xfrm>
            <a:off x="8002284" y="3080591"/>
            <a:ext cx="73152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white"/>
                </a:solidFill>
                <a:latin typeface="Calibri"/>
              </a:rPr>
              <a:t>N = 231</a:t>
            </a:r>
          </a:p>
        </p:txBody>
      </p:sp>
      <p:sp>
        <p:nvSpPr>
          <p:cNvPr id="21" name="Rectangle 20">
            <a:extLst>
              <a:ext uri="{FF2B5EF4-FFF2-40B4-BE49-F238E27FC236}">
                <a16:creationId xmlns:a16="http://schemas.microsoft.com/office/drawing/2014/main" id="{33472A85-5FC8-4E26-A2CB-7CA5C942F2E9}"/>
              </a:ext>
            </a:extLst>
          </p:cNvPr>
          <p:cNvSpPr/>
          <p:nvPr/>
        </p:nvSpPr>
        <p:spPr>
          <a:xfrm>
            <a:off x="7958512" y="1737823"/>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0" fontAlgn="base" hangingPunct="0">
              <a:spcBef>
                <a:spcPct val="0"/>
              </a:spcBef>
              <a:spcAft>
                <a:spcPct val="0"/>
              </a:spcAft>
              <a:defRPr/>
            </a:pPr>
            <a:r>
              <a:rPr lang="en-US" sz="1800" dirty="0">
                <a:solidFill>
                  <a:prstClr val="white"/>
                </a:solidFill>
                <a:latin typeface="Calibri"/>
              </a:rPr>
              <a:t>N = 32</a:t>
            </a:r>
          </a:p>
        </p:txBody>
      </p:sp>
      <p:sp>
        <p:nvSpPr>
          <p:cNvPr id="23" name="Rectangle 2">
            <a:extLst>
              <a:ext uri="{FF2B5EF4-FFF2-40B4-BE49-F238E27FC236}">
                <a16:creationId xmlns:a16="http://schemas.microsoft.com/office/drawing/2014/main" id="{0A01848D-8D40-6746-BB3C-3697234CC893}"/>
              </a:ext>
            </a:extLst>
          </p:cNvPr>
          <p:cNvSpPr txBox="1">
            <a:spLocks noChangeArrowheads="1"/>
          </p:cNvSpPr>
          <p:nvPr/>
        </p:nvSpPr>
        <p:spPr>
          <a:xfrm>
            <a:off x="1981200" y="152400"/>
            <a:ext cx="8229600" cy="609600"/>
          </a:xfrm>
          <a:prstGeom prst="rect">
            <a:avLst/>
          </a:prstGeom>
          <a:solidFill>
            <a:schemeClr val="accent1">
              <a:lumMod val="60000"/>
              <a:lumOff val="40000"/>
            </a:schemeClr>
          </a:solidFill>
        </p:spPr>
        <p:txBody>
          <a:bodyPr rtlCol="0">
            <a:noAutofit/>
          </a:bodyPr>
          <a:lstStyle/>
          <a:p>
            <a:pPr algn="ctr">
              <a:spcBef>
                <a:spcPct val="0"/>
              </a:spcBef>
              <a:defRPr/>
            </a:pPr>
            <a:r>
              <a:rPr lang="en-US" sz="3600" dirty="0">
                <a:latin typeface="Book Antiqua" panose="02040602050305030304" pitchFamily="18" charset="0"/>
                <a:ea typeface="+mj-ea"/>
                <a:cs typeface="+mj-cs"/>
              </a:rPr>
              <a:t>Sample Elementary School Fall</a:t>
            </a:r>
          </a:p>
        </p:txBody>
      </p:sp>
    </p:spTree>
    <p:extLst>
      <p:ext uri="{BB962C8B-B14F-4D97-AF65-F5344CB8AC3E}">
        <p14:creationId xmlns:p14="http://schemas.microsoft.com/office/powerpoint/2010/main" val="3605898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1905000" y="152400"/>
            <a:ext cx="8229600" cy="609600"/>
          </a:xfrm>
          <a:prstGeom prst="rect">
            <a:avLst/>
          </a:prstGeom>
        </p:spPr>
        <p:txBody>
          <a:bodyPr rtlCol="0">
            <a:noAutofit/>
          </a:bodyPr>
          <a:lstStyle/>
          <a:p>
            <a:pPr algn="ctr">
              <a:spcBef>
                <a:spcPct val="0"/>
              </a:spcBef>
              <a:defRPr/>
            </a:pPr>
            <a:r>
              <a:rPr lang="en-US" sz="3600" dirty="0">
                <a:latin typeface="+mj-lt"/>
                <a:ea typeface="+mj-ea"/>
                <a:cs typeface="+mj-cs"/>
              </a:rPr>
              <a:t>Fall 2018</a:t>
            </a:r>
          </a:p>
        </p:txBody>
      </p:sp>
      <p:sp>
        <p:nvSpPr>
          <p:cNvPr id="5122" name="Rectangle 2"/>
          <p:cNvSpPr>
            <a:spLocks noGrp="1" noChangeArrowheads="1"/>
          </p:cNvSpPr>
          <p:nvPr>
            <p:ph type="title"/>
          </p:nvPr>
        </p:nvSpPr>
        <p:spPr>
          <a:xfrm>
            <a:off x="1981200" y="642850"/>
            <a:ext cx="8229600" cy="914400"/>
          </a:xfrm>
        </p:spPr>
        <p:txBody>
          <a:bodyPr/>
          <a:lstStyle/>
          <a:p>
            <a:pPr eaLnBrk="1" hangingPunct="1"/>
            <a:r>
              <a:rPr lang="en-US" altLang="en-US" sz="4000" dirty="0"/>
              <a:t>SRSS-Externalizing  Results: Grade level</a:t>
            </a:r>
          </a:p>
        </p:txBody>
      </p:sp>
      <p:graphicFrame>
        <p:nvGraphicFramePr>
          <p:cNvPr id="2" name="Table 1" title="SRSS-IE data table"/>
          <p:cNvGraphicFramePr>
            <a:graphicFrameLocks noGrp="1"/>
          </p:cNvGraphicFramePr>
          <p:nvPr>
            <p:extLst/>
          </p:nvPr>
        </p:nvGraphicFramePr>
        <p:xfrm>
          <a:off x="1905001" y="1524000"/>
          <a:ext cx="8305799" cy="4571809"/>
        </p:xfrm>
        <a:graphic>
          <a:graphicData uri="http://schemas.openxmlformats.org/drawingml/2006/table">
            <a:tbl>
              <a:tblPr firstRow="1" bandRow="1">
                <a:tableStyleId>{5C22544A-7EE6-4342-B048-85BDC9FD1C3A}</a:tableStyleId>
              </a:tblPr>
              <a:tblGrid>
                <a:gridCol w="1164364">
                  <a:extLst>
                    <a:ext uri="{9D8B030D-6E8A-4147-A177-3AD203B41FA5}">
                      <a16:colId xmlns:a16="http://schemas.microsoft.com/office/drawing/2014/main" val="20000"/>
                    </a:ext>
                  </a:extLst>
                </a:gridCol>
                <a:gridCol w="1319613">
                  <a:extLst>
                    <a:ext uri="{9D8B030D-6E8A-4147-A177-3AD203B41FA5}">
                      <a16:colId xmlns:a16="http://schemas.microsoft.com/office/drawing/2014/main" val="20001"/>
                    </a:ext>
                  </a:extLst>
                </a:gridCol>
                <a:gridCol w="1940607">
                  <a:extLst>
                    <a:ext uri="{9D8B030D-6E8A-4147-A177-3AD203B41FA5}">
                      <a16:colId xmlns:a16="http://schemas.microsoft.com/office/drawing/2014/main" val="20002"/>
                    </a:ext>
                  </a:extLst>
                </a:gridCol>
                <a:gridCol w="2018232">
                  <a:extLst>
                    <a:ext uri="{9D8B030D-6E8A-4147-A177-3AD203B41FA5}">
                      <a16:colId xmlns:a16="http://schemas.microsoft.com/office/drawing/2014/main" val="20003"/>
                    </a:ext>
                  </a:extLst>
                </a:gridCol>
                <a:gridCol w="1862983">
                  <a:extLst>
                    <a:ext uri="{9D8B030D-6E8A-4147-A177-3AD203B41FA5}">
                      <a16:colId xmlns:a16="http://schemas.microsoft.com/office/drawing/2014/main" val="20004"/>
                    </a:ext>
                  </a:extLst>
                </a:gridCol>
              </a:tblGrid>
              <a:tr h="762001">
                <a:tc>
                  <a:txBody>
                    <a:bodyPr/>
                    <a:lstStyle/>
                    <a:p>
                      <a:pPr algn="ctr"/>
                      <a:r>
                        <a:rPr lang="en-US" sz="2000" dirty="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dirty="0">
                          <a:solidFill>
                            <a:schemeClr val="tx1"/>
                          </a:solidFill>
                        </a:rPr>
                        <a:t>N</a:t>
                      </a:r>
                    </a:p>
                    <a:p>
                      <a:pPr algn="ctr"/>
                      <a:r>
                        <a:rPr lang="en-US" sz="2000" dirty="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Low  </a:t>
                      </a:r>
                    </a:p>
                    <a:p>
                      <a:pPr algn="ctr"/>
                      <a:r>
                        <a:rPr lang="en-US" sz="2000" i="1" dirty="0"/>
                        <a:t>n</a:t>
                      </a:r>
                      <a:r>
                        <a:rPr lang="en-US" sz="2000" i="1" baseline="0" dirty="0"/>
                        <a:t> (%)</a:t>
                      </a:r>
                      <a:endParaRPr lang="en-US" sz="2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dirty="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dirty="0">
                          <a:solidFill>
                            <a:schemeClr val="tx1"/>
                          </a:solidFill>
                        </a:rPr>
                        <a:t>n</a:t>
                      </a:r>
                      <a:r>
                        <a:rPr lang="en-US" sz="2000" i="1" baseline="0" dirty="0">
                          <a:solidFill>
                            <a:schemeClr val="tx1"/>
                          </a:solidFill>
                        </a:rPr>
                        <a:t> (%)</a:t>
                      </a:r>
                      <a:r>
                        <a:rPr lang="en-US" sz="2000"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dirty="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dirty="0"/>
                        <a:t>n</a:t>
                      </a:r>
                      <a:r>
                        <a:rPr lang="en-US" sz="2000" i="1" baseline="0" dirty="0"/>
                        <a:t> (%)</a:t>
                      </a:r>
                      <a:endParaRPr lang="en-US" sz="2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12699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K</a:t>
                      </a:r>
                    </a:p>
                    <a:p>
                      <a:pPr algn="ct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51</a:t>
                      </a:r>
                    </a:p>
                    <a:p>
                      <a:pPr algn="ctr"/>
                      <a:r>
                        <a:rPr lang="en-US" sz="2400" dirty="0">
                          <a:solidFill>
                            <a:schemeClr val="tx1"/>
                          </a:solidFill>
                        </a:rPr>
                        <a:t>(87.93%)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(10.34%)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1</a:t>
                      </a:r>
                      <a:r>
                        <a:rPr lang="en-US" sz="2400" baseline="30000" dirty="0"/>
                        <a:t>st</a:t>
                      </a:r>
                      <a:endParaRPr lang="en-US" sz="2400" dirty="0"/>
                    </a:p>
                    <a:p>
                      <a:pPr algn="ct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40</a:t>
                      </a:r>
                    </a:p>
                    <a:p>
                      <a:pPr algn="ctr"/>
                      <a:r>
                        <a:rPr lang="en-US" sz="2400" dirty="0">
                          <a:solidFill>
                            <a:schemeClr val="tx1"/>
                          </a:solidFill>
                        </a:rPr>
                        <a:t>(76.92%)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(15.38%)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(7.69%)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dirty="0"/>
                        <a:t>2</a:t>
                      </a:r>
                      <a:r>
                        <a:rPr lang="en-US" sz="2400" baseline="30000" dirty="0"/>
                        <a:t>nd</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51</a:t>
                      </a:r>
                    </a:p>
                    <a:p>
                      <a:pPr algn="ctr"/>
                      <a:r>
                        <a:rPr lang="en-US" sz="2400" dirty="0">
                          <a:solidFill>
                            <a:schemeClr val="tx1"/>
                          </a:solidFill>
                        </a:rPr>
                        <a:t>(83.61%)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(9.84%)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733630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28" y="-215514"/>
            <a:ext cx="11554421" cy="1325563"/>
          </a:xfrm>
        </p:spPr>
        <p:txBody>
          <a:bodyPr>
            <a:noAutofit/>
          </a:bodyPr>
          <a:lstStyle/>
          <a:p>
            <a:r>
              <a:rPr lang="en-US" sz="3200" dirty="0"/>
              <a:t>Student Risk Screening Scale Fall 2004 – 2012 Middle School</a:t>
            </a:r>
          </a:p>
        </p:txBody>
      </p:sp>
      <p:graphicFrame>
        <p:nvGraphicFramePr>
          <p:cNvPr id="3" name="Chart 2" title="SSRS bar graph"/>
          <p:cNvGraphicFramePr>
            <a:graphicFrameLocks noChangeAspect="1"/>
          </p:cNvGraphicFramePr>
          <p:nvPr>
            <p:extLst>
              <p:ext uri="{D42A27DB-BD31-4B8C-83A1-F6EECF244321}">
                <p14:modId xmlns:p14="http://schemas.microsoft.com/office/powerpoint/2010/main" val="2356570655"/>
              </p:ext>
            </p:extLst>
          </p:nvPr>
        </p:nvGraphicFramePr>
        <p:xfrm>
          <a:off x="891570" y="689863"/>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938719"/>
          </a:xfrm>
          <a:prstGeom prst="rect">
            <a:avLst/>
          </a:prstGeom>
          <a:ln>
            <a:noFill/>
          </a:ln>
        </p:spPr>
        <p:txBody>
          <a:bodyPr wrap="square">
            <a:spAutoFit/>
          </a:bodyPr>
          <a:lstStyle/>
          <a:p>
            <a:r>
              <a:rPr lang="en-US" sz="1100" dirty="0">
                <a:solidFill>
                  <a:schemeClr val="tx1">
                    <a:lumMod val="75000"/>
                    <a:lumOff val="25000"/>
                  </a:schemeClr>
                </a:solidFill>
                <a:latin typeface="Times New Roman" panose="02020603050405020304" pitchFamily="18" charset="0"/>
                <a:ea typeface="Calibri" panose="020F0502020204030204" pitchFamily="34" charset="0"/>
              </a:rPr>
              <a:t>Source: Lane, K. L., Oakes, W. P., &amp; Magill, L. M., (2014). Primary prevention efforts: How do we implement and monitor the Tier 1 component of our comprehensive, integrated, three-tiered model of prevention. </a:t>
            </a:r>
            <a:r>
              <a:rPr lang="en-US" sz="1100" i="1" dirty="0">
                <a:solidFill>
                  <a:schemeClr val="tx1">
                    <a:lumMod val="75000"/>
                    <a:lumOff val="25000"/>
                  </a:schemeClr>
                </a:solidFill>
                <a:latin typeface="Times New Roman" panose="02020603050405020304" pitchFamily="18" charset="0"/>
                <a:ea typeface="Calibri" panose="020F0502020204030204" pitchFamily="34" charset="0"/>
              </a:rPr>
              <a:t>Preventing School Failure, 58, </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143-158. </a:t>
            </a:r>
            <a:r>
              <a:rPr lang="en-US" sz="1100" dirty="0" err="1">
                <a:solidFill>
                  <a:schemeClr val="tx1">
                    <a:lumMod val="75000"/>
                    <a:lumOff val="25000"/>
                  </a:schemeClr>
                </a:solidFill>
                <a:latin typeface="Times New Roman" panose="02020603050405020304" pitchFamily="18" charset="0"/>
                <a:ea typeface="Calibri" panose="020F0502020204030204" pitchFamily="34" charset="0"/>
              </a:rPr>
              <a:t>doi</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 10.1080/1045988X.2014.893978 [</a:t>
            </a:r>
            <a:r>
              <a:rPr lang="en-US" sz="1100" i="1" dirty="0">
                <a:solidFill>
                  <a:schemeClr val="tx1">
                    <a:lumMod val="75000"/>
                    <a:lumOff val="25000"/>
                  </a:schemeClr>
                </a:solidFill>
                <a:latin typeface="Times New Roman" panose="02020603050405020304" pitchFamily="18" charset="0"/>
                <a:ea typeface="Calibri" panose="020F0502020204030204" pitchFamily="34" charset="0"/>
              </a:rPr>
              <a:t>Figure 4.</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 Middle school behavior screening data over time at the fall time point. Adapted from Figure 4.6 p. 127 Lane, K. L., Menzies, H. M, Oakes, W. P., &amp; </a:t>
            </a:r>
            <a:r>
              <a:rPr lang="en-US" sz="1100" dirty="0" err="1">
                <a:solidFill>
                  <a:schemeClr val="tx1">
                    <a:lumMod val="75000"/>
                    <a:lumOff val="25000"/>
                  </a:schemeClr>
                </a:solidFill>
                <a:latin typeface="Times New Roman" panose="02020603050405020304" pitchFamily="18" charset="0"/>
                <a:ea typeface="Calibri" panose="020F0502020204030204" pitchFamily="34" charset="0"/>
              </a:rPr>
              <a:t>Kalberg</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 J. R. (2012). </a:t>
            </a:r>
            <a:r>
              <a:rPr lang="en-US" sz="1100" i="1" dirty="0">
                <a:solidFill>
                  <a:schemeClr val="tx1">
                    <a:lumMod val="75000"/>
                    <a:lumOff val="25000"/>
                  </a:schemeClr>
                </a:solidFill>
                <a:latin typeface="Times New Roman" panose="02020603050405020304" pitchFamily="18" charset="0"/>
                <a:ea typeface="Calibri" panose="020F0502020204030204" pitchFamily="34" charset="0"/>
              </a:rPr>
              <a:t>Systematic screenings of behavior to support instruction: From preschool to high school.</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 New York, NY: Guilford Press.]</a:t>
            </a:r>
          </a:p>
        </p:txBody>
      </p:sp>
    </p:spTree>
    <p:extLst>
      <p:ext uri="{BB962C8B-B14F-4D97-AF65-F5344CB8AC3E}">
        <p14:creationId xmlns:p14="http://schemas.microsoft.com/office/powerpoint/2010/main" val="29409329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F196-BA3E-FA4B-BBC1-3D89F0D4B401}"/>
              </a:ext>
            </a:extLst>
          </p:cNvPr>
          <p:cNvSpPr>
            <a:spLocks noGrp="1"/>
          </p:cNvSpPr>
          <p:nvPr>
            <p:ph type="title"/>
          </p:nvPr>
        </p:nvSpPr>
        <p:spPr>
          <a:xfrm>
            <a:off x="838200" y="161925"/>
            <a:ext cx="10515600" cy="1325563"/>
          </a:xfrm>
        </p:spPr>
        <p:txBody>
          <a:bodyPr>
            <a:noAutofit/>
          </a:bodyPr>
          <a:lstStyle/>
          <a:p>
            <a:pPr>
              <a:defRPr/>
            </a:pPr>
            <a:r>
              <a:rPr lang="en-US" sz="3600" dirty="0">
                <a:solidFill>
                  <a:prstClr val="black"/>
                </a:solidFill>
                <a:cs typeface="Times New Roman" pitchFamily="18" charset="0"/>
              </a:rPr>
              <a:t>Middle School Study 1: Behavioral &amp; Academic Characteristics of SRSS Risk Groups</a:t>
            </a:r>
            <a:endParaRPr lang="en-US" sz="3600" dirty="0"/>
          </a:p>
        </p:txBody>
      </p:sp>
      <p:graphicFrame>
        <p:nvGraphicFramePr>
          <p:cNvPr id="260144" name="Group 48" title="SSRS data table showing predictive validity"/>
          <p:cNvGraphicFramePr>
            <a:graphicFrameLocks noGrp="1"/>
          </p:cNvGraphicFramePr>
          <p:nvPr>
            <p:ph idx="4294967295"/>
            <p:extLst/>
          </p:nvPr>
        </p:nvGraphicFramePr>
        <p:xfrm>
          <a:off x="1981200" y="1598613"/>
          <a:ext cx="8229600" cy="4894262"/>
        </p:xfrm>
        <a:graphic>
          <a:graphicData uri="http://schemas.openxmlformats.org/drawingml/2006/table">
            <a:tbl>
              <a:tblPr/>
              <a:tblGrid>
                <a:gridCol w="2057400">
                  <a:extLst>
                    <a:ext uri="{9D8B030D-6E8A-4147-A177-3AD203B41FA5}">
                      <a16:colId xmlns:a16="http://schemas.microsoft.com/office/drawing/2014/main" val="20000"/>
                    </a:ext>
                  </a:extLst>
                </a:gridCol>
                <a:gridCol w="1344454">
                  <a:extLst>
                    <a:ext uri="{9D8B030D-6E8A-4147-A177-3AD203B41FA5}">
                      <a16:colId xmlns:a16="http://schemas.microsoft.com/office/drawing/2014/main" val="20001"/>
                    </a:ext>
                  </a:extLst>
                </a:gridCol>
                <a:gridCol w="1467326">
                  <a:extLst>
                    <a:ext uri="{9D8B030D-6E8A-4147-A177-3AD203B41FA5}">
                      <a16:colId xmlns:a16="http://schemas.microsoft.com/office/drawing/2014/main" val="20002"/>
                    </a:ext>
                  </a:extLst>
                </a:gridCol>
                <a:gridCol w="1557338">
                  <a:extLst>
                    <a:ext uri="{9D8B030D-6E8A-4147-A177-3AD203B41FA5}">
                      <a16:colId xmlns:a16="http://schemas.microsoft.com/office/drawing/2014/main" val="20003"/>
                    </a:ext>
                  </a:extLst>
                </a:gridCol>
                <a:gridCol w="1803082">
                  <a:extLst>
                    <a:ext uri="{9D8B030D-6E8A-4147-A177-3AD203B41FA5}">
                      <a16:colId xmlns:a16="http://schemas.microsoft.com/office/drawing/2014/main" val="20004"/>
                    </a:ext>
                  </a:extLst>
                </a:gridCol>
              </a:tblGrid>
              <a:tr h="441989">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Variable</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Risk</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extLst>
                  <a:ext uri="{0D108BD9-81ED-4DB2-BD59-A6C34878D82A}">
                    <a16:rowId xmlns:a16="http://schemas.microsoft.com/office/drawing/2014/main" val="10000"/>
                  </a:ext>
                </a:extLst>
              </a:tr>
              <a:tr h="1143074">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cs typeface="Times New Roman" pitchFamily="18" charset="0"/>
                      </a:endParaRPr>
                    </a:p>
                  </a:txBody>
                  <a:tcPr marT="45723" marB="45723" horzOverflow="overflow">
                    <a:lnL cap="flat">
                      <a:noFill/>
                    </a:lnL>
                    <a:lnR cap="flat">
                      <a:noFill/>
                    </a:lnR>
                    <a:lnT>
                      <a:noFill/>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a:t>
                      </a:r>
                      <a:r>
                        <a:rPr kumimoji="0" lang="en-US" sz="2300" b="0" i="1" u="none" strike="noStrike" cap="none" normalizeH="0" baseline="0" dirty="0">
                          <a:ln>
                            <a:noFill/>
                          </a:ln>
                          <a:solidFill>
                            <a:schemeClr val="bg1"/>
                          </a:solidFill>
                          <a:effectLst/>
                          <a:latin typeface="Times New Roman" pitchFamily="18" charset="0"/>
                        </a:rPr>
                        <a:t>n</a:t>
                      </a:r>
                      <a:r>
                        <a:rPr kumimoji="0" lang="en-US" sz="2300" b="0" i="0" u="none" strike="noStrike" cap="none" normalizeH="0" baseline="0" dirty="0">
                          <a:ln>
                            <a:noFill/>
                          </a:ln>
                          <a:solidFill>
                            <a:schemeClr val="bg1"/>
                          </a:solidFill>
                          <a:effectLst/>
                          <a:latin typeface="Times New Roman" pitchFamily="18" charset="0"/>
                        </a:rPr>
                        <a:t> = 422)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a:ln>
                            <a:noFill/>
                          </a:ln>
                          <a:solidFill>
                            <a:schemeClr val="bg1"/>
                          </a:solidFill>
                          <a:effectLst/>
                          <a:latin typeface="Times New Roman" pitchFamily="18" charset="0"/>
                        </a:rPr>
                        <a:t>M (SD)</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a:t>
                      </a:r>
                      <a:r>
                        <a:rPr kumimoji="0" lang="en-US" sz="2300" b="0" i="1" u="none" strike="noStrike" cap="none" normalizeH="0" baseline="0" dirty="0">
                          <a:ln>
                            <a:noFill/>
                          </a:ln>
                          <a:solidFill>
                            <a:schemeClr val="bg1"/>
                          </a:solidFill>
                          <a:effectLst/>
                          <a:latin typeface="Times New Roman" pitchFamily="18" charset="0"/>
                        </a:rPr>
                        <a:t>n</a:t>
                      </a:r>
                      <a:r>
                        <a:rPr kumimoji="0" lang="en-US" sz="2300" b="0" i="0" u="none" strike="noStrike" cap="none" normalizeH="0" baseline="0" dirty="0">
                          <a:ln>
                            <a:noFill/>
                          </a:ln>
                          <a:solidFill>
                            <a:schemeClr val="bg1"/>
                          </a:solidFill>
                          <a:effectLst/>
                          <a:latin typeface="Times New Roman" pitchFamily="18" charset="0"/>
                        </a:rPr>
                        <a:t> = 51)</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a:ln>
                            <a:noFill/>
                          </a:ln>
                          <a:solidFill>
                            <a:schemeClr val="bg1"/>
                          </a:solidFill>
                          <a:effectLst/>
                          <a:latin typeface="Times New Roman" pitchFamily="18" charset="0"/>
                        </a:rPr>
                        <a:t>M (SD)</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a:t>
                      </a:r>
                      <a:r>
                        <a:rPr kumimoji="0" lang="en-US" sz="2300" b="0" i="1" u="none" strike="noStrike" cap="none" normalizeH="0" baseline="0" dirty="0">
                          <a:ln>
                            <a:noFill/>
                          </a:ln>
                          <a:solidFill>
                            <a:schemeClr val="bg1"/>
                          </a:solidFill>
                          <a:effectLst/>
                          <a:latin typeface="Times New Roman" pitchFamily="18" charset="0"/>
                        </a:rPr>
                        <a:t>n</a:t>
                      </a:r>
                      <a:r>
                        <a:rPr kumimoji="0" lang="en-US" sz="2300" b="0" i="0" u="none" strike="noStrike" cap="none" normalizeH="0" baseline="0" dirty="0">
                          <a:ln>
                            <a:noFill/>
                          </a:ln>
                          <a:solidFill>
                            <a:schemeClr val="bg1"/>
                          </a:solidFill>
                          <a:effectLst/>
                          <a:latin typeface="Times New Roman" pitchFamily="18" charset="0"/>
                        </a:rPr>
                        <a:t> = 12)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a:ln>
                            <a:noFill/>
                          </a:ln>
                          <a:solidFill>
                            <a:schemeClr val="bg1"/>
                          </a:solidFill>
                          <a:effectLst/>
                          <a:latin typeface="Times New Roman" pitchFamily="18" charset="0"/>
                        </a:rPr>
                        <a:t>M (SD)</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Testing</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792531">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ODR</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1.50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(2.85)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 5.02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(5.32)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cs typeface="Times New Roman" pitchFamily="18" charset="0"/>
                        </a:rPr>
                        <a:t>8.42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cs typeface="Times New Roman" pitchFamily="18" charset="0"/>
                        </a:rPr>
                        <a:t>(7.01)    </a:t>
                      </a:r>
                      <a:endParaRPr kumimoji="0" lang="en-US" sz="2300" b="0" i="0" u="none" strike="noStrike" cap="none" normalizeH="0" baseline="0" dirty="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L&lt;M&lt;H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      </a:t>
                      </a:r>
                      <a:endParaRPr kumimoji="0" lang="en-US" sz="19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2"/>
                  </a:ext>
                </a:extLst>
              </a:tr>
              <a:tr h="79253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In-School Suspensions</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0.08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(0.38)</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0.35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(1.04)</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1.71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(2.26)      </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bg1"/>
                          </a:solidFill>
                          <a:effectLst/>
                          <a:latin typeface="Times New Roman" pitchFamily="18" charset="0"/>
                          <a:cs typeface="Times New Roman" pitchFamily="18" charset="0"/>
                        </a:rPr>
                        <a:t>L&lt;M&lt;H</a:t>
                      </a: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extLst>
                  <a:ext uri="{0D108BD9-81ED-4DB2-BD59-A6C34878D82A}">
                    <a16:rowId xmlns:a16="http://schemas.microsoft.com/office/drawing/2014/main" val="10003"/>
                  </a:ext>
                </a:extLst>
              </a:tr>
              <a:tr h="863656">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rPr>
                        <a:t>GPA</a:t>
                      </a: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3.35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2.63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(0.65)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2.32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(0.59)       </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L&gt;M,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860481">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300" b="0" i="0" u="none" strike="noStrike" cap="none" normalizeH="0" baseline="0" dirty="0">
                          <a:ln>
                            <a:noFill/>
                          </a:ln>
                          <a:solidFill>
                            <a:schemeClr val="bg1"/>
                          </a:solidFill>
                          <a:effectLst/>
                          <a:latin typeface="Times New Roman" pitchFamily="18" charset="0"/>
                        </a:rPr>
                        <a:t>Course Failures</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0.68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(1.50)</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2.78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(3.46)</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4.17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(3.49)      </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bg1"/>
                          </a:solidFill>
                          <a:effectLst/>
                          <a:latin typeface="Times New Roman" pitchFamily="18" charset="0"/>
                          <a:cs typeface="Times New Roman" pitchFamily="18" charset="0"/>
                        </a:rPr>
                        <a:t>L&lt;M,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bg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5"/>
                  </a:ext>
                </a:extLst>
              </a:tr>
            </a:tbl>
          </a:graphicData>
        </a:graphic>
      </p:graphicFrame>
      <p:sp>
        <p:nvSpPr>
          <p:cNvPr id="82981" name="Footer Placeholder 4"/>
          <p:cNvSpPr txBox="1">
            <a:spLocks noGrp="1"/>
          </p:cNvSpPr>
          <p:nvPr/>
        </p:nvSpPr>
        <p:spPr bwMode="auto">
          <a:xfrm>
            <a:off x="2438400" y="6492876"/>
            <a:ext cx="5562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fontAlgn="base" hangingPunct="1">
              <a:spcBef>
                <a:spcPct val="0"/>
              </a:spcBef>
              <a:spcAft>
                <a:spcPct val="0"/>
              </a:spcAft>
            </a:pPr>
            <a:r>
              <a:rPr lang="en-US" sz="1900">
                <a:solidFill>
                  <a:srgbClr val="323232"/>
                </a:solidFill>
                <a:latin typeface="Tw Cen MT" pitchFamily="34" charset="0"/>
              </a:rPr>
              <a:t>(Lane, Parks, Kalberg, &amp; Carter, 2007)</a:t>
            </a:r>
          </a:p>
        </p:txBody>
      </p:sp>
    </p:spTree>
    <p:extLst>
      <p:ext uri="{BB962C8B-B14F-4D97-AF65-F5344CB8AC3E}">
        <p14:creationId xmlns:p14="http://schemas.microsoft.com/office/powerpoint/2010/main" val="4262065258"/>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65126"/>
            <a:ext cx="8686800" cy="1325563"/>
          </a:xfrm>
        </p:spPr>
        <p:txBody>
          <a:bodyPr/>
          <a:lstStyle/>
          <a:p>
            <a:r>
              <a:rPr lang="en-US" dirty="0"/>
              <a:t>Screening Data: High School Yrs1-3</a:t>
            </a:r>
          </a:p>
        </p:txBody>
      </p:sp>
      <p:graphicFrame>
        <p:nvGraphicFramePr>
          <p:cNvPr id="4" name="Content Placeholder 3"/>
          <p:cNvGraphicFramePr>
            <a:graphicFrameLocks noGrp="1"/>
          </p:cNvGraphicFramePr>
          <p:nvPr>
            <p:ph idx="1"/>
            <p:extLst/>
          </p:nvPr>
        </p:nvGraphicFramePr>
        <p:xfrm>
          <a:off x="1600199" y="1746878"/>
          <a:ext cx="8991603" cy="4100518"/>
        </p:xfrm>
        <a:graphic>
          <a:graphicData uri="http://schemas.openxmlformats.org/drawingml/2006/table">
            <a:tbl>
              <a:tblPr>
                <a:tableStyleId>{5C22544A-7EE6-4342-B048-85BDC9FD1C3A}</a:tableStyleId>
              </a:tblPr>
              <a:tblGrid>
                <a:gridCol w="1229067">
                  <a:extLst>
                    <a:ext uri="{9D8B030D-6E8A-4147-A177-3AD203B41FA5}">
                      <a16:colId xmlns:a16="http://schemas.microsoft.com/office/drawing/2014/main" val="1056750294"/>
                    </a:ext>
                  </a:extLst>
                </a:gridCol>
                <a:gridCol w="161721">
                  <a:extLst>
                    <a:ext uri="{9D8B030D-6E8A-4147-A177-3AD203B41FA5}">
                      <a16:colId xmlns:a16="http://schemas.microsoft.com/office/drawing/2014/main" val="1950753568"/>
                    </a:ext>
                  </a:extLst>
                </a:gridCol>
                <a:gridCol w="776253">
                  <a:extLst>
                    <a:ext uri="{9D8B030D-6E8A-4147-A177-3AD203B41FA5}">
                      <a16:colId xmlns:a16="http://schemas.microsoft.com/office/drawing/2014/main" val="2303916736"/>
                    </a:ext>
                  </a:extLst>
                </a:gridCol>
                <a:gridCol w="161721">
                  <a:extLst>
                    <a:ext uri="{9D8B030D-6E8A-4147-A177-3AD203B41FA5}">
                      <a16:colId xmlns:a16="http://schemas.microsoft.com/office/drawing/2014/main" val="4033499267"/>
                    </a:ext>
                  </a:extLst>
                </a:gridCol>
                <a:gridCol w="905629">
                  <a:extLst>
                    <a:ext uri="{9D8B030D-6E8A-4147-A177-3AD203B41FA5}">
                      <a16:colId xmlns:a16="http://schemas.microsoft.com/office/drawing/2014/main" val="4126822333"/>
                    </a:ext>
                  </a:extLst>
                </a:gridCol>
                <a:gridCol w="177891">
                  <a:extLst>
                    <a:ext uri="{9D8B030D-6E8A-4147-A177-3AD203B41FA5}">
                      <a16:colId xmlns:a16="http://schemas.microsoft.com/office/drawing/2014/main" val="3193263845"/>
                    </a:ext>
                  </a:extLst>
                </a:gridCol>
                <a:gridCol w="776253">
                  <a:extLst>
                    <a:ext uri="{9D8B030D-6E8A-4147-A177-3AD203B41FA5}">
                      <a16:colId xmlns:a16="http://schemas.microsoft.com/office/drawing/2014/main" val="39159406"/>
                    </a:ext>
                  </a:extLst>
                </a:gridCol>
                <a:gridCol w="776253">
                  <a:extLst>
                    <a:ext uri="{9D8B030D-6E8A-4147-A177-3AD203B41FA5}">
                      <a16:colId xmlns:a16="http://schemas.microsoft.com/office/drawing/2014/main" val="1464967292"/>
                    </a:ext>
                  </a:extLst>
                </a:gridCol>
                <a:gridCol w="1229067">
                  <a:extLst>
                    <a:ext uri="{9D8B030D-6E8A-4147-A177-3AD203B41FA5}">
                      <a16:colId xmlns:a16="http://schemas.microsoft.com/office/drawing/2014/main" val="3980837974"/>
                    </a:ext>
                  </a:extLst>
                </a:gridCol>
                <a:gridCol w="145547">
                  <a:extLst>
                    <a:ext uri="{9D8B030D-6E8A-4147-A177-3AD203B41FA5}">
                      <a16:colId xmlns:a16="http://schemas.microsoft.com/office/drawing/2014/main" val="926034521"/>
                    </a:ext>
                  </a:extLst>
                </a:gridCol>
                <a:gridCol w="776253">
                  <a:extLst>
                    <a:ext uri="{9D8B030D-6E8A-4147-A177-3AD203B41FA5}">
                      <a16:colId xmlns:a16="http://schemas.microsoft.com/office/drawing/2014/main" val="3544225464"/>
                    </a:ext>
                  </a:extLst>
                </a:gridCol>
                <a:gridCol w="161721">
                  <a:extLst>
                    <a:ext uri="{9D8B030D-6E8A-4147-A177-3AD203B41FA5}">
                      <a16:colId xmlns:a16="http://schemas.microsoft.com/office/drawing/2014/main" val="1079807211"/>
                    </a:ext>
                  </a:extLst>
                </a:gridCol>
                <a:gridCol w="776253">
                  <a:extLst>
                    <a:ext uri="{9D8B030D-6E8A-4147-A177-3AD203B41FA5}">
                      <a16:colId xmlns:a16="http://schemas.microsoft.com/office/drawing/2014/main" val="2223351235"/>
                    </a:ext>
                  </a:extLst>
                </a:gridCol>
                <a:gridCol w="161721">
                  <a:extLst>
                    <a:ext uri="{9D8B030D-6E8A-4147-A177-3AD203B41FA5}">
                      <a16:colId xmlns:a16="http://schemas.microsoft.com/office/drawing/2014/main" val="2473418679"/>
                    </a:ext>
                  </a:extLst>
                </a:gridCol>
                <a:gridCol w="776253">
                  <a:extLst>
                    <a:ext uri="{9D8B030D-6E8A-4147-A177-3AD203B41FA5}">
                      <a16:colId xmlns:a16="http://schemas.microsoft.com/office/drawing/2014/main" val="1265854495"/>
                    </a:ext>
                  </a:extLst>
                </a:gridCol>
              </a:tblGrid>
              <a:tr h="471703">
                <a:tc>
                  <a:txBody>
                    <a:bodyPr/>
                    <a:lstStyle/>
                    <a:p>
                      <a:pPr algn="l" fontAlgn="b"/>
                      <a:r>
                        <a:rPr lang="en-US" sz="1400" b="1" u="none" strike="noStrike" dirty="0">
                          <a:effectLst/>
                        </a:rPr>
                        <a:t>Fall- SRSSIE-I</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Low</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Moderate</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High</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Fall- SRSSIE-E</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Low</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Moderate</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High</a:t>
                      </a:r>
                      <a:endParaRPr lang="en-US" sz="14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95392436"/>
                  </a:ext>
                </a:extLst>
              </a:tr>
              <a:tr h="394639">
                <a:tc>
                  <a:txBody>
                    <a:bodyPr/>
                    <a:lstStyle/>
                    <a:p>
                      <a:pPr algn="l" fontAlgn="b"/>
                      <a:r>
                        <a:rPr lang="en-US" sz="2000" u="none" strike="noStrike" dirty="0">
                          <a:effectLst/>
                        </a:rPr>
                        <a:t>2016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80.28%</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10.36%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9.36%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2016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89.56%</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8.02%</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2.42%</a:t>
                      </a:r>
                      <a:endParaRPr lang="en-US" sz="20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21851691"/>
                  </a:ext>
                </a:extLst>
              </a:tr>
              <a:tr h="394639">
                <a:tc>
                  <a:txBody>
                    <a:bodyPr/>
                    <a:lstStyle/>
                    <a:p>
                      <a:pPr algn="l" fontAlgn="b"/>
                      <a:r>
                        <a:rPr lang="en-US" sz="2000" u="none" strike="noStrike">
                          <a:effectLst/>
                        </a:rPr>
                        <a:t>2017</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90.18%</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4.16%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5.66%</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2017</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91.29%</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6.18%</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2.54%</a:t>
                      </a:r>
                      <a:endParaRPr lang="en-US" sz="20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88050003"/>
                  </a:ext>
                </a:extLst>
              </a:tr>
              <a:tr h="394639">
                <a:tc>
                  <a:txBody>
                    <a:bodyPr/>
                    <a:lstStyle/>
                    <a:p>
                      <a:pPr algn="l" fontAlgn="b"/>
                      <a:r>
                        <a:rPr lang="en-US" sz="2000" u="none" strike="noStrike">
                          <a:effectLst/>
                        </a:rPr>
                        <a:t>2018</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90.91%</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3.86%</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5.23%</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2018</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92.22%</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6.20%</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1.58%</a:t>
                      </a:r>
                      <a:endParaRPr lang="en-US" sz="20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07683206"/>
                  </a:ext>
                </a:extLst>
              </a:tr>
              <a:tr h="394639">
                <a:tc>
                  <a:txBody>
                    <a:bodyPr/>
                    <a:lstStyle/>
                    <a:p>
                      <a:pPr algn="l" fontAlgn="b"/>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26827064"/>
                  </a:ext>
                </a:extLst>
              </a:tr>
              <a:tr h="394639">
                <a:tc>
                  <a:txBody>
                    <a:bodyPr/>
                    <a:lstStyle/>
                    <a:p>
                      <a:pPr algn="l" fontAlgn="b"/>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58176990"/>
                  </a:ext>
                </a:extLst>
              </a:tr>
              <a:tr h="471703">
                <a:tc>
                  <a:txBody>
                    <a:bodyPr/>
                    <a:lstStyle/>
                    <a:p>
                      <a:pPr algn="l" fontAlgn="b"/>
                      <a:r>
                        <a:rPr lang="en-US" sz="1400" b="1" u="none" strike="noStrike" dirty="0">
                          <a:effectLst/>
                        </a:rPr>
                        <a:t>WTR-SRSSIE-I</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Low</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Moderate</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High</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WTR-SRSSIE-E</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Low</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Moderate</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High</a:t>
                      </a:r>
                      <a:endParaRPr lang="en-US" sz="14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38795069"/>
                  </a:ext>
                </a:extLst>
              </a:tr>
              <a:tr h="394639">
                <a:tc>
                  <a:txBody>
                    <a:bodyPr/>
                    <a:lstStyle/>
                    <a:p>
                      <a:pPr algn="l" fontAlgn="b"/>
                      <a:r>
                        <a:rPr lang="en-US" sz="2000" u="none" strike="noStrike" dirty="0">
                          <a:effectLst/>
                        </a:rPr>
                        <a:t>2016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87.25%</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9.49%</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3.26%</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2016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87.25%</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9.49%</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3.26%</a:t>
                      </a:r>
                      <a:endParaRPr lang="en-US" sz="20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54273705"/>
                  </a:ext>
                </a:extLst>
              </a:tr>
              <a:tr h="394639">
                <a:tc>
                  <a:txBody>
                    <a:bodyPr/>
                    <a:lstStyle/>
                    <a:p>
                      <a:pPr algn="l" fontAlgn="b"/>
                      <a:r>
                        <a:rPr lang="en-US" sz="2000" u="none" strike="noStrike">
                          <a:effectLst/>
                        </a:rPr>
                        <a:t>2017</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86.14%</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9.02%</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4.85%</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2017</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86.14%</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9.02%</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4.85%</a:t>
                      </a:r>
                      <a:endParaRPr lang="en-US" sz="20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53413424"/>
                  </a:ext>
                </a:extLst>
              </a:tr>
              <a:tr h="394639">
                <a:tc>
                  <a:txBody>
                    <a:bodyPr/>
                    <a:lstStyle/>
                    <a:p>
                      <a:pPr algn="l" fontAlgn="b"/>
                      <a:r>
                        <a:rPr lang="en-US" sz="2000" u="none" strike="noStrike">
                          <a:effectLst/>
                        </a:rPr>
                        <a:t>2018</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88.79%</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8.52%</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2.69%</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2018</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88.79%</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8.52%</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2.69%</a:t>
                      </a:r>
                      <a:endParaRPr lang="en-US" sz="20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97622295"/>
                  </a:ext>
                </a:extLst>
              </a:tr>
            </a:tbl>
          </a:graphicData>
        </a:graphic>
      </p:graphicFrame>
      <p:sp>
        <p:nvSpPr>
          <p:cNvPr id="5" name="Rectangle 4"/>
          <p:cNvSpPr/>
          <p:nvPr/>
        </p:nvSpPr>
        <p:spPr>
          <a:xfrm>
            <a:off x="3897632" y="1690684"/>
            <a:ext cx="914400"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564B3C"/>
              </a:solidFill>
              <a:latin typeface="Calibri" panose="020F0502020204030204"/>
            </a:endParaRPr>
          </a:p>
        </p:txBody>
      </p:sp>
      <p:sp>
        <p:nvSpPr>
          <p:cNvPr id="7" name="Rectangle 6"/>
          <p:cNvSpPr/>
          <p:nvPr/>
        </p:nvSpPr>
        <p:spPr>
          <a:xfrm>
            <a:off x="8839201" y="1690684"/>
            <a:ext cx="838201"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564B3C"/>
              </a:solidFill>
              <a:latin typeface="Calibri" panose="020F0502020204030204"/>
            </a:endParaRPr>
          </a:p>
        </p:txBody>
      </p:sp>
      <p:sp>
        <p:nvSpPr>
          <p:cNvPr id="8" name="Rectangle 7"/>
          <p:cNvSpPr/>
          <p:nvPr/>
        </p:nvSpPr>
        <p:spPr>
          <a:xfrm>
            <a:off x="2895604"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564B3C"/>
              </a:solidFill>
              <a:latin typeface="Calibri" panose="020F0502020204030204"/>
            </a:endParaRPr>
          </a:p>
        </p:txBody>
      </p:sp>
      <p:sp>
        <p:nvSpPr>
          <p:cNvPr id="9" name="Rectangle 8"/>
          <p:cNvSpPr/>
          <p:nvPr/>
        </p:nvSpPr>
        <p:spPr>
          <a:xfrm>
            <a:off x="7848600"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564B3C"/>
              </a:solidFill>
              <a:latin typeface="Calibri" panose="020F0502020204030204"/>
            </a:endParaRPr>
          </a:p>
        </p:txBody>
      </p:sp>
      <p:sp>
        <p:nvSpPr>
          <p:cNvPr id="10" name="Rectangle 9"/>
          <p:cNvSpPr/>
          <p:nvPr/>
        </p:nvSpPr>
        <p:spPr>
          <a:xfrm>
            <a:off x="4909188" y="1690684"/>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564B3C"/>
              </a:solidFill>
              <a:latin typeface="Calibri" panose="020F0502020204030204"/>
            </a:endParaRPr>
          </a:p>
        </p:txBody>
      </p:sp>
      <p:sp>
        <p:nvSpPr>
          <p:cNvPr id="12" name="Rectangle 11"/>
          <p:cNvSpPr/>
          <p:nvPr/>
        </p:nvSpPr>
        <p:spPr>
          <a:xfrm>
            <a:off x="9725979" y="1678298"/>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564B3C"/>
              </a:solidFill>
              <a:latin typeface="Calibri" panose="020F0502020204030204"/>
            </a:endParaRPr>
          </a:p>
        </p:txBody>
      </p:sp>
    </p:spTree>
    <p:extLst>
      <p:ext uri="{BB962C8B-B14F-4D97-AF65-F5344CB8AC3E}">
        <p14:creationId xmlns:p14="http://schemas.microsoft.com/office/powerpoint/2010/main" val="414253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nvPr>
        </p:nvGraphicFramePr>
        <p:xfrm>
          <a:off x="2133600" y="381000"/>
          <a:ext cx="79248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05962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00200" y="1295401"/>
            <a:ext cx="4239578" cy="3990975"/>
          </a:xfrm>
          <a:prstGeom prst="rect">
            <a:avLst/>
          </a:prstGeom>
        </p:spPr>
      </p:pic>
      <p:sp>
        <p:nvSpPr>
          <p:cNvPr id="277506" name="Title 1"/>
          <p:cNvSpPr>
            <a:spLocks noGrp="1"/>
          </p:cNvSpPr>
          <p:nvPr>
            <p:ph type="title"/>
          </p:nvPr>
        </p:nvSpPr>
        <p:spPr>
          <a:xfrm>
            <a:off x="1541463" y="1"/>
            <a:ext cx="7886700" cy="827088"/>
          </a:xfrm>
        </p:spPr>
        <p:txBody>
          <a:bodyPr/>
          <a:lstStyle/>
          <a:p>
            <a:pPr eaLnBrk="1" hangingPunct="1"/>
            <a:r>
              <a:rPr lang="en-US" altLang="en-US" dirty="0"/>
              <a:t>Ci3t.org/screening</a:t>
            </a:r>
          </a:p>
        </p:txBody>
      </p:sp>
      <p:grpSp>
        <p:nvGrpSpPr>
          <p:cNvPr id="14" name="Group 13"/>
          <p:cNvGrpSpPr>
            <a:grpSpLocks/>
          </p:cNvGrpSpPr>
          <p:nvPr/>
        </p:nvGrpSpPr>
        <p:grpSpPr bwMode="auto">
          <a:xfrm>
            <a:off x="4495801" y="152400"/>
            <a:ext cx="5684837" cy="5562600"/>
            <a:chOff x="3475901" y="252022"/>
            <a:chExt cx="5684273" cy="5562182"/>
          </a:xfrm>
        </p:grpSpPr>
        <p:pic>
          <p:nvPicPr>
            <p:cNvPr id="7" name="Picture 6"/>
            <p:cNvPicPr>
              <a:picLocks noChangeAspect="1"/>
            </p:cNvPicPr>
            <p:nvPr/>
          </p:nvPicPr>
          <p:blipFill rotWithShape="1">
            <a:blip r:embed="rId4"/>
            <a:srcRect l="1123" r="26376"/>
            <a:stretch/>
          </p:blipFill>
          <p:spPr>
            <a:xfrm>
              <a:off x="4510848" y="252022"/>
              <a:ext cx="4649326" cy="5562182"/>
            </a:xfrm>
            <a:prstGeom prst="rect">
              <a:avLst/>
            </a:prstGeom>
            <a:ln>
              <a:noFill/>
            </a:ln>
            <a:effectLst>
              <a:outerShdw blurRad="292100" dist="139700" dir="2700000" algn="tl" rotWithShape="0">
                <a:srgbClr val="333333">
                  <a:alpha val="65000"/>
                </a:srgbClr>
              </a:outerShdw>
            </a:effectLst>
          </p:spPr>
        </p:pic>
        <p:grpSp>
          <p:nvGrpSpPr>
            <p:cNvPr id="277515" name="Group 12"/>
            <p:cNvGrpSpPr>
              <a:grpSpLocks/>
            </p:cNvGrpSpPr>
            <p:nvPr/>
          </p:nvGrpSpPr>
          <p:grpSpPr bwMode="auto">
            <a:xfrm>
              <a:off x="3475901" y="2138482"/>
              <a:ext cx="2711931" cy="891202"/>
              <a:chOff x="3475901" y="2138482"/>
              <a:chExt cx="2711931" cy="891202"/>
            </a:xfrm>
          </p:grpSpPr>
          <p:sp>
            <p:nvSpPr>
              <p:cNvPr id="10" name="Oval 9"/>
              <p:cNvSpPr/>
              <p:nvPr/>
            </p:nvSpPr>
            <p:spPr>
              <a:xfrm>
                <a:off x="3475901" y="2831515"/>
                <a:ext cx="1211142" cy="198423"/>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cxnSp>
            <p:nvCxnSpPr>
              <p:cNvPr id="12" name="Straight Arrow Connector 11"/>
              <p:cNvCxnSpPr/>
              <p:nvPr/>
            </p:nvCxnSpPr>
            <p:spPr>
              <a:xfrm flipV="1">
                <a:off x="4687043" y="2137830"/>
                <a:ext cx="1500039" cy="742894"/>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0" name="Group 19"/>
          <p:cNvGrpSpPr>
            <a:grpSpLocks/>
          </p:cNvGrpSpPr>
          <p:nvPr/>
        </p:nvGrpSpPr>
        <p:grpSpPr bwMode="auto">
          <a:xfrm>
            <a:off x="4267202" y="1041401"/>
            <a:ext cx="6489701" cy="5576887"/>
            <a:chOff x="2713601" y="1325563"/>
            <a:chExt cx="6489704" cy="5577188"/>
          </a:xfrm>
        </p:grpSpPr>
        <p:pic>
          <p:nvPicPr>
            <p:cNvPr id="9" name="Picture 8"/>
            <p:cNvPicPr>
              <a:picLocks noChangeAspect="1"/>
            </p:cNvPicPr>
            <p:nvPr/>
          </p:nvPicPr>
          <p:blipFill>
            <a:blip r:embed="rId5"/>
            <a:stretch>
              <a:fillRect/>
            </a:stretch>
          </p:blipFill>
          <p:spPr>
            <a:xfrm>
              <a:off x="4569390" y="1325563"/>
              <a:ext cx="4633915" cy="5577188"/>
            </a:xfrm>
            <a:prstGeom prst="rect">
              <a:avLst/>
            </a:prstGeom>
            <a:ln>
              <a:noFill/>
            </a:ln>
            <a:effectLst>
              <a:outerShdw blurRad="292100" dist="139700" dir="2700000" algn="tl" rotWithShape="0">
                <a:srgbClr val="333333">
                  <a:alpha val="65000"/>
                </a:srgbClr>
              </a:outerShdw>
            </a:effectLst>
          </p:spPr>
        </p:pic>
        <p:sp>
          <p:nvSpPr>
            <p:cNvPr id="17" name="Oval 16"/>
            <p:cNvSpPr/>
            <p:nvPr/>
          </p:nvSpPr>
          <p:spPr>
            <a:xfrm>
              <a:off x="2713601" y="3484680"/>
              <a:ext cx="1211263" cy="179397"/>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cxnSp>
          <p:nvCxnSpPr>
            <p:cNvPr id="18" name="Straight Arrow Connector 17"/>
            <p:cNvCxnSpPr>
              <a:stCxn id="17" idx="6"/>
            </p:cNvCxnSpPr>
            <p:nvPr/>
          </p:nvCxnSpPr>
          <p:spPr>
            <a:xfrm flipV="1">
              <a:off x="3924864" y="2625796"/>
              <a:ext cx="2232027" cy="948582"/>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Down Arrow 20"/>
          <p:cNvSpPr/>
          <p:nvPr/>
        </p:nvSpPr>
        <p:spPr>
          <a:xfrm rot="3376062">
            <a:off x="2774703" y="828029"/>
            <a:ext cx="965200" cy="1508125"/>
          </a:xfrm>
          <a:prstGeom prst="downArrow">
            <a:avLst>
              <a:gd name="adj1" fmla="val 66600"/>
              <a:gd name="adj2" fmla="val 50000"/>
            </a:avLst>
          </a:prstGeom>
          <a:solidFill>
            <a:srgbClr val="FFFF00"/>
          </a:solidFill>
          <a:ln>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anchor="b"/>
          <a:lstStyle/>
          <a:p>
            <a:pPr algn="ctr" defTabSz="457200">
              <a:defRPr/>
            </a:pPr>
            <a:endParaRPr lang="en-US" dirty="0">
              <a:solidFill>
                <a:prstClr val="black"/>
              </a:solidFill>
            </a:endParaRPr>
          </a:p>
          <a:p>
            <a:pPr algn="ctr" defTabSz="457200">
              <a:defRPr/>
            </a:pPr>
            <a:endParaRPr lang="en-US" dirty="0">
              <a:solidFill>
                <a:prstClr val="black"/>
              </a:solidFill>
            </a:endParaRPr>
          </a:p>
          <a:p>
            <a:pPr algn="ctr" defTabSz="457200">
              <a:defRPr/>
            </a:pPr>
            <a:endParaRPr lang="en-US" dirty="0">
              <a:solidFill>
                <a:prstClr val="black"/>
              </a:solidFill>
            </a:endParaRPr>
          </a:p>
          <a:p>
            <a:pPr algn="ctr" defTabSz="457200">
              <a:defRPr/>
            </a:pPr>
            <a:r>
              <a:rPr lang="en-US" dirty="0">
                <a:solidFill>
                  <a:prstClr val="black"/>
                </a:solidFill>
              </a:rPr>
              <a:t>Systematic Screening</a:t>
            </a:r>
          </a:p>
        </p:txBody>
      </p:sp>
    </p:spTree>
    <p:extLst>
      <p:ext uri="{BB962C8B-B14F-4D97-AF65-F5344CB8AC3E}">
        <p14:creationId xmlns:p14="http://schemas.microsoft.com/office/powerpoint/2010/main" val="12645131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lstStyle/>
          <a:p>
            <a:r>
              <a:rPr lang="en-US" dirty="0"/>
              <a:t>Introducing Ci3T … a Comprehensive, Integrated, Three-Tiered Model of Prevention  </a:t>
            </a:r>
          </a:p>
          <a:p>
            <a:r>
              <a:rPr lang="en-US" b="1" dirty="0"/>
              <a:t>The Role of Screening: Using Screening Data to Shape Instruction  </a:t>
            </a:r>
          </a:p>
          <a:p>
            <a:pPr lvl="1"/>
            <a:r>
              <a:rPr lang="en-US" b="1"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26638388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lstStyle/>
          <a:p>
            <a:r>
              <a:rPr lang="en-US" dirty="0"/>
              <a:t>Introducing Ci3T … a Comprehensive, Integrated, Three-Tiered Model of Prevention  </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solidFill>
                  <a:srgbClr val="FF0000"/>
                </a:solidFill>
              </a:rPr>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2822537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8229600" cy="792162"/>
          </a:xfrm>
          <a:solidFill>
            <a:schemeClr val="tx2">
              <a:lumMod val="40000"/>
              <a:lumOff val="60000"/>
            </a:schemeClr>
          </a:solidFill>
        </p:spPr>
        <p:txBody>
          <a:bodyPr>
            <a:noAutofit/>
          </a:bodyPr>
          <a:lstStyle/>
          <a:p>
            <a:r>
              <a:rPr lang="en-US" sz="2400" dirty="0">
                <a:cs typeface="Times New Roman" pitchFamily="18" charset="0"/>
              </a:rPr>
              <a:t>Social Skills Improvement System – Performance Screening Guide</a:t>
            </a:r>
            <a:br>
              <a:rPr lang="en-US" sz="2400" dirty="0">
                <a:cs typeface="Times New Roman" pitchFamily="18" charset="0"/>
              </a:rPr>
            </a:br>
            <a:r>
              <a:rPr lang="en-US" sz="2400" dirty="0">
                <a:cs typeface="Times New Roman" pitchFamily="18" charset="0"/>
              </a:rPr>
              <a:t>Spring 2012 – Total School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91065901"/>
              </p:ext>
            </p:extLst>
          </p:nvPr>
        </p:nvGraphicFramePr>
        <p:xfrm>
          <a:off x="1866899" y="990600"/>
          <a:ext cx="84582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1910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N = 54</a:t>
            </a:r>
          </a:p>
        </p:txBody>
      </p:sp>
      <p:sp>
        <p:nvSpPr>
          <p:cNvPr id="6" name="Rectangle 5"/>
          <p:cNvSpPr/>
          <p:nvPr/>
        </p:nvSpPr>
        <p:spPr>
          <a:xfrm>
            <a:off x="42240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black"/>
                </a:solidFill>
              </a:rPr>
              <a:t>N = 223</a:t>
            </a:r>
          </a:p>
        </p:txBody>
      </p:sp>
      <p:sp>
        <p:nvSpPr>
          <p:cNvPr id="7" name="Rectangle 6"/>
          <p:cNvSpPr/>
          <p:nvPr/>
        </p:nvSpPr>
        <p:spPr>
          <a:xfrm>
            <a:off x="4239198" y="3344721"/>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N = 212</a:t>
            </a:r>
          </a:p>
        </p:txBody>
      </p:sp>
      <p:sp>
        <p:nvSpPr>
          <p:cNvPr id="8" name="Rectangle 7"/>
          <p:cNvSpPr/>
          <p:nvPr/>
        </p:nvSpPr>
        <p:spPr>
          <a:xfrm>
            <a:off x="3121675" y="5916305"/>
            <a:ext cx="6324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black"/>
                </a:solidFill>
              </a:rPr>
              <a:t> n = 489               n = 490            n = 490              n = 489</a:t>
            </a:r>
          </a:p>
        </p:txBody>
      </p:sp>
      <p:sp>
        <p:nvSpPr>
          <p:cNvPr id="9" name="Rectangle 8"/>
          <p:cNvSpPr/>
          <p:nvPr/>
        </p:nvSpPr>
        <p:spPr>
          <a:xfrm>
            <a:off x="58293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N = 22</a:t>
            </a:r>
          </a:p>
        </p:txBody>
      </p:sp>
      <p:sp>
        <p:nvSpPr>
          <p:cNvPr id="10" name="Rectangle 9"/>
          <p:cNvSpPr/>
          <p:nvPr/>
        </p:nvSpPr>
        <p:spPr>
          <a:xfrm>
            <a:off x="5862350" y="2811505"/>
            <a:ext cx="8432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black"/>
                </a:solidFill>
              </a:rPr>
              <a:t>N = 233</a:t>
            </a:r>
          </a:p>
        </p:txBody>
      </p:sp>
      <p:sp>
        <p:nvSpPr>
          <p:cNvPr id="11" name="Rectangle 10"/>
          <p:cNvSpPr/>
          <p:nvPr/>
        </p:nvSpPr>
        <p:spPr>
          <a:xfrm>
            <a:off x="5877498" y="3343619"/>
            <a:ext cx="8281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N = 235</a:t>
            </a:r>
          </a:p>
        </p:txBody>
      </p:sp>
      <p:sp>
        <p:nvSpPr>
          <p:cNvPr id="12" name="Rectangle 11"/>
          <p:cNvSpPr/>
          <p:nvPr/>
        </p:nvSpPr>
        <p:spPr>
          <a:xfrm>
            <a:off x="73914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N = 35</a:t>
            </a:r>
          </a:p>
        </p:txBody>
      </p:sp>
      <p:sp>
        <p:nvSpPr>
          <p:cNvPr id="13" name="Rectangle 12"/>
          <p:cNvSpPr/>
          <p:nvPr/>
        </p:nvSpPr>
        <p:spPr>
          <a:xfrm>
            <a:off x="74244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black"/>
                </a:solidFill>
              </a:rPr>
              <a:t>N = 180</a:t>
            </a:r>
          </a:p>
        </p:txBody>
      </p:sp>
      <p:sp>
        <p:nvSpPr>
          <p:cNvPr id="14" name="Rectangle 13"/>
          <p:cNvSpPr/>
          <p:nvPr/>
        </p:nvSpPr>
        <p:spPr>
          <a:xfrm>
            <a:off x="7439598" y="3376670"/>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N = 275</a:t>
            </a:r>
          </a:p>
        </p:txBody>
      </p:sp>
      <p:sp>
        <p:nvSpPr>
          <p:cNvPr id="15" name="Rectangle 14"/>
          <p:cNvSpPr/>
          <p:nvPr/>
        </p:nvSpPr>
        <p:spPr>
          <a:xfrm>
            <a:off x="90678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N = 31</a:t>
            </a:r>
          </a:p>
        </p:txBody>
      </p:sp>
      <p:sp>
        <p:nvSpPr>
          <p:cNvPr id="16" name="Rectangle 15"/>
          <p:cNvSpPr/>
          <p:nvPr/>
        </p:nvSpPr>
        <p:spPr>
          <a:xfrm>
            <a:off x="9100850" y="2811505"/>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black"/>
                </a:solidFill>
              </a:rPr>
              <a:t>N = 187</a:t>
            </a:r>
          </a:p>
        </p:txBody>
      </p:sp>
      <p:sp>
        <p:nvSpPr>
          <p:cNvPr id="17" name="Rectangle 16"/>
          <p:cNvSpPr/>
          <p:nvPr/>
        </p:nvSpPr>
        <p:spPr>
          <a:xfrm>
            <a:off x="9067800" y="3376670"/>
            <a:ext cx="914400"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N = 271</a:t>
            </a:r>
          </a:p>
        </p:txBody>
      </p:sp>
      <p:sp>
        <p:nvSpPr>
          <p:cNvPr id="18" name="TextBox 17"/>
          <p:cNvSpPr txBox="1"/>
          <p:nvPr/>
        </p:nvSpPr>
        <p:spPr>
          <a:xfrm>
            <a:off x="1524001" y="6391570"/>
            <a:ext cx="9143999" cy="461665"/>
          </a:xfrm>
          <a:prstGeom prst="rect">
            <a:avLst/>
          </a:prstGeom>
          <a:noFill/>
        </p:spPr>
        <p:txBody>
          <a:bodyPr wrap="square" rtlCol="0">
            <a:spAutoFit/>
          </a:bodyPr>
          <a:lstStyle/>
          <a:p>
            <a:pPr algn="ctr"/>
            <a:r>
              <a:rPr lang="en-US" sz="1200" dirty="0">
                <a:solidFill>
                  <a:prstClr val="black"/>
                </a:solidFill>
                <a:latin typeface="Calibri" panose="020F0502020204030204"/>
              </a:rPr>
              <a:t>Lane, K. L., Oakes, W. P., &amp; Magill, L. (2013). Primary prevention efforts: How do we implemented and monitor the Tier 1 component of our Comprehensive, Integrated, Three-Tiered (CI3T) Model? </a:t>
            </a:r>
          </a:p>
        </p:txBody>
      </p:sp>
    </p:spTree>
    <p:extLst>
      <p:ext uri="{BB962C8B-B14F-4D97-AF65-F5344CB8AC3E}">
        <p14:creationId xmlns:p14="http://schemas.microsoft.com/office/powerpoint/2010/main" val="730690724"/>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917" y="-288260"/>
            <a:ext cx="11946307" cy="1325563"/>
          </a:xfrm>
        </p:spPr>
        <p:txBody>
          <a:bodyPr>
            <a:noAutofit/>
          </a:bodyPr>
          <a:lstStyle/>
          <a:p>
            <a:r>
              <a:rPr lang="en-US" sz="3200" dirty="0"/>
              <a:t>Student Risk Screening Scale Fall 2004 – 2012 Middle School</a:t>
            </a:r>
          </a:p>
        </p:txBody>
      </p:sp>
      <p:graphicFrame>
        <p:nvGraphicFramePr>
          <p:cNvPr id="3" name="Chart 2" title="SSRS bar graph"/>
          <p:cNvGraphicFramePr>
            <a:graphicFrameLocks noChangeAspect="1"/>
          </p:cNvGraphicFramePr>
          <p:nvPr>
            <p:extLst>
              <p:ext uri="{D42A27DB-BD31-4B8C-83A1-F6EECF244321}">
                <p14:modId xmlns:p14="http://schemas.microsoft.com/office/powerpoint/2010/main" val="1989723707"/>
              </p:ext>
            </p:extLst>
          </p:nvPr>
        </p:nvGraphicFramePr>
        <p:xfrm>
          <a:off x="844917" y="697098"/>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938719"/>
          </a:xfrm>
          <a:prstGeom prst="rect">
            <a:avLst/>
          </a:prstGeom>
          <a:ln>
            <a:noFill/>
          </a:ln>
        </p:spPr>
        <p:txBody>
          <a:bodyPr wrap="square">
            <a:spAutoFit/>
          </a:bodyPr>
          <a:lstStyle/>
          <a:p>
            <a:r>
              <a:rPr lang="en-US" sz="1100" dirty="0">
                <a:solidFill>
                  <a:schemeClr val="tx1">
                    <a:lumMod val="75000"/>
                    <a:lumOff val="25000"/>
                  </a:schemeClr>
                </a:solidFill>
                <a:latin typeface="Times New Roman" panose="02020603050405020304" pitchFamily="18" charset="0"/>
                <a:ea typeface="Calibri" panose="020F0502020204030204" pitchFamily="34" charset="0"/>
              </a:rPr>
              <a:t>Source: Lane, K. L., Oakes, W. P., &amp; Magill, L. M., (2014). Primary prevention efforts: How do we implement and monitor the Tier 1 component of our comprehensive, integrated, three-tiered model of prevention. </a:t>
            </a:r>
            <a:r>
              <a:rPr lang="en-US" sz="1100" i="1" dirty="0">
                <a:solidFill>
                  <a:schemeClr val="tx1">
                    <a:lumMod val="75000"/>
                    <a:lumOff val="25000"/>
                  </a:schemeClr>
                </a:solidFill>
                <a:latin typeface="Times New Roman" panose="02020603050405020304" pitchFamily="18" charset="0"/>
                <a:ea typeface="Calibri" panose="020F0502020204030204" pitchFamily="34" charset="0"/>
              </a:rPr>
              <a:t>Preventing School Failure, 58, </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143-158. </a:t>
            </a:r>
            <a:r>
              <a:rPr lang="en-US" sz="1100" dirty="0" err="1">
                <a:solidFill>
                  <a:schemeClr val="tx1">
                    <a:lumMod val="75000"/>
                    <a:lumOff val="25000"/>
                  </a:schemeClr>
                </a:solidFill>
                <a:latin typeface="Times New Roman" panose="02020603050405020304" pitchFamily="18" charset="0"/>
                <a:ea typeface="Calibri" panose="020F0502020204030204" pitchFamily="34" charset="0"/>
              </a:rPr>
              <a:t>doi</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 10.1080/1045988X.2014.893978 [</a:t>
            </a:r>
            <a:r>
              <a:rPr lang="en-US" sz="1100" i="1" dirty="0">
                <a:solidFill>
                  <a:schemeClr val="tx1">
                    <a:lumMod val="75000"/>
                    <a:lumOff val="25000"/>
                  </a:schemeClr>
                </a:solidFill>
                <a:latin typeface="Times New Roman" panose="02020603050405020304" pitchFamily="18" charset="0"/>
                <a:ea typeface="Calibri" panose="020F0502020204030204" pitchFamily="34" charset="0"/>
              </a:rPr>
              <a:t>Figure 4.</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 Middle school behavior screening data over time at the fall time point. Adapted from Figure 4.6 p. 127 Lane, K. L., Menzies, H. M, Oakes, W. P., &amp; </a:t>
            </a:r>
            <a:r>
              <a:rPr lang="en-US" sz="1100" dirty="0" err="1">
                <a:solidFill>
                  <a:schemeClr val="tx1">
                    <a:lumMod val="75000"/>
                    <a:lumOff val="25000"/>
                  </a:schemeClr>
                </a:solidFill>
                <a:latin typeface="Times New Roman" panose="02020603050405020304" pitchFamily="18" charset="0"/>
                <a:ea typeface="Calibri" panose="020F0502020204030204" pitchFamily="34" charset="0"/>
              </a:rPr>
              <a:t>Kalberg</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 J. R. (2012). </a:t>
            </a:r>
            <a:r>
              <a:rPr lang="en-US" sz="1100" i="1" dirty="0">
                <a:solidFill>
                  <a:schemeClr val="tx1">
                    <a:lumMod val="75000"/>
                    <a:lumOff val="25000"/>
                  </a:schemeClr>
                </a:solidFill>
                <a:latin typeface="Times New Roman" panose="02020603050405020304" pitchFamily="18" charset="0"/>
                <a:ea typeface="Calibri" panose="020F0502020204030204" pitchFamily="34" charset="0"/>
              </a:rPr>
              <a:t>Systematic screenings of behavior to support instruction: From preschool to high school.</a:t>
            </a:r>
            <a:r>
              <a:rPr lang="en-US" sz="1100" dirty="0">
                <a:solidFill>
                  <a:schemeClr val="tx1">
                    <a:lumMod val="75000"/>
                    <a:lumOff val="25000"/>
                  </a:schemeClr>
                </a:solidFill>
                <a:latin typeface="Times New Roman" panose="02020603050405020304" pitchFamily="18" charset="0"/>
                <a:ea typeface="Calibri" panose="020F0502020204030204" pitchFamily="34" charset="0"/>
              </a:rPr>
              <a:t> New York, NY: Guilford Press.]</a:t>
            </a:r>
          </a:p>
        </p:txBody>
      </p:sp>
    </p:spTree>
    <p:extLst>
      <p:ext uri="{BB962C8B-B14F-4D97-AF65-F5344CB8AC3E}">
        <p14:creationId xmlns:p14="http://schemas.microsoft.com/office/powerpoint/2010/main" val="3006634824"/>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lstStyle/>
          <a:p>
            <a:r>
              <a:rPr lang="en-US" dirty="0"/>
              <a:t>Introducing Ci3T … a Comprehensive, Integrated, Three-Tiered Model of Prevention  </a:t>
            </a:r>
          </a:p>
          <a:p>
            <a:r>
              <a:rPr lang="en-US" b="1" dirty="0"/>
              <a:t>The Role of Screening: Using Screening Data to Shape Instruction  </a:t>
            </a:r>
          </a:p>
          <a:p>
            <a:pPr lvl="1"/>
            <a:r>
              <a:rPr lang="en-US" dirty="0"/>
              <a:t>At Tier 1: Primary Preventions Efforts </a:t>
            </a:r>
          </a:p>
          <a:p>
            <a:pPr lvl="1"/>
            <a:r>
              <a:rPr lang="en-US" b="1"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12412429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0086" y="1676402"/>
            <a:ext cx="7861114" cy="4239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a:off x="5346031"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6" name="Down Arrow 5"/>
          <p:cNvSpPr/>
          <p:nvPr/>
        </p:nvSpPr>
        <p:spPr>
          <a:xfrm>
            <a:off x="6324600"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7" name="Down Arrow 6"/>
          <p:cNvSpPr/>
          <p:nvPr/>
        </p:nvSpPr>
        <p:spPr>
          <a:xfrm>
            <a:off x="7181088"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13" name="Down Arrow 12"/>
          <p:cNvSpPr/>
          <p:nvPr/>
        </p:nvSpPr>
        <p:spPr>
          <a:xfrm>
            <a:off x="8037576"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dirty="0">
              <a:solidFill>
                <a:prstClr val="white"/>
              </a:solidFill>
              <a:latin typeface="Calibri" panose="020F0502020204030204"/>
            </a:endParaRPr>
          </a:p>
        </p:txBody>
      </p:sp>
      <p:sp>
        <p:nvSpPr>
          <p:cNvPr id="14" name="Down Arrow 13"/>
          <p:cNvSpPr/>
          <p:nvPr/>
        </p:nvSpPr>
        <p:spPr>
          <a:xfrm>
            <a:off x="4267200"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11" name="Down Arrow 10"/>
          <p:cNvSpPr/>
          <p:nvPr/>
        </p:nvSpPr>
        <p:spPr>
          <a:xfrm>
            <a:off x="8750155"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15" name="Rectangle 14"/>
          <p:cNvSpPr/>
          <p:nvPr/>
        </p:nvSpPr>
        <p:spPr>
          <a:xfrm>
            <a:off x="1752600" y="6248401"/>
            <a:ext cx="8153400" cy="430887"/>
          </a:xfrm>
          <a:prstGeom prst="rect">
            <a:avLst/>
          </a:prstGeom>
          <a:noFill/>
        </p:spPr>
        <p:txBody>
          <a:bodyPr wrap="square">
            <a:spAutoFit/>
          </a:bodyPr>
          <a:lstStyle/>
          <a:p>
            <a:pPr hangingPunct="0"/>
            <a:r>
              <a:rPr lang="en-US" sz="1100" dirty="0">
                <a:solidFill>
                  <a:prstClr val="black"/>
                </a:solidFill>
                <a:latin typeface="Calibri" panose="020F0502020204030204" pitchFamily="34" charset="0"/>
                <a:ea typeface="MS PGothic" charset="-128"/>
              </a:rPr>
              <a:t>Lane, K. L., Menzies, H. M., Ennis, R. P., &amp; Oakes, W. P. (2015)</a:t>
            </a:r>
            <a:r>
              <a:rPr lang="en-US" sz="1100" i="1" dirty="0">
                <a:solidFill>
                  <a:prstClr val="black"/>
                </a:solidFill>
                <a:latin typeface="Calibri" panose="020F0502020204030204" pitchFamily="34" charset="0"/>
                <a:ea typeface="MS PGothic" charset="-128"/>
              </a:rPr>
              <a:t>. Supporting Behavior for School Success: A Step-by-Step Guide to Key Strategies. </a:t>
            </a:r>
            <a:r>
              <a:rPr lang="en-US" sz="1100" dirty="0">
                <a:solidFill>
                  <a:prstClr val="black"/>
                </a:solidFill>
                <a:latin typeface="Calibri" panose="020F0502020204030204" pitchFamily="34" charset="0"/>
                <a:ea typeface="MS PGothic" charset="-128"/>
              </a:rPr>
              <a:t>New York, NY: Guilford Press. </a:t>
            </a:r>
            <a:r>
              <a:rPr lang="en-US" sz="1100" i="1" dirty="0">
                <a:solidFill>
                  <a:prstClr val="black"/>
                </a:solidFill>
                <a:latin typeface="Calibri" panose="020F0502020204030204" pitchFamily="34" charset="0"/>
                <a:ea typeface="MS PGothic" charset="-128"/>
              </a:rPr>
              <a:t>  </a:t>
            </a:r>
            <a:endParaRPr lang="en-US" sz="1100" dirty="0">
              <a:solidFill>
                <a:prstClr val="black"/>
              </a:solidFill>
              <a:latin typeface="Calibri" panose="020F0502020204030204" pitchFamily="34" charset="0"/>
              <a:ea typeface="MS PGothic" charset="-128"/>
            </a:endParaRPr>
          </a:p>
        </p:txBody>
      </p:sp>
      <p:sp>
        <p:nvSpPr>
          <p:cNvPr id="12" name="Rectangle 11"/>
          <p:cNvSpPr/>
          <p:nvPr/>
        </p:nvSpPr>
        <p:spPr>
          <a:xfrm>
            <a:off x="1485900" y="202163"/>
            <a:ext cx="8686800" cy="9906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black"/>
                </a:solidFill>
                <a:latin typeface="Calibri Light" panose="020F0302020204030204"/>
                <a:cs typeface="Times New Roman" panose="02020603050405020304" pitchFamily="18" charset="0"/>
              </a:rPr>
              <a:t>Examining Academic and Behavioral Data:   </a:t>
            </a:r>
          </a:p>
          <a:p>
            <a:pPr algn="ctr"/>
            <a:r>
              <a:rPr lang="en-US" sz="3200" dirty="0">
                <a:solidFill>
                  <a:prstClr val="black"/>
                </a:solidFill>
                <a:latin typeface="Calibri Light" panose="020F0302020204030204"/>
                <a:cs typeface="Times New Roman" panose="02020603050405020304" pitchFamily="18" charset="0"/>
              </a:rPr>
              <a:t>Elementary School Level</a:t>
            </a:r>
          </a:p>
        </p:txBody>
      </p:sp>
    </p:spTree>
    <p:extLst>
      <p:ext uri="{BB962C8B-B14F-4D97-AF65-F5344CB8AC3E}">
        <p14:creationId xmlns:p14="http://schemas.microsoft.com/office/powerpoint/2010/main" val="38923254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animBg="1"/>
      <p:bldP spid="14"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17"/>
          <p:cNvPicPr>
            <a:picLocks noChangeAspect="1"/>
          </p:cNvPicPr>
          <p:nvPr/>
        </p:nvPicPr>
        <p:blipFill>
          <a:blip r:embed="rId3"/>
          <a:srcRect/>
          <a:stretch>
            <a:fillRect/>
          </a:stretch>
        </p:blipFill>
        <p:spPr bwMode="auto">
          <a:xfrm>
            <a:off x="6172200" y="1176339"/>
            <a:ext cx="4114800" cy="3055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3" name="Content Placeholder 8"/>
          <p:cNvPicPr>
            <a:picLocks noChangeAspect="1"/>
          </p:cNvPicPr>
          <p:nvPr/>
        </p:nvPicPr>
        <p:blipFill>
          <a:blip r:embed="rId4"/>
          <a:srcRect/>
          <a:stretch>
            <a:fillRect/>
          </a:stretch>
        </p:blipFill>
        <p:spPr bwMode="auto">
          <a:xfrm>
            <a:off x="7546975" y="2668588"/>
            <a:ext cx="1365250" cy="1911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4" name="Picture 16"/>
          <p:cNvPicPr>
            <a:picLocks noChangeAspect="1"/>
          </p:cNvPicPr>
          <p:nvPr/>
        </p:nvPicPr>
        <p:blipFill>
          <a:blip r:embed="rId5"/>
          <a:srcRect/>
          <a:stretch>
            <a:fillRect/>
          </a:stretch>
        </p:blipFill>
        <p:spPr bwMode="auto">
          <a:xfrm>
            <a:off x="1528764" y="884239"/>
            <a:ext cx="3095625" cy="4135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5" name="Picture 4" descr="Cover Graphic"/>
          <p:cNvPicPr>
            <a:picLocks noChangeAspect="1" noChangeArrowheads="1"/>
          </p:cNvPicPr>
          <p:nvPr/>
        </p:nvPicPr>
        <p:blipFill>
          <a:blip r:embed="rId6"/>
          <a:srcRect/>
          <a:stretch>
            <a:fillRect/>
          </a:stretch>
        </p:blipFill>
        <p:spPr bwMode="auto">
          <a:xfrm>
            <a:off x="8610601" y="2387601"/>
            <a:ext cx="1903413" cy="2486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ontent Placeholder 4"/>
          <p:cNvGraphicFramePr>
            <a:graphicFrameLocks noGrp="1"/>
          </p:cNvGraphicFramePr>
          <p:nvPr>
            <p:ph idx="1"/>
          </p:nvPr>
        </p:nvGraphicFramePr>
        <p:xfrm>
          <a:off x="2473606" y="2210056"/>
          <a:ext cx="4343400" cy="46099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244743" name="Group 7"/>
          <p:cNvGrpSpPr>
            <a:grpSpLocks/>
          </p:cNvGrpSpPr>
          <p:nvPr/>
        </p:nvGrpSpPr>
        <p:grpSpPr bwMode="auto">
          <a:xfrm>
            <a:off x="7815263" y="4527551"/>
            <a:ext cx="2354262" cy="720725"/>
            <a:chOff x="2413046" y="3396728"/>
            <a:chExt cx="3083146" cy="488774"/>
          </a:xfrm>
        </p:grpSpPr>
        <p:sp>
          <p:nvSpPr>
            <p:cNvPr id="9" name="Rounded Rectangle 8"/>
            <p:cNvSpPr/>
            <p:nvPr/>
          </p:nvSpPr>
          <p:spPr>
            <a:xfrm>
              <a:off x="2533628" y="3397805"/>
              <a:ext cx="2962564" cy="487697"/>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0" name="Rounded Rectangle 4"/>
            <p:cNvSpPr/>
            <p:nvPr/>
          </p:nvSpPr>
          <p:spPr>
            <a:xfrm>
              <a:off x="2413046" y="3396728"/>
              <a:ext cx="2902274" cy="461859"/>
            </a:xfrm>
            <a:prstGeom prst="rect">
              <a:avLst/>
            </a:prstGeom>
          </p:spPr>
          <p:style>
            <a:lnRef idx="0">
              <a:scrgbClr r="0" g="0" b="0"/>
            </a:lnRef>
            <a:fillRef idx="0">
              <a:scrgbClr r="0" g="0" b="0"/>
            </a:fillRef>
            <a:effectRef idx="0">
              <a:scrgbClr r="0" g="0" b="0"/>
            </a:effectRef>
            <a:fontRef idx="minor">
              <a:schemeClr val="lt1"/>
            </a:fontRef>
          </p:style>
          <p:txBody>
            <a:bodyPr lIns="54293" tIns="27146" rIns="54293" bIns="27146" spcCol="1270" anchor="ctr"/>
            <a:lstStyle/>
            <a:p>
              <a:pPr algn="ctr" defTabSz="633413">
                <a:lnSpc>
                  <a:spcPct val="90000"/>
                </a:lnSpc>
                <a:spcAft>
                  <a:spcPct val="35000"/>
                </a:spcAft>
                <a:defRPr/>
              </a:pPr>
              <a:r>
                <a:rPr lang="en-US" dirty="0">
                  <a:solidFill>
                    <a:prstClr val="white"/>
                  </a:solidFill>
                  <a:latin typeface="Arial" panose="020B0604020202020204" pitchFamily="34" charset="0"/>
                  <a:cs typeface="Arial" panose="020B0604020202020204" pitchFamily="34" charset="0"/>
                </a:rPr>
                <a:t>Self-monitoring</a:t>
              </a:r>
            </a:p>
          </p:txBody>
        </p:sp>
      </p:grpSp>
      <p:grpSp>
        <p:nvGrpSpPr>
          <p:cNvPr id="244744" name="Group 11"/>
          <p:cNvGrpSpPr>
            <a:grpSpLocks/>
          </p:cNvGrpSpPr>
          <p:nvPr/>
        </p:nvGrpSpPr>
        <p:grpSpPr bwMode="auto">
          <a:xfrm>
            <a:off x="7927976" y="5289550"/>
            <a:ext cx="2208213" cy="774700"/>
            <a:chOff x="2633471" y="3254803"/>
            <a:chExt cx="2962656" cy="619888"/>
          </a:xfrm>
        </p:grpSpPr>
        <p:sp>
          <p:nvSpPr>
            <p:cNvPr id="13" name="Rounded Rectangle 12"/>
            <p:cNvSpPr/>
            <p:nvPr/>
          </p:nvSpPr>
          <p:spPr>
            <a:xfrm>
              <a:off x="2633471" y="3254803"/>
              <a:ext cx="2962656" cy="619888"/>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Rounded Rectangle 4"/>
            <p:cNvSpPr/>
            <p:nvPr/>
          </p:nvSpPr>
          <p:spPr>
            <a:xfrm>
              <a:off x="2663289" y="3285289"/>
              <a:ext cx="2903020" cy="558915"/>
            </a:xfrm>
            <a:prstGeom prst="rect">
              <a:avLst/>
            </a:prstGeom>
          </p:spPr>
          <p:style>
            <a:lnRef idx="0">
              <a:scrgbClr r="0" g="0" b="0"/>
            </a:lnRef>
            <a:fillRef idx="0">
              <a:scrgbClr r="0" g="0" b="0"/>
            </a:fillRef>
            <a:effectRef idx="0">
              <a:scrgbClr r="0" g="0" b="0"/>
            </a:effectRef>
            <a:fontRef idx="minor">
              <a:schemeClr val="lt1"/>
            </a:fontRef>
          </p:style>
          <p:txBody>
            <a:bodyPr lIns="54293" tIns="27146" rIns="54293" bIns="27146" spcCol="1270" anchor="ctr"/>
            <a:lstStyle/>
            <a:p>
              <a:pPr algn="ctr" defTabSz="633413">
                <a:lnSpc>
                  <a:spcPct val="90000"/>
                </a:lnSpc>
                <a:spcAft>
                  <a:spcPct val="35000"/>
                </a:spcAft>
                <a:defRPr/>
              </a:pPr>
              <a:r>
                <a:rPr lang="en-US" dirty="0">
                  <a:solidFill>
                    <a:prstClr val="white"/>
                  </a:solidFill>
                  <a:latin typeface="Arial" panose="020B0604020202020204" pitchFamily="34" charset="0"/>
                  <a:cs typeface="Arial" panose="020B0604020202020204" pitchFamily="34" charset="0"/>
                </a:rPr>
                <a:t>Behavior Contracts</a:t>
              </a:r>
            </a:p>
          </p:txBody>
        </p:sp>
      </p:grpSp>
      <p:sp>
        <p:nvSpPr>
          <p:cNvPr id="11" name="Title 1"/>
          <p:cNvSpPr txBox="1">
            <a:spLocks/>
          </p:cNvSpPr>
          <p:nvPr/>
        </p:nvSpPr>
        <p:spPr bwMode="auto">
          <a:xfrm>
            <a:off x="2133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dirty="0">
                <a:solidFill>
                  <a:prstClr val="black"/>
                </a:solidFill>
              </a:rPr>
              <a:t>Low-Intensity Strategies</a:t>
            </a:r>
          </a:p>
        </p:txBody>
      </p:sp>
      <p:pic>
        <p:nvPicPr>
          <p:cNvPr id="240650" name="Picture 2" descr="1424998884482"/>
          <p:cNvPicPr>
            <a:picLocks noChangeAspect="1" noChangeArrowheads="1"/>
          </p:cNvPicPr>
          <p:nvPr/>
        </p:nvPicPr>
        <p:blipFill>
          <a:blip r:embed="rId12"/>
          <a:srcRect l="7143" t="5705" r="6604" b="4041"/>
          <a:stretch>
            <a:fillRect/>
          </a:stretch>
        </p:blipFill>
        <p:spPr bwMode="auto">
          <a:xfrm>
            <a:off x="1597026" y="4324350"/>
            <a:ext cx="1731963" cy="249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54352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770DEC-76C0-4AB7-B936-B4310C2C2815}"/>
              </a:ext>
            </a:extLst>
          </p:cNvPr>
          <p:cNvPicPr>
            <a:picLocks noChangeAspect="1"/>
          </p:cNvPicPr>
          <p:nvPr/>
        </p:nvPicPr>
        <p:blipFill>
          <a:blip r:embed="rId3"/>
          <a:stretch>
            <a:fillRect/>
          </a:stretch>
        </p:blipFill>
        <p:spPr>
          <a:xfrm>
            <a:off x="6540608" y="1521257"/>
            <a:ext cx="3794816" cy="420228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4"/>
          <a:srcRect r="1776" b="46911"/>
          <a:stretch/>
        </p:blipFill>
        <p:spPr>
          <a:xfrm>
            <a:off x="1524000" y="-25135"/>
            <a:ext cx="4824350" cy="3586386"/>
          </a:xfrm>
          <a:prstGeom prst="rect">
            <a:avLst/>
          </a:prstGeom>
        </p:spPr>
      </p:pic>
      <p:sp>
        <p:nvSpPr>
          <p:cNvPr id="9" name="Rectangle 8"/>
          <p:cNvSpPr/>
          <p:nvPr/>
        </p:nvSpPr>
        <p:spPr>
          <a:xfrm>
            <a:off x="6509886" y="2646948"/>
            <a:ext cx="3856260" cy="3076589"/>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4" name="Rectangle 3"/>
          <p:cNvSpPr/>
          <p:nvPr/>
        </p:nvSpPr>
        <p:spPr>
          <a:xfrm>
            <a:off x="2720139" y="727132"/>
            <a:ext cx="867747" cy="279918"/>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8" name="Picture 7">
            <a:extLst>
              <a:ext uri="{FF2B5EF4-FFF2-40B4-BE49-F238E27FC236}">
                <a16:creationId xmlns:a16="http://schemas.microsoft.com/office/drawing/2014/main" id="{D9D6750A-FEA1-47D4-BF42-CA37A98E8486}"/>
              </a:ext>
            </a:extLst>
          </p:cNvPr>
          <p:cNvPicPr>
            <a:picLocks noChangeAspect="1"/>
          </p:cNvPicPr>
          <p:nvPr/>
        </p:nvPicPr>
        <p:blipFill>
          <a:blip r:embed="rId5"/>
          <a:stretch>
            <a:fillRect/>
          </a:stretch>
        </p:blipFill>
        <p:spPr>
          <a:xfrm>
            <a:off x="2484066" y="2878087"/>
            <a:ext cx="3428012" cy="39439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593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24000" y="13214"/>
            <a:ext cx="7057768" cy="6844787"/>
          </a:xfrm>
          <a:prstGeom prst="rect">
            <a:avLst/>
          </a:prstGeom>
        </p:spPr>
      </p:pic>
      <p:sp>
        <p:nvSpPr>
          <p:cNvPr id="5" name="Rounded Rectangle 4"/>
          <p:cNvSpPr/>
          <p:nvPr/>
        </p:nvSpPr>
        <p:spPr>
          <a:xfrm>
            <a:off x="6332308" y="132792"/>
            <a:ext cx="4263775" cy="1117579"/>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defRPr/>
            </a:pPr>
            <a:r>
              <a:rPr lang="en-US" sz="3000">
                <a:solidFill>
                  <a:prstClr val="white"/>
                </a:solidFill>
              </a:rPr>
              <a:t>ci3t.org</a:t>
            </a:r>
          </a:p>
          <a:p>
            <a:pPr algn="ctr">
              <a:defRPr/>
            </a:pPr>
            <a:r>
              <a:rPr lang="en-US" sz="3000">
                <a:solidFill>
                  <a:prstClr val="white"/>
                </a:solidFill>
              </a:rPr>
              <a:t>Professional Learning tab</a:t>
            </a:r>
          </a:p>
        </p:txBody>
      </p:sp>
      <p:pic>
        <p:nvPicPr>
          <p:cNvPr id="8" name="Picture 7"/>
          <p:cNvPicPr>
            <a:picLocks noChangeAspect="1"/>
          </p:cNvPicPr>
          <p:nvPr/>
        </p:nvPicPr>
        <p:blipFill rotWithShape="1">
          <a:blip r:embed="rId3"/>
          <a:srcRect r="23304"/>
          <a:stretch/>
        </p:blipFill>
        <p:spPr>
          <a:xfrm>
            <a:off x="5467350" y="1828799"/>
            <a:ext cx="4832434" cy="591812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stretch>
            <a:fillRect/>
          </a:stretch>
        </p:blipFill>
        <p:spPr>
          <a:xfrm>
            <a:off x="6633712" y="3524036"/>
            <a:ext cx="3896113" cy="521964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stretch>
            <a:fillRect/>
          </a:stretch>
        </p:blipFill>
        <p:spPr>
          <a:xfrm>
            <a:off x="3347161" y="4463505"/>
            <a:ext cx="3931773" cy="47889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03144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lstStyle/>
          <a:p>
            <a:r>
              <a:rPr lang="en-US" dirty="0"/>
              <a:t>Introducing Ci3T … a Comprehensive, Integrated, Three-Tiered Model of Prevention  </a:t>
            </a:r>
          </a:p>
          <a:p>
            <a:r>
              <a:rPr lang="en-US" b="1"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b="1"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28005822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b="1" dirty="0">
                  <a:solidFill>
                    <a:prstClr val="white">
                      <a:alpha val="30000"/>
                    </a:prstClr>
                  </a:solidFill>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alpha val="30000"/>
                    </a:prstClr>
                  </a:solidFill>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solidFill>
                    </a:ln>
                    <a:solidFill>
                      <a:prstClr val="black">
                        <a:alpha val="30000"/>
                      </a:prstClr>
                    </a:solidFill>
                  </a:rPr>
                  <a:t>Tier 2</a:t>
                </a:r>
              </a:p>
              <a:p>
                <a:pPr algn="ctr" defTabSz="457200" eaLnBrk="1" fontAlgn="base" hangingPunct="1">
                  <a:lnSpc>
                    <a:spcPct val="85000"/>
                  </a:lnSpc>
                  <a:spcBef>
                    <a:spcPct val="0"/>
                  </a:spcBef>
                  <a:spcAft>
                    <a:spcPct val="0"/>
                  </a:spcAft>
                </a:pPr>
                <a:r>
                  <a:rPr lang="en-US" sz="2400" b="1" dirty="0">
                    <a:ln w="3175">
                      <a:solidFill>
                        <a:prstClr val="white"/>
                      </a:solidFill>
                    </a:ln>
                    <a:solidFill>
                      <a:prstClr val="black">
                        <a:alpha val="30000"/>
                      </a:prstClr>
                    </a:solidFill>
                  </a:rPr>
                  <a:t>Secondary Prevention (</a:t>
                </a:r>
                <a:r>
                  <a:rPr lang="en-US" sz="2400" b="1" dirty="0">
                    <a:ln w="3175">
                      <a:solidFill>
                        <a:prstClr val="white"/>
                      </a:solidFill>
                    </a:ln>
                    <a:solidFill>
                      <a:prstClr val="black">
                        <a:alpha val="30000"/>
                      </a:prstClr>
                    </a:solidFill>
                    <a:cs typeface="Arial" panose="020B0604020202020204" pitchFamily="34" charset="0"/>
                  </a:rPr>
                  <a:t>≈15%</a:t>
                </a:r>
                <a:r>
                  <a:rPr lang="en-US" sz="2400" b="1" dirty="0">
                    <a:ln w="3175">
                      <a:solidFill>
                        <a:prstClr val="white"/>
                      </a:solidFill>
                    </a:ln>
                    <a:solidFill>
                      <a:prstClr val="black">
                        <a:alpha val="30000"/>
                      </a:prstClr>
                    </a:solidFill>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alpha val="30000"/>
                      </a:prstClr>
                    </a:solidFill>
                  </a:rPr>
                  <a:t>Tier 1</a:t>
                </a:r>
              </a:p>
              <a:p>
                <a:pPr algn="ctr" defTabSz="457200" eaLnBrk="1" fontAlgn="base" hangingPunct="1">
                  <a:spcBef>
                    <a:spcPct val="0"/>
                  </a:spcBef>
                  <a:spcAft>
                    <a:spcPct val="0"/>
                  </a:spcAft>
                </a:pPr>
                <a:r>
                  <a:rPr lang="en-US" sz="2400" b="1" dirty="0">
                    <a:ln w="3175">
                      <a:solidFill>
                        <a:prstClr val="white">
                          <a:alpha val="70000"/>
                        </a:prstClr>
                      </a:solidFill>
                    </a:ln>
                    <a:solidFill>
                      <a:prstClr val="black">
                        <a:alpha val="30000"/>
                      </a:prstClr>
                    </a:solidFill>
                  </a:rPr>
                  <a:t>Primary Prevention (</a:t>
                </a:r>
                <a:r>
                  <a:rPr lang="en-US" sz="2400" b="1" dirty="0">
                    <a:ln w="3175">
                      <a:solidFill>
                        <a:prstClr val="white">
                          <a:alpha val="70000"/>
                        </a:prstClr>
                      </a:solidFill>
                    </a:ln>
                    <a:solidFill>
                      <a:prstClr val="black">
                        <a:alpha val="30000"/>
                      </a:prstClr>
                    </a:solidFill>
                    <a:cs typeface="Arial" panose="020B0604020202020204" pitchFamily="34" charset="0"/>
                  </a:rPr>
                  <a:t>≈80%</a:t>
                </a:r>
                <a:r>
                  <a:rPr lang="en-US" sz="2400" b="1" dirty="0">
                    <a:ln w="3175">
                      <a:solidFill>
                        <a:prstClr val="white">
                          <a:alpha val="70000"/>
                        </a:prstClr>
                      </a:solidFill>
                    </a:ln>
                    <a:solidFill>
                      <a:prstClr val="black">
                        <a:alpha val="30000"/>
                      </a:prstClr>
                    </a:solidFill>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dirty="0">
                    <a:solidFill>
                      <a:prstClr val="white">
                        <a:alpha val="30000"/>
                      </a:prstClr>
                    </a:solidFill>
                    <a:effectLst>
                      <a:outerShdw blurRad="38100" dist="38100" dir="2700000" algn="tl">
                        <a:srgbClr val="000000">
                          <a:alpha val="43137"/>
                        </a:srgbClr>
                      </a:outerShdw>
                    </a:effectLst>
                    <a:cs typeface="Arial" charset="0"/>
                  </a:rPr>
                  <a:t>	Academic	</a:t>
                </a:r>
                <a:r>
                  <a:rPr lang="en-US" sz="1200" b="1" dirty="0">
                    <a:solidFill>
                      <a:prstClr val="white">
                        <a:alpha val="30000"/>
                      </a:prstClr>
                    </a:solidFill>
                    <a:effectLst>
                      <a:outerShdw blurRad="38100" dist="38100" dir="2700000" algn="tl">
                        <a:srgbClr val="000000">
                          <a:alpha val="43137"/>
                        </a:srgbClr>
                      </a:outerShdw>
                    </a:effectLst>
                    <a:cs typeface="Arial" charset="0"/>
                  </a:rPr>
                  <a:t>◇</a:t>
                </a:r>
                <a:r>
                  <a:rPr lang="en-US" sz="2400" b="1" dirty="0">
                    <a:solidFill>
                      <a:prstClr val="white">
                        <a:alpha val="30000"/>
                      </a:prstClr>
                    </a:solidFill>
                    <a:effectLst>
                      <a:outerShdw blurRad="38100" dist="38100" dir="2700000" algn="tl">
                        <a:srgbClr val="000000">
                          <a:alpha val="43137"/>
                        </a:srgbClr>
                      </a:outerShdw>
                    </a:effectLst>
                    <a:cs typeface="Arial" charset="0"/>
                  </a:rPr>
                  <a:t>	Behavioral	</a:t>
                </a:r>
                <a:r>
                  <a:rPr lang="en-US" sz="1200" b="1" dirty="0">
                    <a:solidFill>
                      <a:prstClr val="white">
                        <a:alpha val="30000"/>
                      </a:prstClr>
                    </a:solidFill>
                    <a:effectLst>
                      <a:outerShdw blurRad="38100" dist="38100" dir="2700000" algn="tl">
                        <a:srgbClr val="000000">
                          <a:alpha val="43137"/>
                        </a:srgbClr>
                      </a:outerShdw>
                    </a:effectLst>
                    <a:cs typeface="Arial" charset="0"/>
                  </a:rPr>
                  <a:t>◇</a:t>
                </a:r>
                <a:r>
                  <a:rPr lang="en-US" sz="2400" b="1" dirty="0">
                    <a:solidFill>
                      <a:prstClr val="white">
                        <a:alpha val="30000"/>
                      </a:prstClr>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dirty="0">
                    <a:solidFill>
                      <a:prstClr val="black">
                        <a:lumMod val="85000"/>
                        <a:lumOff val="15000"/>
                        <a:alpha val="30000"/>
                      </a:prstClr>
                    </a:solidFill>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alpha val="30000"/>
                      </a:prstClr>
                    </a:solidFill>
                  </a:rPr>
                  <a:t>Tier 3</a:t>
                </a:r>
              </a:p>
              <a:p>
                <a:pPr algn="ctr" defTabSz="457200" eaLnBrk="1" fontAlgn="base" hangingPunct="1">
                  <a:lnSpc>
                    <a:spcPct val="75000"/>
                  </a:lnSpc>
                  <a:spcBef>
                    <a:spcPct val="0"/>
                  </a:spcBef>
                  <a:spcAft>
                    <a:spcPct val="0"/>
                  </a:spcAft>
                </a:pPr>
                <a:r>
                  <a:rPr lang="en-US" sz="2400" b="1" dirty="0">
                    <a:ln w="3175">
                      <a:solidFill>
                        <a:prstClr val="white">
                          <a:alpha val="70000"/>
                        </a:prstClr>
                      </a:solidFill>
                    </a:ln>
                    <a:solidFill>
                      <a:prstClr val="black">
                        <a:alpha val="30000"/>
                      </a:prstClr>
                    </a:solidFill>
                  </a:rPr>
                  <a:t>Tertiary Prevention  (</a:t>
                </a:r>
                <a:r>
                  <a:rPr lang="en-US" sz="2400" b="1" dirty="0">
                    <a:ln w="3175">
                      <a:solidFill>
                        <a:prstClr val="white">
                          <a:alpha val="70000"/>
                        </a:prstClr>
                      </a:solidFill>
                    </a:ln>
                    <a:solidFill>
                      <a:prstClr val="black">
                        <a:alpha val="30000"/>
                      </a:prstClr>
                    </a:solidFill>
                    <a:cs typeface="Arial" panose="020B0604020202020204" pitchFamily="34" charset="0"/>
                  </a:rPr>
                  <a:t>≈5%</a:t>
                </a:r>
                <a:r>
                  <a:rPr lang="en-US" sz="2400" b="1" dirty="0">
                    <a:ln w="3175">
                      <a:solidFill>
                        <a:prstClr val="white">
                          <a:alpha val="70000"/>
                        </a:prstClr>
                      </a:solidFill>
                    </a:ln>
                    <a:solidFill>
                      <a:prstClr val="black">
                        <a:alpha val="30000"/>
                      </a:prstClr>
                    </a:solidFill>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alpha val="30000"/>
                    </a:prstClr>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dirty="0">
                <a:ln>
                  <a:noFill/>
                </a:ln>
                <a:solidFill>
                  <a:prstClr val="black">
                    <a:alpha val="30000"/>
                  </a:prstClr>
                </a:solidFill>
                <a:effectLst/>
                <a:uLnTx/>
                <a:uFillTx/>
                <a:latin typeface="Calibri" pitchFamily="-109" charset="0"/>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defTabSz="457200"/>
              <a:r>
                <a:rPr lang="en-US" sz="2000" dirty="0">
                  <a:solidFill>
                    <a:prstClr val="black">
                      <a:alpha val="30000"/>
                    </a:prstClr>
                  </a:solidFill>
                </a:rPr>
                <a:t>(Lane, Kalberg, &amp; Menzies, 2009)</a:t>
              </a:r>
            </a:p>
          </p:txBody>
        </p:sp>
      </p:grpSp>
      <p:sp>
        <p:nvSpPr>
          <p:cNvPr id="20" name="Oval 19">
            <a:extLst>
              <a:ext uri="{FF2B5EF4-FFF2-40B4-BE49-F238E27FC236}">
                <a16:creationId xmlns:a16="http://schemas.microsoft.com/office/drawing/2014/main" id="{E415EB7A-6E2A-4B96-8A1D-E9BE10ADA351}"/>
              </a:ext>
            </a:extLst>
          </p:cNvPr>
          <p:cNvSpPr/>
          <p:nvPr/>
        </p:nvSpPr>
        <p:spPr>
          <a:xfrm>
            <a:off x="3750903" y="1997124"/>
            <a:ext cx="4511444" cy="129402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3561991"/>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j-ea"/>
                <a:cs typeface="Times New Roman"/>
              </a:rPr>
              <a:t>Secondary (Tier 2) Intervention Grids</a:t>
            </a:r>
          </a:p>
        </p:txBody>
      </p:sp>
      <p:pic>
        <p:nvPicPr>
          <p:cNvPr id="24" name="Content Placeholder 8">
            <a:extLst>
              <a:ext uri="{FF2B5EF4-FFF2-40B4-BE49-F238E27FC236}">
                <a16:creationId xmlns:a16="http://schemas.microsoft.com/office/drawing/2014/main" id="{A0F7A601-2098-4FEE-953D-B8E4740EFB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23" y="1823013"/>
            <a:ext cx="3719518" cy="4770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8916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36" y="0"/>
            <a:ext cx="10286998"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19144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43706" y="868257"/>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993615" y="1145186"/>
            <a:ext cx="4525137" cy="4525136"/>
            <a:chOff x="183451" y="48831"/>
            <a:chExt cx="4525137" cy="4525136"/>
          </a:xfrm>
        </p:grpSpPr>
        <p:sp>
          <p:nvSpPr>
            <p:cNvPr id="8" name="Oval 7"/>
            <p:cNvSpPr/>
            <p:nvPr/>
          </p:nvSpPr>
          <p:spPr>
            <a:xfrm>
              <a:off x="183451" y="48831"/>
              <a:ext cx="4525137" cy="4525136"/>
            </a:xfrm>
            <a:prstGeom prst="ellipse">
              <a:avLst/>
            </a:prstGeom>
            <a:solidFill>
              <a:srgbClr val="00B05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9" name="Oval 4"/>
            <p:cNvSpPr txBox="1"/>
            <p:nvPr/>
          </p:nvSpPr>
          <p:spPr>
            <a:xfrm>
              <a:off x="815340" y="582442"/>
              <a:ext cx="2609088" cy="345791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733550">
                <a:lnSpc>
                  <a:spcPct val="90000"/>
                </a:lnSpc>
                <a:spcBef>
                  <a:spcPct val="0"/>
                </a:spcBef>
                <a:spcAft>
                  <a:spcPct val="35000"/>
                </a:spcAft>
              </a:pPr>
              <a:r>
                <a:rPr lang="en-US" sz="3900" kern="1200"/>
                <a:t>Internalizing </a:t>
              </a:r>
            </a:p>
          </p:txBody>
        </p:sp>
      </p:grpSp>
      <p:grpSp>
        <p:nvGrpSpPr>
          <p:cNvPr id="10" name="Group 9"/>
          <p:cNvGrpSpPr/>
          <p:nvPr/>
        </p:nvGrpSpPr>
        <p:grpSpPr>
          <a:xfrm>
            <a:off x="5447188" y="1175851"/>
            <a:ext cx="4525137" cy="4525136"/>
            <a:chOff x="3444811" y="48831"/>
            <a:chExt cx="4525137" cy="4525136"/>
          </a:xfrm>
        </p:grpSpPr>
        <p:sp>
          <p:nvSpPr>
            <p:cNvPr id="11" name="Oval 10"/>
            <p:cNvSpPr/>
            <p:nvPr/>
          </p:nvSpPr>
          <p:spPr>
            <a:xfrm>
              <a:off x="3444811" y="48831"/>
              <a:ext cx="4525137" cy="4525136"/>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Oval 4"/>
            <p:cNvSpPr txBox="1"/>
            <p:nvPr/>
          </p:nvSpPr>
          <p:spPr>
            <a:xfrm>
              <a:off x="4728972" y="582442"/>
              <a:ext cx="2609088" cy="345791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733550">
                <a:lnSpc>
                  <a:spcPct val="90000"/>
                </a:lnSpc>
                <a:spcBef>
                  <a:spcPct val="0"/>
                </a:spcBef>
                <a:spcAft>
                  <a:spcPct val="35000"/>
                </a:spcAft>
              </a:pPr>
              <a:r>
                <a:rPr lang="en-US" sz="3900" kern="1200"/>
                <a:t>Externalizing</a:t>
              </a:r>
            </a:p>
          </p:txBody>
        </p:sp>
      </p:grpSp>
      <p:sp>
        <p:nvSpPr>
          <p:cNvPr id="16" name="Rectangle 15"/>
          <p:cNvSpPr/>
          <p:nvPr/>
        </p:nvSpPr>
        <p:spPr>
          <a:xfrm>
            <a:off x="1144334" y="6377869"/>
            <a:ext cx="9144000" cy="480131"/>
          </a:xfrm>
          <a:prstGeom prst="rect">
            <a:avLst/>
          </a:prstGeom>
        </p:spPr>
        <p:txBody>
          <a:bodyPr wrap="square" anchor="b" anchorCtr="0">
            <a:noAutofit/>
          </a:bodyPr>
          <a:lstStyle/>
          <a:p>
            <a:pPr>
              <a:lnSpc>
                <a:spcPct val="90000"/>
              </a:lnSpc>
              <a:spcBef>
                <a:spcPts val="576"/>
              </a:spcBef>
            </a:pPr>
            <a:r>
              <a:rPr lang="en-US" sz="1400" dirty="0">
                <a:solidFill>
                  <a:schemeClr val="bg1">
                    <a:lumMod val="50000"/>
                  </a:schemeClr>
                </a:solidFill>
                <a:ea typeface="ＭＳ Ｐゴシック" pitchFamily="34" charset="-128"/>
              </a:rPr>
              <a:t>Source: Forness, S.R., Freeman, S.F., </a:t>
            </a:r>
            <a:r>
              <a:rPr lang="en-US" sz="1400" dirty="0" err="1">
                <a:solidFill>
                  <a:schemeClr val="bg1">
                    <a:lumMod val="50000"/>
                  </a:schemeClr>
                </a:solidFill>
                <a:ea typeface="ＭＳ Ｐゴシック" pitchFamily="34" charset="-128"/>
              </a:rPr>
              <a:t>Paparella</a:t>
            </a:r>
            <a:r>
              <a:rPr lang="en-US" sz="1400" dirty="0">
                <a:solidFill>
                  <a:schemeClr val="bg1">
                    <a:lumMod val="50000"/>
                  </a:schemeClr>
                </a:solidFill>
                <a:ea typeface="ＭＳ Ｐゴシック" pitchFamily="34" charset="-128"/>
              </a:rPr>
              <a:t>, T., Kauffman, J.M., &amp; Walker, H.M. (2012). Special education implications of point and cumulative prevalence for children with emotional or behavioral disorders. </a:t>
            </a:r>
            <a:r>
              <a:rPr lang="en-US" sz="1400" i="1" dirty="0">
                <a:solidFill>
                  <a:schemeClr val="bg1">
                    <a:lumMod val="50000"/>
                  </a:schemeClr>
                </a:solidFill>
                <a:ea typeface="ＭＳ Ｐゴシック" pitchFamily="34" charset="-128"/>
              </a:rPr>
              <a:t>Journal of Emotional and Behavioral Disorders, 20</a:t>
            </a:r>
            <a:r>
              <a:rPr lang="en-US" sz="1400" dirty="0">
                <a:solidFill>
                  <a:schemeClr val="bg1">
                    <a:lumMod val="50000"/>
                  </a:schemeClr>
                </a:solidFill>
                <a:ea typeface="ＭＳ Ｐゴシック" pitchFamily="34" charset="-128"/>
              </a:rPr>
              <a:t>, 4-18.</a:t>
            </a:r>
          </a:p>
        </p:txBody>
      </p:sp>
      <p:graphicFrame>
        <p:nvGraphicFramePr>
          <p:cNvPr id="17" name="Content Placeholder 4"/>
          <p:cNvGraphicFramePr>
            <a:graphicFrameLocks/>
          </p:cNvGraphicFramePr>
          <p:nvPr>
            <p:extLst>
              <p:ext uri="{D42A27DB-BD31-4B8C-83A1-F6EECF244321}">
                <p14:modId xmlns:p14="http://schemas.microsoft.com/office/powerpoint/2010/main" val="3796409842"/>
              </p:ext>
            </p:extLst>
          </p:nvPr>
        </p:nvGraphicFramePr>
        <p:xfrm>
          <a:off x="-428732" y="4338957"/>
          <a:ext cx="4038600" cy="2062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Right Arrow 17"/>
          <p:cNvSpPr/>
          <p:nvPr/>
        </p:nvSpPr>
        <p:spPr>
          <a:xfrm>
            <a:off x="184204" y="-311536"/>
            <a:ext cx="3903482" cy="284941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prstClr val="white"/>
                </a:solidFill>
              </a:rPr>
              <a:t>Shift to a systems level perspective</a:t>
            </a:r>
          </a:p>
        </p:txBody>
      </p:sp>
      <p:sp>
        <p:nvSpPr>
          <p:cNvPr id="19" name="Title 1"/>
          <p:cNvSpPr>
            <a:spLocks noGrp="1"/>
          </p:cNvSpPr>
          <p:nvPr>
            <p:ph type="title"/>
          </p:nvPr>
        </p:nvSpPr>
        <p:spPr>
          <a:xfrm>
            <a:off x="6282637" y="38185"/>
            <a:ext cx="5578763" cy="1325563"/>
          </a:xfrm>
        </p:spPr>
        <p:txBody>
          <a:bodyPr>
            <a:normAutofit/>
          </a:bodyPr>
          <a:lstStyle/>
          <a:p>
            <a:r>
              <a:rPr lang="en-US" dirty="0"/>
              <a:t>Thank you… </a:t>
            </a:r>
            <a:br>
              <a:rPr lang="en-US" dirty="0"/>
            </a:br>
            <a:r>
              <a:rPr lang="en-US" dirty="0"/>
              <a:t>For Your Commitment</a:t>
            </a:r>
          </a:p>
        </p:txBody>
      </p:sp>
    </p:spTree>
    <p:extLst>
      <p:ext uri="{BB962C8B-B14F-4D97-AF65-F5344CB8AC3E}">
        <p14:creationId xmlns:p14="http://schemas.microsoft.com/office/powerpoint/2010/main" val="199750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P spid="1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20797" y="575757"/>
            <a:ext cx="8356910" cy="593232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5" name="Curved Up Arrow 4"/>
          <p:cNvSpPr/>
          <p:nvPr/>
        </p:nvSpPr>
        <p:spPr>
          <a:xfrm flipV="1">
            <a:off x="2600558"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endParaRPr>
          </a:p>
        </p:txBody>
      </p:sp>
      <p:sp>
        <p:nvSpPr>
          <p:cNvPr id="11" name="Curved Up Arrow 10"/>
          <p:cNvSpPr/>
          <p:nvPr/>
        </p:nvSpPr>
        <p:spPr>
          <a:xfrm flipV="1">
            <a:off x="4210405"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endParaRPr>
          </a:p>
        </p:txBody>
      </p:sp>
      <p:sp>
        <p:nvSpPr>
          <p:cNvPr id="12" name="Curved Up Arrow 11"/>
          <p:cNvSpPr/>
          <p:nvPr/>
        </p:nvSpPr>
        <p:spPr>
          <a:xfrm flipV="1">
            <a:off x="5820253" y="526810"/>
            <a:ext cx="1592701"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endParaRPr>
          </a:p>
        </p:txBody>
      </p:sp>
      <p:sp>
        <p:nvSpPr>
          <p:cNvPr id="13" name="Curved Up Arrow 12"/>
          <p:cNvSpPr/>
          <p:nvPr/>
        </p:nvSpPr>
        <p:spPr>
          <a:xfrm flipV="1">
            <a:off x="7602049"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endParaRPr>
          </a:p>
        </p:txBody>
      </p:sp>
    </p:spTree>
    <p:extLst>
      <p:ext uri="{BB962C8B-B14F-4D97-AF65-F5344CB8AC3E}">
        <p14:creationId xmlns:p14="http://schemas.microsoft.com/office/powerpoint/2010/main" val="6709820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505C72-DCCD-4206-9AC8-D1F3435118BA}"/>
              </a:ext>
            </a:extLst>
          </p:cNvPr>
          <p:cNvPicPr>
            <a:picLocks noChangeAspect="1"/>
          </p:cNvPicPr>
          <p:nvPr/>
        </p:nvPicPr>
        <p:blipFill>
          <a:blip r:embed="rId2"/>
          <a:stretch>
            <a:fillRect/>
          </a:stretch>
        </p:blipFill>
        <p:spPr>
          <a:xfrm>
            <a:off x="1579542" y="220351"/>
            <a:ext cx="5967473" cy="373888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6373C775-7586-46ED-923C-2ED84BA2481E}"/>
              </a:ext>
            </a:extLst>
          </p:cNvPr>
          <p:cNvSpPr/>
          <p:nvPr/>
        </p:nvSpPr>
        <p:spPr>
          <a:xfrm>
            <a:off x="5158538" y="1021772"/>
            <a:ext cx="1801062" cy="279918"/>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9" name="Picture 8">
            <a:extLst>
              <a:ext uri="{FF2B5EF4-FFF2-40B4-BE49-F238E27FC236}">
                <a16:creationId xmlns:a16="http://schemas.microsoft.com/office/drawing/2014/main" id="{EA0F1A02-5F47-4849-A9D8-B0248FDD5037}"/>
              </a:ext>
            </a:extLst>
          </p:cNvPr>
          <p:cNvPicPr>
            <a:picLocks noChangeAspect="1"/>
          </p:cNvPicPr>
          <p:nvPr/>
        </p:nvPicPr>
        <p:blipFill>
          <a:blip r:embed="rId3"/>
          <a:stretch>
            <a:fillRect/>
          </a:stretch>
        </p:blipFill>
        <p:spPr>
          <a:xfrm>
            <a:off x="914400" y="3963178"/>
            <a:ext cx="4043151" cy="132002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FCDB498-0C67-415F-AD8E-38F6C7A7A010}"/>
              </a:ext>
            </a:extLst>
          </p:cNvPr>
          <p:cNvPicPr>
            <a:picLocks noChangeAspect="1"/>
          </p:cNvPicPr>
          <p:nvPr/>
        </p:nvPicPr>
        <p:blipFill>
          <a:blip r:embed="rId4"/>
          <a:stretch>
            <a:fillRect/>
          </a:stretch>
        </p:blipFill>
        <p:spPr>
          <a:xfrm>
            <a:off x="3601616" y="4072643"/>
            <a:ext cx="3453630" cy="262694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CFD4E396-D662-4F7A-8104-007F8C0C2BF8}"/>
              </a:ext>
            </a:extLst>
          </p:cNvPr>
          <p:cNvPicPr>
            <a:picLocks noChangeAspect="1"/>
          </p:cNvPicPr>
          <p:nvPr/>
        </p:nvPicPr>
        <p:blipFill>
          <a:blip r:embed="rId5"/>
          <a:stretch>
            <a:fillRect/>
          </a:stretch>
        </p:blipFill>
        <p:spPr>
          <a:xfrm>
            <a:off x="7107942" y="1314870"/>
            <a:ext cx="3799544" cy="4492095"/>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0F7B3EE1-459A-45E4-BCD5-0BB2BBED8B66}"/>
              </a:ext>
            </a:extLst>
          </p:cNvPr>
          <p:cNvSpPr/>
          <p:nvPr/>
        </p:nvSpPr>
        <p:spPr>
          <a:xfrm>
            <a:off x="7146567" y="2132070"/>
            <a:ext cx="3162455" cy="3674895"/>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820189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895015" y="1209676"/>
            <a:ext cx="6544261" cy="3562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200">
              <a:defRPr/>
            </a:pPr>
            <a:endParaRPr lang="en-US" dirty="0">
              <a:solidFill>
                <a:sysClr val="windowText" lastClr="000000"/>
              </a:solidFill>
              <a:latin typeface="Calibri" panose="020F0502020204030204"/>
            </a:endParaRPr>
          </a:p>
        </p:txBody>
      </p:sp>
      <p:pic>
        <p:nvPicPr>
          <p:cNvPr id="10" name="Picture 47" descr="10yellow"/>
          <p:cNvPicPr>
            <a:picLocks noChangeAspect="1" noChangeArrowheads="1"/>
          </p:cNvPicPr>
          <p:nvPr/>
        </p:nvPicPr>
        <p:blipFill>
          <a:blip r:embed="rId3" cstate="print"/>
          <a:srcRect/>
          <a:stretch>
            <a:fillRect/>
          </a:stretch>
        </p:blipFill>
        <p:spPr bwMode="auto">
          <a:xfrm>
            <a:off x="3557589" y="4772024"/>
            <a:ext cx="5076825" cy="1847850"/>
          </a:xfrm>
          <a:prstGeom prst="rect">
            <a:avLst/>
          </a:prstGeom>
          <a:noFill/>
          <a:ln w="9525">
            <a:noFill/>
            <a:miter lim="800000"/>
            <a:headEnd/>
            <a:tailEnd/>
          </a:ln>
        </p:spPr>
      </p:pic>
      <p:pic>
        <p:nvPicPr>
          <p:cNvPr id="11" name="Picture 46" descr="9yellow"/>
          <p:cNvPicPr>
            <a:picLocks noChangeAspect="1" noChangeArrowheads="1"/>
          </p:cNvPicPr>
          <p:nvPr/>
        </p:nvPicPr>
        <p:blipFill>
          <a:blip r:embed="rId4" cstate="print"/>
          <a:srcRect/>
          <a:stretch>
            <a:fillRect/>
          </a:stretch>
        </p:blipFill>
        <p:spPr bwMode="auto">
          <a:xfrm>
            <a:off x="3557589" y="4772024"/>
            <a:ext cx="5076825" cy="1847850"/>
          </a:xfrm>
          <a:prstGeom prst="rect">
            <a:avLst/>
          </a:prstGeom>
          <a:noFill/>
          <a:ln w="9525">
            <a:noFill/>
            <a:miter lim="800000"/>
            <a:headEnd/>
            <a:tailEnd/>
          </a:ln>
        </p:spPr>
      </p:pic>
      <p:pic>
        <p:nvPicPr>
          <p:cNvPr id="12" name="Picture 45" descr="8yellow"/>
          <p:cNvPicPr>
            <a:picLocks noChangeAspect="1" noChangeArrowheads="1"/>
          </p:cNvPicPr>
          <p:nvPr/>
        </p:nvPicPr>
        <p:blipFill>
          <a:blip r:embed="rId5" cstate="print"/>
          <a:srcRect/>
          <a:stretch>
            <a:fillRect/>
          </a:stretch>
        </p:blipFill>
        <p:spPr bwMode="auto">
          <a:xfrm>
            <a:off x="3557589" y="4772024"/>
            <a:ext cx="5076825" cy="1847850"/>
          </a:xfrm>
          <a:prstGeom prst="rect">
            <a:avLst/>
          </a:prstGeom>
          <a:noFill/>
          <a:ln w="9525">
            <a:noFill/>
            <a:miter lim="800000"/>
            <a:headEnd/>
            <a:tailEnd/>
          </a:ln>
        </p:spPr>
      </p:pic>
      <p:pic>
        <p:nvPicPr>
          <p:cNvPr id="13" name="Picture 44" descr="7yellow"/>
          <p:cNvPicPr>
            <a:picLocks noChangeAspect="1" noChangeArrowheads="1"/>
          </p:cNvPicPr>
          <p:nvPr/>
        </p:nvPicPr>
        <p:blipFill>
          <a:blip r:embed="rId6" cstate="print"/>
          <a:srcRect/>
          <a:stretch>
            <a:fillRect/>
          </a:stretch>
        </p:blipFill>
        <p:spPr bwMode="auto">
          <a:xfrm>
            <a:off x="3557589" y="4772024"/>
            <a:ext cx="5076825" cy="1847850"/>
          </a:xfrm>
          <a:prstGeom prst="rect">
            <a:avLst/>
          </a:prstGeom>
          <a:noFill/>
          <a:ln w="9525">
            <a:noFill/>
            <a:miter lim="800000"/>
            <a:headEnd/>
            <a:tailEnd/>
          </a:ln>
        </p:spPr>
      </p:pic>
      <p:pic>
        <p:nvPicPr>
          <p:cNvPr id="14" name="Picture 43" descr="6yellow"/>
          <p:cNvPicPr>
            <a:picLocks noChangeAspect="1" noChangeArrowheads="1"/>
          </p:cNvPicPr>
          <p:nvPr/>
        </p:nvPicPr>
        <p:blipFill>
          <a:blip r:embed="rId7" cstate="print"/>
          <a:srcRect/>
          <a:stretch>
            <a:fillRect/>
          </a:stretch>
        </p:blipFill>
        <p:spPr bwMode="auto">
          <a:xfrm>
            <a:off x="3557589" y="4772024"/>
            <a:ext cx="5076825" cy="1847850"/>
          </a:xfrm>
          <a:prstGeom prst="rect">
            <a:avLst/>
          </a:prstGeom>
          <a:noFill/>
          <a:ln w="9525">
            <a:noFill/>
            <a:miter lim="800000"/>
            <a:headEnd/>
            <a:tailEnd/>
          </a:ln>
        </p:spPr>
      </p:pic>
      <p:pic>
        <p:nvPicPr>
          <p:cNvPr id="23" name="Picture 41" descr="5yellow"/>
          <p:cNvPicPr>
            <a:picLocks noChangeAspect="1" noChangeArrowheads="1"/>
          </p:cNvPicPr>
          <p:nvPr/>
        </p:nvPicPr>
        <p:blipFill>
          <a:blip r:embed="rId8" cstate="print"/>
          <a:srcRect/>
          <a:stretch>
            <a:fillRect/>
          </a:stretch>
        </p:blipFill>
        <p:spPr bwMode="auto">
          <a:xfrm>
            <a:off x="3557589" y="4772024"/>
            <a:ext cx="5076825" cy="1847850"/>
          </a:xfrm>
          <a:prstGeom prst="rect">
            <a:avLst/>
          </a:prstGeom>
          <a:noFill/>
          <a:ln w="9525">
            <a:noFill/>
            <a:miter lim="800000"/>
            <a:headEnd/>
            <a:tailEnd/>
          </a:ln>
        </p:spPr>
      </p:pic>
      <p:pic>
        <p:nvPicPr>
          <p:cNvPr id="24" name="Picture 40" descr="4yellow"/>
          <p:cNvPicPr>
            <a:picLocks noChangeAspect="1" noChangeArrowheads="1"/>
          </p:cNvPicPr>
          <p:nvPr/>
        </p:nvPicPr>
        <p:blipFill>
          <a:blip r:embed="rId9" cstate="print"/>
          <a:srcRect/>
          <a:stretch>
            <a:fillRect/>
          </a:stretch>
        </p:blipFill>
        <p:spPr bwMode="auto">
          <a:xfrm>
            <a:off x="3557589" y="4772024"/>
            <a:ext cx="5076825" cy="1847850"/>
          </a:xfrm>
          <a:prstGeom prst="rect">
            <a:avLst/>
          </a:prstGeom>
          <a:noFill/>
          <a:ln w="9525">
            <a:noFill/>
            <a:miter lim="800000"/>
            <a:headEnd/>
            <a:tailEnd/>
          </a:ln>
        </p:spPr>
      </p:pic>
      <p:pic>
        <p:nvPicPr>
          <p:cNvPr id="25" name="Picture 39" descr="3yellow"/>
          <p:cNvPicPr>
            <a:picLocks noChangeAspect="1" noChangeArrowheads="1"/>
          </p:cNvPicPr>
          <p:nvPr/>
        </p:nvPicPr>
        <p:blipFill>
          <a:blip r:embed="rId10" cstate="print"/>
          <a:srcRect/>
          <a:stretch>
            <a:fillRect/>
          </a:stretch>
        </p:blipFill>
        <p:spPr bwMode="auto">
          <a:xfrm>
            <a:off x="3557589" y="4772024"/>
            <a:ext cx="5076825" cy="1847850"/>
          </a:xfrm>
          <a:prstGeom prst="rect">
            <a:avLst/>
          </a:prstGeom>
          <a:noFill/>
          <a:ln w="9525">
            <a:noFill/>
            <a:miter lim="800000"/>
            <a:headEnd/>
            <a:tailEnd/>
          </a:ln>
        </p:spPr>
      </p:pic>
      <p:pic>
        <p:nvPicPr>
          <p:cNvPr id="26" name="Picture 38" descr="2yellow"/>
          <p:cNvPicPr>
            <a:picLocks noChangeAspect="1" noChangeArrowheads="1"/>
          </p:cNvPicPr>
          <p:nvPr/>
        </p:nvPicPr>
        <p:blipFill>
          <a:blip r:embed="rId11" cstate="print"/>
          <a:srcRect/>
          <a:stretch>
            <a:fillRect/>
          </a:stretch>
        </p:blipFill>
        <p:spPr bwMode="auto">
          <a:xfrm>
            <a:off x="3557589" y="4772024"/>
            <a:ext cx="5076825" cy="1847850"/>
          </a:xfrm>
          <a:prstGeom prst="rect">
            <a:avLst/>
          </a:prstGeom>
          <a:noFill/>
          <a:ln w="9525">
            <a:noFill/>
            <a:miter lim="800000"/>
            <a:headEnd/>
            <a:tailEnd/>
          </a:ln>
        </p:spPr>
      </p:pic>
      <p:pic>
        <p:nvPicPr>
          <p:cNvPr id="27" name="Picture 33" descr="1yellow"/>
          <p:cNvPicPr>
            <a:picLocks noChangeAspect="1" noChangeArrowheads="1"/>
          </p:cNvPicPr>
          <p:nvPr/>
        </p:nvPicPr>
        <p:blipFill>
          <a:blip r:embed="rId12" cstate="print"/>
          <a:srcRect/>
          <a:stretch>
            <a:fillRect/>
          </a:stretch>
        </p:blipFill>
        <p:spPr bwMode="auto">
          <a:xfrm>
            <a:off x="3557589" y="4772024"/>
            <a:ext cx="5076825" cy="1847850"/>
          </a:xfrm>
          <a:prstGeom prst="rect">
            <a:avLst/>
          </a:prstGeom>
          <a:noFill/>
          <a:ln w="9525">
            <a:noFill/>
            <a:miter lim="800000"/>
            <a:headEnd/>
            <a:tailEnd/>
          </a:ln>
        </p:spPr>
      </p:pic>
      <p:pic>
        <p:nvPicPr>
          <p:cNvPr id="28" name="Picture 36" descr="30seconds_yellow"/>
          <p:cNvPicPr>
            <a:picLocks noChangeAspect="1" noChangeArrowheads="1"/>
          </p:cNvPicPr>
          <p:nvPr/>
        </p:nvPicPr>
        <p:blipFill>
          <a:blip r:embed="rId13" cstate="print"/>
          <a:srcRect/>
          <a:stretch>
            <a:fillRect/>
          </a:stretch>
        </p:blipFill>
        <p:spPr bwMode="auto">
          <a:xfrm>
            <a:off x="3557589" y="4772024"/>
            <a:ext cx="5076825" cy="1847850"/>
          </a:xfrm>
          <a:prstGeom prst="rect">
            <a:avLst/>
          </a:prstGeom>
          <a:noFill/>
          <a:ln w="9525">
            <a:noFill/>
            <a:miter lim="800000"/>
            <a:headEnd/>
            <a:tailEnd/>
          </a:ln>
        </p:spPr>
      </p:pic>
      <p:pic>
        <p:nvPicPr>
          <p:cNvPr id="29" name="Picture 32" descr="00seconds_yellow"/>
          <p:cNvPicPr>
            <a:picLocks noChangeAspect="1" noChangeArrowheads="1"/>
          </p:cNvPicPr>
          <p:nvPr/>
        </p:nvPicPr>
        <p:blipFill>
          <a:blip r:embed="rId14" cstate="print"/>
          <a:srcRect/>
          <a:stretch>
            <a:fillRect/>
          </a:stretch>
        </p:blipFill>
        <p:spPr bwMode="auto">
          <a:xfrm>
            <a:off x="3557589" y="4772024"/>
            <a:ext cx="5076825" cy="1847850"/>
          </a:xfrm>
          <a:prstGeom prst="rect">
            <a:avLst/>
          </a:prstGeom>
          <a:noFill/>
          <a:ln w="9525">
            <a:noFill/>
            <a:miter lim="800000"/>
            <a:headEnd/>
            <a:tailEnd/>
          </a:ln>
        </p:spPr>
      </p:pic>
      <p:pic>
        <p:nvPicPr>
          <p:cNvPr id="15" name="Content Placeholder 5"/>
          <p:cNvPicPr>
            <a:picLocks noChangeAspect="1"/>
          </p:cNvPicPr>
          <p:nvPr/>
        </p:nvPicPr>
        <p:blipFill>
          <a:blip r:embed="rId15"/>
          <a:stretch>
            <a:fillRect/>
          </a:stretch>
        </p:blipFill>
        <p:spPr>
          <a:xfrm>
            <a:off x="3557589" y="1230365"/>
            <a:ext cx="5076825" cy="3049815"/>
          </a:xfrm>
          <a:prstGeom prst="rect">
            <a:avLst/>
          </a:prstGeom>
        </p:spPr>
      </p:pic>
    </p:spTree>
    <p:extLst>
      <p:ext uri="{BB962C8B-B14F-4D97-AF65-F5344CB8AC3E}">
        <p14:creationId xmlns:p14="http://schemas.microsoft.com/office/powerpoint/2010/main" val="3408993471"/>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8"/>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lstStyle/>
          <a:p>
            <a:r>
              <a:rPr lang="en-US" dirty="0"/>
              <a:t>Introducing Ci3T … a Comprehensive, Integrated, Three-Tiered Model of Prevention  </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b="1"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13921616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A7C153-070C-42C5-900B-D564433C3830}"/>
              </a:ext>
            </a:extLst>
          </p:cNvPr>
          <p:cNvSpPr txBox="1"/>
          <p:nvPr/>
        </p:nvSpPr>
        <p:spPr>
          <a:xfrm>
            <a:off x="497858" y="2033398"/>
            <a:ext cx="7138930" cy="2585323"/>
          </a:xfrm>
          <a:prstGeom prst="rect">
            <a:avLst/>
          </a:prstGeom>
          <a:noFill/>
          <a:ln>
            <a:solidFill>
              <a:srgbClr val="3C7271"/>
            </a:solidFill>
          </a:ln>
        </p:spPr>
        <p:txBody>
          <a:bodyPr wrap="square" rtlCol="0" anchor="t">
            <a:spAutoFit/>
          </a:bodyPr>
          <a:lstStyle/>
          <a:p>
            <a:r>
              <a:rPr lang="en-US" sz="4800">
                <a:solidFill>
                  <a:srgbClr val="3C7271"/>
                </a:solidFill>
              </a:rPr>
              <a:t>Considerations for Systematic Screening PK-12 in the COVID-19 Era</a:t>
            </a:r>
          </a:p>
          <a:p>
            <a:endParaRPr lang="en-US"/>
          </a:p>
        </p:txBody>
      </p:sp>
      <p:pic>
        <p:nvPicPr>
          <p:cNvPr id="4" name="Picture 4" descr="A drawing of a person&#10;&#10;Description automatically generated">
            <a:extLst>
              <a:ext uri="{FF2B5EF4-FFF2-40B4-BE49-F238E27FC236}">
                <a16:creationId xmlns:a16="http://schemas.microsoft.com/office/drawing/2014/main" id="{3BC1A1AC-E18F-4438-A729-ED43C4290763}"/>
              </a:ext>
            </a:extLst>
          </p:cNvPr>
          <p:cNvPicPr>
            <a:picLocks noChangeAspect="1"/>
          </p:cNvPicPr>
          <p:nvPr/>
        </p:nvPicPr>
        <p:blipFill>
          <a:blip r:embed="rId2"/>
          <a:stretch>
            <a:fillRect/>
          </a:stretch>
        </p:blipFill>
        <p:spPr>
          <a:xfrm>
            <a:off x="7818362" y="1404258"/>
            <a:ext cx="1998133" cy="4844142"/>
          </a:xfrm>
          <a:prstGeom prst="rect">
            <a:avLst/>
          </a:prstGeom>
        </p:spPr>
      </p:pic>
      <p:sp>
        <p:nvSpPr>
          <p:cNvPr id="3" name="TextBox 2"/>
          <p:cNvSpPr txBox="1"/>
          <p:nvPr/>
        </p:nvSpPr>
        <p:spPr>
          <a:xfrm>
            <a:off x="284643" y="6211669"/>
            <a:ext cx="10087794" cy="646331"/>
          </a:xfrm>
          <a:prstGeom prst="rect">
            <a:avLst/>
          </a:prstGeom>
          <a:noFill/>
        </p:spPr>
        <p:txBody>
          <a:bodyPr wrap="square" rtlCol="0">
            <a:spAutoFit/>
          </a:bodyPr>
          <a:lstStyle/>
          <a:p>
            <a:r>
              <a:rPr lang="en-US" dirty="0"/>
              <a:t>Lane, K. L., Oakes, W. P., &amp; Menzies, H. M. (2020). Considerations for systematic screening PK-12: Universal screening for internalizing and externalizing behaviors in the COVID-19 era. </a:t>
            </a:r>
            <a:r>
              <a:rPr lang="en-US" i="1" dirty="0"/>
              <a:t>Manuscript in review</a:t>
            </a:r>
            <a:endParaRPr lang="en-US" dirty="0"/>
          </a:p>
        </p:txBody>
      </p:sp>
    </p:spTree>
    <p:extLst>
      <p:ext uri="{BB962C8B-B14F-4D97-AF65-F5344CB8AC3E}">
        <p14:creationId xmlns:p14="http://schemas.microsoft.com/office/powerpoint/2010/main" val="6791369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5576" y="304799"/>
            <a:ext cx="7467600" cy="1143000"/>
          </a:xfrm>
          <a:solidFill>
            <a:schemeClr val="tx2">
              <a:lumMod val="40000"/>
              <a:lumOff val="60000"/>
            </a:schemeClr>
          </a:solidFill>
          <a:ln>
            <a:noFill/>
          </a:ln>
        </p:spPr>
        <p:style>
          <a:lnRef idx="3">
            <a:schemeClr val="lt1"/>
          </a:lnRef>
          <a:fillRef idx="1">
            <a:schemeClr val="accent4"/>
          </a:fillRef>
          <a:effectRef idx="1">
            <a:schemeClr val="accent4"/>
          </a:effectRef>
          <a:fontRef idx="minor">
            <a:schemeClr val="lt1"/>
          </a:fontRef>
        </p:style>
        <p:txBody>
          <a:bodyPr rtlCol="0">
            <a:noAutofit/>
          </a:bodyPr>
          <a:lstStyle/>
          <a:p>
            <a:pPr algn="ctr">
              <a:defRPr/>
            </a:pPr>
            <a:r>
              <a:rPr lang="en-US" sz="3600" dirty="0">
                <a:solidFill>
                  <a:schemeClr val="tx1"/>
                </a:solidFill>
                <a:latin typeface="+mj-lt"/>
              </a:rPr>
              <a:t>Recommendations to Consider:</a:t>
            </a:r>
            <a:br>
              <a:rPr lang="en-US" sz="3600" dirty="0">
                <a:solidFill>
                  <a:schemeClr val="tx1"/>
                </a:solidFill>
                <a:latin typeface="+mj-lt"/>
              </a:rPr>
            </a:br>
            <a:r>
              <a:rPr lang="en-US" sz="3600" dirty="0">
                <a:solidFill>
                  <a:schemeClr val="tx1"/>
                </a:solidFill>
                <a:latin typeface="+mj-lt"/>
              </a:rPr>
              <a:t>Pre-COVID-19</a:t>
            </a:r>
          </a:p>
        </p:txBody>
      </p:sp>
      <p:sp>
        <p:nvSpPr>
          <p:cNvPr id="181251" name="Content Placeholder 2"/>
          <p:cNvSpPr>
            <a:spLocks noGrp="1"/>
          </p:cNvSpPr>
          <p:nvPr>
            <p:ph idx="1"/>
          </p:nvPr>
        </p:nvSpPr>
        <p:spPr>
          <a:xfrm>
            <a:off x="741934" y="2209801"/>
            <a:ext cx="9713630" cy="3886200"/>
          </a:xfrm>
        </p:spPr>
        <p:txBody>
          <a:bodyPr>
            <a:normAutofit/>
          </a:bodyPr>
          <a:lstStyle/>
          <a:p>
            <a:pPr>
              <a:spcAft>
                <a:spcPts val="1200"/>
              </a:spcAft>
            </a:pPr>
            <a:r>
              <a:rPr lang="en-US" dirty="0"/>
              <a:t>Recommendation #1: Build Stakeholders’ Expertise</a:t>
            </a:r>
          </a:p>
          <a:p>
            <a:pPr>
              <a:spcAft>
                <a:spcPts val="1200"/>
              </a:spcAft>
            </a:pPr>
            <a:r>
              <a:rPr lang="en-US" dirty="0"/>
              <a:t>Recommendation #2: Develop the Structures to Sustain and Improve Practices</a:t>
            </a:r>
          </a:p>
          <a:p>
            <a:pPr>
              <a:spcAft>
                <a:spcPts val="1200"/>
              </a:spcAft>
            </a:pPr>
            <a:r>
              <a:rPr lang="en-US" dirty="0"/>
              <a:t>Recommendation #3: Conduct Screenings in a Responsible Fashion</a:t>
            </a:r>
          </a:p>
          <a:p>
            <a:pPr>
              <a:spcAft>
                <a:spcPts val="1200"/>
              </a:spcAft>
            </a:pPr>
            <a:r>
              <a:rPr lang="en-US" dirty="0"/>
              <a:t>Recommendation #4: Consider Legal Implications- know your state laws</a:t>
            </a:r>
          </a:p>
        </p:txBody>
      </p:sp>
      <p:sp>
        <p:nvSpPr>
          <p:cNvPr id="3" name="Footer Placeholder 2"/>
          <p:cNvSpPr>
            <a:spLocks noGrp="1"/>
          </p:cNvSpPr>
          <p:nvPr>
            <p:ph type="ftr" sz="quarter" idx="11"/>
          </p:nvPr>
        </p:nvSpPr>
        <p:spPr>
          <a:xfrm>
            <a:off x="7293366" y="6096001"/>
            <a:ext cx="3502152"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(Lane &amp; Oakes, 2012)</a:t>
            </a:r>
          </a:p>
        </p:txBody>
      </p:sp>
      <p:pic>
        <p:nvPicPr>
          <p:cNvPr id="181252" name="Picture 2" descr="_2_126B14DC126B1074005A90E0852579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9199" y="105424"/>
            <a:ext cx="205263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46919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5576" y="304799"/>
            <a:ext cx="7467600" cy="1143000"/>
          </a:xfrm>
          <a:solidFill>
            <a:schemeClr val="tx2">
              <a:lumMod val="40000"/>
              <a:lumOff val="60000"/>
            </a:schemeClr>
          </a:solidFill>
          <a:ln>
            <a:noFill/>
          </a:ln>
        </p:spPr>
        <p:style>
          <a:lnRef idx="3">
            <a:schemeClr val="lt1"/>
          </a:lnRef>
          <a:fillRef idx="1">
            <a:schemeClr val="accent4"/>
          </a:fillRef>
          <a:effectRef idx="1">
            <a:schemeClr val="accent4"/>
          </a:effectRef>
          <a:fontRef idx="minor">
            <a:schemeClr val="lt1"/>
          </a:fontRef>
        </p:style>
        <p:txBody>
          <a:bodyPr rtlCol="0">
            <a:noAutofit/>
          </a:bodyPr>
          <a:lstStyle/>
          <a:p>
            <a:pPr algn="ctr">
              <a:defRPr/>
            </a:pPr>
            <a:r>
              <a:rPr lang="en-US" sz="3600" dirty="0">
                <a:solidFill>
                  <a:schemeClr val="tx1"/>
                </a:solidFill>
                <a:latin typeface="+mj-lt"/>
              </a:rPr>
              <a:t>Recommendations to Consider:</a:t>
            </a:r>
            <a:br>
              <a:rPr lang="en-US" sz="3600" dirty="0">
                <a:solidFill>
                  <a:schemeClr val="tx1"/>
                </a:solidFill>
                <a:latin typeface="+mj-lt"/>
              </a:rPr>
            </a:br>
            <a:r>
              <a:rPr lang="en-US" sz="3600" dirty="0">
                <a:solidFill>
                  <a:schemeClr val="tx1"/>
                </a:solidFill>
                <a:latin typeface="+mj-lt"/>
              </a:rPr>
              <a:t>Screening in the COVID-19 Era</a:t>
            </a:r>
          </a:p>
        </p:txBody>
      </p:sp>
      <p:sp>
        <p:nvSpPr>
          <p:cNvPr id="181251" name="Content Placeholder 2"/>
          <p:cNvSpPr>
            <a:spLocks noGrp="1"/>
          </p:cNvSpPr>
          <p:nvPr>
            <p:ph idx="1"/>
          </p:nvPr>
        </p:nvSpPr>
        <p:spPr>
          <a:xfrm>
            <a:off x="979714" y="1959429"/>
            <a:ext cx="9619862" cy="3886200"/>
          </a:xfrm>
        </p:spPr>
        <p:txBody>
          <a:bodyPr>
            <a:normAutofit/>
          </a:bodyPr>
          <a:lstStyle/>
          <a:p>
            <a:pPr>
              <a:spcAft>
                <a:spcPts val="1200"/>
              </a:spcAft>
            </a:pPr>
            <a:r>
              <a:rPr lang="en-US" dirty="0"/>
              <a:t>Recommendation 1: Continue Screening and Engage in Professional Learning </a:t>
            </a:r>
            <a:r>
              <a:rPr lang="en-US" dirty="0" smtClean="0"/>
              <a:t>Opportunities</a:t>
            </a:r>
            <a:endParaRPr lang="en-US" dirty="0"/>
          </a:p>
          <a:p>
            <a:pPr>
              <a:spcAft>
                <a:spcPts val="1200"/>
              </a:spcAft>
            </a:pPr>
            <a:r>
              <a:rPr lang="en-US" dirty="0"/>
              <a:t>Recommendation 2: Use Multiple Sources of Data to Inform </a:t>
            </a:r>
            <a:r>
              <a:rPr lang="en-US" dirty="0" smtClean="0"/>
              <a:t>Instruction</a:t>
            </a:r>
            <a:endParaRPr lang="en-US" dirty="0"/>
          </a:p>
          <a:p>
            <a:pPr>
              <a:spcAft>
                <a:spcPts val="1200"/>
              </a:spcAft>
            </a:pPr>
            <a:r>
              <a:rPr lang="en-US" dirty="0"/>
              <a:t>Recommendation 3: Screen Responsibly </a:t>
            </a:r>
          </a:p>
        </p:txBody>
      </p:sp>
      <p:sp>
        <p:nvSpPr>
          <p:cNvPr id="5" name="TextBox 4"/>
          <p:cNvSpPr txBox="1"/>
          <p:nvPr/>
        </p:nvSpPr>
        <p:spPr>
          <a:xfrm>
            <a:off x="423188" y="5910498"/>
            <a:ext cx="10087794" cy="646331"/>
          </a:xfrm>
          <a:prstGeom prst="rect">
            <a:avLst/>
          </a:prstGeom>
          <a:noFill/>
        </p:spPr>
        <p:txBody>
          <a:bodyPr wrap="square" rtlCol="0">
            <a:spAutoFit/>
          </a:bodyPr>
          <a:lstStyle/>
          <a:p>
            <a:r>
              <a:rPr lang="en-US" dirty="0"/>
              <a:t>Lane, K. L., Oakes, W. P., &amp; Menzies, H. M. (2020). Considerations for systematic screening PK-12: Universal screening for internalizing and externalizing behaviors in the COVID-19 era. </a:t>
            </a:r>
            <a:r>
              <a:rPr lang="en-US" i="1" dirty="0"/>
              <a:t>Manuscript in review</a:t>
            </a:r>
            <a:endParaRPr lang="en-US" dirty="0"/>
          </a:p>
        </p:txBody>
      </p:sp>
    </p:spTree>
    <p:extLst>
      <p:ext uri="{BB962C8B-B14F-4D97-AF65-F5344CB8AC3E}">
        <p14:creationId xmlns:p14="http://schemas.microsoft.com/office/powerpoint/2010/main" val="27787183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465731" y="1472516"/>
            <a:ext cx="3855257" cy="5020359"/>
          </a:xfrm>
          <a:prstGeom prst="rect">
            <a:avLst/>
          </a:prstGeom>
        </p:spPr>
      </p:pic>
      <p:pic>
        <p:nvPicPr>
          <p:cNvPr id="4" name="Picture 3"/>
          <p:cNvPicPr>
            <a:picLocks noChangeAspect="1"/>
          </p:cNvPicPr>
          <p:nvPr/>
        </p:nvPicPr>
        <p:blipFill rotWithShape="1">
          <a:blip r:embed="rId4"/>
          <a:srcRect l="4579" t="3128" r="2598" b="15126"/>
          <a:stretch/>
        </p:blipFill>
        <p:spPr>
          <a:xfrm>
            <a:off x="215086" y="1349862"/>
            <a:ext cx="7535459" cy="5143014"/>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stretch>
            <a:fillRect/>
          </a:stretch>
        </p:blipFill>
        <p:spPr>
          <a:xfrm>
            <a:off x="4541324" y="7239675"/>
            <a:ext cx="5072602" cy="47999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rotWithShape="1">
          <a:blip r:embed="rId6"/>
          <a:srcRect l="-243" t="680" r="1023" b="-77"/>
          <a:stretch/>
        </p:blipFill>
        <p:spPr>
          <a:xfrm>
            <a:off x="6215598" y="7415041"/>
            <a:ext cx="5570859" cy="6673324"/>
          </a:xfrm>
          <a:prstGeom prst="rect">
            <a:avLst/>
          </a:prstGeom>
        </p:spPr>
      </p:pic>
      <p:pic>
        <p:nvPicPr>
          <p:cNvPr id="3" name="Picture 2">
            <a:extLst>
              <a:ext uri="{FF2B5EF4-FFF2-40B4-BE49-F238E27FC236}">
                <a16:creationId xmlns:a16="http://schemas.microsoft.com/office/drawing/2014/main" id="{4CCF6194-EC3B-4D1F-B15C-8B6FAFC38148}"/>
              </a:ext>
            </a:extLst>
          </p:cNvPr>
          <p:cNvPicPr>
            <a:picLocks noChangeAspect="1"/>
          </p:cNvPicPr>
          <p:nvPr/>
        </p:nvPicPr>
        <p:blipFill>
          <a:blip r:embed="rId7"/>
          <a:stretch>
            <a:fillRect/>
          </a:stretch>
        </p:blipFill>
        <p:spPr>
          <a:xfrm>
            <a:off x="4091425" y="1371048"/>
            <a:ext cx="6120182" cy="4377825"/>
          </a:xfrm>
          <a:prstGeom prst="rect">
            <a:avLst/>
          </a:prstGeom>
          <a:ln w="38100" cap="sq">
            <a:solidFill>
              <a:srgbClr val="000000"/>
            </a:solidFill>
            <a:prstDash val="solid"/>
            <a:miter lim="800000"/>
          </a:ln>
          <a:effectLst>
            <a:glow rad="139700">
              <a:schemeClr val="accent4">
                <a:satMod val="175000"/>
                <a:alpha val="40000"/>
              </a:schemeClr>
            </a:glow>
            <a:outerShdw blurRad="50800" dist="38100" dir="2700000" algn="tl" rotWithShape="0">
              <a:srgbClr val="000000">
                <a:alpha val="43000"/>
              </a:srgbClr>
            </a:outerShdw>
          </a:effectLst>
        </p:spPr>
      </p:pic>
      <p:sp>
        <p:nvSpPr>
          <p:cNvPr id="9" name="Title 1"/>
          <p:cNvSpPr txBox="1">
            <a:spLocks/>
          </p:cNvSpPr>
          <p:nvPr/>
        </p:nvSpPr>
        <p:spPr>
          <a:xfrm>
            <a:off x="765786" y="1097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a:r>
              <a:rPr lang="en-US" sz="3200" kern="0">
                <a:solidFill>
                  <a:schemeClr val="accent2">
                    <a:lumMod val="75000"/>
                  </a:schemeClr>
                </a:solidFill>
                <a:latin typeface="+mn-lt"/>
              </a:rPr>
              <a:t>A Look at Roles &amp; Responsibilities in </a:t>
            </a:r>
            <a:br>
              <a:rPr lang="en-US" sz="3200" kern="0">
                <a:solidFill>
                  <a:schemeClr val="accent2">
                    <a:lumMod val="75000"/>
                  </a:schemeClr>
                </a:solidFill>
                <a:latin typeface="+mn-lt"/>
              </a:rPr>
            </a:br>
            <a:r>
              <a:rPr lang="en-US" sz="3200" kern="0">
                <a:solidFill>
                  <a:schemeClr val="accent2">
                    <a:lumMod val="75000"/>
                  </a:schemeClr>
                </a:solidFill>
                <a:latin typeface="+mn-lt"/>
              </a:rPr>
              <a:t>Academic, Behavioral, &amp; Social Domains</a:t>
            </a:r>
          </a:p>
        </p:txBody>
      </p:sp>
      <p:pic>
        <p:nvPicPr>
          <p:cNvPr id="12" name="Picture 11"/>
          <p:cNvPicPr>
            <a:picLocks noChangeAspect="1"/>
          </p:cNvPicPr>
          <p:nvPr/>
        </p:nvPicPr>
        <p:blipFill>
          <a:blip r:embed="rId3"/>
          <a:stretch>
            <a:fillRect/>
          </a:stretch>
        </p:blipFill>
        <p:spPr>
          <a:xfrm>
            <a:off x="10115346" y="4463786"/>
            <a:ext cx="1767373" cy="2301493"/>
          </a:xfrm>
          <a:prstGeom prst="rect">
            <a:avLst/>
          </a:prstGeom>
        </p:spPr>
      </p:pic>
    </p:spTree>
    <p:extLst>
      <p:ext uri="{BB962C8B-B14F-4D97-AF65-F5344CB8AC3E}">
        <p14:creationId xmlns:p14="http://schemas.microsoft.com/office/powerpoint/2010/main" val="196540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screenshot of a cell phone&#10;&#10;Description automatically generated">
            <a:extLst>
              <a:ext uri="{FF2B5EF4-FFF2-40B4-BE49-F238E27FC236}">
                <a16:creationId xmlns:a16="http://schemas.microsoft.com/office/drawing/2014/main" id="{33090953-1780-4D8D-BE8E-A4B8856682B2}"/>
              </a:ext>
            </a:extLst>
          </p:cNvPr>
          <p:cNvPicPr>
            <a:picLocks noChangeAspect="1"/>
          </p:cNvPicPr>
          <p:nvPr/>
        </p:nvPicPr>
        <p:blipFill>
          <a:blip r:embed="rId3"/>
          <a:stretch>
            <a:fillRect/>
          </a:stretch>
        </p:blipFill>
        <p:spPr>
          <a:xfrm>
            <a:off x="381161" y="1234883"/>
            <a:ext cx="4034573" cy="10136677"/>
          </a:xfrm>
          <a:prstGeom prst="rect">
            <a:avLst/>
          </a:prstGeom>
        </p:spPr>
      </p:pic>
      <p:grpSp>
        <p:nvGrpSpPr>
          <p:cNvPr id="2" name="Group 1">
            <a:extLst>
              <a:ext uri="{FF2B5EF4-FFF2-40B4-BE49-F238E27FC236}">
                <a16:creationId xmlns:a16="http://schemas.microsoft.com/office/drawing/2014/main" id="{70593ADD-F0AB-41F7-A61E-AC2CDDC20FDB}"/>
              </a:ext>
            </a:extLst>
          </p:cNvPr>
          <p:cNvGrpSpPr/>
          <p:nvPr/>
        </p:nvGrpSpPr>
        <p:grpSpPr>
          <a:xfrm>
            <a:off x="4598043" y="1853172"/>
            <a:ext cx="5599106" cy="3895678"/>
            <a:chOff x="4598043" y="1853172"/>
            <a:chExt cx="5599106" cy="3895678"/>
          </a:xfrm>
        </p:grpSpPr>
        <p:sp>
          <p:nvSpPr>
            <p:cNvPr id="14" name="Rectangle 13"/>
            <p:cNvSpPr/>
            <p:nvPr/>
          </p:nvSpPr>
          <p:spPr>
            <a:xfrm>
              <a:off x="4598043" y="1853172"/>
              <a:ext cx="5599106" cy="3895678"/>
            </a:xfrm>
            <a:prstGeom prst="rect">
              <a:avLst/>
            </a:prstGeom>
            <a:noFill/>
            <a:ln w="57150"/>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TopUp"/>
                <a:lightRig rig="threePt" dir="t"/>
              </a:scene3d>
            </a:bodyPr>
            <a:lstStyle/>
            <a:p>
              <a:pPr algn="ctr"/>
              <a:endParaRPr lang="en-US"/>
            </a:p>
          </p:txBody>
        </p:sp>
        <p:sp>
          <p:nvSpPr>
            <p:cNvPr id="7" name="TextBox 6">
              <a:extLst>
                <a:ext uri="{FF2B5EF4-FFF2-40B4-BE49-F238E27FC236}">
                  <a16:creationId xmlns:a16="http://schemas.microsoft.com/office/drawing/2014/main" id="{E36B4BB5-0147-4A0D-8FBF-F493A7947ECC}"/>
                </a:ext>
              </a:extLst>
            </p:cNvPr>
            <p:cNvSpPr txBox="1"/>
            <p:nvPr/>
          </p:nvSpPr>
          <p:spPr>
            <a:xfrm>
              <a:off x="4697435" y="1923574"/>
              <a:ext cx="5400323" cy="3754874"/>
            </a:xfrm>
            <a:prstGeom prst="rect">
              <a:avLst/>
            </a:prstGeom>
            <a:solidFill>
              <a:schemeClr val="bg2"/>
            </a:solidFill>
            <a:ln w="31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ea typeface="+mn-lt"/>
                  <a:cs typeface="+mn-lt"/>
                </a:rPr>
                <a:t> Continued Learning  </a:t>
              </a:r>
            </a:p>
            <a:p>
              <a:pPr marL="285750" indent="-285750">
                <a:buFont typeface="Arial"/>
                <a:buChar char="•"/>
              </a:pPr>
              <a:r>
                <a:rPr lang="en-US" sz="2000" dirty="0">
                  <a:ea typeface="+mn-lt"/>
                  <a:cs typeface="+mn-lt"/>
                </a:rPr>
                <a:t>Follow directions for maintaining communication with school</a:t>
              </a:r>
            </a:p>
            <a:p>
              <a:pPr marL="285750" indent="-285750">
                <a:buFont typeface="Arial"/>
                <a:buChar char="•"/>
              </a:pPr>
              <a:r>
                <a:rPr lang="en-US" sz="2000" dirty="0">
                  <a:ea typeface="+mn-lt"/>
                  <a:cs typeface="+mn-lt"/>
                </a:rPr>
                <a:t>Utilize technologies and resources appropriately for learning.  </a:t>
              </a:r>
            </a:p>
            <a:p>
              <a:pPr marL="285750" indent="-285750">
                <a:buFont typeface="Arial"/>
                <a:buChar char="•"/>
              </a:pPr>
              <a:r>
                <a:rPr lang="en-US" sz="2000" dirty="0">
                  <a:ea typeface="+mn-lt"/>
                  <a:cs typeface="+mn-lt"/>
                </a:rPr>
                <a:t>Follow the new learning schedule, whether at home or school. </a:t>
              </a:r>
            </a:p>
            <a:p>
              <a:pPr marL="285750" indent="-285750">
                <a:buFont typeface="Arial"/>
                <a:buChar char="•"/>
              </a:pPr>
              <a:r>
                <a:rPr lang="en-US" sz="2000" dirty="0">
                  <a:ea typeface="+mn-lt"/>
                  <a:cs typeface="+mn-lt"/>
                </a:rPr>
                <a:t>Ask for help and clarification, when needed. </a:t>
              </a:r>
            </a:p>
            <a:p>
              <a:pPr marL="285750" indent="-285750">
                <a:buFont typeface="Arial"/>
                <a:buChar char="•"/>
              </a:pPr>
              <a:r>
                <a:rPr lang="en-US" sz="2000" dirty="0">
                  <a:ea typeface="+mn-lt"/>
                  <a:cs typeface="+mn-lt"/>
                </a:rPr>
                <a:t>Attend remote learning sessions and class meetings.  </a:t>
              </a:r>
            </a:p>
            <a:p>
              <a:pPr marL="285750" indent="-285750">
                <a:buFont typeface="Arial"/>
                <a:buChar char="•"/>
              </a:pPr>
              <a:r>
                <a:rPr lang="en-US" sz="2000" dirty="0">
                  <a:ea typeface="+mn-lt"/>
                  <a:cs typeface="+mn-lt"/>
                </a:rPr>
                <a:t>Designate a space for learning  </a:t>
              </a:r>
            </a:p>
            <a:p>
              <a:pPr algn="l"/>
              <a:endParaRPr lang="en-US" dirty="0">
                <a:cs typeface="Calibri"/>
              </a:endParaRPr>
            </a:p>
          </p:txBody>
        </p:sp>
      </p:grpSp>
      <p:sp>
        <p:nvSpPr>
          <p:cNvPr id="8" name="Title 1"/>
          <p:cNvSpPr>
            <a:spLocks noGrp="1"/>
          </p:cNvSpPr>
          <p:nvPr>
            <p:ph type="title"/>
          </p:nvPr>
        </p:nvSpPr>
        <p:spPr>
          <a:xfrm>
            <a:off x="381161" y="61087"/>
            <a:ext cx="10515600" cy="1325563"/>
          </a:xfrm>
        </p:spPr>
        <p:txBody>
          <a:bodyPr>
            <a:normAutofit/>
          </a:bodyPr>
          <a:lstStyle/>
          <a:p>
            <a:pPr lvl="1"/>
            <a:r>
              <a:rPr lang="en-US" sz="3200">
                <a:solidFill>
                  <a:schemeClr val="accent2">
                    <a:lumMod val="75000"/>
                  </a:schemeClr>
                </a:solidFill>
                <a:latin typeface="+mn-lt"/>
              </a:rPr>
              <a:t>A Look at Roles &amp; Responsibilities in </a:t>
            </a:r>
            <a:br>
              <a:rPr lang="en-US" sz="3200">
                <a:solidFill>
                  <a:schemeClr val="accent2">
                    <a:lumMod val="75000"/>
                  </a:schemeClr>
                </a:solidFill>
                <a:latin typeface="+mn-lt"/>
              </a:rPr>
            </a:br>
            <a:r>
              <a:rPr lang="en-US" sz="3200">
                <a:solidFill>
                  <a:schemeClr val="accent2">
                    <a:lumMod val="75000"/>
                  </a:schemeClr>
                </a:solidFill>
                <a:latin typeface="+mn-lt"/>
              </a:rPr>
              <a:t>Academic, Behavioral, &amp; Social Domains</a:t>
            </a:r>
          </a:p>
        </p:txBody>
      </p:sp>
    </p:spTree>
    <p:extLst>
      <p:ext uri="{BB962C8B-B14F-4D97-AF65-F5344CB8AC3E}">
        <p14:creationId xmlns:p14="http://schemas.microsoft.com/office/powerpoint/2010/main" val="33889005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243" t="680" r="1023" b="-77"/>
          <a:stretch/>
        </p:blipFill>
        <p:spPr>
          <a:xfrm>
            <a:off x="10043472" y="8871252"/>
            <a:ext cx="1283763" cy="1013993"/>
          </a:xfrm>
          <a:prstGeom prst="rect">
            <a:avLst/>
          </a:prstGeom>
        </p:spPr>
      </p:pic>
      <p:sp>
        <p:nvSpPr>
          <p:cNvPr id="14" name="Rectangle 13"/>
          <p:cNvSpPr/>
          <p:nvPr/>
        </p:nvSpPr>
        <p:spPr>
          <a:xfrm>
            <a:off x="-1035209" y="7326565"/>
            <a:ext cx="8497365" cy="6628318"/>
          </a:xfrm>
          <a:prstGeom prst="rect">
            <a:avLst/>
          </a:prstGeom>
          <a:noFill/>
          <a:ln w="57150"/>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TopUp"/>
              <a:lightRig rig="threePt" dir="t"/>
            </a:scene3d>
          </a:bodyPr>
          <a:lstStyle/>
          <a:p>
            <a:pPr algn="ctr"/>
            <a:endParaRPr lang="en-US"/>
          </a:p>
        </p:txBody>
      </p:sp>
      <p:pic>
        <p:nvPicPr>
          <p:cNvPr id="2" name="Picture 1">
            <a:extLst>
              <a:ext uri="{FF2B5EF4-FFF2-40B4-BE49-F238E27FC236}">
                <a16:creationId xmlns:a16="http://schemas.microsoft.com/office/drawing/2014/main" id="{C436DCAE-4FDF-4827-84D7-44E4FC8FC1A6}"/>
              </a:ext>
            </a:extLst>
          </p:cNvPr>
          <p:cNvPicPr>
            <a:picLocks noChangeAspect="1"/>
          </p:cNvPicPr>
          <p:nvPr/>
        </p:nvPicPr>
        <p:blipFill>
          <a:blip r:embed="rId4"/>
          <a:stretch>
            <a:fillRect/>
          </a:stretch>
        </p:blipFill>
        <p:spPr>
          <a:xfrm>
            <a:off x="416001" y="7658444"/>
            <a:ext cx="5594943" cy="4757695"/>
          </a:xfrm>
          <a:prstGeom prst="rect">
            <a:avLst/>
          </a:prstGeom>
          <a:ln w="38100">
            <a:solidFill>
              <a:schemeClr val="tx1"/>
            </a:solidFill>
          </a:ln>
        </p:spPr>
      </p:pic>
      <p:pic>
        <p:nvPicPr>
          <p:cNvPr id="15" name="Picture 14">
            <a:extLst>
              <a:ext uri="{FF2B5EF4-FFF2-40B4-BE49-F238E27FC236}">
                <a16:creationId xmlns:a16="http://schemas.microsoft.com/office/drawing/2014/main" id="{F54EE224-ACF2-41E3-B894-40A0AA97D382}"/>
              </a:ext>
            </a:extLst>
          </p:cNvPr>
          <p:cNvPicPr>
            <a:picLocks noChangeAspect="1"/>
          </p:cNvPicPr>
          <p:nvPr/>
        </p:nvPicPr>
        <p:blipFill>
          <a:blip r:embed="rId5"/>
          <a:stretch>
            <a:fillRect/>
          </a:stretch>
        </p:blipFill>
        <p:spPr>
          <a:xfrm>
            <a:off x="-280307" y="7293632"/>
            <a:ext cx="6571554" cy="5475404"/>
          </a:xfrm>
          <a:prstGeom prst="rect">
            <a:avLst/>
          </a:prstGeom>
          <a:ln w="38100">
            <a:solidFill>
              <a:schemeClr val="tx1"/>
            </a:solidFill>
          </a:ln>
        </p:spPr>
      </p:pic>
      <p:pic>
        <p:nvPicPr>
          <p:cNvPr id="4" name="Picture 4" descr="A screenshot of a cell phone&#10;&#10;Description automatically generated">
            <a:extLst>
              <a:ext uri="{FF2B5EF4-FFF2-40B4-BE49-F238E27FC236}">
                <a16:creationId xmlns:a16="http://schemas.microsoft.com/office/drawing/2014/main" id="{A4CDBF3A-E4DD-4F2C-9EA9-21E0942A4464}"/>
              </a:ext>
            </a:extLst>
          </p:cNvPr>
          <p:cNvPicPr>
            <a:picLocks noChangeAspect="1"/>
          </p:cNvPicPr>
          <p:nvPr/>
        </p:nvPicPr>
        <p:blipFill>
          <a:blip r:embed="rId6"/>
          <a:stretch>
            <a:fillRect/>
          </a:stretch>
        </p:blipFill>
        <p:spPr>
          <a:xfrm>
            <a:off x="416001" y="1437334"/>
            <a:ext cx="4867472" cy="11072693"/>
          </a:xfrm>
          <a:prstGeom prst="rect">
            <a:avLst/>
          </a:prstGeom>
        </p:spPr>
      </p:pic>
      <p:grpSp>
        <p:nvGrpSpPr>
          <p:cNvPr id="3" name="Group 2">
            <a:extLst>
              <a:ext uri="{FF2B5EF4-FFF2-40B4-BE49-F238E27FC236}">
                <a16:creationId xmlns:a16="http://schemas.microsoft.com/office/drawing/2014/main" id="{002443AF-45D6-4335-986D-EBDE7A477AAE}"/>
              </a:ext>
            </a:extLst>
          </p:cNvPr>
          <p:cNvGrpSpPr/>
          <p:nvPr/>
        </p:nvGrpSpPr>
        <p:grpSpPr>
          <a:xfrm>
            <a:off x="5059931" y="1440998"/>
            <a:ext cx="6855118" cy="4143375"/>
            <a:chOff x="5059931" y="1440998"/>
            <a:chExt cx="6855118" cy="4143375"/>
          </a:xfrm>
        </p:grpSpPr>
        <p:pic>
          <p:nvPicPr>
            <p:cNvPr id="16" name="Picture 15">
              <a:extLst>
                <a:ext uri="{FF2B5EF4-FFF2-40B4-BE49-F238E27FC236}">
                  <a16:creationId xmlns:a16="http://schemas.microsoft.com/office/drawing/2014/main" id="{89DDDDB3-6EF7-4496-831C-0EA1C402280A}"/>
                </a:ext>
              </a:extLst>
            </p:cNvPr>
            <p:cNvPicPr>
              <a:picLocks noChangeAspect="1"/>
            </p:cNvPicPr>
            <p:nvPr/>
          </p:nvPicPr>
          <p:blipFill>
            <a:blip r:embed="rId7"/>
            <a:stretch>
              <a:fillRect/>
            </a:stretch>
          </p:blipFill>
          <p:spPr>
            <a:xfrm>
              <a:off x="5059931" y="1440998"/>
              <a:ext cx="6855118" cy="4143375"/>
            </a:xfrm>
            <a:prstGeom prst="rect">
              <a:avLst/>
            </a:prstGeom>
          </p:spPr>
        </p:pic>
        <p:sp>
          <p:nvSpPr>
            <p:cNvPr id="6" name="TextBox 5">
              <a:extLst>
                <a:ext uri="{FF2B5EF4-FFF2-40B4-BE49-F238E27FC236}">
                  <a16:creationId xmlns:a16="http://schemas.microsoft.com/office/drawing/2014/main" id="{472D9CC9-D828-49A9-BCD3-536CD8EF861E}"/>
                </a:ext>
              </a:extLst>
            </p:cNvPr>
            <p:cNvSpPr txBox="1"/>
            <p:nvPr/>
          </p:nvSpPr>
          <p:spPr>
            <a:xfrm>
              <a:off x="5521055" y="1773749"/>
              <a:ext cx="6031395" cy="3477875"/>
            </a:xfrm>
            <a:prstGeom prst="rect">
              <a:avLst/>
            </a:prstGeom>
            <a:solidFill>
              <a:schemeClr val="bg2"/>
            </a:solidFill>
            <a:ln w="31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ea typeface="+mn-lt"/>
                  <a:cs typeface="+mn-lt"/>
                </a:rPr>
                <a:t>Continued Learning  </a:t>
              </a:r>
            </a:p>
            <a:p>
              <a:pPr marL="285750" indent="-285750">
                <a:buFont typeface="Arial"/>
                <a:buChar char="•"/>
              </a:pPr>
              <a:r>
                <a:rPr lang="en-US" sz="2000" dirty="0">
                  <a:ea typeface="+mn-lt"/>
                  <a:cs typeface="+mn-lt"/>
                </a:rPr>
                <a:t>Follow directions for maintaining communication with school </a:t>
              </a:r>
            </a:p>
            <a:p>
              <a:pPr marL="285750" indent="-285750">
                <a:buFont typeface="Arial"/>
                <a:buChar char="•"/>
              </a:pPr>
              <a:r>
                <a:rPr lang="en-US" sz="2000" dirty="0">
                  <a:ea typeface="+mn-lt"/>
                  <a:cs typeface="+mn-lt"/>
                </a:rPr>
                <a:t>Meet school-wide expectations stated in the Expectation Matrix for remote learning </a:t>
              </a:r>
            </a:p>
            <a:p>
              <a:pPr marL="285750" indent="-285750">
                <a:buFont typeface="Arial"/>
                <a:buChar char="•"/>
              </a:pPr>
              <a:r>
                <a:rPr lang="en-US" sz="2000" dirty="0">
                  <a:ea typeface="+mn-lt"/>
                  <a:cs typeface="+mn-lt"/>
                </a:rPr>
                <a:t>Follow home expectations set by families </a:t>
              </a:r>
            </a:p>
            <a:p>
              <a:pPr marL="285750" indent="-285750">
                <a:buFont typeface="Arial"/>
                <a:buChar char="•"/>
              </a:pPr>
              <a:r>
                <a:rPr lang="en-US" sz="2000" dirty="0">
                  <a:ea typeface="+mn-lt"/>
                  <a:cs typeface="+mn-lt"/>
                </a:rPr>
                <a:t>Ask for help from your family and teachers, when needed </a:t>
              </a:r>
            </a:p>
            <a:p>
              <a:pPr marL="285750" indent="-285750">
                <a:buFont typeface="Arial"/>
                <a:buChar char="•"/>
              </a:pPr>
              <a:r>
                <a:rPr lang="en-US" sz="2000" dirty="0">
                  <a:ea typeface="+mn-lt"/>
                  <a:cs typeface="+mn-lt"/>
                </a:rPr>
                <a:t>Maintain technologies and materials by keeping devices charged, clean and stored safely</a:t>
              </a:r>
              <a:r>
                <a:rPr lang="en-US" sz="2000" b="1" dirty="0">
                  <a:ea typeface="+mn-lt"/>
                  <a:cs typeface="+mn-lt"/>
                </a:rPr>
                <a:t> </a:t>
              </a:r>
            </a:p>
            <a:p>
              <a:pPr algn="l"/>
              <a:endParaRPr lang="en-US" sz="2000" dirty="0">
                <a:cs typeface="Calibri"/>
              </a:endParaRPr>
            </a:p>
          </p:txBody>
        </p:sp>
      </p:grpSp>
      <p:sp>
        <p:nvSpPr>
          <p:cNvPr id="12" name="Title 1"/>
          <p:cNvSpPr>
            <a:spLocks noGrp="1"/>
          </p:cNvSpPr>
          <p:nvPr>
            <p:ph type="title"/>
          </p:nvPr>
        </p:nvSpPr>
        <p:spPr>
          <a:xfrm>
            <a:off x="765786" y="109777"/>
            <a:ext cx="10515600" cy="1325563"/>
          </a:xfrm>
        </p:spPr>
        <p:txBody>
          <a:bodyPr>
            <a:normAutofit/>
          </a:bodyPr>
          <a:lstStyle/>
          <a:p>
            <a:pPr lvl="1"/>
            <a:r>
              <a:rPr lang="en-US" sz="3200">
                <a:solidFill>
                  <a:schemeClr val="accent2">
                    <a:lumMod val="75000"/>
                  </a:schemeClr>
                </a:solidFill>
                <a:latin typeface="+mn-lt"/>
              </a:rPr>
              <a:t>A Look at Roles &amp; Responsibilities in </a:t>
            </a:r>
            <a:br>
              <a:rPr lang="en-US" sz="3200">
                <a:solidFill>
                  <a:schemeClr val="accent2">
                    <a:lumMod val="75000"/>
                  </a:schemeClr>
                </a:solidFill>
                <a:latin typeface="+mn-lt"/>
              </a:rPr>
            </a:br>
            <a:r>
              <a:rPr lang="en-US" sz="3200">
                <a:solidFill>
                  <a:schemeClr val="accent2">
                    <a:lumMod val="75000"/>
                  </a:schemeClr>
                </a:solidFill>
                <a:latin typeface="+mn-lt"/>
              </a:rPr>
              <a:t>Academic, Behavioral, &amp; Social Domains</a:t>
            </a:r>
          </a:p>
        </p:txBody>
      </p:sp>
    </p:spTree>
    <p:extLst>
      <p:ext uri="{BB962C8B-B14F-4D97-AF65-F5344CB8AC3E}">
        <p14:creationId xmlns:p14="http://schemas.microsoft.com/office/powerpoint/2010/main" val="381987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lstStyle/>
          <a:p>
            <a:r>
              <a:rPr lang="en-US" b="1" dirty="0"/>
              <a:t>Introducing Ci3T … a Comprehensive, Integrated, Three-Tiered Model of Prevention  </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14251397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243" t="680" r="1023" b="-77"/>
          <a:stretch/>
        </p:blipFill>
        <p:spPr>
          <a:xfrm>
            <a:off x="10043472" y="8871252"/>
            <a:ext cx="1283763" cy="1013993"/>
          </a:xfrm>
          <a:prstGeom prst="rect">
            <a:avLst/>
          </a:prstGeom>
        </p:spPr>
      </p:pic>
      <p:sp>
        <p:nvSpPr>
          <p:cNvPr id="14" name="Rectangle 13"/>
          <p:cNvSpPr/>
          <p:nvPr/>
        </p:nvSpPr>
        <p:spPr>
          <a:xfrm>
            <a:off x="-1035209" y="7326565"/>
            <a:ext cx="8497365" cy="6628318"/>
          </a:xfrm>
          <a:prstGeom prst="rect">
            <a:avLst/>
          </a:prstGeom>
          <a:noFill/>
          <a:ln w="57150"/>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TopUp"/>
              <a:lightRig rig="threePt" dir="t"/>
            </a:scene3d>
          </a:bodyPr>
          <a:lstStyle/>
          <a:p>
            <a:pPr algn="ctr"/>
            <a:endParaRPr lang="en-US"/>
          </a:p>
        </p:txBody>
      </p:sp>
      <p:pic>
        <p:nvPicPr>
          <p:cNvPr id="2" name="Picture 1">
            <a:extLst>
              <a:ext uri="{FF2B5EF4-FFF2-40B4-BE49-F238E27FC236}">
                <a16:creationId xmlns:a16="http://schemas.microsoft.com/office/drawing/2014/main" id="{C436DCAE-4FDF-4827-84D7-44E4FC8FC1A6}"/>
              </a:ext>
            </a:extLst>
          </p:cNvPr>
          <p:cNvPicPr>
            <a:picLocks noChangeAspect="1"/>
          </p:cNvPicPr>
          <p:nvPr/>
        </p:nvPicPr>
        <p:blipFill>
          <a:blip r:embed="rId4"/>
          <a:stretch>
            <a:fillRect/>
          </a:stretch>
        </p:blipFill>
        <p:spPr>
          <a:xfrm>
            <a:off x="416001" y="7658444"/>
            <a:ext cx="5594943" cy="4757695"/>
          </a:xfrm>
          <a:prstGeom prst="rect">
            <a:avLst/>
          </a:prstGeom>
          <a:ln w="38100">
            <a:solidFill>
              <a:schemeClr val="tx1"/>
            </a:solidFill>
          </a:ln>
        </p:spPr>
      </p:pic>
      <p:pic>
        <p:nvPicPr>
          <p:cNvPr id="15" name="Picture 14">
            <a:extLst>
              <a:ext uri="{FF2B5EF4-FFF2-40B4-BE49-F238E27FC236}">
                <a16:creationId xmlns:a16="http://schemas.microsoft.com/office/drawing/2014/main" id="{F54EE224-ACF2-41E3-B894-40A0AA97D382}"/>
              </a:ext>
            </a:extLst>
          </p:cNvPr>
          <p:cNvPicPr>
            <a:picLocks noChangeAspect="1"/>
          </p:cNvPicPr>
          <p:nvPr/>
        </p:nvPicPr>
        <p:blipFill>
          <a:blip r:embed="rId5"/>
          <a:stretch>
            <a:fillRect/>
          </a:stretch>
        </p:blipFill>
        <p:spPr>
          <a:xfrm>
            <a:off x="-280307" y="7293632"/>
            <a:ext cx="6571554" cy="5475404"/>
          </a:xfrm>
          <a:prstGeom prst="rect">
            <a:avLst/>
          </a:prstGeom>
          <a:ln w="38100">
            <a:solidFill>
              <a:schemeClr val="tx1"/>
            </a:solidFill>
          </a:ln>
        </p:spPr>
      </p:pic>
      <p:pic>
        <p:nvPicPr>
          <p:cNvPr id="5" name="Picture 5" descr="A screenshot of a cell phone&#10;&#10;Description automatically generated">
            <a:extLst>
              <a:ext uri="{FF2B5EF4-FFF2-40B4-BE49-F238E27FC236}">
                <a16:creationId xmlns:a16="http://schemas.microsoft.com/office/drawing/2014/main" id="{B0AD50FA-950D-490B-8A67-E081C174B321}"/>
              </a:ext>
            </a:extLst>
          </p:cNvPr>
          <p:cNvPicPr>
            <a:picLocks noChangeAspect="1"/>
          </p:cNvPicPr>
          <p:nvPr/>
        </p:nvPicPr>
        <p:blipFill>
          <a:blip r:embed="rId6"/>
          <a:stretch>
            <a:fillRect/>
          </a:stretch>
        </p:blipFill>
        <p:spPr>
          <a:xfrm>
            <a:off x="306598" y="1375483"/>
            <a:ext cx="4850205" cy="10482236"/>
          </a:xfrm>
          <a:prstGeom prst="rect">
            <a:avLst/>
          </a:prstGeom>
        </p:spPr>
      </p:pic>
      <p:grpSp>
        <p:nvGrpSpPr>
          <p:cNvPr id="3" name="Group 2">
            <a:extLst>
              <a:ext uri="{FF2B5EF4-FFF2-40B4-BE49-F238E27FC236}">
                <a16:creationId xmlns:a16="http://schemas.microsoft.com/office/drawing/2014/main" id="{1A5A6CFA-DCD6-4814-9FF6-8AE8A074E170}"/>
              </a:ext>
            </a:extLst>
          </p:cNvPr>
          <p:cNvGrpSpPr/>
          <p:nvPr/>
        </p:nvGrpSpPr>
        <p:grpSpPr>
          <a:xfrm>
            <a:off x="5098823" y="1714475"/>
            <a:ext cx="6107241" cy="3622635"/>
            <a:chOff x="5098824" y="1714475"/>
            <a:chExt cx="5671266" cy="2946015"/>
          </a:xfrm>
        </p:grpSpPr>
        <p:pic>
          <p:nvPicPr>
            <p:cNvPr id="10" name="Picture 9">
              <a:extLst>
                <a:ext uri="{FF2B5EF4-FFF2-40B4-BE49-F238E27FC236}">
                  <a16:creationId xmlns:a16="http://schemas.microsoft.com/office/drawing/2014/main" id="{C8D87459-7B38-4287-8C0B-89B810AB7378}"/>
                </a:ext>
              </a:extLst>
            </p:cNvPr>
            <p:cNvPicPr>
              <a:picLocks noChangeAspect="1"/>
            </p:cNvPicPr>
            <p:nvPr/>
          </p:nvPicPr>
          <p:blipFill>
            <a:blip r:embed="rId7"/>
            <a:stretch>
              <a:fillRect/>
            </a:stretch>
          </p:blipFill>
          <p:spPr>
            <a:xfrm>
              <a:off x="5098824" y="1714475"/>
              <a:ext cx="5671266" cy="2946015"/>
            </a:xfrm>
            <a:prstGeom prst="rect">
              <a:avLst/>
            </a:prstGeom>
          </p:spPr>
        </p:pic>
        <p:sp>
          <p:nvSpPr>
            <p:cNvPr id="8" name="TextBox 7">
              <a:extLst>
                <a:ext uri="{FF2B5EF4-FFF2-40B4-BE49-F238E27FC236}">
                  <a16:creationId xmlns:a16="http://schemas.microsoft.com/office/drawing/2014/main" id="{DBA8CA20-BEA9-4C6F-AC8F-3152B094D419}"/>
                </a:ext>
              </a:extLst>
            </p:cNvPr>
            <p:cNvSpPr txBox="1"/>
            <p:nvPr/>
          </p:nvSpPr>
          <p:spPr>
            <a:xfrm>
              <a:off x="5308043" y="1929826"/>
              <a:ext cx="5252829" cy="2523768"/>
            </a:xfrm>
            <a:prstGeom prst="rect">
              <a:avLst/>
            </a:prstGeom>
            <a:solidFill>
              <a:schemeClr val="bg2"/>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ea typeface="+mn-lt"/>
                  <a:cs typeface="+mn-lt"/>
                </a:rPr>
                <a:t>Continued Learning</a:t>
              </a:r>
              <a:r>
                <a:rPr lang="en-US" sz="2000" dirty="0">
                  <a:ea typeface="+mn-lt"/>
                  <a:cs typeface="+mn-lt"/>
                </a:rPr>
                <a:t>  </a:t>
              </a:r>
              <a:endParaRPr lang="en-US" sz="2000" dirty="0">
                <a:cs typeface="Calibri"/>
              </a:endParaRPr>
            </a:p>
            <a:p>
              <a:pPr marL="285750" indent="-285750">
                <a:buFont typeface="Arial"/>
                <a:buChar char="•"/>
              </a:pPr>
              <a:r>
                <a:rPr lang="en-US" sz="2000" dirty="0">
                  <a:ea typeface="+mn-lt"/>
                  <a:cs typeface="+mn-lt"/>
                </a:rPr>
                <a:t>Actively participate in </a:t>
              </a:r>
              <a:r>
                <a:rPr lang="en-US" sz="2000" i="1" dirty="0">
                  <a:ea typeface="+mn-lt"/>
                  <a:cs typeface="+mn-lt"/>
                </a:rPr>
                <a:t>Second Step</a:t>
              </a:r>
              <a:r>
                <a:rPr lang="en-US" sz="2000" dirty="0">
                  <a:ea typeface="+mn-lt"/>
                  <a:cs typeface="+mn-lt"/>
                </a:rPr>
                <a:t> lessons.  </a:t>
              </a:r>
              <a:endParaRPr lang="en-US" sz="2000" dirty="0">
                <a:cs typeface="Calibri"/>
              </a:endParaRPr>
            </a:p>
            <a:p>
              <a:pPr marL="285750" indent="-285750">
                <a:buFont typeface="Arial"/>
                <a:buChar char="•"/>
              </a:pPr>
              <a:r>
                <a:rPr lang="en-US" sz="2000" dirty="0">
                  <a:ea typeface="+mn-lt"/>
                  <a:cs typeface="+mn-lt"/>
                </a:rPr>
                <a:t>Talk with families to share lessons learned </a:t>
              </a:r>
              <a:endParaRPr lang="en-US" sz="2000" dirty="0">
                <a:cs typeface="Calibri"/>
              </a:endParaRPr>
            </a:p>
            <a:p>
              <a:pPr marL="285750" indent="-285750">
                <a:buFont typeface="Arial"/>
                <a:buChar char="•"/>
              </a:pPr>
              <a:r>
                <a:rPr lang="en-US" sz="2000" dirty="0">
                  <a:ea typeface="+mn-lt"/>
                  <a:cs typeface="+mn-lt"/>
                </a:rPr>
                <a:t>Use social skills in your interactions with others  </a:t>
              </a:r>
              <a:endParaRPr lang="en-US" sz="2000" dirty="0">
                <a:cs typeface="Calibri"/>
              </a:endParaRPr>
            </a:p>
            <a:p>
              <a:pPr marL="285750" indent="-285750">
                <a:buFont typeface="Arial"/>
                <a:buChar char="•"/>
              </a:pPr>
              <a:r>
                <a:rPr lang="en-US" sz="2000" dirty="0">
                  <a:ea typeface="+mn-lt"/>
                  <a:cs typeface="+mn-lt"/>
                </a:rPr>
                <a:t>Show respect for others by maintaining the recommended personal distance </a:t>
              </a:r>
              <a:r>
                <a:rPr lang="en-US" dirty="0">
                  <a:ea typeface="+mn-lt"/>
                  <a:cs typeface="+mn-lt"/>
                </a:rPr>
                <a:t> </a:t>
              </a:r>
              <a:endParaRPr lang="en-US" dirty="0"/>
            </a:p>
            <a:p>
              <a:pPr algn="l"/>
              <a:endParaRPr lang="en-US" dirty="0">
                <a:cs typeface="Calibri"/>
              </a:endParaRPr>
            </a:p>
          </p:txBody>
        </p:sp>
      </p:grpSp>
      <p:sp>
        <p:nvSpPr>
          <p:cNvPr id="12" name="Title 1"/>
          <p:cNvSpPr>
            <a:spLocks noGrp="1"/>
          </p:cNvSpPr>
          <p:nvPr>
            <p:ph type="title"/>
          </p:nvPr>
        </p:nvSpPr>
        <p:spPr>
          <a:xfrm>
            <a:off x="765786" y="109777"/>
            <a:ext cx="10515600" cy="1325563"/>
          </a:xfrm>
        </p:spPr>
        <p:txBody>
          <a:bodyPr>
            <a:normAutofit/>
          </a:bodyPr>
          <a:lstStyle/>
          <a:p>
            <a:pPr lvl="1"/>
            <a:r>
              <a:rPr lang="en-US" sz="3200">
                <a:solidFill>
                  <a:schemeClr val="accent2">
                    <a:lumMod val="75000"/>
                  </a:schemeClr>
                </a:solidFill>
                <a:latin typeface="+mn-lt"/>
              </a:rPr>
              <a:t>A Look at Roles &amp; Responsibilities in </a:t>
            </a:r>
            <a:br>
              <a:rPr lang="en-US" sz="3200">
                <a:solidFill>
                  <a:schemeClr val="accent2">
                    <a:lumMod val="75000"/>
                  </a:schemeClr>
                </a:solidFill>
                <a:latin typeface="+mn-lt"/>
              </a:rPr>
            </a:br>
            <a:r>
              <a:rPr lang="en-US" sz="3200">
                <a:solidFill>
                  <a:schemeClr val="accent2">
                    <a:lumMod val="75000"/>
                  </a:schemeClr>
                </a:solidFill>
                <a:latin typeface="+mn-lt"/>
              </a:rPr>
              <a:t>Academic, Behavioral, &amp; Social Domains</a:t>
            </a:r>
          </a:p>
        </p:txBody>
      </p:sp>
    </p:spTree>
    <p:extLst>
      <p:ext uri="{BB962C8B-B14F-4D97-AF65-F5344CB8AC3E}">
        <p14:creationId xmlns:p14="http://schemas.microsoft.com/office/powerpoint/2010/main" val="23695723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F307F3-CC8A-4A1B-B32B-71D186A89D5E}"/>
              </a:ext>
            </a:extLst>
          </p:cNvPr>
          <p:cNvPicPr>
            <a:picLocks noChangeAspect="1"/>
          </p:cNvPicPr>
          <p:nvPr/>
        </p:nvPicPr>
        <p:blipFill>
          <a:blip r:embed="rId3"/>
          <a:stretch>
            <a:fillRect/>
          </a:stretch>
        </p:blipFill>
        <p:spPr>
          <a:xfrm>
            <a:off x="241489" y="1466993"/>
            <a:ext cx="4224887" cy="10200629"/>
          </a:xfrm>
          <a:prstGeom prst="rect">
            <a:avLst/>
          </a:prstGeom>
        </p:spPr>
      </p:pic>
      <p:grpSp>
        <p:nvGrpSpPr>
          <p:cNvPr id="2" name="Group 1">
            <a:extLst>
              <a:ext uri="{FF2B5EF4-FFF2-40B4-BE49-F238E27FC236}">
                <a16:creationId xmlns:a16="http://schemas.microsoft.com/office/drawing/2014/main" id="{5BEE6055-6DA7-4FF9-ADB0-82BEE4598CA5}"/>
              </a:ext>
            </a:extLst>
          </p:cNvPr>
          <p:cNvGrpSpPr/>
          <p:nvPr/>
        </p:nvGrpSpPr>
        <p:grpSpPr>
          <a:xfrm>
            <a:off x="3677632" y="1672008"/>
            <a:ext cx="8102406" cy="5524858"/>
            <a:chOff x="3211158" y="1466993"/>
            <a:chExt cx="8102406" cy="5533882"/>
          </a:xfrm>
        </p:grpSpPr>
        <p:sp>
          <p:nvSpPr>
            <p:cNvPr id="14" name="Rectangle 13"/>
            <p:cNvSpPr/>
            <p:nvPr/>
          </p:nvSpPr>
          <p:spPr>
            <a:xfrm>
              <a:off x="3211158" y="1466993"/>
              <a:ext cx="8095987" cy="5533882"/>
            </a:xfrm>
            <a:prstGeom prst="rect">
              <a:avLst/>
            </a:prstGeom>
            <a:noFill/>
            <a:ln w="57150"/>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TopUp"/>
                <a:lightRig rig="threePt" dir="t"/>
              </a:scene3d>
            </a:bodyPr>
            <a:lstStyle/>
            <a:p>
              <a:pPr algn="ctr"/>
              <a:endParaRPr lang="en-US"/>
            </a:p>
          </p:txBody>
        </p:sp>
        <p:pic>
          <p:nvPicPr>
            <p:cNvPr id="5" name="Picture 4">
              <a:extLst>
                <a:ext uri="{FF2B5EF4-FFF2-40B4-BE49-F238E27FC236}">
                  <a16:creationId xmlns:a16="http://schemas.microsoft.com/office/drawing/2014/main" id="{46DB85E6-EAFB-444A-AB45-77F241EE50FD}"/>
                </a:ext>
              </a:extLst>
            </p:cNvPr>
            <p:cNvPicPr>
              <a:picLocks noChangeAspect="1"/>
            </p:cNvPicPr>
            <p:nvPr/>
          </p:nvPicPr>
          <p:blipFill>
            <a:blip r:embed="rId4"/>
            <a:stretch>
              <a:fillRect/>
            </a:stretch>
          </p:blipFill>
          <p:spPr>
            <a:xfrm>
              <a:off x="3217578" y="1466993"/>
              <a:ext cx="8095986" cy="5311886"/>
            </a:xfrm>
            <a:prstGeom prst="rect">
              <a:avLst/>
            </a:prstGeom>
          </p:spPr>
        </p:pic>
      </p:grpSp>
      <p:sp>
        <p:nvSpPr>
          <p:cNvPr id="10" name="Title 1"/>
          <p:cNvSpPr>
            <a:spLocks noGrp="1"/>
          </p:cNvSpPr>
          <p:nvPr>
            <p:ph type="title"/>
          </p:nvPr>
        </p:nvSpPr>
        <p:spPr>
          <a:xfrm>
            <a:off x="765786" y="109777"/>
            <a:ext cx="10515600" cy="1325563"/>
          </a:xfrm>
        </p:spPr>
        <p:txBody>
          <a:bodyPr>
            <a:normAutofit/>
          </a:bodyPr>
          <a:lstStyle/>
          <a:p>
            <a:pPr lvl="1"/>
            <a:r>
              <a:rPr lang="en-US" sz="3200">
                <a:solidFill>
                  <a:schemeClr val="accent2">
                    <a:lumMod val="75000"/>
                  </a:schemeClr>
                </a:solidFill>
                <a:latin typeface="+mn-lt"/>
              </a:rPr>
              <a:t>A Look at Roles &amp; Responsibilities in </a:t>
            </a:r>
            <a:br>
              <a:rPr lang="en-US" sz="3200">
                <a:solidFill>
                  <a:schemeClr val="accent2">
                    <a:lumMod val="75000"/>
                  </a:schemeClr>
                </a:solidFill>
                <a:latin typeface="+mn-lt"/>
              </a:rPr>
            </a:br>
            <a:r>
              <a:rPr lang="en-US" sz="3200">
                <a:solidFill>
                  <a:schemeClr val="accent2">
                    <a:lumMod val="75000"/>
                  </a:schemeClr>
                </a:solidFill>
                <a:latin typeface="+mn-lt"/>
              </a:rPr>
              <a:t>Academic, Behavioral, &amp; Social Domains</a:t>
            </a:r>
          </a:p>
        </p:txBody>
      </p:sp>
    </p:spTree>
    <p:extLst>
      <p:ext uri="{BB962C8B-B14F-4D97-AF65-F5344CB8AC3E}">
        <p14:creationId xmlns:p14="http://schemas.microsoft.com/office/powerpoint/2010/main" val="54121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64ABB3D-2042-4E49-BFCC-3535405011C1}"/>
              </a:ext>
            </a:extLst>
          </p:cNvPr>
          <p:cNvSpPr txBox="1">
            <a:spLocks/>
          </p:cNvSpPr>
          <p:nvPr/>
        </p:nvSpPr>
        <p:spPr>
          <a:xfrm>
            <a:off x="169754" y="1414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pic>
        <p:nvPicPr>
          <p:cNvPr id="4" name="Picture 3">
            <a:extLst>
              <a:ext uri="{FF2B5EF4-FFF2-40B4-BE49-F238E27FC236}">
                <a16:creationId xmlns:a16="http://schemas.microsoft.com/office/drawing/2014/main" id="{A46D6D25-03BE-4564-AC9A-F85934B37357}"/>
              </a:ext>
            </a:extLst>
          </p:cNvPr>
          <p:cNvPicPr>
            <a:picLocks noChangeAspect="1"/>
          </p:cNvPicPr>
          <p:nvPr/>
        </p:nvPicPr>
        <p:blipFill>
          <a:blip r:embed="rId3"/>
          <a:stretch>
            <a:fillRect/>
          </a:stretch>
        </p:blipFill>
        <p:spPr>
          <a:xfrm>
            <a:off x="268705" y="1374256"/>
            <a:ext cx="5007364" cy="10887949"/>
          </a:xfrm>
          <a:prstGeom prst="rect">
            <a:avLst/>
          </a:prstGeom>
        </p:spPr>
      </p:pic>
      <p:sp>
        <p:nvSpPr>
          <p:cNvPr id="14" name="Rectangle 13"/>
          <p:cNvSpPr/>
          <p:nvPr/>
        </p:nvSpPr>
        <p:spPr>
          <a:xfrm>
            <a:off x="4068073" y="1031813"/>
            <a:ext cx="7825273" cy="6519909"/>
          </a:xfrm>
          <a:prstGeom prst="rect">
            <a:avLst/>
          </a:prstGeom>
          <a:noFill/>
          <a:ln w="57150"/>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TopUp"/>
              <a:lightRig rig="threePt" dir="t"/>
            </a:scene3d>
          </a:bodyPr>
          <a:lstStyle/>
          <a:p>
            <a:pPr algn="ctr"/>
            <a:endParaRPr lang="en-US"/>
          </a:p>
        </p:txBody>
      </p:sp>
      <p:graphicFrame>
        <p:nvGraphicFramePr>
          <p:cNvPr id="6" name="Table 5">
            <a:extLst>
              <a:ext uri="{FF2B5EF4-FFF2-40B4-BE49-F238E27FC236}">
                <a16:creationId xmlns:a16="http://schemas.microsoft.com/office/drawing/2014/main" id="{20BD519E-27E2-4A70-9709-FBE87C0AF1C4}"/>
              </a:ext>
            </a:extLst>
          </p:cNvPr>
          <p:cNvGraphicFramePr>
            <a:graphicFrameLocks noGrp="1"/>
          </p:cNvGraphicFramePr>
          <p:nvPr>
            <p:extLst/>
          </p:nvPr>
        </p:nvGraphicFramePr>
        <p:xfrm>
          <a:off x="4145117" y="1160996"/>
          <a:ext cx="7671187" cy="6275197"/>
        </p:xfrm>
        <a:graphic>
          <a:graphicData uri="http://schemas.openxmlformats.org/drawingml/2006/table">
            <a:tbl>
              <a:tblPr firstRow="1" firstCol="1" bandRow="1" bandCol="1">
                <a:tableStyleId>{5C22544A-7EE6-4342-B048-85BDC9FD1C3A}</a:tableStyleId>
              </a:tblPr>
              <a:tblGrid>
                <a:gridCol w="7671187">
                  <a:extLst>
                    <a:ext uri="{9D8B030D-6E8A-4147-A177-3AD203B41FA5}">
                      <a16:colId xmlns:a16="http://schemas.microsoft.com/office/drawing/2014/main" val="3378593919"/>
                    </a:ext>
                  </a:extLst>
                </a:gridCol>
              </a:tblGrid>
              <a:tr h="4005091">
                <a:tc>
                  <a:txBody>
                    <a:bodyPr/>
                    <a:lstStyle/>
                    <a:p>
                      <a:pPr marL="0" marR="0" algn="ctr">
                        <a:spcBef>
                          <a:spcPts val="0"/>
                        </a:spcBef>
                        <a:spcAft>
                          <a:spcPts val="0"/>
                        </a:spcAft>
                      </a:pPr>
                      <a:r>
                        <a:rPr lang="en-US" sz="2000" b="0">
                          <a:solidFill>
                            <a:schemeClr val="tx1"/>
                          </a:solidFill>
                          <a:effectLst/>
                        </a:rPr>
                        <a:t>Continued Learning</a:t>
                      </a:r>
                    </a:p>
                    <a:p>
                      <a:pPr marL="342900" marR="0" lvl="0" indent="-342900">
                        <a:lnSpc>
                          <a:spcPct val="118000"/>
                        </a:lnSpc>
                        <a:spcBef>
                          <a:spcPts val="0"/>
                        </a:spcBef>
                        <a:spcAft>
                          <a:spcPts val="0"/>
                        </a:spcAft>
                        <a:buFont typeface="Symbol" panose="05050102010706020507" pitchFamily="18" charset="2"/>
                        <a:buChar char=""/>
                      </a:pPr>
                      <a:r>
                        <a:rPr lang="en-US" sz="2000" b="0" kern="1400">
                          <a:solidFill>
                            <a:schemeClr val="tx1"/>
                          </a:solidFill>
                          <a:effectLst/>
                        </a:rPr>
                        <a:t>Provide lessons to support students with meeting Expectations within your online classroom and virtual meetings </a:t>
                      </a:r>
                    </a:p>
                    <a:p>
                      <a:pPr marL="342900" marR="0" lvl="0" indent="-342900">
                        <a:lnSpc>
                          <a:spcPct val="118000"/>
                        </a:lnSpc>
                        <a:spcBef>
                          <a:spcPts val="0"/>
                        </a:spcBef>
                        <a:spcAft>
                          <a:spcPts val="0"/>
                        </a:spcAft>
                        <a:buFont typeface="Symbol" panose="05050102010706020507" pitchFamily="18" charset="2"/>
                        <a:buChar char=""/>
                      </a:pPr>
                      <a:r>
                        <a:rPr lang="en-US" sz="2000" b="0" kern="1400">
                          <a:solidFill>
                            <a:schemeClr val="tx1"/>
                          </a:solidFill>
                          <a:effectLst/>
                        </a:rPr>
                        <a:t>Teach Expectations for remote learning </a:t>
                      </a:r>
                    </a:p>
                    <a:p>
                      <a:pPr marL="342900" marR="0" lvl="0" indent="-342900">
                        <a:lnSpc>
                          <a:spcPct val="118000"/>
                        </a:lnSpc>
                        <a:spcBef>
                          <a:spcPts val="0"/>
                        </a:spcBef>
                        <a:spcAft>
                          <a:spcPts val="0"/>
                        </a:spcAft>
                        <a:buFont typeface="Symbol" panose="05050102010706020507" pitchFamily="18" charset="2"/>
                        <a:buChar char=""/>
                      </a:pPr>
                      <a:r>
                        <a:rPr lang="en-US" sz="2000" b="0" kern="1400">
                          <a:solidFill>
                            <a:schemeClr val="tx1"/>
                          </a:solidFill>
                          <a:effectLst/>
                        </a:rPr>
                        <a:t>Set clear Expectations for your students’ learning times allowing for flexibility for unique family needs </a:t>
                      </a:r>
                    </a:p>
                    <a:p>
                      <a:pPr marL="342900" marR="0" lvl="0" indent="-342900">
                        <a:lnSpc>
                          <a:spcPct val="118000"/>
                        </a:lnSpc>
                        <a:spcBef>
                          <a:spcPts val="0"/>
                        </a:spcBef>
                        <a:spcAft>
                          <a:spcPts val="0"/>
                        </a:spcAft>
                        <a:buFont typeface="Symbol" panose="05050102010706020507" pitchFamily="18" charset="2"/>
                        <a:buChar char=""/>
                      </a:pPr>
                      <a:r>
                        <a:rPr lang="en-US" sz="2000" b="0" kern="1400">
                          <a:solidFill>
                            <a:schemeClr val="tx1"/>
                          </a:solidFill>
                          <a:effectLst/>
                        </a:rPr>
                        <a:t>Begin each lesson by stating the Expectations for that lesson </a:t>
                      </a:r>
                    </a:p>
                    <a:p>
                      <a:pPr marL="342900" marR="0" lvl="0" indent="-342900">
                        <a:lnSpc>
                          <a:spcPct val="118000"/>
                        </a:lnSpc>
                        <a:spcBef>
                          <a:spcPts val="0"/>
                        </a:spcBef>
                        <a:spcAft>
                          <a:spcPts val="0"/>
                        </a:spcAft>
                        <a:buFont typeface="Symbol" panose="05050102010706020507" pitchFamily="18" charset="2"/>
                        <a:buChar char=""/>
                      </a:pPr>
                      <a:r>
                        <a:rPr lang="en-US" sz="2000" b="0" kern="1400">
                          <a:solidFill>
                            <a:schemeClr val="tx1"/>
                          </a:solidFill>
                          <a:effectLst/>
                        </a:rPr>
                        <a:t>Use precorrection to set students up for successful engagement </a:t>
                      </a:r>
                    </a:p>
                    <a:p>
                      <a:pPr marL="342900" marR="0" lvl="0" indent="-342900">
                        <a:lnSpc>
                          <a:spcPct val="118000"/>
                        </a:lnSpc>
                        <a:spcBef>
                          <a:spcPts val="0"/>
                        </a:spcBef>
                        <a:spcAft>
                          <a:spcPts val="0"/>
                        </a:spcAft>
                        <a:buFont typeface="Symbol" panose="05050102010706020507" pitchFamily="18" charset="2"/>
                        <a:buChar char=""/>
                      </a:pPr>
                      <a:r>
                        <a:rPr lang="en-US" sz="2000" b="0" kern="1400">
                          <a:solidFill>
                            <a:schemeClr val="tx1"/>
                          </a:solidFill>
                          <a:effectLst/>
                        </a:rPr>
                        <a:t>Use behavior specific praise to reinforce desired behaviors</a:t>
                      </a:r>
                    </a:p>
                    <a:p>
                      <a:pPr marL="342900" marR="0" lvl="0" indent="-342900">
                        <a:lnSpc>
                          <a:spcPct val="118000"/>
                        </a:lnSpc>
                        <a:spcBef>
                          <a:spcPts val="0"/>
                        </a:spcBef>
                        <a:spcAft>
                          <a:spcPts val="0"/>
                        </a:spcAft>
                        <a:buFont typeface="Symbol" panose="05050102010706020507" pitchFamily="18" charset="2"/>
                        <a:buChar char=""/>
                      </a:pPr>
                      <a:r>
                        <a:rPr lang="en-US" sz="2000" b="0" kern="1400">
                          <a:solidFill>
                            <a:schemeClr val="tx1"/>
                          </a:solidFill>
                          <a:effectLst/>
                        </a:rPr>
                        <a:t>Use private communications for redirecting students’ behavior (e.g., private chat features </a:t>
                      </a:r>
                    </a:p>
                    <a:p>
                      <a:pPr marL="342900" marR="0" lvl="0" indent="-342900">
                        <a:lnSpc>
                          <a:spcPct val="118000"/>
                        </a:lnSpc>
                        <a:spcBef>
                          <a:spcPts val="0"/>
                        </a:spcBef>
                        <a:spcAft>
                          <a:spcPts val="0"/>
                        </a:spcAft>
                        <a:buFont typeface="Symbol" panose="05050102010706020507" pitchFamily="18" charset="2"/>
                        <a:buChar char=""/>
                      </a:pPr>
                      <a:r>
                        <a:rPr lang="en-US" sz="2000" b="0" kern="1400">
                          <a:solidFill>
                            <a:schemeClr val="tx1"/>
                          </a:solidFill>
                          <a:effectLst/>
                        </a:rPr>
                        <a:t>Recognize effort with new schedule, expectations and practices.</a:t>
                      </a:r>
                    </a:p>
                    <a:p>
                      <a:pPr marL="342900" marR="0" lvl="0" indent="-342900">
                        <a:lnSpc>
                          <a:spcPct val="118000"/>
                        </a:lnSpc>
                        <a:spcBef>
                          <a:spcPts val="0"/>
                        </a:spcBef>
                        <a:spcAft>
                          <a:spcPts val="0"/>
                        </a:spcAft>
                        <a:buFont typeface="Symbol" panose="05050102010706020507" pitchFamily="18" charset="2"/>
                        <a:buChar char=""/>
                      </a:pPr>
                      <a:r>
                        <a:rPr lang="en-US" sz="2000" b="0" kern="1400">
                          <a:solidFill>
                            <a:schemeClr val="tx1"/>
                          </a:solidFill>
                          <a:effectLst/>
                        </a:rPr>
                        <a:t>Model expected behaviors</a:t>
                      </a:r>
                    </a:p>
                    <a:p>
                      <a:pPr marL="342900" marR="0" lvl="0" indent="-342900">
                        <a:lnSpc>
                          <a:spcPct val="118000"/>
                        </a:lnSpc>
                        <a:spcBef>
                          <a:spcPts val="0"/>
                        </a:spcBef>
                        <a:spcAft>
                          <a:spcPts val="0"/>
                        </a:spcAft>
                        <a:buFont typeface="Symbol" panose="05050102010706020507" pitchFamily="18" charset="2"/>
                        <a:buChar char=""/>
                      </a:pPr>
                      <a:r>
                        <a:rPr lang="en-US" sz="2000" b="0" kern="1400">
                          <a:solidFill>
                            <a:schemeClr val="tx1"/>
                          </a:solidFill>
                          <a:effectLst/>
                        </a:rPr>
                        <a:t>Support families in how to set a daily schedule and expectations for students keeping the 3 social expectations in place (Be Respectful, Be Responsible, Give Best Effort) to help with transition between home and school</a:t>
                      </a:r>
                    </a:p>
                    <a:p>
                      <a:pPr marL="457200" marR="0">
                        <a:lnSpc>
                          <a:spcPct val="118000"/>
                        </a:lnSpc>
                        <a:spcBef>
                          <a:spcPts val="0"/>
                        </a:spcBef>
                        <a:spcAft>
                          <a:spcPts val="600"/>
                        </a:spcAft>
                      </a:pPr>
                      <a:r>
                        <a:rPr lang="en-US" sz="1200" kern="1400">
                          <a:effectLst/>
                        </a:rPr>
                        <a:t> </a:t>
                      </a:r>
                      <a:endParaRPr lang="en-US" sz="10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0" marB="0">
                    <a:solidFill>
                      <a:schemeClr val="bg2"/>
                    </a:solidFill>
                  </a:tcPr>
                </a:tc>
                <a:extLst>
                  <a:ext uri="{0D108BD9-81ED-4DB2-BD59-A6C34878D82A}">
                    <a16:rowId xmlns:a16="http://schemas.microsoft.com/office/drawing/2014/main" val="1657538469"/>
                  </a:ext>
                </a:extLst>
              </a:tr>
            </a:tbl>
          </a:graphicData>
        </a:graphic>
      </p:graphicFrame>
      <p:sp>
        <p:nvSpPr>
          <p:cNvPr id="7" name="Title 1"/>
          <p:cNvSpPr>
            <a:spLocks noGrp="1"/>
          </p:cNvSpPr>
          <p:nvPr>
            <p:ph type="title"/>
          </p:nvPr>
        </p:nvSpPr>
        <p:spPr>
          <a:xfrm>
            <a:off x="390701" y="-122529"/>
            <a:ext cx="10515600" cy="1325563"/>
          </a:xfrm>
        </p:spPr>
        <p:txBody>
          <a:bodyPr>
            <a:normAutofit/>
          </a:bodyPr>
          <a:lstStyle/>
          <a:p>
            <a:pPr lvl="1"/>
            <a:r>
              <a:rPr lang="en-US" sz="3200">
                <a:solidFill>
                  <a:schemeClr val="accent2">
                    <a:lumMod val="75000"/>
                  </a:schemeClr>
                </a:solidFill>
                <a:latin typeface="+mn-lt"/>
              </a:rPr>
              <a:t>A Look at Roles &amp; Responsibilities in </a:t>
            </a:r>
            <a:br>
              <a:rPr lang="en-US" sz="3200">
                <a:solidFill>
                  <a:schemeClr val="accent2">
                    <a:lumMod val="75000"/>
                  </a:schemeClr>
                </a:solidFill>
                <a:latin typeface="+mn-lt"/>
              </a:rPr>
            </a:br>
            <a:r>
              <a:rPr lang="en-US" sz="3200">
                <a:solidFill>
                  <a:schemeClr val="accent2">
                    <a:lumMod val="75000"/>
                  </a:schemeClr>
                </a:solidFill>
                <a:latin typeface="+mn-lt"/>
              </a:rPr>
              <a:t>Academic, Behavioral, &amp; Social Domains</a:t>
            </a:r>
          </a:p>
        </p:txBody>
      </p:sp>
    </p:spTree>
    <p:extLst>
      <p:ext uri="{BB962C8B-B14F-4D97-AF65-F5344CB8AC3E}">
        <p14:creationId xmlns:p14="http://schemas.microsoft.com/office/powerpoint/2010/main" val="18074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64ABB3D-2042-4E49-BFCC-3535405011C1}"/>
              </a:ext>
            </a:extLst>
          </p:cNvPr>
          <p:cNvSpPr txBox="1">
            <a:spLocks/>
          </p:cNvSpPr>
          <p:nvPr/>
        </p:nvSpPr>
        <p:spPr>
          <a:xfrm>
            <a:off x="169754" y="1414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Planning for 2020-2021: Structured Flexibility</a:t>
            </a:r>
            <a:br>
              <a:rPr lang="en-US" b="1"/>
            </a:br>
            <a:r>
              <a:rPr lang="en-US" b="1">
                <a:solidFill>
                  <a:schemeClr val="accent2">
                    <a:lumMod val="75000"/>
                  </a:schemeClr>
                </a:solidFill>
              </a:rPr>
              <a:t>Roles and Responsibilities</a:t>
            </a:r>
            <a:endParaRPr lang="en-US"/>
          </a:p>
        </p:txBody>
      </p:sp>
      <p:pic>
        <p:nvPicPr>
          <p:cNvPr id="4" name="Picture 3">
            <a:extLst>
              <a:ext uri="{FF2B5EF4-FFF2-40B4-BE49-F238E27FC236}">
                <a16:creationId xmlns:a16="http://schemas.microsoft.com/office/drawing/2014/main" id="{C24FFFD5-D72A-44A2-99A1-D9516A7D05C1}"/>
              </a:ext>
            </a:extLst>
          </p:cNvPr>
          <p:cNvPicPr>
            <a:picLocks noChangeAspect="1"/>
          </p:cNvPicPr>
          <p:nvPr/>
        </p:nvPicPr>
        <p:blipFill>
          <a:blip r:embed="rId3"/>
          <a:stretch>
            <a:fillRect/>
          </a:stretch>
        </p:blipFill>
        <p:spPr>
          <a:xfrm>
            <a:off x="468817" y="1466993"/>
            <a:ext cx="5111711" cy="10690549"/>
          </a:xfrm>
          <a:prstGeom prst="rect">
            <a:avLst/>
          </a:prstGeom>
        </p:spPr>
      </p:pic>
      <p:grpSp>
        <p:nvGrpSpPr>
          <p:cNvPr id="7" name="Group 6">
            <a:extLst>
              <a:ext uri="{FF2B5EF4-FFF2-40B4-BE49-F238E27FC236}">
                <a16:creationId xmlns:a16="http://schemas.microsoft.com/office/drawing/2014/main" id="{EBAAC965-A1E2-474B-9A06-F4E1CE36F6B3}"/>
              </a:ext>
            </a:extLst>
          </p:cNvPr>
          <p:cNvGrpSpPr/>
          <p:nvPr/>
        </p:nvGrpSpPr>
        <p:grpSpPr>
          <a:xfrm>
            <a:off x="4709503" y="2313764"/>
            <a:ext cx="6846876" cy="4402806"/>
            <a:chOff x="4618183" y="2356626"/>
            <a:chExt cx="6846876" cy="4402806"/>
          </a:xfrm>
        </p:grpSpPr>
        <p:sp>
          <p:nvSpPr>
            <p:cNvPr id="13" name="TextBox 12">
              <a:extLst>
                <a:ext uri="{FF2B5EF4-FFF2-40B4-BE49-F238E27FC236}">
                  <a16:creationId xmlns:a16="http://schemas.microsoft.com/office/drawing/2014/main" id="{3C6D30E9-BB72-431F-AE5D-6391078ECE43}"/>
                </a:ext>
              </a:extLst>
            </p:cNvPr>
            <p:cNvSpPr txBox="1"/>
            <p:nvPr/>
          </p:nvSpPr>
          <p:spPr>
            <a:xfrm>
              <a:off x="4663421" y="2413806"/>
              <a:ext cx="6756400" cy="4330416"/>
            </a:xfrm>
            <a:prstGeom prst="rect">
              <a:avLst/>
            </a:prstGeom>
            <a:solidFill>
              <a:schemeClr val="bg2"/>
            </a:solidFill>
            <a:ln w="19050">
              <a:solidFill>
                <a:schemeClr val="tx1"/>
              </a:solidFill>
            </a:ln>
          </p:spPr>
          <p:txBody>
            <a:bodyPr wrap="square">
              <a:spAutoFit/>
            </a:bodyPr>
            <a:lstStyle/>
            <a:p>
              <a:pPr marL="0" marR="0" algn="ctr">
                <a:spcBef>
                  <a:spcPts val="0"/>
                </a:spcBef>
                <a:spcAft>
                  <a:spcPts val="0"/>
                </a:spcAft>
              </a:pPr>
              <a:r>
                <a:rPr lang="en-US" sz="1800" b="1">
                  <a:effectLst/>
                  <a:latin typeface="Times New Roman" panose="02020603050405020304" pitchFamily="18" charset="0"/>
                  <a:ea typeface="Times New Roman" panose="02020603050405020304" pitchFamily="18" charset="0"/>
                </a:rPr>
                <a:t>Continued Learning</a:t>
              </a:r>
              <a:endParaRPr lang="en-US" sz="1800">
                <a:effectLst/>
                <a:latin typeface="Times New Roman" panose="02020603050405020304" pitchFamily="18" charset="0"/>
                <a:ea typeface="Times New Roman" panose="02020603050405020304" pitchFamily="18" charset="0"/>
              </a:endParaRPr>
            </a:p>
            <a:p>
              <a:pPr marL="342900" marR="0" lvl="0" indent="-342900">
                <a:lnSpc>
                  <a:spcPct val="118000"/>
                </a:lnSpc>
                <a:spcBef>
                  <a:spcPts val="0"/>
                </a:spcBef>
                <a:spcAft>
                  <a:spcPts val="0"/>
                </a:spcAft>
                <a:buFont typeface="Symbol" panose="05050102010706020507" pitchFamily="18" charset="2"/>
                <a:buChar char=""/>
              </a:pPr>
              <a:r>
                <a:rPr lang="en-US" sz="2000" kern="1400">
                  <a:solidFill>
                    <a:srgbClr val="000000"/>
                  </a:solidFill>
                  <a:effectLst/>
                  <a:ea typeface="Times New Roman" panose="02020603050405020304" pitchFamily="18" charset="0"/>
                  <a:cs typeface="Times New Roman" panose="02020603050405020304" pitchFamily="18" charset="0"/>
                </a:rPr>
                <a:t>Begin each lesson with a reminder of the social skills needed to fully engage in the lesson </a:t>
              </a:r>
            </a:p>
            <a:p>
              <a:pPr marL="342900" marR="0" lvl="0" indent="-342900">
                <a:lnSpc>
                  <a:spcPct val="118000"/>
                </a:lnSpc>
                <a:spcBef>
                  <a:spcPts val="0"/>
                </a:spcBef>
                <a:spcAft>
                  <a:spcPts val="0"/>
                </a:spcAft>
                <a:buFont typeface="Symbol" panose="05050102010706020507" pitchFamily="18" charset="2"/>
                <a:buChar char=""/>
              </a:pPr>
              <a:r>
                <a:rPr lang="en-US" sz="2000" kern="1400">
                  <a:solidFill>
                    <a:srgbClr val="000000"/>
                  </a:solidFill>
                  <a:effectLst/>
                  <a:ea typeface="Times New Roman" panose="02020603050405020304" pitchFamily="18" charset="0"/>
                  <a:cs typeface="Times New Roman" panose="02020603050405020304" pitchFamily="18" charset="0"/>
                </a:rPr>
                <a:t>Utilize online </a:t>
              </a:r>
              <a:r>
                <a:rPr lang="en-US" sz="2000" i="1" kern="1400">
                  <a:solidFill>
                    <a:srgbClr val="000000"/>
                  </a:solidFill>
                  <a:effectLst/>
                  <a:ea typeface="Times New Roman" panose="02020603050405020304" pitchFamily="18" charset="0"/>
                  <a:cs typeface="Times New Roman" panose="02020603050405020304" pitchFamily="18" charset="0"/>
                </a:rPr>
                <a:t>Second Step</a:t>
              </a:r>
              <a:r>
                <a:rPr lang="en-US" sz="2000" kern="1400">
                  <a:solidFill>
                    <a:srgbClr val="000000"/>
                  </a:solidFill>
                  <a:effectLst/>
                  <a:ea typeface="Times New Roman" panose="02020603050405020304" pitchFamily="18" charset="0"/>
                  <a:cs typeface="Times New Roman" panose="02020603050405020304" pitchFamily="18" charset="0"/>
                </a:rPr>
                <a:t> resources to continue regular social skill lessons with asynchronous activities as well as synchronous lessons </a:t>
              </a:r>
            </a:p>
            <a:p>
              <a:pPr marL="342900" marR="0" lvl="0" indent="-342900">
                <a:lnSpc>
                  <a:spcPct val="118000"/>
                </a:lnSpc>
                <a:spcBef>
                  <a:spcPts val="0"/>
                </a:spcBef>
                <a:spcAft>
                  <a:spcPts val="0"/>
                </a:spcAft>
                <a:buFont typeface="Symbol" panose="05050102010706020507" pitchFamily="18" charset="2"/>
                <a:buChar char=""/>
              </a:pPr>
              <a:r>
                <a:rPr lang="en-US" sz="2000" kern="1400">
                  <a:solidFill>
                    <a:srgbClr val="000000"/>
                  </a:solidFill>
                  <a:effectLst/>
                  <a:ea typeface="Times New Roman" panose="02020603050405020304" pitchFamily="18" charset="0"/>
                  <a:cs typeface="Times New Roman" panose="02020603050405020304" pitchFamily="18" charset="0"/>
                </a:rPr>
                <a:t>Share the </a:t>
              </a:r>
              <a:r>
                <a:rPr lang="en-US" sz="2000" i="1" kern="1400">
                  <a:solidFill>
                    <a:srgbClr val="000000"/>
                  </a:solidFill>
                  <a:effectLst/>
                  <a:ea typeface="Times New Roman" panose="02020603050405020304" pitchFamily="18" charset="0"/>
                  <a:cs typeface="Times New Roman" panose="02020603050405020304" pitchFamily="18" charset="0"/>
                </a:rPr>
                <a:t>Second Step</a:t>
              </a:r>
              <a:r>
                <a:rPr lang="en-US" sz="2000" kern="1400">
                  <a:solidFill>
                    <a:srgbClr val="000000"/>
                  </a:solidFill>
                  <a:effectLst/>
                  <a:ea typeface="Times New Roman" panose="02020603050405020304" pitchFamily="18" charset="0"/>
                  <a:cs typeface="Times New Roman" panose="02020603050405020304" pitchFamily="18" charset="0"/>
                </a:rPr>
                <a:t> family resources with all students' families. </a:t>
              </a:r>
            </a:p>
            <a:p>
              <a:pPr marL="342900" marR="0" lvl="0" indent="-342900">
                <a:lnSpc>
                  <a:spcPct val="118000"/>
                </a:lnSpc>
                <a:spcBef>
                  <a:spcPts val="0"/>
                </a:spcBef>
                <a:spcAft>
                  <a:spcPts val="600"/>
                </a:spcAft>
                <a:buFont typeface="Symbol" panose="05050102010706020507" pitchFamily="18" charset="2"/>
                <a:buChar char=""/>
              </a:pPr>
              <a:r>
                <a:rPr lang="en-US" sz="2000" kern="1400">
                  <a:solidFill>
                    <a:srgbClr val="000000"/>
                  </a:solidFill>
                  <a:effectLst/>
                  <a:ea typeface="Times New Roman" panose="02020603050405020304" pitchFamily="18" charset="0"/>
                  <a:cs typeface="Times New Roman" panose="02020603050405020304" pitchFamily="18" charset="0"/>
                </a:rPr>
                <a:t>Include social skills language and examples in an integrated fashion in academic instruction</a:t>
              </a:r>
            </a:p>
            <a:p>
              <a:r>
                <a:rPr lang="en-US" sz="2000">
                  <a:solidFill>
                    <a:srgbClr val="000000"/>
                  </a:solidFill>
                  <a:effectLst/>
                  <a:ea typeface="Times New Roman" panose="02020603050405020304" pitchFamily="18" charset="0"/>
                </a:rPr>
                <a:t>Participate in available professional learning for flexible learning engagement strategies</a:t>
              </a:r>
              <a:endParaRPr lang="en-US" sz="2000"/>
            </a:p>
          </p:txBody>
        </p:sp>
        <p:sp>
          <p:nvSpPr>
            <p:cNvPr id="14" name="Rectangle 13"/>
            <p:cNvSpPr/>
            <p:nvPr/>
          </p:nvSpPr>
          <p:spPr>
            <a:xfrm>
              <a:off x="4618183" y="2356626"/>
              <a:ext cx="6846876" cy="4402806"/>
            </a:xfrm>
            <a:prstGeom prst="rect">
              <a:avLst/>
            </a:prstGeom>
            <a:noFill/>
            <a:ln w="57150"/>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TopUp"/>
                <a:lightRig rig="threePt" dir="t"/>
              </a:scene3d>
            </a:bodyPr>
            <a:lstStyle/>
            <a:p>
              <a:pPr algn="ctr"/>
              <a:endParaRPr lang="en-US"/>
            </a:p>
          </p:txBody>
        </p:sp>
      </p:grpSp>
    </p:spTree>
    <p:extLst>
      <p:ext uri="{BB962C8B-B14F-4D97-AF65-F5344CB8AC3E}">
        <p14:creationId xmlns:p14="http://schemas.microsoft.com/office/powerpoint/2010/main" val="7212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lstStyle/>
          <a:p>
            <a:r>
              <a:rPr lang="en-US" dirty="0"/>
              <a:t>Introducing Ci3T … a Comprehensive, Integrated, Three-Tiered Model of Prevention  </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b="1" dirty="0"/>
              <a:t>Planning for Next Steps</a:t>
            </a:r>
          </a:p>
          <a:p>
            <a:endParaRPr lang="en-US" dirty="0"/>
          </a:p>
        </p:txBody>
      </p:sp>
    </p:spTree>
    <p:extLst>
      <p:ext uri="{BB962C8B-B14F-4D97-AF65-F5344CB8AC3E}">
        <p14:creationId xmlns:p14="http://schemas.microsoft.com/office/powerpoint/2010/main" val="2020115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DF4CFD-493A-4B47-ADE6-7A5B59CE9C1E}"/>
              </a:ext>
            </a:extLst>
          </p:cNvPr>
          <p:cNvSpPr txBox="1">
            <a:spLocks noGrp="1"/>
          </p:cNvSpPr>
          <p:nvPr>
            <p:ph type="title" idx="4294967295"/>
          </p:nvPr>
        </p:nvSpPr>
        <p:spPr>
          <a:xfrm>
            <a:off x="445354" y="2646133"/>
            <a:ext cx="9047018" cy="923330"/>
          </a:xfrm>
          <a:prstGeom prst="rect">
            <a:avLst/>
          </a:prstGeom>
          <a:noFill/>
        </p:spPr>
        <p:txBody>
          <a:bodyPr wrap="square" rtlCol="0">
            <a:spAutoFit/>
          </a:bodyPr>
          <a:lstStyle/>
          <a:p>
            <a:r>
              <a:rPr lang="en-US" sz="6000" dirty="0">
                <a:solidFill>
                  <a:srgbClr val="006666"/>
                </a:solidFill>
              </a:rPr>
              <a:t>Action Planning</a:t>
            </a:r>
            <a:endParaRPr lang="en-US" dirty="0"/>
          </a:p>
        </p:txBody>
      </p:sp>
      <p:pic>
        <p:nvPicPr>
          <p:cNvPr id="5" name="Picture 5" descr="A close up of a logo&#10;&#10;Description automatically generated">
            <a:extLst>
              <a:ext uri="{FF2B5EF4-FFF2-40B4-BE49-F238E27FC236}">
                <a16:creationId xmlns:a16="http://schemas.microsoft.com/office/drawing/2014/main" id="{23FC978A-97CD-431D-9600-C4C595D40BD5}"/>
              </a:ext>
            </a:extLst>
          </p:cNvPr>
          <p:cNvPicPr>
            <a:picLocks noChangeAspect="1"/>
          </p:cNvPicPr>
          <p:nvPr/>
        </p:nvPicPr>
        <p:blipFill>
          <a:blip r:embed="rId2"/>
          <a:stretch>
            <a:fillRect/>
          </a:stretch>
        </p:blipFill>
        <p:spPr>
          <a:xfrm>
            <a:off x="7791450" y="2394200"/>
            <a:ext cx="4400550" cy="4048125"/>
          </a:xfrm>
          <a:prstGeom prst="rect">
            <a:avLst/>
          </a:prstGeom>
        </p:spPr>
      </p:pic>
    </p:spTree>
    <p:extLst>
      <p:ext uri="{BB962C8B-B14F-4D97-AF65-F5344CB8AC3E}">
        <p14:creationId xmlns:p14="http://schemas.microsoft.com/office/powerpoint/2010/main" val="27999472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social media post&#10;&#10;Description automatically generated">
            <a:extLst>
              <a:ext uri="{FF2B5EF4-FFF2-40B4-BE49-F238E27FC236}">
                <a16:creationId xmlns:a16="http://schemas.microsoft.com/office/drawing/2014/main" id="{B0F80AE2-31B8-4296-A1BF-20383FC9E2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0547" y="1366805"/>
            <a:ext cx="8750904" cy="5692262"/>
          </a:xfrm>
          <a:prstGeom prst="rect">
            <a:avLst/>
          </a:prstGeom>
        </p:spPr>
      </p:pic>
      <p:cxnSp>
        <p:nvCxnSpPr>
          <p:cNvPr id="4" name="Straight Arrow Connector 3">
            <a:extLst>
              <a:ext uri="{FF2B5EF4-FFF2-40B4-BE49-F238E27FC236}">
                <a16:creationId xmlns:a16="http://schemas.microsoft.com/office/drawing/2014/main" id="{66D1B40D-597B-4347-B29C-D7259A8E2970}"/>
              </a:ext>
            </a:extLst>
          </p:cNvPr>
          <p:cNvCxnSpPr>
            <a:cxnSpLocks/>
          </p:cNvCxnSpPr>
          <p:nvPr/>
        </p:nvCxnSpPr>
        <p:spPr>
          <a:xfrm flipH="1" flipV="1">
            <a:off x="6871853" y="4010892"/>
            <a:ext cx="683490" cy="1567873"/>
          </a:xfrm>
          <a:prstGeom prst="straightConnector1">
            <a:avLst/>
          </a:prstGeom>
          <a:ln w="127000">
            <a:tailEnd type="triangle"/>
          </a:ln>
        </p:spPr>
        <p:style>
          <a:lnRef idx="3">
            <a:schemeClr val="accent5"/>
          </a:lnRef>
          <a:fillRef idx="0">
            <a:schemeClr val="accent5"/>
          </a:fillRef>
          <a:effectRef idx="2">
            <a:schemeClr val="accent5"/>
          </a:effectRef>
          <a:fontRef idx="minor">
            <a:schemeClr val="tx1"/>
          </a:fontRef>
        </p:style>
      </p:cxnSp>
      <p:sp>
        <p:nvSpPr>
          <p:cNvPr id="9" name="Rectangle 8">
            <a:extLst>
              <a:ext uri="{FF2B5EF4-FFF2-40B4-BE49-F238E27FC236}">
                <a16:creationId xmlns:a16="http://schemas.microsoft.com/office/drawing/2014/main" id="{8DD9689C-1C39-427F-A5AA-3ED149B94E87}"/>
              </a:ext>
            </a:extLst>
          </p:cNvPr>
          <p:cNvSpPr/>
          <p:nvPr/>
        </p:nvSpPr>
        <p:spPr>
          <a:xfrm>
            <a:off x="5477164" y="3510611"/>
            <a:ext cx="1736435" cy="358727"/>
          </a:xfrm>
          <a:prstGeom prst="rect">
            <a:avLst/>
          </a:prstGeom>
          <a:noFill/>
          <a:ln w="7620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6" name="Title 1">
            <a:extLst>
              <a:ext uri="{FF2B5EF4-FFF2-40B4-BE49-F238E27FC236}">
                <a16:creationId xmlns:a16="http://schemas.microsoft.com/office/drawing/2014/main" id="{F03C52F7-2CF2-45FC-A439-0057E112F3F6}"/>
              </a:ext>
            </a:extLst>
          </p:cNvPr>
          <p:cNvSpPr txBox="1">
            <a:spLocks/>
          </p:cNvSpPr>
          <p:nvPr/>
        </p:nvSpPr>
        <p:spPr>
          <a:xfrm>
            <a:off x="3040873" y="212602"/>
            <a:ext cx="6110255" cy="12489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000">
                <a:solidFill>
                  <a:sysClr val="windowText" lastClr="000000"/>
                </a:solidFill>
                <a:latin typeface="Calibri Light" panose="020F0302020204030204"/>
              </a:rPr>
              <a:t>Resources for Responding to COVID-19</a:t>
            </a:r>
          </a:p>
        </p:txBody>
      </p:sp>
    </p:spTree>
    <p:extLst>
      <p:ext uri="{BB962C8B-B14F-4D97-AF65-F5344CB8AC3E}">
        <p14:creationId xmlns:p14="http://schemas.microsoft.com/office/powerpoint/2010/main" val="138121206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CF2C4B-1530-419A-88BC-0372D8ADF628}"/>
              </a:ext>
            </a:extLst>
          </p:cNvPr>
          <p:cNvPicPr>
            <a:picLocks noChangeAspect="1"/>
          </p:cNvPicPr>
          <p:nvPr/>
        </p:nvPicPr>
        <p:blipFill>
          <a:blip r:embed="rId3"/>
          <a:stretch>
            <a:fillRect/>
          </a:stretch>
        </p:blipFill>
        <p:spPr>
          <a:xfrm>
            <a:off x="560712" y="1300037"/>
            <a:ext cx="7382905" cy="4629796"/>
          </a:xfrm>
          <a:prstGeom prst="rect">
            <a:avLst/>
          </a:prstGeom>
        </p:spPr>
      </p:pic>
      <p:sp>
        <p:nvSpPr>
          <p:cNvPr id="8" name="Title 1">
            <a:extLst>
              <a:ext uri="{FF2B5EF4-FFF2-40B4-BE49-F238E27FC236}">
                <a16:creationId xmlns:a16="http://schemas.microsoft.com/office/drawing/2014/main" id="{7162F640-C229-4183-B2C0-E3E4A6A43488}"/>
              </a:ext>
            </a:extLst>
          </p:cNvPr>
          <p:cNvSpPr>
            <a:spLocks noGrp="1"/>
          </p:cNvSpPr>
          <p:nvPr>
            <p:ph type="title"/>
          </p:nvPr>
        </p:nvSpPr>
        <p:spPr>
          <a:xfrm>
            <a:off x="2306498" y="256453"/>
            <a:ext cx="7102229" cy="994172"/>
          </a:xfrm>
        </p:spPr>
        <p:txBody>
          <a:bodyPr>
            <a:normAutofit/>
          </a:bodyPr>
          <a:lstStyle/>
          <a:p>
            <a:r>
              <a:rPr lang="en-US" sz="4000" b="1">
                <a:ea typeface="+mj-lt"/>
                <a:cs typeface="+mj-lt"/>
              </a:rPr>
              <a:t>Setting up for Success at Home</a:t>
            </a:r>
            <a:endParaRPr lang="en-US" sz="4000" b="1"/>
          </a:p>
        </p:txBody>
      </p:sp>
      <p:sp>
        <p:nvSpPr>
          <p:cNvPr id="4" name="Rectangle 3">
            <a:extLst>
              <a:ext uri="{FF2B5EF4-FFF2-40B4-BE49-F238E27FC236}">
                <a16:creationId xmlns:a16="http://schemas.microsoft.com/office/drawing/2014/main" id="{E7E0B1F7-3CF1-45AC-AE7B-F91055FCF0E2}"/>
              </a:ext>
            </a:extLst>
          </p:cNvPr>
          <p:cNvSpPr/>
          <p:nvPr/>
        </p:nvSpPr>
        <p:spPr>
          <a:xfrm>
            <a:off x="961048" y="6161517"/>
            <a:ext cx="4177169" cy="523220"/>
          </a:xfrm>
          <a:prstGeom prst="rect">
            <a:avLst/>
          </a:prstGeom>
        </p:spPr>
        <p:txBody>
          <a:bodyPr wrap="none" anchor="t">
            <a:spAutoFit/>
          </a:bodyPr>
          <a:lstStyle/>
          <a:p>
            <a:pPr>
              <a:defRPr/>
            </a:pPr>
            <a:r>
              <a:rPr lang="en-US" sz="2800" b="1">
                <a:latin typeface="Calibri" panose="020F0502020204030204"/>
                <a:hlinkClick r:id="rId4"/>
              </a:rPr>
              <a:t>http://www.ci3t.org/covid</a:t>
            </a:r>
            <a:endParaRPr lang="en-US" sz="2800" b="1">
              <a:latin typeface="Calibri" panose="020F0502020204030204"/>
            </a:endParaRPr>
          </a:p>
        </p:txBody>
      </p:sp>
      <p:sp>
        <p:nvSpPr>
          <p:cNvPr id="6" name="Rectangle 5">
            <a:extLst>
              <a:ext uri="{FF2B5EF4-FFF2-40B4-BE49-F238E27FC236}">
                <a16:creationId xmlns:a16="http://schemas.microsoft.com/office/drawing/2014/main" id="{FC2C501B-3B31-204E-B893-5C76D3F47728}"/>
              </a:ext>
            </a:extLst>
          </p:cNvPr>
          <p:cNvSpPr/>
          <p:nvPr/>
        </p:nvSpPr>
        <p:spPr>
          <a:xfrm>
            <a:off x="662380" y="2597425"/>
            <a:ext cx="4898519" cy="288649"/>
          </a:xfrm>
          <a:prstGeom prst="rect">
            <a:avLst/>
          </a:prstGeom>
          <a:noFill/>
          <a:ln w="3810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libri" panose="020F0502020204030204"/>
            </a:endParaRPr>
          </a:p>
        </p:txBody>
      </p:sp>
      <p:pic>
        <p:nvPicPr>
          <p:cNvPr id="2" name="Picture 1">
            <a:extLst>
              <a:ext uri="{FF2B5EF4-FFF2-40B4-BE49-F238E27FC236}">
                <a16:creationId xmlns:a16="http://schemas.microsoft.com/office/drawing/2014/main" id="{A1E29518-24BC-4DE6-AE84-7B0ABA5C43A1}"/>
              </a:ext>
            </a:extLst>
          </p:cNvPr>
          <p:cNvPicPr>
            <a:picLocks noChangeAspect="1"/>
          </p:cNvPicPr>
          <p:nvPr/>
        </p:nvPicPr>
        <p:blipFill>
          <a:blip r:embed="rId5"/>
          <a:stretch>
            <a:fillRect/>
          </a:stretch>
        </p:blipFill>
        <p:spPr>
          <a:xfrm>
            <a:off x="5857612" y="1051125"/>
            <a:ext cx="4476394" cy="576887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3" name="Arrow: Curved Left 2">
            <a:extLst>
              <a:ext uri="{FF2B5EF4-FFF2-40B4-BE49-F238E27FC236}">
                <a16:creationId xmlns:a16="http://schemas.microsoft.com/office/drawing/2014/main" id="{F01FD703-190D-489A-B582-9C928DB997DB}"/>
              </a:ext>
            </a:extLst>
          </p:cNvPr>
          <p:cNvSpPr/>
          <p:nvPr/>
        </p:nvSpPr>
        <p:spPr>
          <a:xfrm>
            <a:off x="10025693" y="2086451"/>
            <a:ext cx="1993990" cy="1344663"/>
          </a:xfrm>
          <a:prstGeom prst="curvedLeftArrow">
            <a:avLst>
              <a:gd name="adj1" fmla="val 9476"/>
              <a:gd name="adj2" fmla="val 49392"/>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black"/>
              </a:solidFill>
              <a:latin typeface="Calibri" panose="020F0502020204030204"/>
            </a:endParaRPr>
          </a:p>
        </p:txBody>
      </p:sp>
      <p:sp>
        <p:nvSpPr>
          <p:cNvPr id="10" name="Rectangle 9"/>
          <p:cNvSpPr/>
          <p:nvPr/>
        </p:nvSpPr>
        <p:spPr>
          <a:xfrm>
            <a:off x="6186467" y="3411"/>
            <a:ext cx="6005533" cy="584775"/>
          </a:xfrm>
          <a:prstGeom prst="rect">
            <a:avLst/>
          </a:prstGeom>
        </p:spPr>
        <p:txBody>
          <a:bodyPr wrap="square">
            <a:spAutoFit/>
          </a:bodyPr>
          <a:lstStyle/>
          <a:p>
            <a:pPr lvl="1"/>
            <a:r>
              <a:rPr lang="en-US" sz="3200">
                <a:solidFill>
                  <a:schemeClr val="accent2">
                    <a:lumMod val="75000"/>
                  </a:schemeClr>
                </a:solidFill>
              </a:rPr>
              <a:t>A Look at Expectations</a:t>
            </a:r>
          </a:p>
        </p:txBody>
      </p:sp>
    </p:spTree>
    <p:extLst>
      <p:ext uri="{BB962C8B-B14F-4D97-AF65-F5344CB8AC3E}">
        <p14:creationId xmlns:p14="http://schemas.microsoft.com/office/powerpoint/2010/main" val="968391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1841" y="235138"/>
            <a:ext cx="4317811" cy="6311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rotWithShape="1">
          <a:blip r:embed="rId3"/>
          <a:srcRect b="20860"/>
          <a:stretch/>
        </p:blipFill>
        <p:spPr>
          <a:xfrm>
            <a:off x="4485636" y="1773172"/>
            <a:ext cx="5944916" cy="45843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5076535" y="311658"/>
            <a:ext cx="6005533" cy="584775"/>
          </a:xfrm>
          <a:prstGeom prst="rect">
            <a:avLst/>
          </a:prstGeom>
        </p:spPr>
        <p:txBody>
          <a:bodyPr wrap="square">
            <a:spAutoFit/>
          </a:bodyPr>
          <a:lstStyle/>
          <a:p>
            <a:pPr lvl="1"/>
            <a:r>
              <a:rPr lang="en-US" sz="3200">
                <a:solidFill>
                  <a:schemeClr val="accent2">
                    <a:lumMod val="75000"/>
                  </a:schemeClr>
                </a:solidFill>
              </a:rPr>
              <a:t>A Look at Expectations</a:t>
            </a:r>
          </a:p>
        </p:txBody>
      </p:sp>
    </p:spTree>
    <p:extLst>
      <p:ext uri="{BB962C8B-B14F-4D97-AF65-F5344CB8AC3E}">
        <p14:creationId xmlns:p14="http://schemas.microsoft.com/office/powerpoint/2010/main" val="160469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097BFA-C515-41D5-A6D9-B636AFB1835B}"/>
              </a:ext>
            </a:extLst>
          </p:cNvPr>
          <p:cNvSpPr txBox="1"/>
          <p:nvPr/>
        </p:nvSpPr>
        <p:spPr>
          <a:xfrm>
            <a:off x="419327" y="534585"/>
            <a:ext cx="6619243" cy="1268962"/>
          </a:xfrm>
          <a:prstGeom prst="rect">
            <a:avLst/>
          </a:prstGeom>
        </p:spPr>
        <p:txBody>
          <a:bodyPr vert="horz" lIns="91440" tIns="45720" rIns="91440" bIns="45720" rtlCol="0" anchor="b">
            <a:normAutofit/>
          </a:bodyPr>
          <a:lstStyle/>
          <a:p>
            <a:pPr>
              <a:spcBef>
                <a:spcPct val="0"/>
              </a:spcBef>
              <a:spcAft>
                <a:spcPts val="600"/>
              </a:spcAft>
            </a:pPr>
            <a:endParaRPr lang="en-US" sz="4000">
              <a:solidFill>
                <a:schemeClr val="tx2"/>
              </a:solidFill>
              <a:latin typeface="+mj-lt"/>
              <a:ea typeface="+mj-ea"/>
              <a:cs typeface="+mj-cs"/>
            </a:endParaRPr>
          </a:p>
        </p:txBody>
      </p:sp>
      <p:sp>
        <p:nvSpPr>
          <p:cNvPr id="3" name="TextBox 2">
            <a:extLst>
              <a:ext uri="{FF2B5EF4-FFF2-40B4-BE49-F238E27FC236}">
                <a16:creationId xmlns:a16="http://schemas.microsoft.com/office/drawing/2014/main" id="{8FF6F58D-4389-4527-9C96-6244A7AF8582}"/>
              </a:ext>
            </a:extLst>
          </p:cNvPr>
          <p:cNvSpPr txBox="1"/>
          <p:nvPr/>
        </p:nvSpPr>
        <p:spPr>
          <a:xfrm>
            <a:off x="1803362" y="2338082"/>
            <a:ext cx="9757605" cy="5909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lvl="1">
              <a:lnSpc>
                <a:spcPct val="90000"/>
              </a:lnSpc>
              <a:spcBef>
                <a:spcPct val="0"/>
              </a:spcBef>
              <a:spcAft>
                <a:spcPct val="15000"/>
              </a:spcAft>
            </a:pPr>
            <a:endParaRPr lang="en-US" sz="3600" b="1">
              <a:cs typeface="Calibri"/>
            </a:endParaRPr>
          </a:p>
        </p:txBody>
      </p:sp>
      <p:sp>
        <p:nvSpPr>
          <p:cNvPr id="4" name="TextBox 3">
            <a:extLst>
              <a:ext uri="{FF2B5EF4-FFF2-40B4-BE49-F238E27FC236}">
                <a16:creationId xmlns:a16="http://schemas.microsoft.com/office/drawing/2014/main" id="{3A8ABBEE-6968-47C2-B75A-05E6A68BDDD0}"/>
              </a:ext>
            </a:extLst>
          </p:cNvPr>
          <p:cNvSpPr txBox="1"/>
          <p:nvPr/>
        </p:nvSpPr>
        <p:spPr>
          <a:xfrm>
            <a:off x="203979" y="156713"/>
            <a:ext cx="836965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Ci3T: Monitoring for Success: Using Data to Inform Instruction </a:t>
            </a:r>
          </a:p>
          <a:p>
            <a:r>
              <a:rPr lang="en-US" sz="3600"/>
              <a:t>… Action Planning</a:t>
            </a:r>
          </a:p>
        </p:txBody>
      </p:sp>
      <p:pic>
        <p:nvPicPr>
          <p:cNvPr id="7" name="Picture 8" descr="A screenshot of a cell phone&#10;&#10;Description automatically generated">
            <a:extLst>
              <a:ext uri="{FF2B5EF4-FFF2-40B4-BE49-F238E27FC236}">
                <a16:creationId xmlns:a16="http://schemas.microsoft.com/office/drawing/2014/main" id="{CFD211A7-4EF2-4EE3-A2AA-2A5E784B5099}"/>
              </a:ext>
            </a:extLst>
          </p:cNvPr>
          <p:cNvPicPr>
            <a:picLocks noChangeAspect="1"/>
          </p:cNvPicPr>
          <p:nvPr/>
        </p:nvPicPr>
        <p:blipFill>
          <a:blip r:embed="rId2"/>
          <a:stretch>
            <a:fillRect/>
          </a:stretch>
        </p:blipFill>
        <p:spPr>
          <a:xfrm>
            <a:off x="3838637" y="1295426"/>
            <a:ext cx="6515334" cy="5255618"/>
          </a:xfrm>
          <a:prstGeom prst="rect">
            <a:avLst/>
          </a:prstGeom>
          <a:ln w="57150">
            <a:solidFill>
              <a:srgbClr val="00B0F0"/>
            </a:solidFill>
          </a:ln>
        </p:spPr>
      </p:pic>
      <p:pic>
        <p:nvPicPr>
          <p:cNvPr id="9" name="Picture 9" descr="A picture containing chair, white, holding, person&#10;&#10;Description automatically generated">
            <a:extLst>
              <a:ext uri="{FF2B5EF4-FFF2-40B4-BE49-F238E27FC236}">
                <a16:creationId xmlns:a16="http://schemas.microsoft.com/office/drawing/2014/main" id="{E5411E36-313C-401F-8DD7-A1218EC08B21}"/>
              </a:ext>
            </a:extLst>
          </p:cNvPr>
          <p:cNvPicPr>
            <a:picLocks noChangeAspect="1"/>
          </p:cNvPicPr>
          <p:nvPr/>
        </p:nvPicPr>
        <p:blipFill>
          <a:blip r:embed="rId3"/>
          <a:stretch>
            <a:fillRect/>
          </a:stretch>
        </p:blipFill>
        <p:spPr>
          <a:xfrm>
            <a:off x="1003527" y="3091543"/>
            <a:ext cx="1411060" cy="3113314"/>
          </a:xfrm>
          <a:prstGeom prst="rect">
            <a:avLst/>
          </a:prstGeom>
        </p:spPr>
      </p:pic>
    </p:spTree>
    <p:extLst>
      <p:ext uri="{BB962C8B-B14F-4D97-AF65-F5344CB8AC3E}">
        <p14:creationId xmlns:p14="http://schemas.microsoft.com/office/powerpoint/2010/main" val="25297783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b="1" dirty="0">
                <a:solidFill>
                  <a:prstClr val="white"/>
                </a:solidFill>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dirty="0">
                  <a:ln w="3175">
                    <a:solidFill>
                      <a:prstClr val="white"/>
                    </a:solidFill>
                  </a:ln>
                  <a:solidFill>
                    <a:prstClr val="black"/>
                  </a:solidFill>
                </a:rPr>
                <a:t>Secondary Prevention (</a:t>
              </a:r>
              <a:r>
                <a:rPr lang="en-US" sz="2400" b="1" dirty="0">
                  <a:ln w="3175">
                    <a:solidFill>
                      <a:prstClr val="white"/>
                    </a:solidFill>
                  </a:ln>
                  <a:solidFill>
                    <a:prstClr val="black"/>
                  </a:solidFill>
                  <a:cs typeface="Arial" panose="020B0604020202020204" pitchFamily="34" charset="0"/>
                </a:rPr>
                <a:t>≈15%</a:t>
              </a:r>
              <a:r>
                <a:rPr lang="en-US" sz="2400" b="1" dirty="0">
                  <a:ln w="3175">
                    <a:solidFill>
                      <a:prstClr val="white"/>
                    </a:solidFill>
                  </a:ln>
                  <a:solidFill>
                    <a:prstClr val="black"/>
                  </a:solidFill>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dirty="0">
                  <a:ln w="3175">
                    <a:solidFill>
                      <a:prstClr val="white">
                        <a:alpha val="70000"/>
                      </a:prstClr>
                    </a:solidFill>
                  </a:ln>
                  <a:solidFill>
                    <a:prstClr val="black"/>
                  </a:solidFill>
                </a:rPr>
                <a:t>Primary Prevention (</a:t>
              </a:r>
              <a:r>
                <a:rPr lang="en-US" sz="2400" b="1" dirty="0">
                  <a:ln w="3175">
                    <a:solidFill>
                      <a:prstClr val="white">
                        <a:alpha val="70000"/>
                      </a:prstClr>
                    </a:solidFill>
                  </a:ln>
                  <a:solidFill>
                    <a:prstClr val="black"/>
                  </a:solidFill>
                  <a:cs typeface="Arial" panose="020B0604020202020204" pitchFamily="34" charset="0"/>
                </a:rPr>
                <a:t>≈80%</a:t>
              </a:r>
              <a:r>
                <a:rPr lang="en-US" sz="2400" b="1" dirty="0">
                  <a:ln w="3175">
                    <a:solidFill>
                      <a:prstClr val="white">
                        <a:alpha val="70000"/>
                      </a:prstClr>
                    </a:solidFill>
                  </a:ln>
                  <a:solidFill>
                    <a:prstClr val="black"/>
                  </a:solidFill>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dirty="0">
                  <a:solidFill>
                    <a:prstClr val="black">
                      <a:lumMod val="85000"/>
                      <a:lumOff val="15000"/>
                    </a:prstClr>
                  </a:solidFill>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dirty="0">
                  <a:ln w="3175">
                    <a:solidFill>
                      <a:prstClr val="white">
                        <a:alpha val="70000"/>
                      </a:prstClr>
                    </a:solidFill>
                  </a:ln>
                  <a:solidFill>
                    <a:prstClr val="black"/>
                  </a:solidFill>
                </a:rPr>
                <a:t>Tertiary Prevention  (</a:t>
              </a:r>
              <a:r>
                <a:rPr lang="en-US" sz="2400" b="1" dirty="0">
                  <a:ln w="3175">
                    <a:solidFill>
                      <a:prstClr val="white">
                        <a:alpha val="70000"/>
                      </a:prstClr>
                    </a:solidFill>
                  </a:ln>
                  <a:solidFill>
                    <a:prstClr val="black"/>
                  </a:solidFill>
                  <a:cs typeface="Arial" panose="020B0604020202020204" pitchFamily="34" charset="0"/>
                </a:rPr>
                <a:t>≈5%</a:t>
              </a:r>
              <a:r>
                <a:rPr lang="en-US" sz="2400" b="1" dirty="0">
                  <a:ln w="3175">
                    <a:solidFill>
                      <a:prstClr val="white">
                        <a:alpha val="70000"/>
                      </a:prstClr>
                    </a:solidFill>
                  </a:ln>
                  <a:solidFill>
                    <a:prstClr val="black"/>
                  </a:solidFill>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defTabSz="457200"/>
            <a:r>
              <a:rPr lang="en-US" sz="2000" dirty="0">
                <a:solidFill>
                  <a:prstClr val="black"/>
                </a:solidFill>
              </a:rPr>
              <a:t>(Lane, </a:t>
            </a:r>
            <a:r>
              <a:rPr lang="en-US" sz="2000" dirty="0" err="1">
                <a:solidFill>
                  <a:prstClr val="black"/>
                </a:solidFill>
              </a:rPr>
              <a:t>Kalberg</a:t>
            </a:r>
            <a:r>
              <a:rPr lang="en-US" sz="2000" dirty="0">
                <a:solidFill>
                  <a:prstClr val="black"/>
                </a:solidFill>
              </a:rPr>
              <a:t>, &amp; </a:t>
            </a:r>
            <a:r>
              <a:rPr lang="en-US" sz="2000" dirty="0" err="1">
                <a:solidFill>
                  <a:prstClr val="black"/>
                </a:solidFill>
              </a:rPr>
              <a:t>Menzies</a:t>
            </a:r>
            <a:r>
              <a:rPr lang="en-US" sz="2000" dirty="0">
                <a:solidFill>
                  <a:prstClr val="black"/>
                </a:solidFill>
              </a:rPr>
              <a:t>, 2009)</a:t>
            </a:r>
          </a:p>
        </p:txBody>
      </p:sp>
    </p:spTree>
    <p:extLst>
      <p:ext uri="{BB962C8B-B14F-4D97-AF65-F5344CB8AC3E}">
        <p14:creationId xmlns:p14="http://schemas.microsoft.com/office/powerpoint/2010/main" val="428795582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1AB351-38EB-4F6E-9561-E46E43ABAD26}"/>
              </a:ext>
            </a:extLst>
          </p:cNvPr>
          <p:cNvSpPr>
            <a:spLocks noGrp="1"/>
          </p:cNvSpPr>
          <p:nvPr>
            <p:ph type="title"/>
          </p:nvPr>
        </p:nvSpPr>
        <p:spPr>
          <a:xfrm>
            <a:off x="2152650" y="365126"/>
            <a:ext cx="5444266" cy="1325563"/>
          </a:xfrm>
        </p:spPr>
        <p:txBody>
          <a:bodyPr>
            <a:normAutofit fontScale="90000"/>
          </a:bodyPr>
          <a:lstStyle/>
          <a:p>
            <a:r>
              <a:rPr lang="en-US"/>
              <a:t>Ci3T Monthly Leadership Team Meetings</a:t>
            </a:r>
          </a:p>
        </p:txBody>
      </p:sp>
      <p:pic>
        <p:nvPicPr>
          <p:cNvPr id="8" name="Picture 7" descr="A group of people sitting at a table&#10;&#10;Description automatically generated">
            <a:extLst>
              <a:ext uri="{FF2B5EF4-FFF2-40B4-BE49-F238E27FC236}">
                <a16:creationId xmlns:a16="http://schemas.microsoft.com/office/drawing/2014/main" id="{06798FCE-04D8-4F82-84A4-C4B4192F54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2" r="-1" b="2508"/>
          <a:stretch/>
        </p:blipFill>
        <p:spPr>
          <a:xfrm>
            <a:off x="7657531" y="277101"/>
            <a:ext cx="2638129" cy="3824710"/>
          </a:xfrm>
          <a:prstGeom prst="rect">
            <a:avLst/>
          </a:prstGeom>
          <a:ln w="228600" cap="sq" cmpd="thickThin">
            <a:solidFill>
              <a:srgbClr val="000000"/>
            </a:solidFill>
            <a:prstDash val="solid"/>
            <a:miter lim="800000"/>
          </a:ln>
          <a:effectLst>
            <a:innerShdw blurRad="76200">
              <a:srgbClr val="000000"/>
            </a:innerShdw>
          </a:effectLst>
        </p:spPr>
      </p:pic>
      <p:pic>
        <p:nvPicPr>
          <p:cNvPr id="2" name="Picture 1">
            <a:extLst>
              <a:ext uri="{FF2B5EF4-FFF2-40B4-BE49-F238E27FC236}">
                <a16:creationId xmlns:a16="http://schemas.microsoft.com/office/drawing/2014/main" id="{89EBC72E-FAF5-414F-A471-57D1A91E0D0A}"/>
              </a:ext>
            </a:extLst>
          </p:cNvPr>
          <p:cNvPicPr>
            <a:picLocks noChangeAspect="1"/>
          </p:cNvPicPr>
          <p:nvPr/>
        </p:nvPicPr>
        <p:blipFill>
          <a:blip r:embed="rId4"/>
          <a:stretch>
            <a:fillRect/>
          </a:stretch>
        </p:blipFill>
        <p:spPr>
          <a:xfrm>
            <a:off x="1240971" y="1762235"/>
            <a:ext cx="6313003" cy="48576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959891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964" y="267405"/>
            <a:ext cx="8057766" cy="1180991"/>
          </a:xfrm>
          <a:noFill/>
        </p:spPr>
        <p:txBody>
          <a:bodyPr>
            <a:noAutofit/>
          </a:bodyPr>
          <a:lstStyle/>
          <a:p>
            <a:pPr algn="ctr"/>
            <a:r>
              <a:rPr lang="en-US" sz="3200" dirty="0"/>
              <a:t>Building Capacity &amp; Supporting Sustainability </a:t>
            </a:r>
            <a:br>
              <a:rPr lang="en-US" sz="3200" dirty="0"/>
            </a:br>
            <a:r>
              <a:rPr lang="en-US" sz="3200" dirty="0"/>
              <a:t>Professional Learning Offerings for 2020 -2021 </a:t>
            </a:r>
          </a:p>
        </p:txBody>
      </p:sp>
      <p:pic>
        <p:nvPicPr>
          <p:cNvPr id="7" name="Picture 6"/>
          <p:cNvPicPr>
            <a:picLocks noChangeAspect="1"/>
          </p:cNvPicPr>
          <p:nvPr/>
        </p:nvPicPr>
        <p:blipFill>
          <a:blip r:embed="rId3"/>
          <a:stretch>
            <a:fillRect/>
          </a:stretch>
        </p:blipFill>
        <p:spPr>
          <a:xfrm>
            <a:off x="2463282" y="4934274"/>
            <a:ext cx="5701005" cy="1923726"/>
          </a:xfrm>
          <a:prstGeom prst="rect">
            <a:avLst/>
          </a:prstGeom>
        </p:spPr>
      </p:pic>
      <p:graphicFrame>
        <p:nvGraphicFramePr>
          <p:cNvPr id="5" name="Table 5">
            <a:extLst>
              <a:ext uri="{FF2B5EF4-FFF2-40B4-BE49-F238E27FC236}">
                <a16:creationId xmlns:a16="http://schemas.microsoft.com/office/drawing/2014/main" id="{2923F47E-A5AC-4808-A8D7-D64690799B95}"/>
              </a:ext>
            </a:extLst>
          </p:cNvPr>
          <p:cNvGraphicFramePr>
            <a:graphicFrameLocks noGrp="1"/>
          </p:cNvGraphicFramePr>
          <p:nvPr>
            <p:extLst>
              <p:ext uri="{D42A27DB-BD31-4B8C-83A1-F6EECF244321}">
                <p14:modId xmlns:p14="http://schemas.microsoft.com/office/powerpoint/2010/main" val="3136886106"/>
              </p:ext>
            </p:extLst>
          </p:nvPr>
        </p:nvGraphicFramePr>
        <p:xfrm>
          <a:off x="2067118" y="1604684"/>
          <a:ext cx="6756813" cy="3622040"/>
        </p:xfrm>
        <a:graphic>
          <a:graphicData uri="http://schemas.openxmlformats.org/drawingml/2006/table">
            <a:tbl>
              <a:tblPr firstRow="1" bandRow="1">
                <a:tableStyleId>{5C22544A-7EE6-4342-B048-85BDC9FD1C3A}</a:tableStyleId>
              </a:tblPr>
              <a:tblGrid>
                <a:gridCol w="2347786">
                  <a:extLst>
                    <a:ext uri="{9D8B030D-6E8A-4147-A177-3AD203B41FA5}">
                      <a16:colId xmlns:a16="http://schemas.microsoft.com/office/drawing/2014/main" val="1667838108"/>
                    </a:ext>
                  </a:extLst>
                </a:gridCol>
                <a:gridCol w="2208944">
                  <a:extLst>
                    <a:ext uri="{9D8B030D-6E8A-4147-A177-3AD203B41FA5}">
                      <a16:colId xmlns:a16="http://schemas.microsoft.com/office/drawing/2014/main" val="2635145194"/>
                    </a:ext>
                  </a:extLst>
                </a:gridCol>
                <a:gridCol w="2200083">
                  <a:extLst>
                    <a:ext uri="{9D8B030D-6E8A-4147-A177-3AD203B41FA5}">
                      <a16:colId xmlns:a16="http://schemas.microsoft.com/office/drawing/2014/main" val="2768306411"/>
                    </a:ext>
                  </a:extLst>
                </a:gridCol>
              </a:tblGrid>
              <a:tr h="127803">
                <a:tc>
                  <a:txBody>
                    <a:bodyPr/>
                    <a:lstStyle/>
                    <a:p>
                      <a:r>
                        <a:rPr lang="en-US" sz="1400" dirty="0">
                          <a:solidFill>
                            <a:schemeClr val="tx1"/>
                          </a:solidFill>
                        </a:rPr>
                        <a:t>Ci3T EMPOWER Sessions</a:t>
                      </a:r>
                    </a:p>
                    <a:p>
                      <a:r>
                        <a:rPr lang="en-US" sz="1200" dirty="0">
                          <a:solidFill>
                            <a:schemeClr val="tx1"/>
                          </a:solidFill>
                        </a:rPr>
                        <a:t>Location:  TBA</a:t>
                      </a:r>
                    </a:p>
                    <a:p>
                      <a:r>
                        <a:rPr lang="en-US" sz="1200" dirty="0">
                          <a:solidFill>
                            <a:schemeClr val="tx1"/>
                          </a:solidFill>
                        </a:rPr>
                        <a:t>Attended by:</a:t>
                      </a:r>
                    </a:p>
                    <a:p>
                      <a:endParaRPr lang="en-US" sz="1200" dirty="0">
                        <a:solidFill>
                          <a:schemeClr val="tx1"/>
                        </a:solidFill>
                      </a:endParaRPr>
                    </a:p>
                    <a:p>
                      <a:r>
                        <a:rPr lang="en-US" sz="1200" dirty="0">
                          <a:solidFill>
                            <a:schemeClr val="tx1"/>
                          </a:solidFill>
                        </a:rPr>
                        <a:t>Faculty and Staff</a:t>
                      </a:r>
                    </a:p>
                    <a:p>
                      <a:r>
                        <a:rPr lang="en-US" sz="1200" dirty="0">
                          <a:solidFill>
                            <a:schemeClr val="tx1"/>
                          </a:solidFill>
                        </a:rPr>
                        <a:t>Families (adults only)</a:t>
                      </a:r>
                    </a:p>
                    <a:p>
                      <a:r>
                        <a:rPr lang="en-US" sz="1200" dirty="0">
                          <a:solidFill>
                            <a:schemeClr val="tx1"/>
                          </a:solidFill>
                        </a:rPr>
                        <a:t>Community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School Ci3T Leadership Teams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Ci3T District Trainers and Coaches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400" dirty="0">
                          <a:solidFill>
                            <a:schemeClr val="tx1"/>
                          </a:solidFill>
                        </a:rPr>
                        <a:t>Times CST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54500765"/>
                  </a:ext>
                </a:extLst>
              </a:tr>
              <a:tr h="370840">
                <a:tc>
                  <a:txBody>
                    <a:bodyPr/>
                    <a:lstStyle/>
                    <a:p>
                      <a:pPr algn="ctr"/>
                      <a:r>
                        <a:rPr lang="en-US" sz="1200"/>
                        <a:t>TBA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a:t>September 15, 2020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a:t>5:00 – 7:00 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5262241"/>
                  </a:ext>
                </a:extLst>
              </a:tr>
              <a:tr h="370840">
                <a:tc>
                  <a:txBody>
                    <a:bodyPr/>
                    <a:lstStyle/>
                    <a:p>
                      <a:pPr algn="ctr"/>
                      <a:r>
                        <a:rPr lang="en-US" sz="1200" dirty="0"/>
                        <a:t>TBA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a:t>November 3, 2020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a:t>5:00 – 7:00 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9687781"/>
                  </a:ext>
                </a:extLst>
              </a:tr>
              <a:tr h="370840">
                <a:tc>
                  <a:txBody>
                    <a:bodyPr/>
                    <a:lstStyle/>
                    <a:p>
                      <a:pPr algn="ctr"/>
                      <a:r>
                        <a:rPr lang="en-US" sz="1200"/>
                        <a:t>TBA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a:t>January 26, 2021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a:t>5:00 – 7:00 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519361"/>
                  </a:ext>
                </a:extLst>
              </a:tr>
              <a:tr h="370840">
                <a:tc>
                  <a:txBody>
                    <a:bodyPr/>
                    <a:lstStyle/>
                    <a:p>
                      <a:pPr algn="ctr"/>
                      <a:r>
                        <a:rPr lang="en-US" sz="1200"/>
                        <a:t>TBA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a:t>February 23, 2021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a:t>5:00 – 7:00 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7165185"/>
                  </a:ext>
                </a:extLst>
              </a:tr>
              <a:tr h="370840">
                <a:tc>
                  <a:txBody>
                    <a:bodyPr/>
                    <a:lstStyle/>
                    <a:p>
                      <a:pPr algn="ctr"/>
                      <a:r>
                        <a:rPr lang="en-US" sz="1200"/>
                        <a:t>TBA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a:t>April 20, 2021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5:00 – 7:00 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9987602"/>
                  </a:ext>
                </a:extLst>
              </a:tr>
            </a:tbl>
          </a:graphicData>
        </a:graphic>
      </p:graphicFrame>
      <p:pic>
        <p:nvPicPr>
          <p:cNvPr id="3" name="Picture 3" descr="A screenshot of a cell phone&#10;&#10;Description generated with very high confidence">
            <a:extLst>
              <a:ext uri="{FF2B5EF4-FFF2-40B4-BE49-F238E27FC236}">
                <a16:creationId xmlns:a16="http://schemas.microsoft.com/office/drawing/2014/main" id="{DF8F1516-4ED8-427D-96F6-80AFA7931851}"/>
              </a:ext>
            </a:extLst>
          </p:cNvPr>
          <p:cNvPicPr>
            <a:picLocks noChangeAspect="1"/>
          </p:cNvPicPr>
          <p:nvPr/>
        </p:nvPicPr>
        <p:blipFill>
          <a:blip r:embed="rId4"/>
          <a:stretch>
            <a:fillRect/>
          </a:stretch>
        </p:blipFill>
        <p:spPr>
          <a:xfrm>
            <a:off x="8342243" y="1855498"/>
            <a:ext cx="1610140" cy="11393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424088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7AECE7E-B369-436B-BED7-63A390E5A712}"/>
              </a:ext>
            </a:extLst>
          </p:cNvPr>
          <p:cNvGrpSpPr/>
          <p:nvPr/>
        </p:nvGrpSpPr>
        <p:grpSpPr>
          <a:xfrm>
            <a:off x="1657564" y="5227782"/>
            <a:ext cx="3265419" cy="1635158"/>
            <a:chOff x="3962400" y="0"/>
            <a:chExt cx="3962400" cy="2743200"/>
          </a:xfrm>
        </p:grpSpPr>
        <p:sp>
          <p:nvSpPr>
            <p:cNvPr id="6" name="Rectangle: Single Corner Rounded 5">
              <a:extLst>
                <a:ext uri="{FF2B5EF4-FFF2-40B4-BE49-F238E27FC236}">
                  <a16:creationId xmlns:a16="http://schemas.microsoft.com/office/drawing/2014/main" id="{AA5317BF-BF2B-421B-8D2F-BA63BE83B301}"/>
                </a:ext>
              </a:extLst>
            </p:cNvPr>
            <p:cNvSpPr/>
            <p:nvPr/>
          </p:nvSpPr>
          <p:spPr>
            <a:xfrm>
              <a:off x="3962400" y="0"/>
              <a:ext cx="3962400" cy="2743200"/>
            </a:xfrm>
            <a:prstGeom prst="round1Rect">
              <a:avLst/>
            </a:prstGeom>
            <a:blipFill rotWithShape="0">
              <a:blip r:embed="rId2">
                <a:extLst>
                  <a:ext uri="{BEBA8EAE-BF5A-486C-A8C5-ECC9F3942E4B}">
                    <a14:imgProps xmlns:a14="http://schemas.microsoft.com/office/drawing/2010/main">
                      <a14:imgLayer r:embed="rId3">
                        <a14:imgEffect>
                          <a14:saturation sat="62000"/>
                        </a14:imgEffect>
                      </a14:imgLayer>
                    </a14:imgProps>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ectangle: Single Corner Rounded 4">
              <a:extLst>
                <a:ext uri="{FF2B5EF4-FFF2-40B4-BE49-F238E27FC236}">
                  <a16:creationId xmlns:a16="http://schemas.microsoft.com/office/drawing/2014/main" id="{F604B672-4927-4D44-BBB0-9BCB764F9375}"/>
                </a:ext>
              </a:extLst>
            </p:cNvPr>
            <p:cNvSpPr txBox="1"/>
            <p:nvPr/>
          </p:nvSpPr>
          <p:spPr>
            <a:xfrm>
              <a:off x="3962400" y="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algn="ctr" defTabSz="2889250">
                <a:lnSpc>
                  <a:spcPct val="90000"/>
                </a:lnSpc>
                <a:spcBef>
                  <a:spcPct val="0"/>
                </a:spcBef>
                <a:spcAft>
                  <a:spcPct val="35000"/>
                </a:spcAft>
                <a:defRPr/>
              </a:pPr>
              <a:endParaRPr lang="en-US" sz="6500">
                <a:solidFill>
                  <a:prstClr val="white"/>
                </a:solidFill>
                <a:latin typeface="Calibri" panose="020F0502020204030204"/>
              </a:endParaRPr>
            </a:p>
          </p:txBody>
        </p:sp>
      </p:grpSp>
      <p:sp>
        <p:nvSpPr>
          <p:cNvPr id="2" name="Title 1"/>
          <p:cNvSpPr>
            <a:spLocks noGrp="1"/>
          </p:cNvSpPr>
          <p:nvPr>
            <p:ph type="title"/>
          </p:nvPr>
        </p:nvSpPr>
        <p:spPr/>
        <p:txBody>
          <a:bodyPr/>
          <a:lstStyle/>
          <a:p>
            <a:r>
              <a:rPr lang="en-US"/>
              <a:t>Ci3T Training and Coaching Calls</a:t>
            </a:r>
          </a:p>
        </p:txBody>
      </p:sp>
      <p:graphicFrame>
        <p:nvGraphicFramePr>
          <p:cNvPr id="9" name="Table 8">
            <a:extLst>
              <a:ext uri="{FF2B5EF4-FFF2-40B4-BE49-F238E27FC236}">
                <a16:creationId xmlns:a16="http://schemas.microsoft.com/office/drawing/2014/main" id="{4016DF05-8E4D-42A3-AE50-E5C48DCD8B30}"/>
              </a:ext>
            </a:extLst>
          </p:cNvPr>
          <p:cNvGraphicFramePr>
            <a:graphicFrameLocks noGrp="1"/>
          </p:cNvGraphicFramePr>
          <p:nvPr>
            <p:extLst>
              <p:ext uri="{D42A27DB-BD31-4B8C-83A1-F6EECF244321}">
                <p14:modId xmlns:p14="http://schemas.microsoft.com/office/powerpoint/2010/main" val="2619323816"/>
              </p:ext>
            </p:extLst>
          </p:nvPr>
        </p:nvGraphicFramePr>
        <p:xfrm>
          <a:off x="1894114" y="1407358"/>
          <a:ext cx="7490031" cy="3892435"/>
        </p:xfrm>
        <a:graphic>
          <a:graphicData uri="http://schemas.openxmlformats.org/drawingml/2006/table">
            <a:tbl>
              <a:tblPr firstRow="1" firstCol="1" bandRow="1"/>
              <a:tblGrid>
                <a:gridCol w="3586573">
                  <a:extLst>
                    <a:ext uri="{9D8B030D-6E8A-4147-A177-3AD203B41FA5}">
                      <a16:colId xmlns:a16="http://schemas.microsoft.com/office/drawing/2014/main" val="2404591216"/>
                    </a:ext>
                  </a:extLst>
                </a:gridCol>
                <a:gridCol w="1953235">
                  <a:extLst>
                    <a:ext uri="{9D8B030D-6E8A-4147-A177-3AD203B41FA5}">
                      <a16:colId xmlns:a16="http://schemas.microsoft.com/office/drawing/2014/main" val="2426331659"/>
                    </a:ext>
                  </a:extLst>
                </a:gridCol>
                <a:gridCol w="1950223">
                  <a:extLst>
                    <a:ext uri="{9D8B030D-6E8A-4147-A177-3AD203B41FA5}">
                      <a16:colId xmlns:a16="http://schemas.microsoft.com/office/drawing/2014/main" val="2429669990"/>
                    </a:ext>
                  </a:extLst>
                </a:gridCol>
              </a:tblGrid>
              <a:tr h="1261741">
                <a:tc>
                  <a:txBody>
                    <a:bodyPr/>
                    <a:lstStyle/>
                    <a:p>
                      <a:pPr marL="0" marR="0">
                        <a:spcBef>
                          <a:spcPts val="0"/>
                        </a:spcBef>
                        <a:spcAft>
                          <a:spcPts val="0"/>
                        </a:spcAft>
                      </a:pPr>
                      <a:r>
                        <a:rPr lang="en-US" sz="1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Ci3T Trainer &amp; Coaches Conference Calls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Location:</a:t>
                      </a: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*Held Remotely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Attended by: </a:t>
                      </a: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Ci3T Trainers, Coaches, or Leadership Team Members; open to interested parties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7ACDA"/>
                    </a:solidFill>
                  </a:tcPr>
                </a:tc>
                <a:tc>
                  <a:txBody>
                    <a:bodyPr/>
                    <a:lstStyle/>
                    <a:p>
                      <a:pPr marL="0" marR="0" algn="ctr">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Date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7ACDA"/>
                    </a:solidFill>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Times CST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7ACDA"/>
                    </a:solidFill>
                  </a:tcPr>
                </a:tc>
                <a:extLst>
                  <a:ext uri="{0D108BD9-81ED-4DB2-BD59-A6C34878D82A}">
                    <a16:rowId xmlns:a16="http://schemas.microsoft.com/office/drawing/2014/main" val="37715364"/>
                  </a:ext>
                </a:extLst>
              </a:tr>
              <a:tr h="239154">
                <a:tc>
                  <a:txBody>
                    <a:bodyPr/>
                    <a:lstStyle/>
                    <a:p>
                      <a:pPr marL="342900" marR="0" lvl="0" indent="-342900">
                        <a:lnSpc>
                          <a:spcPct val="107000"/>
                        </a:lnSpc>
                        <a:spcBef>
                          <a:spcPts val="0"/>
                        </a:spcBef>
                        <a:spcAft>
                          <a:spcPts val="0"/>
                        </a:spcAft>
                        <a:buFont typeface="+mj-lt"/>
                        <a:buAutoNum type="arabicPeriod"/>
                      </a:pPr>
                      <a:r>
                        <a:rPr lang="en-US" sz="1400">
                          <a:effectLst/>
                          <a:latin typeface="Calibri" panose="020F0502020204030204" pitchFamily="34" charset="0"/>
                          <a:ea typeface="Calibri" panose="020F0502020204030204" pitchFamily="34" charset="0"/>
                          <a:cs typeface="Calibri" panose="020F0502020204030204" pitchFamily="34" charset="0"/>
                        </a:rPr>
                        <a:t>   Ci3T Conference Call 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Calibri" panose="020F0502020204030204" pitchFamily="34" charset="0"/>
                          <a:cs typeface="Calibri" panose="020F0502020204030204" pitchFamily="34" charset="0"/>
                        </a:rPr>
                        <a:t>August 06, 2020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Calibri" panose="020F0502020204030204" pitchFamily="34" charset="0"/>
                          <a:cs typeface="Calibri" panose="020F0502020204030204" pitchFamily="34" charset="0"/>
                        </a:rPr>
                        <a:t>4:00 p.m. – 5:00 p.m.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1772185"/>
                  </a:ext>
                </a:extLst>
              </a:tr>
              <a:tr h="239154">
                <a:tc>
                  <a:txBody>
                    <a:bodyPr/>
                    <a:lstStyle/>
                    <a:p>
                      <a:pPr marL="0" marR="0" lvl="0" indent="0">
                        <a:lnSpc>
                          <a:spcPct val="107000"/>
                        </a:lnSpc>
                        <a:spcBef>
                          <a:spcPts val="0"/>
                        </a:spcBef>
                        <a:spcAft>
                          <a:spcPts val="0"/>
                        </a:spcAft>
                        <a:buFont typeface="+mj-lt"/>
                        <a:buNone/>
                      </a:pPr>
                      <a:r>
                        <a:rPr lang="en-US" sz="1400">
                          <a:effectLst/>
                          <a:latin typeface="Calibri" panose="020F0502020204030204" pitchFamily="34" charset="0"/>
                          <a:ea typeface="Calibri" panose="020F0502020204030204" pitchFamily="34" charset="0"/>
                          <a:cs typeface="Calibri" panose="020F0502020204030204" pitchFamily="34" charset="0"/>
                        </a:rPr>
                        <a:t>2.        Ci3T Conference Call 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Calibri" panose="020F0502020204030204" pitchFamily="34" charset="0"/>
                          <a:cs typeface="Calibri" panose="020F0502020204030204" pitchFamily="34" charset="0"/>
                        </a:rPr>
                        <a:t>September 03, 2020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Calibri" panose="020F0502020204030204" pitchFamily="34" charset="0"/>
                          <a:cs typeface="Calibri" panose="020F0502020204030204" pitchFamily="34" charset="0"/>
                        </a:rPr>
                        <a:t>4:00 p.m. – 5:00 p.m.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0779307"/>
                  </a:ext>
                </a:extLst>
              </a:tr>
              <a:tr h="239154">
                <a:tc>
                  <a:txBody>
                    <a:bodyPr/>
                    <a:lstStyle/>
                    <a:p>
                      <a:pPr marL="0" marR="0" lvl="0" indent="0">
                        <a:lnSpc>
                          <a:spcPct val="107000"/>
                        </a:lnSpc>
                        <a:spcBef>
                          <a:spcPts val="0"/>
                        </a:spcBef>
                        <a:spcAft>
                          <a:spcPts val="0"/>
                        </a:spcAft>
                        <a:buFont typeface="+mj-lt"/>
                        <a:buNone/>
                      </a:pPr>
                      <a:r>
                        <a:rPr lang="en-US" sz="1400">
                          <a:effectLst/>
                          <a:latin typeface="Calibri" panose="020F0502020204030204" pitchFamily="34" charset="0"/>
                          <a:ea typeface="Calibri" panose="020F0502020204030204" pitchFamily="34" charset="0"/>
                          <a:cs typeface="Calibri" panose="020F0502020204030204" pitchFamily="34" charset="0"/>
                        </a:rPr>
                        <a:t>3.        Ci3T Conference Call 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Calibri" panose="020F0502020204030204" pitchFamily="34" charset="0"/>
                          <a:cs typeface="Calibri" panose="020F0502020204030204" pitchFamily="34" charset="0"/>
                        </a:rPr>
                        <a:t>October 20, 2020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Calibri" panose="020F0502020204030204" pitchFamily="34" charset="0"/>
                          <a:cs typeface="Calibri" panose="020F0502020204030204" pitchFamily="34" charset="0"/>
                        </a:rPr>
                        <a:t>4:00 p.m. – 5:00 p.m.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5472674"/>
                  </a:ext>
                </a:extLst>
              </a:tr>
              <a:tr h="239154">
                <a:tc>
                  <a:txBody>
                    <a:bodyPr/>
                    <a:lstStyle/>
                    <a:p>
                      <a:pPr marL="0" marR="0" lvl="0" indent="0">
                        <a:lnSpc>
                          <a:spcPct val="107000"/>
                        </a:lnSpc>
                        <a:spcBef>
                          <a:spcPts val="0"/>
                        </a:spcBef>
                        <a:spcAft>
                          <a:spcPts val="0"/>
                        </a:spcAft>
                        <a:buFont typeface="+mj-lt"/>
                        <a:buNone/>
                      </a:pPr>
                      <a:r>
                        <a:rPr lang="en-US" sz="1400">
                          <a:effectLst/>
                          <a:latin typeface="Calibri" panose="020F0502020204030204" pitchFamily="34" charset="0"/>
                          <a:ea typeface="Calibri" panose="020F0502020204030204" pitchFamily="34" charset="0"/>
                          <a:cs typeface="Calibri" panose="020F0502020204030204" pitchFamily="34" charset="0"/>
                        </a:rPr>
                        <a:t>4.        Ci3T Conference Call 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Calibri" panose="020F0502020204030204" pitchFamily="34" charset="0"/>
                          <a:cs typeface="Calibri" panose="020F0502020204030204" pitchFamily="34" charset="0"/>
                        </a:rPr>
                        <a:t>November 16, 2020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Calibri" panose="020F0502020204030204" pitchFamily="34" charset="0"/>
                          <a:cs typeface="Calibri" panose="020F0502020204030204" pitchFamily="34" charset="0"/>
                        </a:rPr>
                        <a:t>4:00 p.m. – 5:00 p.m.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2429975"/>
                  </a:ext>
                </a:extLst>
              </a:tr>
              <a:tr h="239154">
                <a:tc>
                  <a:txBody>
                    <a:bodyPr/>
                    <a:lstStyle/>
                    <a:p>
                      <a:pPr marL="0" marR="0" lvl="0" indent="0">
                        <a:lnSpc>
                          <a:spcPct val="107000"/>
                        </a:lnSpc>
                        <a:spcBef>
                          <a:spcPts val="0"/>
                        </a:spcBef>
                        <a:spcAft>
                          <a:spcPts val="0"/>
                        </a:spcAft>
                        <a:buFont typeface="+mj-lt"/>
                        <a:buNone/>
                      </a:pPr>
                      <a:r>
                        <a:rPr lang="en-US" sz="1400">
                          <a:effectLst/>
                          <a:latin typeface="Calibri" panose="020F0502020204030204" pitchFamily="34" charset="0"/>
                          <a:ea typeface="Calibri" panose="020F0502020204030204" pitchFamily="34" charset="0"/>
                          <a:cs typeface="Calibri" panose="020F0502020204030204" pitchFamily="34" charset="0"/>
                        </a:rPr>
                        <a:t>5.        Ci3T Conference Call 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December 14, 2020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Calibri" panose="020F0502020204030204" pitchFamily="34" charset="0"/>
                          <a:cs typeface="Calibri" panose="020F0502020204030204" pitchFamily="34" charset="0"/>
                        </a:rPr>
                        <a:t>4:00 p.m. – 5:00 p.m.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9768222"/>
                  </a:ext>
                </a:extLst>
              </a:tr>
              <a:tr h="239154">
                <a:tc>
                  <a:txBody>
                    <a:bodyPr/>
                    <a:lstStyle/>
                    <a:p>
                      <a:pPr marL="0" marR="0" lvl="0" indent="0">
                        <a:lnSpc>
                          <a:spcPct val="107000"/>
                        </a:lnSpc>
                        <a:spcBef>
                          <a:spcPts val="0"/>
                        </a:spcBef>
                        <a:spcAft>
                          <a:spcPts val="0"/>
                        </a:spcAft>
                        <a:buFont typeface="+mj-lt"/>
                        <a:buNone/>
                      </a:pPr>
                      <a:r>
                        <a:rPr lang="en-US" sz="1400">
                          <a:effectLst/>
                          <a:latin typeface="Calibri" panose="020F0502020204030204" pitchFamily="34" charset="0"/>
                          <a:ea typeface="Calibri" panose="020F0502020204030204" pitchFamily="34" charset="0"/>
                          <a:cs typeface="Calibri" panose="020F0502020204030204" pitchFamily="34" charset="0"/>
                        </a:rPr>
                        <a:t>6.        Ci3T Conference Call 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Calibri" panose="020F0502020204030204" pitchFamily="34" charset="0"/>
                          <a:cs typeface="Calibri" panose="020F0502020204030204" pitchFamily="34" charset="0"/>
                        </a:rPr>
                        <a:t>January 06, 2021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Calibri" panose="020F0502020204030204" pitchFamily="34" charset="0"/>
                          <a:cs typeface="Calibri" panose="020F0502020204030204" pitchFamily="34" charset="0"/>
                        </a:rPr>
                        <a:t>4:00 p.m. – 5:00 p.m.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4615358"/>
                  </a:ext>
                </a:extLst>
              </a:tr>
              <a:tr h="239154">
                <a:tc>
                  <a:txBody>
                    <a:bodyPr/>
                    <a:lstStyle/>
                    <a:p>
                      <a:pPr marL="0" marR="0" lvl="0" indent="0">
                        <a:lnSpc>
                          <a:spcPct val="107000"/>
                        </a:lnSpc>
                        <a:spcBef>
                          <a:spcPts val="0"/>
                        </a:spcBef>
                        <a:spcAft>
                          <a:spcPts val="0"/>
                        </a:spcAft>
                        <a:buFont typeface="+mj-lt"/>
                        <a:buNone/>
                      </a:pPr>
                      <a:r>
                        <a:rPr lang="en-US" sz="1400">
                          <a:effectLst/>
                          <a:latin typeface="Calibri" panose="020F0502020204030204" pitchFamily="34" charset="0"/>
                          <a:ea typeface="Calibri" panose="020F0502020204030204" pitchFamily="34" charset="0"/>
                          <a:cs typeface="Calibri" panose="020F0502020204030204" pitchFamily="34" charset="0"/>
                        </a:rPr>
                        <a:t>7.        Ci3T Conference Call 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Calibri" panose="020F0502020204030204" pitchFamily="34" charset="0"/>
                          <a:cs typeface="Calibri" panose="020F0502020204030204" pitchFamily="34" charset="0"/>
                        </a:rPr>
                        <a:t>February 17, 2021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Calibri" panose="020F0502020204030204" pitchFamily="34" charset="0"/>
                          <a:cs typeface="Calibri" panose="020F0502020204030204" pitchFamily="34" charset="0"/>
                        </a:rPr>
                        <a:t>4:00 p.m. – 5:00 p.m.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2375913"/>
                  </a:ext>
                </a:extLst>
              </a:tr>
              <a:tr h="239154">
                <a:tc>
                  <a:txBody>
                    <a:bodyPr/>
                    <a:lstStyle/>
                    <a:p>
                      <a:pPr marL="0" marR="0" lvl="0" indent="0">
                        <a:lnSpc>
                          <a:spcPct val="107000"/>
                        </a:lnSpc>
                        <a:spcBef>
                          <a:spcPts val="0"/>
                        </a:spcBef>
                        <a:spcAft>
                          <a:spcPts val="0"/>
                        </a:spcAft>
                        <a:buFont typeface="+mj-lt"/>
                        <a:buNone/>
                      </a:pPr>
                      <a:r>
                        <a:rPr lang="en-US" sz="1400">
                          <a:effectLst/>
                          <a:latin typeface="Calibri" panose="020F0502020204030204" pitchFamily="34" charset="0"/>
                          <a:ea typeface="Calibri" panose="020F0502020204030204" pitchFamily="34" charset="0"/>
                          <a:cs typeface="Calibri" panose="020F0502020204030204" pitchFamily="34" charset="0"/>
                        </a:rPr>
                        <a:t>8.        Ci3T Conference Call 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Calibri" panose="020F0502020204030204" pitchFamily="34" charset="0"/>
                          <a:cs typeface="Calibri" panose="020F0502020204030204" pitchFamily="34" charset="0"/>
                        </a:rPr>
                        <a:t>March 23, 2021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Calibri" panose="020F0502020204030204" pitchFamily="34" charset="0"/>
                          <a:cs typeface="Calibri" panose="020F0502020204030204" pitchFamily="34" charset="0"/>
                        </a:rPr>
                        <a:t>4:00 p.m. – 5:00 p.m.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5005820"/>
                  </a:ext>
                </a:extLst>
              </a:tr>
              <a:tr h="239154">
                <a:tc>
                  <a:txBody>
                    <a:bodyPr/>
                    <a:lstStyle/>
                    <a:p>
                      <a:pPr marL="0" marR="0" lvl="0" indent="0">
                        <a:lnSpc>
                          <a:spcPct val="107000"/>
                        </a:lnSpc>
                        <a:spcBef>
                          <a:spcPts val="0"/>
                        </a:spcBef>
                        <a:spcAft>
                          <a:spcPts val="0"/>
                        </a:spcAft>
                        <a:buFont typeface="+mj-lt"/>
                        <a:buNone/>
                      </a:pPr>
                      <a:r>
                        <a:rPr lang="en-US" sz="1400">
                          <a:effectLst/>
                          <a:latin typeface="Calibri" panose="020F0502020204030204" pitchFamily="34" charset="0"/>
                          <a:ea typeface="Calibri" panose="020F0502020204030204" pitchFamily="34" charset="0"/>
                          <a:cs typeface="Calibri" panose="020F0502020204030204" pitchFamily="34" charset="0"/>
                        </a:rPr>
                        <a:t>9.        Ci3T Conference Call 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Calibri" panose="020F0502020204030204" pitchFamily="34" charset="0"/>
                          <a:cs typeface="Calibri" panose="020F0502020204030204" pitchFamily="34" charset="0"/>
                        </a:rPr>
                        <a:t>April 19, 2021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Calibri" panose="020F0502020204030204" pitchFamily="34" charset="0"/>
                          <a:cs typeface="Calibri" panose="020F0502020204030204" pitchFamily="34" charset="0"/>
                        </a:rPr>
                        <a:t>4:00 p.m. – 5:00 p.m.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8924618"/>
                  </a:ext>
                </a:extLst>
              </a:tr>
              <a:tr h="239154">
                <a:tc>
                  <a:txBody>
                    <a:bodyPr/>
                    <a:lstStyle/>
                    <a:p>
                      <a:pPr marL="0" marR="0" lvl="0" indent="0">
                        <a:lnSpc>
                          <a:spcPct val="107000"/>
                        </a:lnSpc>
                        <a:spcBef>
                          <a:spcPts val="0"/>
                        </a:spcBef>
                        <a:spcAft>
                          <a:spcPts val="0"/>
                        </a:spcAft>
                        <a:buFont typeface="+mj-lt"/>
                        <a:buNone/>
                      </a:pPr>
                      <a:r>
                        <a:rPr lang="en-US" sz="1400">
                          <a:effectLst/>
                          <a:latin typeface="Calibri" panose="020F0502020204030204" pitchFamily="34" charset="0"/>
                          <a:ea typeface="Calibri" panose="020F0502020204030204" pitchFamily="34" charset="0"/>
                          <a:cs typeface="Calibri" panose="020F0502020204030204" pitchFamily="34" charset="0"/>
                        </a:rPr>
                        <a:t>10.      Ci3T Conference Call 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Calibri" panose="020F0502020204030204" pitchFamily="34" charset="0"/>
                          <a:cs typeface="Calibri" panose="020F0502020204030204" pitchFamily="34" charset="0"/>
                        </a:rPr>
                        <a:t>May 04, 2021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Calibri" panose="020F0502020204030204" pitchFamily="34" charset="0"/>
                          <a:cs typeface="Calibri" panose="020F0502020204030204" pitchFamily="34" charset="0"/>
                        </a:rPr>
                        <a:t>4:00 p.m. – 5:00 p.m.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4721382"/>
                  </a:ext>
                </a:extLst>
              </a:tr>
              <a:tr h="239154">
                <a:tc>
                  <a:txBody>
                    <a:bodyPr/>
                    <a:lstStyle/>
                    <a:p>
                      <a:pPr marL="0" marR="0" lvl="0" indent="0">
                        <a:lnSpc>
                          <a:spcPct val="107000"/>
                        </a:lnSpc>
                        <a:spcBef>
                          <a:spcPts val="0"/>
                        </a:spcBef>
                        <a:spcAft>
                          <a:spcPts val="0"/>
                        </a:spcAft>
                        <a:buFont typeface="+mj-lt"/>
                        <a:buNone/>
                      </a:pPr>
                      <a:r>
                        <a:rPr lang="en-US" sz="1400">
                          <a:effectLst/>
                          <a:latin typeface="Calibri" panose="020F0502020204030204" pitchFamily="34" charset="0"/>
                          <a:ea typeface="Calibri" panose="020F0502020204030204" pitchFamily="34" charset="0"/>
                          <a:cs typeface="Calibri" panose="020F0502020204030204" pitchFamily="34" charset="0"/>
                        </a:rPr>
                        <a:t>11.      Ci3T Conference Call 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Calibri" panose="020F0502020204030204" pitchFamily="34" charset="0"/>
                          <a:ea typeface="Calibri" panose="020F0502020204030204" pitchFamily="34" charset="0"/>
                          <a:cs typeface="Calibri" panose="020F0502020204030204" pitchFamily="34" charset="0"/>
                        </a:rPr>
                        <a:t>June 10, 2021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4:00 p.m. – 5:00 p.m.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4173648"/>
                  </a:ext>
                </a:extLst>
              </a:tr>
            </a:tbl>
          </a:graphicData>
        </a:graphic>
      </p:graphicFrame>
      <p:pic>
        <p:nvPicPr>
          <p:cNvPr id="3" name="Picture 3" descr="A screenshot of a cell phone&#10;&#10;Description generated with very high confidence">
            <a:extLst>
              <a:ext uri="{FF2B5EF4-FFF2-40B4-BE49-F238E27FC236}">
                <a16:creationId xmlns:a16="http://schemas.microsoft.com/office/drawing/2014/main" id="{C69B2597-DC43-493D-BCDA-EC7CBF1F3B45}"/>
              </a:ext>
            </a:extLst>
          </p:cNvPr>
          <p:cNvPicPr>
            <a:picLocks noChangeAspect="1"/>
          </p:cNvPicPr>
          <p:nvPr/>
        </p:nvPicPr>
        <p:blipFill>
          <a:blip r:embed="rId4"/>
          <a:stretch>
            <a:fillRect/>
          </a:stretch>
        </p:blipFill>
        <p:spPr>
          <a:xfrm>
            <a:off x="9015941" y="796567"/>
            <a:ext cx="2152802" cy="15232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42320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25098" y="-52042"/>
            <a:ext cx="2966902" cy="707886"/>
          </a:xfrm>
          <a:prstGeom prst="rect">
            <a:avLst/>
          </a:prstGeom>
        </p:spPr>
        <p:txBody>
          <a:bodyPr wrap="none">
            <a:spAutoFit/>
          </a:bodyPr>
          <a:lstStyle/>
          <a:p>
            <a:r>
              <a:rPr lang="en-US" sz="4000" dirty="0"/>
              <a:t>www.ci3t.org</a:t>
            </a:r>
          </a:p>
        </p:txBody>
      </p:sp>
      <p:pic>
        <p:nvPicPr>
          <p:cNvPr id="5" name="Picture 4"/>
          <p:cNvPicPr>
            <a:picLocks noChangeAspect="1"/>
          </p:cNvPicPr>
          <p:nvPr/>
        </p:nvPicPr>
        <p:blipFill>
          <a:blip r:embed="rId3"/>
          <a:stretch>
            <a:fillRect/>
          </a:stretch>
        </p:blipFill>
        <p:spPr>
          <a:xfrm>
            <a:off x="439061" y="124756"/>
            <a:ext cx="8316138" cy="5741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7179666" y="460577"/>
            <a:ext cx="5012334" cy="707886"/>
          </a:xfrm>
          <a:prstGeom prst="rect">
            <a:avLst/>
          </a:prstGeom>
        </p:spPr>
        <p:txBody>
          <a:bodyPr wrap="none">
            <a:spAutoFit/>
          </a:bodyPr>
          <a:lstStyle/>
          <a:p>
            <a:r>
              <a:rPr lang="en-US" sz="4000" dirty="0" smtClean="0"/>
              <a:t>Kathleen.Lane@ku.edu</a:t>
            </a:r>
            <a:endParaRPr lang="en-US" sz="4000" dirty="0"/>
          </a:p>
        </p:txBody>
      </p:sp>
      <p:sp>
        <p:nvSpPr>
          <p:cNvPr id="7" name="Rectangle 6"/>
          <p:cNvSpPr/>
          <p:nvPr/>
        </p:nvSpPr>
        <p:spPr>
          <a:xfrm>
            <a:off x="7179666" y="908541"/>
            <a:ext cx="5092163" cy="707886"/>
          </a:xfrm>
          <a:prstGeom prst="rect">
            <a:avLst/>
          </a:prstGeom>
        </p:spPr>
        <p:txBody>
          <a:bodyPr wrap="none">
            <a:spAutoFit/>
          </a:bodyPr>
          <a:lstStyle/>
          <a:p>
            <a:r>
              <a:rPr lang="en-US" sz="4000" dirty="0" smtClean="0"/>
              <a:t>Wendy.Oakes@asu.edu</a:t>
            </a:r>
            <a:endParaRPr lang="en-US" sz="4000" dirty="0"/>
          </a:p>
        </p:txBody>
      </p:sp>
    </p:spTree>
    <p:extLst>
      <p:ext uri="{BB962C8B-B14F-4D97-AF65-F5344CB8AC3E}">
        <p14:creationId xmlns:p14="http://schemas.microsoft.com/office/powerpoint/2010/main" val="1177408470"/>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10" descr="Image result for amy briesch northeastern university">
            <a:extLst>
              <a:ext uri="{FF2B5EF4-FFF2-40B4-BE49-F238E27FC236}">
                <a16:creationId xmlns:a16="http://schemas.microsoft.com/office/drawing/2014/main" id="{9A929E5A-5B5D-46DD-A9C9-02D8CD347C6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612436" y="3667392"/>
            <a:ext cx="1051053" cy="1046808"/>
          </a:xfrm>
          <a:prstGeom prst="ellipse">
            <a:avLst/>
          </a:prstGeom>
          <a:extLst>
            <a:ext uri="{909E8E84-426E-40DD-AFC4-6F175D3DCCD1}">
              <a14:hiddenFill xmlns:a14="http://schemas.microsoft.com/office/drawing/2010/main">
                <a:solidFill>
                  <a:srgbClr val="FFFFFF"/>
                </a:solidFill>
              </a14:hiddenFill>
            </a:ext>
          </a:extLst>
        </p:spPr>
      </p:pic>
      <p:pic>
        <p:nvPicPr>
          <p:cNvPr id="39" name="Grant Allen"/>
          <p:cNvPicPr>
            <a:picLocks noChangeAspect="1"/>
          </p:cNvPicPr>
          <p:nvPr/>
        </p:nvPicPr>
        <p:blipFill rotWithShape="1">
          <a:blip r:embed="rId4" cstate="screen">
            <a:extLst>
              <a:ext uri="{28A0092B-C50C-407E-A947-70E740481C1C}">
                <a14:useLocalDpi xmlns:a14="http://schemas.microsoft.com/office/drawing/2010/main"/>
              </a:ext>
            </a:extLst>
          </a:blip>
          <a:srcRect r="7775"/>
          <a:stretch/>
        </p:blipFill>
        <p:spPr>
          <a:xfrm>
            <a:off x="8972670" y="2901753"/>
            <a:ext cx="984589" cy="1033272"/>
          </a:xfrm>
          <a:prstGeom prst="ellipse">
            <a:avLst/>
          </a:prstGeom>
        </p:spPr>
      </p:pic>
      <p:pic>
        <p:nvPicPr>
          <p:cNvPr id="42" name="Katie Lane">
            <a:extLst>
              <a:ext uri="{FF2B5EF4-FFF2-40B4-BE49-F238E27FC236}">
                <a16:creationId xmlns:a16="http://schemas.microsoft.com/office/drawing/2014/main" id="{A72AF21B-2A65-384B-A9A9-12AB267A8A7B}"/>
              </a:ext>
            </a:extLst>
          </p:cNvPr>
          <p:cNvPicPr>
            <a:picLocks/>
          </p:cNvPicPr>
          <p:nvPr/>
        </p:nvPicPr>
        <p:blipFill rotWithShape="1">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a:xfrm>
            <a:off x="7705505" y="1726524"/>
            <a:ext cx="1071355" cy="1072683"/>
          </a:xfrm>
          <a:prstGeom prst="ellipse">
            <a:avLst/>
          </a:prstGeom>
        </p:spPr>
      </p:pic>
      <p:pic>
        <p:nvPicPr>
          <p:cNvPr id="15" name="Map">
            <a:extLst>
              <a:ext uri="{FF2B5EF4-FFF2-40B4-BE49-F238E27FC236}">
                <a16:creationId xmlns:a16="http://schemas.microsoft.com/office/drawing/2014/main" id="{35C098EC-15A6-4DF6-926D-C14429B52E09}"/>
              </a:ext>
            </a:extLst>
          </p:cNvPr>
          <p:cNvPicPr>
            <a:picLocks noChangeAspect="1"/>
          </p:cNvPicPr>
          <p:nvPr/>
        </p:nvPicPr>
        <p:blipFill>
          <a:blip r:embed="rId7" cstate="screen">
            <a:alphaModFix amt="92000"/>
            <a:extLst>
              <a:ext uri="{28A0092B-C50C-407E-A947-70E740481C1C}">
                <a14:useLocalDpi xmlns:a14="http://schemas.microsoft.com/office/drawing/2010/main"/>
              </a:ext>
            </a:extLst>
          </a:blip>
          <a:stretch>
            <a:fillRect/>
          </a:stretch>
        </p:blipFill>
        <p:spPr>
          <a:xfrm>
            <a:off x="387926" y="838748"/>
            <a:ext cx="8620835" cy="5532400"/>
          </a:xfrm>
          <a:prstGeom prst="rect">
            <a:avLst/>
          </a:prstGeom>
        </p:spPr>
      </p:pic>
      <p:pic>
        <p:nvPicPr>
          <p:cNvPr id="3" name="Kristina Brown">
            <a:extLst>
              <a:ext uri="{FF2B5EF4-FFF2-40B4-BE49-F238E27FC236}">
                <a16:creationId xmlns:a16="http://schemas.microsoft.com/office/drawing/2014/main" id="{548731AF-4A74-48E7-8703-0F82F127E6F7}"/>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679442" y="4557044"/>
            <a:ext cx="1024112" cy="1024112"/>
          </a:xfrm>
          <a:prstGeom prst="ellipse">
            <a:avLst/>
          </a:prstGeom>
        </p:spPr>
      </p:pic>
      <p:pic>
        <p:nvPicPr>
          <p:cNvPr id="44" name="Picture 12" descr="Image result for sandra chafouleas university of connecticut">
            <a:extLst>
              <a:ext uri="{FF2B5EF4-FFF2-40B4-BE49-F238E27FC236}">
                <a16:creationId xmlns:a16="http://schemas.microsoft.com/office/drawing/2014/main" id="{7053C13B-FE32-46A3-BF94-0419009064D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33760" y="4460490"/>
            <a:ext cx="1061307" cy="1061307"/>
          </a:xfrm>
          <a:prstGeom prst="ellipse">
            <a:avLst/>
          </a:prstGeom>
          <a:extLst>
            <a:ext uri="{909E8E84-426E-40DD-AFC4-6F175D3DCCD1}">
              <a14:hiddenFill xmlns:a14="http://schemas.microsoft.com/office/drawing/2010/main">
                <a:solidFill>
                  <a:srgbClr val="FFFFFF"/>
                </a:solidFill>
              </a14:hiddenFill>
            </a:ext>
          </a:extLst>
        </p:spPr>
      </p:pic>
      <p:pic>
        <p:nvPicPr>
          <p:cNvPr id="5" name="Holly"/>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651444" y="838124"/>
            <a:ext cx="1119584" cy="1124650"/>
          </a:xfrm>
          <a:prstGeom prst="ellipse">
            <a:avLst/>
          </a:prstGeom>
          <a:ln w="28575">
            <a:noFill/>
          </a:ln>
          <a:effectLst>
            <a:outerShdw blurRad="50800" dist="38100" dir="2700000" algn="tl" rotWithShape="0">
              <a:prstClr val="black">
                <a:alpha val="40000"/>
              </a:prstClr>
            </a:outerShdw>
          </a:effectLst>
        </p:spPr>
      </p:pic>
      <p:pic>
        <p:nvPicPr>
          <p:cNvPr id="6" name="Jemma"/>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993546" y="161271"/>
            <a:ext cx="1132174" cy="1124649"/>
          </a:xfrm>
          <a:prstGeom prst="ellipse">
            <a:avLst/>
          </a:prstGeom>
          <a:ln w="28575">
            <a:noFill/>
          </a:ln>
          <a:effectLst>
            <a:outerShdw blurRad="50800" dist="38100" dir="2700000" algn="tl" rotWithShape="0">
              <a:prstClr val="black">
                <a:alpha val="40000"/>
              </a:prstClr>
            </a:outerShdw>
          </a:effectLst>
        </p:spPr>
      </p:pic>
      <p:pic>
        <p:nvPicPr>
          <p:cNvPr id="8" name="Robin"/>
          <p:cNvPicPr>
            <a:picLocks noChangeAspect="1"/>
          </p:cNvPicPr>
          <p:nvPr/>
        </p:nvPicPr>
        <p:blipFill rotWithShape="1">
          <a:blip r:embed="rId12" cstate="screen">
            <a:extLst>
              <a:ext uri="{28A0092B-C50C-407E-A947-70E740481C1C}">
                <a14:useLocalDpi xmlns:a14="http://schemas.microsoft.com/office/drawing/2010/main"/>
              </a:ext>
            </a:extLst>
          </a:blip>
          <a:srcRect r="-470"/>
          <a:stretch/>
        </p:blipFill>
        <p:spPr>
          <a:xfrm>
            <a:off x="9242679" y="170010"/>
            <a:ext cx="1132174" cy="1139906"/>
          </a:xfrm>
          <a:prstGeom prst="ellipse">
            <a:avLst/>
          </a:prstGeom>
          <a:ln w="28575">
            <a:noFill/>
          </a:ln>
          <a:effectLst>
            <a:outerShdw blurRad="50800" dist="38100" dir="2700000" algn="tl" rotWithShape="0">
              <a:prstClr val="black">
                <a:alpha val="40000"/>
              </a:prstClr>
            </a:outerShdw>
          </a:effectLst>
        </p:spPr>
      </p:pic>
      <p:pic>
        <p:nvPicPr>
          <p:cNvPr id="9" name="Meredith"/>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8477569" y="4813422"/>
            <a:ext cx="1024946" cy="1028700"/>
          </a:xfrm>
          <a:prstGeom prst="ellipse">
            <a:avLst/>
          </a:prstGeom>
        </p:spPr>
      </p:pic>
      <p:pic>
        <p:nvPicPr>
          <p:cNvPr id="11" name="Brenna Wood"/>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822449" y="5683764"/>
            <a:ext cx="1050131" cy="1049694"/>
          </a:xfrm>
          <a:prstGeom prst="ellipse">
            <a:avLst/>
          </a:prstGeom>
        </p:spPr>
      </p:pic>
      <p:pic>
        <p:nvPicPr>
          <p:cNvPr id="12" name="Picture 11"/>
          <p:cNvPicPr>
            <a:picLocks noChangeAspect="1"/>
          </p:cNvPicPr>
          <p:nvPr/>
        </p:nvPicPr>
        <p:blipFill rotWithShape="1">
          <a:blip r:embed="rId15" cstate="screen">
            <a:extLst>
              <a:ext uri="{BEBA8EAE-BF5A-486C-A8C5-ECC9F3942E4B}">
                <a14:imgProps xmlns:a14="http://schemas.microsoft.com/office/drawing/2010/main">
                  <a14:imgLayer r:embed="rId16">
                    <a14:imgEffect>
                      <a14:brightnessContrast bright="20000"/>
                    </a14:imgEffect>
                  </a14:imgLayer>
                </a14:imgProps>
              </a:ext>
              <a:ext uri="{28A0092B-C50C-407E-A947-70E740481C1C}">
                <a14:useLocalDpi xmlns:a14="http://schemas.microsoft.com/office/drawing/2010/main"/>
              </a:ext>
            </a:extLst>
          </a:blip>
          <a:srcRect/>
          <a:stretch/>
        </p:blipFill>
        <p:spPr>
          <a:xfrm>
            <a:off x="1840458" y="5042710"/>
            <a:ext cx="1019170" cy="1028700"/>
          </a:xfrm>
          <a:prstGeom prst="ellipse">
            <a:avLst/>
          </a:prstGeom>
        </p:spPr>
      </p:pic>
      <p:pic>
        <p:nvPicPr>
          <p:cNvPr id="25" name="Cara"/>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9057054" y="5731889"/>
            <a:ext cx="1028700" cy="1028700"/>
          </a:xfrm>
          <a:prstGeom prst="ellipse">
            <a:avLst/>
          </a:prstGeom>
        </p:spPr>
      </p:pic>
      <p:pic>
        <p:nvPicPr>
          <p:cNvPr id="26" name="Mallory"/>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394735" y="5915944"/>
            <a:ext cx="1022429" cy="1028700"/>
          </a:xfrm>
          <a:prstGeom prst="ellipse">
            <a:avLst/>
          </a:prstGeom>
        </p:spPr>
      </p:pic>
      <p:pic>
        <p:nvPicPr>
          <p:cNvPr id="27" name="Liane"/>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8028953" y="5608706"/>
            <a:ext cx="1025365" cy="1028700"/>
          </a:xfrm>
          <a:prstGeom prst="ellipse">
            <a:avLst/>
          </a:prstGeom>
        </p:spPr>
      </p:pic>
      <p:pic>
        <p:nvPicPr>
          <p:cNvPr id="28" name="Picture 27"/>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8532228" y="3815473"/>
            <a:ext cx="1022018" cy="1028700"/>
          </a:xfrm>
          <a:prstGeom prst="ellipse">
            <a:avLst/>
          </a:prstGeom>
        </p:spPr>
      </p:pic>
      <p:pic>
        <p:nvPicPr>
          <p:cNvPr id="29" name="David Royer"/>
          <p:cNvPicPr>
            <a:picLocks noChangeAspect="1"/>
          </p:cNvPicPr>
          <p:nvPr/>
        </p:nvPicPr>
        <p:blipFill>
          <a:blip r:embed="rId21" cstate="screen">
            <a:extLst>
              <a:ext uri="{28A0092B-C50C-407E-A947-70E740481C1C}">
                <a14:useLocalDpi xmlns:a14="http://schemas.microsoft.com/office/drawing/2010/main"/>
              </a:ext>
            </a:extLst>
          </a:blip>
          <a:srcRect/>
          <a:stretch/>
        </p:blipFill>
        <p:spPr>
          <a:xfrm>
            <a:off x="10941842" y="219605"/>
            <a:ext cx="1084952" cy="1084952"/>
          </a:xfrm>
          <a:prstGeom prst="ellipse">
            <a:avLst/>
          </a:prstGeom>
        </p:spPr>
      </p:pic>
      <p:pic>
        <p:nvPicPr>
          <p:cNvPr id="30" name="Eric Common"/>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10636161" y="2013767"/>
            <a:ext cx="1032575" cy="1028700"/>
          </a:xfrm>
          <a:prstGeom prst="ellipse">
            <a:avLst/>
          </a:prstGeom>
        </p:spPr>
      </p:pic>
      <p:pic>
        <p:nvPicPr>
          <p:cNvPr id="31" name="Abbie" descr="BFF31EDF-3165-488C-BFA8-AD74709271BF@vanderbilt"/>
          <p:cNvPicPr>
            <a:picLocks noChangeAspect="1" noChangeArrowheads="1"/>
          </p:cNvPicPr>
          <p:nvPr/>
        </p:nvPicPr>
        <p:blipFill rotWithShape="1">
          <a:blip r:embed="rId23" cstate="screen">
            <a:extLst>
              <a:ext uri="{28A0092B-C50C-407E-A947-70E740481C1C}">
                <a14:useLocalDpi xmlns:a14="http://schemas.microsoft.com/office/drawing/2010/main"/>
              </a:ext>
            </a:extLst>
          </a:blip>
          <a:srcRect/>
          <a:stretch/>
        </p:blipFill>
        <p:spPr bwMode="auto">
          <a:xfrm>
            <a:off x="9859441" y="2937773"/>
            <a:ext cx="1009487" cy="101272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Nelson Brunsting"/>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7952646" y="3049390"/>
            <a:ext cx="1024166" cy="1028700"/>
          </a:xfrm>
          <a:prstGeom prst="ellipse">
            <a:avLst/>
          </a:prstGeom>
        </p:spPr>
      </p:pic>
      <p:pic>
        <p:nvPicPr>
          <p:cNvPr id="33" name="Allison Bruhn"/>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9740053" y="4813422"/>
            <a:ext cx="1034805" cy="1028700"/>
          </a:xfrm>
          <a:prstGeom prst="ellipse">
            <a:avLst/>
          </a:prstGeom>
        </p:spPr>
      </p:pic>
      <p:pic>
        <p:nvPicPr>
          <p:cNvPr id="34" name="Picture 33"/>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10233931" y="5683764"/>
            <a:ext cx="1101422" cy="1099270"/>
          </a:xfrm>
          <a:prstGeom prst="ellipse">
            <a:avLst/>
          </a:prstGeom>
        </p:spPr>
      </p:pic>
      <p:pic>
        <p:nvPicPr>
          <p:cNvPr id="35" name="Kathryn Germe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6984560" y="5570374"/>
            <a:ext cx="1028700" cy="1028700"/>
          </a:xfrm>
          <a:prstGeom prst="ellipse">
            <a:avLst/>
          </a:prstGeom>
        </p:spPr>
      </p:pic>
      <p:sp>
        <p:nvSpPr>
          <p:cNvPr id="41" name="Oval 40">
            <a:extLst>
              <a:ext uri="{FF2B5EF4-FFF2-40B4-BE49-F238E27FC236}">
                <a16:creationId xmlns:a16="http://schemas.microsoft.com/office/drawing/2014/main" id="{F7382A68-D322-4888-AB64-2CF7AAB5EB58}"/>
              </a:ext>
            </a:extLst>
          </p:cNvPr>
          <p:cNvSpPr/>
          <p:nvPr/>
        </p:nvSpPr>
        <p:spPr>
          <a:xfrm>
            <a:off x="2704842" y="5767099"/>
            <a:ext cx="1024370" cy="1033272"/>
          </a:xfrm>
          <a:prstGeom prst="ellipse">
            <a:avLst/>
          </a:prstGeom>
          <a:blipFill dpi="0" rotWithShape="1">
            <a:blip r:embed="rId28" cstate="screen">
              <a:extLst>
                <a:ext uri="{BEBA8EAE-BF5A-486C-A8C5-ECC9F3942E4B}">
                  <a14:imgProps xmlns:a14="http://schemas.microsoft.com/office/drawing/2010/main">
                    <a14:imgLayer r:embed="rId29">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aloma">
            <a:extLst>
              <a:ext uri="{FF2B5EF4-FFF2-40B4-BE49-F238E27FC236}">
                <a16:creationId xmlns:a16="http://schemas.microsoft.com/office/drawing/2014/main" id="{D32AE4B9-AFB7-4A32-A00D-1737D0DF8842}"/>
              </a:ext>
            </a:extLst>
          </p:cNvPr>
          <p:cNvSpPr/>
          <p:nvPr/>
        </p:nvSpPr>
        <p:spPr>
          <a:xfrm>
            <a:off x="8766729" y="1251783"/>
            <a:ext cx="1051053" cy="1053711"/>
          </a:xfrm>
          <a:prstGeom prst="ellipse">
            <a:avLst/>
          </a:prstGeom>
          <a:blipFill dpi="0" rotWithShape="1">
            <a:blip r:embed="rId30"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itle 1">
            <a:extLst>
              <a:ext uri="{FF2B5EF4-FFF2-40B4-BE49-F238E27FC236}">
                <a16:creationId xmlns:a16="http://schemas.microsoft.com/office/drawing/2014/main" id="{2EC53407-F724-4069-988F-FC0CFDFCD6FE}"/>
              </a:ext>
            </a:extLst>
          </p:cNvPr>
          <p:cNvSpPr txBox="1">
            <a:spLocks/>
          </p:cNvSpPr>
          <p:nvPr/>
        </p:nvSpPr>
        <p:spPr>
          <a:xfrm>
            <a:off x="149757" y="89694"/>
            <a:ext cx="4800795" cy="1325563"/>
          </a:xfrm>
          <a:prstGeom prst="rect">
            <a:avLst/>
          </a:prstGeom>
          <a:noFill/>
        </p:spPr>
        <p:txBody>
          <a:bodyPr vert="horz" lIns="91440" tIns="45720" rIns="91440" bIns="45720" rtlCol="0" anchor="ctr">
            <a:normAutofit fontScale="97500" lnSpcReduction="10000"/>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US" altLang="en-US" sz="3100" b="1" dirty="0"/>
              <a:t>Implementing Ci3T Models: </a:t>
            </a:r>
            <a:br>
              <a:rPr lang="en-US" altLang="en-US" sz="3100" b="1" dirty="0"/>
            </a:br>
            <a:r>
              <a:rPr lang="en-US" altLang="en-US" sz="3100" b="1" dirty="0"/>
              <a:t>A Respectful Partnership</a:t>
            </a:r>
            <a:r>
              <a:rPr lang="en-US" altLang="en-US" sz="3600" b="1" dirty="0"/>
              <a:t/>
            </a:r>
            <a:br>
              <a:rPr lang="en-US" altLang="en-US" sz="3600" b="1" dirty="0"/>
            </a:br>
            <a:endParaRPr lang="en-US" altLang="en-US" sz="3600" b="1" dirty="0">
              <a:solidFill>
                <a:srgbClr val="FF0000"/>
              </a:solidFill>
            </a:endParaRPr>
          </a:p>
        </p:txBody>
      </p:sp>
      <p:pic>
        <p:nvPicPr>
          <p:cNvPr id="13" name="Ashley"/>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9534557" y="3911405"/>
            <a:ext cx="1035011" cy="1028700"/>
          </a:xfrm>
          <a:prstGeom prst="ellipse">
            <a:avLst/>
          </a:prstGeom>
        </p:spPr>
      </p:pic>
      <p:pic>
        <p:nvPicPr>
          <p:cNvPr id="10" name="Emily"/>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10121882" y="914894"/>
            <a:ext cx="1028558" cy="1033272"/>
          </a:xfrm>
          <a:prstGeom prst="ellipse">
            <a:avLst/>
          </a:prstGeom>
        </p:spPr>
      </p:pic>
      <p:pic>
        <p:nvPicPr>
          <p:cNvPr id="40" name="Mark Buckman" descr="A person smiling for the camera&#10;&#10;Description automatically generated">
            <a:extLst>
              <a:ext uri="{FF2B5EF4-FFF2-40B4-BE49-F238E27FC236}">
                <a16:creationId xmlns:a16="http://schemas.microsoft.com/office/drawing/2014/main" id="{258D6A3E-349A-4701-B006-2049A7CE8D19}"/>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6812696" y="1383173"/>
            <a:ext cx="1044541" cy="1044541"/>
          </a:xfrm>
          <a:prstGeom prst="ellipse">
            <a:avLst/>
          </a:prstGeom>
        </p:spPr>
      </p:pic>
      <p:pic>
        <p:nvPicPr>
          <p:cNvPr id="7" name="Wendy"/>
          <p:cNvPicPr>
            <a:picLocks noChangeAspect="1"/>
          </p:cNvPicPr>
          <p:nvPr/>
        </p:nvPicPr>
        <p:blipFill rotWithShape="1">
          <a:blip r:embed="rId34" cstate="screen">
            <a:extLst>
              <a:ext uri="{28A0092B-C50C-407E-A947-70E740481C1C}">
                <a14:useLocalDpi xmlns:a14="http://schemas.microsoft.com/office/drawing/2010/main"/>
              </a:ext>
            </a:extLst>
          </a:blip>
          <a:srcRect/>
          <a:stretch/>
        </p:blipFill>
        <p:spPr>
          <a:xfrm>
            <a:off x="6633269" y="110387"/>
            <a:ext cx="1132960" cy="1124649"/>
          </a:xfrm>
          <a:prstGeom prst="ellipse">
            <a:avLst/>
          </a:prstGeom>
          <a:ln w="28575">
            <a:noFill/>
          </a:ln>
          <a:effectLst>
            <a:outerShdw blurRad="50800" dist="38100" dir="2700000" algn="tl" rotWithShape="0">
              <a:prstClr val="black">
                <a:alpha val="40000"/>
              </a:prstClr>
            </a:outerShdw>
          </a:effectLst>
        </p:spPr>
      </p:pic>
      <p:pic>
        <p:nvPicPr>
          <p:cNvPr id="49" name="Sara" descr="A person in a striped shirt and smiling at the camera&#10;&#10;Description automatically generated">
            <a:extLst>
              <a:ext uri="{FF2B5EF4-FFF2-40B4-BE49-F238E27FC236}">
                <a16:creationId xmlns:a16="http://schemas.microsoft.com/office/drawing/2014/main" id="{7F13DBB0-C83E-443F-840C-6261CF44AB38}"/>
              </a:ext>
            </a:extLst>
          </p:cNvPr>
          <p:cNvPicPr>
            <a:picLocks noChangeAspect="1"/>
          </p:cNvPicPr>
          <p:nvPr/>
        </p:nvPicPr>
        <p:blipFill rotWithShape="1">
          <a:blip r:embed="rId35" cstate="screen">
            <a:extLst>
              <a:ext uri="{28A0092B-C50C-407E-A947-70E740481C1C}">
                <a14:useLocalDpi xmlns:a14="http://schemas.microsoft.com/office/drawing/2010/main"/>
              </a:ext>
            </a:extLst>
          </a:blip>
          <a:srcRect/>
          <a:stretch/>
        </p:blipFill>
        <p:spPr>
          <a:xfrm>
            <a:off x="8240154" y="2061622"/>
            <a:ext cx="1033272" cy="1033272"/>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37" name="Melinda Leko">
            <a:extLst>
              <a:ext uri="{FF2B5EF4-FFF2-40B4-BE49-F238E27FC236}">
                <a16:creationId xmlns:a16="http://schemas.microsoft.com/office/drawing/2014/main" id="{2C01DB6C-7834-FD40-848B-93AA043BC354}"/>
              </a:ext>
            </a:extLst>
          </p:cNvPr>
          <p:cNvPicPr>
            <a:picLocks noChangeAspect="1"/>
          </p:cNvPicPr>
          <p:nvPr/>
        </p:nvPicPr>
        <p:blipFill>
          <a:blip r:embed="rId36">
            <a:extLst>
              <a:ext uri="{28A0092B-C50C-407E-A947-70E740481C1C}">
                <a14:useLocalDpi xmlns:a14="http://schemas.microsoft.com/office/drawing/2010/main"/>
              </a:ext>
            </a:extLst>
          </a:blip>
          <a:stretch>
            <a:fillRect/>
          </a:stretch>
        </p:blipFill>
        <p:spPr>
          <a:xfrm>
            <a:off x="9522465" y="1926447"/>
            <a:ext cx="1098646" cy="1098646"/>
          </a:xfrm>
          <a:prstGeom prst="ellipse">
            <a:avLst/>
          </a:prstGeom>
          <a:effectLst/>
        </p:spPr>
      </p:pic>
      <p:pic>
        <p:nvPicPr>
          <p:cNvPr id="50" name="Picture 49" descr="A person posing for the camera&#10;&#10;Description automatically generated">
            <a:extLst>
              <a:ext uri="{FF2B5EF4-FFF2-40B4-BE49-F238E27FC236}">
                <a16:creationId xmlns:a16="http://schemas.microsoft.com/office/drawing/2014/main" id="{99FC6371-7A5A-4D8D-8AA3-7222E1A51406}"/>
              </a:ext>
            </a:extLst>
          </p:cNvPr>
          <p:cNvPicPr>
            <a:picLocks noChangeAspect="1"/>
          </p:cNvPicPr>
          <p:nvPr/>
        </p:nvPicPr>
        <p:blipFill rotWithShape="1">
          <a:blip r:embed="rId37" cstate="screen">
            <a:extLst>
              <a:ext uri="{28A0092B-C50C-407E-A947-70E740481C1C}">
                <a14:useLocalDpi xmlns:a14="http://schemas.microsoft.com/office/drawing/2010/main"/>
              </a:ext>
            </a:extLst>
          </a:blip>
          <a:srcRect/>
          <a:stretch/>
        </p:blipFill>
        <p:spPr>
          <a:xfrm>
            <a:off x="5978505" y="5465311"/>
            <a:ext cx="1024128" cy="1024128"/>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51" name="Picture 6">
            <a:extLst>
              <a:ext uri="{FF2B5EF4-FFF2-40B4-BE49-F238E27FC236}">
                <a16:creationId xmlns:a16="http://schemas.microsoft.com/office/drawing/2014/main" id="{640C0C17-8BC8-4272-94A2-D4DE39C9A3C1}"/>
              </a:ext>
            </a:extLst>
          </p:cNvPr>
          <p:cNvPicPr>
            <a:picLocks noChangeAspect="1" noChangeArrowheads="1"/>
          </p:cNvPicPr>
          <p:nvPr/>
        </p:nvPicPr>
        <p:blipFill rotWithShape="1">
          <a:blip r:embed="rId38" cstate="screen">
            <a:extLst>
              <a:ext uri="{28A0092B-C50C-407E-A947-70E740481C1C}">
                <a14:useLocalDpi xmlns:a14="http://schemas.microsoft.com/office/drawing/2010/main"/>
              </a:ext>
            </a:extLst>
          </a:blip>
          <a:srcRect/>
          <a:stretch/>
        </p:blipFill>
        <p:spPr bwMode="auto">
          <a:xfrm>
            <a:off x="4579380" y="386220"/>
            <a:ext cx="1112883" cy="1143000"/>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52" name="Rectangle 2">
            <a:extLst>
              <a:ext uri="{FF2B5EF4-FFF2-40B4-BE49-F238E27FC236}">
                <a16:creationId xmlns:a16="http://schemas.microsoft.com/office/drawing/2014/main" id="{4FB3E230-3727-4A6F-B58B-EDEF8AE27A71}"/>
              </a:ext>
            </a:extLst>
          </p:cNvPr>
          <p:cNvSpPr>
            <a:spLocks noChangeArrowheads="1"/>
          </p:cNvSpPr>
          <p:nvPr/>
        </p:nvSpPr>
        <p:spPr bwMode="auto">
          <a:xfrm>
            <a:off x="9194568" y="452639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4" name="Picture 53" descr="A group of people posing for the camera&#10;&#10;Description automatically generated">
            <a:extLst>
              <a:ext uri="{FF2B5EF4-FFF2-40B4-BE49-F238E27FC236}">
                <a16:creationId xmlns:a16="http://schemas.microsoft.com/office/drawing/2014/main" id="{0C617ADE-B26E-4E56-A840-81EC3D4773E1}"/>
              </a:ext>
            </a:extLst>
          </p:cNvPr>
          <p:cNvPicPr>
            <a:picLocks noChangeAspect="1"/>
          </p:cNvPicPr>
          <p:nvPr/>
        </p:nvPicPr>
        <p:blipFill rotWithShape="1">
          <a:blip r:embed="rId39" cstate="screen">
            <a:extLst>
              <a:ext uri="{28A0092B-C50C-407E-A947-70E740481C1C}">
                <a14:useLocalDpi xmlns:a14="http://schemas.microsoft.com/office/drawing/2010/main"/>
              </a:ext>
            </a:extLst>
          </a:blip>
          <a:srcRect/>
          <a:stretch/>
        </p:blipFill>
        <p:spPr>
          <a:xfrm>
            <a:off x="6468715" y="4485889"/>
            <a:ext cx="1068918" cy="1108763"/>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46" name="Picture 45" descr="A person wearing a blue shirt and smiling at the camera&#10;&#10;Description automatically generated">
            <a:extLst>
              <a:ext uri="{FF2B5EF4-FFF2-40B4-BE49-F238E27FC236}">
                <a16:creationId xmlns:a16="http://schemas.microsoft.com/office/drawing/2014/main" id="{7C69943B-6334-4557-977A-46F5F1128106}"/>
              </a:ext>
            </a:extLst>
          </p:cNvPr>
          <p:cNvPicPr>
            <a:picLocks noChangeAspect="1"/>
          </p:cNvPicPr>
          <p:nvPr/>
        </p:nvPicPr>
        <p:blipFill rotWithShape="1">
          <a:blip r:embed="rId40" cstate="hqprint">
            <a:extLst>
              <a:ext uri="{28A0092B-C50C-407E-A947-70E740481C1C}">
                <a14:useLocalDpi xmlns:a14="http://schemas.microsoft.com/office/drawing/2010/main" val="0"/>
              </a:ext>
            </a:extLst>
          </a:blip>
          <a:srcRect l="6285" r="24034"/>
          <a:stretch/>
        </p:blipFill>
        <p:spPr>
          <a:xfrm>
            <a:off x="4964041" y="5860911"/>
            <a:ext cx="1114046" cy="1064124"/>
          </a:xfrm>
          <a:prstGeom prst="flowChartConnector">
            <a:avLst/>
          </a:prstGeom>
        </p:spPr>
      </p:pic>
      <p:pic>
        <p:nvPicPr>
          <p:cNvPr id="45" name="Picture 10" descr="Image result for amy briesch northeastern university">
            <a:extLst>
              <a:ext uri="{FF2B5EF4-FFF2-40B4-BE49-F238E27FC236}">
                <a16:creationId xmlns:a16="http://schemas.microsoft.com/office/drawing/2014/main" id="{9A929E5A-5B5D-46DD-A9C9-02D8CD347C6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962882" y="3212817"/>
            <a:ext cx="1051053" cy="1046808"/>
          </a:xfrm>
          <a:prstGeom prst="ellipse">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839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par>
                                <p:cTn id="29" presetID="3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par>
                                <p:cTn id="35" presetID="3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1000" fill="hold"/>
                                        <p:tgtEl>
                                          <p:spTgt spid="29"/>
                                        </p:tgtEl>
                                        <p:attrNameLst>
                                          <p:attrName>ppt_w</p:attrName>
                                        </p:attrNameLst>
                                      </p:cBhvr>
                                      <p:tavLst>
                                        <p:tav tm="0">
                                          <p:val>
                                            <p:fltVal val="0"/>
                                          </p:val>
                                        </p:tav>
                                        <p:tav tm="100000">
                                          <p:val>
                                            <p:strVal val="#ppt_w"/>
                                          </p:val>
                                        </p:tav>
                                      </p:tavLst>
                                    </p:anim>
                                    <p:anim calcmode="lin" valueType="num">
                                      <p:cBhvr>
                                        <p:cTn id="38" dur="1000" fill="hold"/>
                                        <p:tgtEl>
                                          <p:spTgt spid="29"/>
                                        </p:tgtEl>
                                        <p:attrNameLst>
                                          <p:attrName>ppt_h</p:attrName>
                                        </p:attrNameLst>
                                      </p:cBhvr>
                                      <p:tavLst>
                                        <p:tav tm="0">
                                          <p:val>
                                            <p:fltVal val="0"/>
                                          </p:val>
                                        </p:tav>
                                        <p:tav tm="100000">
                                          <p:val>
                                            <p:strVal val="#ppt_h"/>
                                          </p:val>
                                        </p:tav>
                                      </p:tavLst>
                                    </p:anim>
                                    <p:anim calcmode="lin" valueType="num">
                                      <p:cBhvr>
                                        <p:cTn id="39" dur="1000" fill="hold"/>
                                        <p:tgtEl>
                                          <p:spTgt spid="29"/>
                                        </p:tgtEl>
                                        <p:attrNameLst>
                                          <p:attrName>style.rotation</p:attrName>
                                        </p:attrNameLst>
                                      </p:cBhvr>
                                      <p:tavLst>
                                        <p:tav tm="0">
                                          <p:val>
                                            <p:fltVal val="90"/>
                                          </p:val>
                                        </p:tav>
                                        <p:tav tm="100000">
                                          <p:val>
                                            <p:fltVal val="0"/>
                                          </p:val>
                                        </p:tav>
                                      </p:tavLst>
                                    </p:anim>
                                    <p:animEffect transition="in" filter="fade">
                                      <p:cBhvr>
                                        <p:cTn id="40" dur="1000"/>
                                        <p:tgtEl>
                                          <p:spTgt spid="29"/>
                                        </p:tgtEl>
                                      </p:cBhvr>
                                    </p:animEffect>
                                  </p:childTnLst>
                                </p:cTn>
                              </p:par>
                              <p:par>
                                <p:cTn id="41" presetID="3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1000" fill="hold"/>
                                        <p:tgtEl>
                                          <p:spTgt spid="30"/>
                                        </p:tgtEl>
                                        <p:attrNameLst>
                                          <p:attrName>ppt_w</p:attrName>
                                        </p:attrNameLst>
                                      </p:cBhvr>
                                      <p:tavLst>
                                        <p:tav tm="0">
                                          <p:val>
                                            <p:fltVal val="0"/>
                                          </p:val>
                                        </p:tav>
                                        <p:tav tm="100000">
                                          <p:val>
                                            <p:strVal val="#ppt_w"/>
                                          </p:val>
                                        </p:tav>
                                      </p:tavLst>
                                    </p:anim>
                                    <p:anim calcmode="lin" valueType="num">
                                      <p:cBhvr>
                                        <p:cTn id="44" dur="1000" fill="hold"/>
                                        <p:tgtEl>
                                          <p:spTgt spid="30"/>
                                        </p:tgtEl>
                                        <p:attrNameLst>
                                          <p:attrName>ppt_h</p:attrName>
                                        </p:attrNameLst>
                                      </p:cBhvr>
                                      <p:tavLst>
                                        <p:tav tm="0">
                                          <p:val>
                                            <p:fltVal val="0"/>
                                          </p:val>
                                        </p:tav>
                                        <p:tav tm="100000">
                                          <p:val>
                                            <p:strVal val="#ppt_h"/>
                                          </p:val>
                                        </p:tav>
                                      </p:tavLst>
                                    </p:anim>
                                    <p:anim calcmode="lin" valueType="num">
                                      <p:cBhvr>
                                        <p:cTn id="45" dur="1000" fill="hold"/>
                                        <p:tgtEl>
                                          <p:spTgt spid="30"/>
                                        </p:tgtEl>
                                        <p:attrNameLst>
                                          <p:attrName>style.rotation</p:attrName>
                                        </p:attrNameLst>
                                      </p:cBhvr>
                                      <p:tavLst>
                                        <p:tav tm="0">
                                          <p:val>
                                            <p:fltVal val="90"/>
                                          </p:val>
                                        </p:tav>
                                        <p:tav tm="100000">
                                          <p:val>
                                            <p:fltVal val="0"/>
                                          </p:val>
                                        </p:tav>
                                      </p:tavLst>
                                    </p:anim>
                                    <p:animEffect transition="in" filter="fade">
                                      <p:cBhvr>
                                        <p:cTn id="46" dur="1000"/>
                                        <p:tgtEl>
                                          <p:spTgt spid="30"/>
                                        </p:tgtEl>
                                      </p:cBhvr>
                                    </p:animEffect>
                                  </p:childTnLst>
                                </p:cTn>
                              </p:par>
                              <p:par>
                                <p:cTn id="47" presetID="3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fltVal val="0"/>
                                          </p:val>
                                        </p:tav>
                                        <p:tav tm="100000">
                                          <p:val>
                                            <p:strVal val="#ppt_w"/>
                                          </p:val>
                                        </p:tav>
                                      </p:tavLst>
                                    </p:anim>
                                    <p:anim calcmode="lin" valueType="num">
                                      <p:cBhvr>
                                        <p:cTn id="50" dur="1000" fill="hold"/>
                                        <p:tgtEl>
                                          <p:spTgt spid="9"/>
                                        </p:tgtEl>
                                        <p:attrNameLst>
                                          <p:attrName>ppt_h</p:attrName>
                                        </p:attrNameLst>
                                      </p:cBhvr>
                                      <p:tavLst>
                                        <p:tav tm="0">
                                          <p:val>
                                            <p:fltVal val="0"/>
                                          </p:val>
                                        </p:tav>
                                        <p:tav tm="100000">
                                          <p:val>
                                            <p:strVal val="#ppt_h"/>
                                          </p:val>
                                        </p:tav>
                                      </p:tavLst>
                                    </p:anim>
                                    <p:anim calcmode="lin" valueType="num">
                                      <p:cBhvr>
                                        <p:cTn id="51" dur="1000" fill="hold"/>
                                        <p:tgtEl>
                                          <p:spTgt spid="9"/>
                                        </p:tgtEl>
                                        <p:attrNameLst>
                                          <p:attrName>style.rotation</p:attrName>
                                        </p:attrNameLst>
                                      </p:cBhvr>
                                      <p:tavLst>
                                        <p:tav tm="0">
                                          <p:val>
                                            <p:fltVal val="90"/>
                                          </p:val>
                                        </p:tav>
                                        <p:tav tm="100000">
                                          <p:val>
                                            <p:fltVal val="0"/>
                                          </p:val>
                                        </p:tav>
                                      </p:tavLst>
                                    </p:anim>
                                    <p:animEffect transition="in" filter="fade">
                                      <p:cBhvr>
                                        <p:cTn id="52" dur="1000"/>
                                        <p:tgtEl>
                                          <p:spTgt spid="9"/>
                                        </p:tgtEl>
                                      </p:cBhvr>
                                    </p:animEffect>
                                  </p:childTnLst>
                                </p:cTn>
                              </p:par>
                              <p:par>
                                <p:cTn id="53" presetID="31"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p:cTn id="55" dur="1000" fill="hold"/>
                                        <p:tgtEl>
                                          <p:spTgt spid="42"/>
                                        </p:tgtEl>
                                        <p:attrNameLst>
                                          <p:attrName>ppt_w</p:attrName>
                                        </p:attrNameLst>
                                      </p:cBhvr>
                                      <p:tavLst>
                                        <p:tav tm="0">
                                          <p:val>
                                            <p:fltVal val="0"/>
                                          </p:val>
                                        </p:tav>
                                        <p:tav tm="100000">
                                          <p:val>
                                            <p:strVal val="#ppt_w"/>
                                          </p:val>
                                        </p:tav>
                                      </p:tavLst>
                                    </p:anim>
                                    <p:anim calcmode="lin" valueType="num">
                                      <p:cBhvr>
                                        <p:cTn id="56" dur="1000" fill="hold"/>
                                        <p:tgtEl>
                                          <p:spTgt spid="42"/>
                                        </p:tgtEl>
                                        <p:attrNameLst>
                                          <p:attrName>ppt_h</p:attrName>
                                        </p:attrNameLst>
                                      </p:cBhvr>
                                      <p:tavLst>
                                        <p:tav tm="0">
                                          <p:val>
                                            <p:fltVal val="0"/>
                                          </p:val>
                                        </p:tav>
                                        <p:tav tm="100000">
                                          <p:val>
                                            <p:strVal val="#ppt_h"/>
                                          </p:val>
                                        </p:tav>
                                      </p:tavLst>
                                    </p:anim>
                                    <p:anim calcmode="lin" valueType="num">
                                      <p:cBhvr>
                                        <p:cTn id="57" dur="1000" fill="hold"/>
                                        <p:tgtEl>
                                          <p:spTgt spid="42"/>
                                        </p:tgtEl>
                                        <p:attrNameLst>
                                          <p:attrName>style.rotation</p:attrName>
                                        </p:attrNameLst>
                                      </p:cBhvr>
                                      <p:tavLst>
                                        <p:tav tm="0">
                                          <p:val>
                                            <p:fltVal val="90"/>
                                          </p:val>
                                        </p:tav>
                                        <p:tav tm="100000">
                                          <p:val>
                                            <p:fltVal val="0"/>
                                          </p:val>
                                        </p:tav>
                                      </p:tavLst>
                                    </p:anim>
                                    <p:animEffect transition="in" filter="fade">
                                      <p:cBhvr>
                                        <p:cTn id="58" dur="1000"/>
                                        <p:tgtEl>
                                          <p:spTgt spid="42"/>
                                        </p:tgtEl>
                                      </p:cBhvr>
                                    </p:animEffect>
                                  </p:childTnLst>
                                </p:cTn>
                              </p:par>
                              <p:par>
                                <p:cTn id="59" presetID="31"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1000" fill="hold"/>
                                        <p:tgtEl>
                                          <p:spTgt spid="11"/>
                                        </p:tgtEl>
                                        <p:attrNameLst>
                                          <p:attrName>ppt_w</p:attrName>
                                        </p:attrNameLst>
                                      </p:cBhvr>
                                      <p:tavLst>
                                        <p:tav tm="0">
                                          <p:val>
                                            <p:fltVal val="0"/>
                                          </p:val>
                                        </p:tav>
                                        <p:tav tm="100000">
                                          <p:val>
                                            <p:strVal val="#ppt_w"/>
                                          </p:val>
                                        </p:tav>
                                      </p:tavLst>
                                    </p:anim>
                                    <p:anim calcmode="lin" valueType="num">
                                      <p:cBhvr>
                                        <p:cTn id="62" dur="1000" fill="hold"/>
                                        <p:tgtEl>
                                          <p:spTgt spid="11"/>
                                        </p:tgtEl>
                                        <p:attrNameLst>
                                          <p:attrName>ppt_h</p:attrName>
                                        </p:attrNameLst>
                                      </p:cBhvr>
                                      <p:tavLst>
                                        <p:tav tm="0">
                                          <p:val>
                                            <p:fltVal val="0"/>
                                          </p:val>
                                        </p:tav>
                                        <p:tav tm="100000">
                                          <p:val>
                                            <p:strVal val="#ppt_h"/>
                                          </p:val>
                                        </p:tav>
                                      </p:tavLst>
                                    </p:anim>
                                    <p:anim calcmode="lin" valueType="num">
                                      <p:cBhvr>
                                        <p:cTn id="63" dur="1000" fill="hold"/>
                                        <p:tgtEl>
                                          <p:spTgt spid="11"/>
                                        </p:tgtEl>
                                        <p:attrNameLst>
                                          <p:attrName>style.rotation</p:attrName>
                                        </p:attrNameLst>
                                      </p:cBhvr>
                                      <p:tavLst>
                                        <p:tav tm="0">
                                          <p:val>
                                            <p:fltVal val="90"/>
                                          </p:val>
                                        </p:tav>
                                        <p:tav tm="100000">
                                          <p:val>
                                            <p:fltVal val="0"/>
                                          </p:val>
                                        </p:tav>
                                      </p:tavLst>
                                    </p:anim>
                                    <p:animEffect transition="in" filter="fade">
                                      <p:cBhvr>
                                        <p:cTn id="64" dur="1000"/>
                                        <p:tgtEl>
                                          <p:spTgt spid="11"/>
                                        </p:tgtEl>
                                      </p:cBhvr>
                                    </p:animEffect>
                                  </p:childTnLst>
                                </p:cTn>
                              </p:par>
                              <p:par>
                                <p:cTn id="65" presetID="31"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p:cTn id="67" dur="1000" fill="hold"/>
                                        <p:tgtEl>
                                          <p:spTgt spid="32"/>
                                        </p:tgtEl>
                                        <p:attrNameLst>
                                          <p:attrName>ppt_w</p:attrName>
                                        </p:attrNameLst>
                                      </p:cBhvr>
                                      <p:tavLst>
                                        <p:tav tm="0">
                                          <p:val>
                                            <p:fltVal val="0"/>
                                          </p:val>
                                        </p:tav>
                                        <p:tav tm="100000">
                                          <p:val>
                                            <p:strVal val="#ppt_w"/>
                                          </p:val>
                                        </p:tav>
                                      </p:tavLst>
                                    </p:anim>
                                    <p:anim calcmode="lin" valueType="num">
                                      <p:cBhvr>
                                        <p:cTn id="68" dur="1000" fill="hold"/>
                                        <p:tgtEl>
                                          <p:spTgt spid="32"/>
                                        </p:tgtEl>
                                        <p:attrNameLst>
                                          <p:attrName>ppt_h</p:attrName>
                                        </p:attrNameLst>
                                      </p:cBhvr>
                                      <p:tavLst>
                                        <p:tav tm="0">
                                          <p:val>
                                            <p:fltVal val="0"/>
                                          </p:val>
                                        </p:tav>
                                        <p:tav tm="100000">
                                          <p:val>
                                            <p:strVal val="#ppt_h"/>
                                          </p:val>
                                        </p:tav>
                                      </p:tavLst>
                                    </p:anim>
                                    <p:anim calcmode="lin" valueType="num">
                                      <p:cBhvr>
                                        <p:cTn id="69" dur="1000" fill="hold"/>
                                        <p:tgtEl>
                                          <p:spTgt spid="32"/>
                                        </p:tgtEl>
                                        <p:attrNameLst>
                                          <p:attrName>style.rotation</p:attrName>
                                        </p:attrNameLst>
                                      </p:cBhvr>
                                      <p:tavLst>
                                        <p:tav tm="0">
                                          <p:val>
                                            <p:fltVal val="90"/>
                                          </p:val>
                                        </p:tav>
                                        <p:tav tm="100000">
                                          <p:val>
                                            <p:fltVal val="0"/>
                                          </p:val>
                                        </p:tav>
                                      </p:tavLst>
                                    </p:anim>
                                    <p:animEffect transition="in" filter="fade">
                                      <p:cBhvr>
                                        <p:cTn id="70" dur="1000"/>
                                        <p:tgtEl>
                                          <p:spTgt spid="32"/>
                                        </p:tgtEl>
                                      </p:cBhvr>
                                    </p:animEffect>
                                  </p:childTnLst>
                                </p:cTn>
                              </p:par>
                              <p:par>
                                <p:cTn id="71" presetID="31" presetClass="entr" presetSubtype="0" fill="hold" nodeType="withEffect">
                                  <p:stCondLst>
                                    <p:cond delay="0"/>
                                  </p:stCondLst>
                                  <p:childTnLst>
                                    <p:set>
                                      <p:cBhvr>
                                        <p:cTn id="72" dur="1" fill="hold">
                                          <p:stCondLst>
                                            <p:cond delay="0"/>
                                          </p:stCondLst>
                                        </p:cTn>
                                        <p:tgtEl>
                                          <p:spTgt spid="40"/>
                                        </p:tgtEl>
                                        <p:attrNameLst>
                                          <p:attrName>style.visibility</p:attrName>
                                        </p:attrNameLst>
                                      </p:cBhvr>
                                      <p:to>
                                        <p:strVal val="visible"/>
                                      </p:to>
                                    </p:set>
                                    <p:anim calcmode="lin" valueType="num">
                                      <p:cBhvr>
                                        <p:cTn id="73" dur="1000" fill="hold"/>
                                        <p:tgtEl>
                                          <p:spTgt spid="40"/>
                                        </p:tgtEl>
                                        <p:attrNameLst>
                                          <p:attrName>ppt_w</p:attrName>
                                        </p:attrNameLst>
                                      </p:cBhvr>
                                      <p:tavLst>
                                        <p:tav tm="0">
                                          <p:val>
                                            <p:fltVal val="0"/>
                                          </p:val>
                                        </p:tav>
                                        <p:tav tm="100000">
                                          <p:val>
                                            <p:strVal val="#ppt_w"/>
                                          </p:val>
                                        </p:tav>
                                      </p:tavLst>
                                    </p:anim>
                                    <p:anim calcmode="lin" valueType="num">
                                      <p:cBhvr>
                                        <p:cTn id="74" dur="1000" fill="hold"/>
                                        <p:tgtEl>
                                          <p:spTgt spid="40"/>
                                        </p:tgtEl>
                                        <p:attrNameLst>
                                          <p:attrName>ppt_h</p:attrName>
                                        </p:attrNameLst>
                                      </p:cBhvr>
                                      <p:tavLst>
                                        <p:tav tm="0">
                                          <p:val>
                                            <p:fltVal val="0"/>
                                          </p:val>
                                        </p:tav>
                                        <p:tav tm="100000">
                                          <p:val>
                                            <p:strVal val="#ppt_h"/>
                                          </p:val>
                                        </p:tav>
                                      </p:tavLst>
                                    </p:anim>
                                    <p:anim calcmode="lin" valueType="num">
                                      <p:cBhvr>
                                        <p:cTn id="75" dur="1000" fill="hold"/>
                                        <p:tgtEl>
                                          <p:spTgt spid="40"/>
                                        </p:tgtEl>
                                        <p:attrNameLst>
                                          <p:attrName>style.rotation</p:attrName>
                                        </p:attrNameLst>
                                      </p:cBhvr>
                                      <p:tavLst>
                                        <p:tav tm="0">
                                          <p:val>
                                            <p:fltVal val="90"/>
                                          </p:val>
                                        </p:tav>
                                        <p:tav tm="100000">
                                          <p:val>
                                            <p:fltVal val="0"/>
                                          </p:val>
                                        </p:tav>
                                      </p:tavLst>
                                    </p:anim>
                                    <p:animEffect transition="in" filter="fade">
                                      <p:cBhvr>
                                        <p:cTn id="76" dur="1000"/>
                                        <p:tgtEl>
                                          <p:spTgt spid="40"/>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p:cTn id="79" dur="1000" fill="hold"/>
                                        <p:tgtEl>
                                          <p:spTgt spid="36"/>
                                        </p:tgtEl>
                                        <p:attrNameLst>
                                          <p:attrName>ppt_w</p:attrName>
                                        </p:attrNameLst>
                                      </p:cBhvr>
                                      <p:tavLst>
                                        <p:tav tm="0">
                                          <p:val>
                                            <p:fltVal val="0"/>
                                          </p:val>
                                        </p:tav>
                                        <p:tav tm="100000">
                                          <p:val>
                                            <p:strVal val="#ppt_w"/>
                                          </p:val>
                                        </p:tav>
                                      </p:tavLst>
                                    </p:anim>
                                    <p:anim calcmode="lin" valueType="num">
                                      <p:cBhvr>
                                        <p:cTn id="80" dur="1000" fill="hold"/>
                                        <p:tgtEl>
                                          <p:spTgt spid="36"/>
                                        </p:tgtEl>
                                        <p:attrNameLst>
                                          <p:attrName>ppt_h</p:attrName>
                                        </p:attrNameLst>
                                      </p:cBhvr>
                                      <p:tavLst>
                                        <p:tav tm="0">
                                          <p:val>
                                            <p:fltVal val="0"/>
                                          </p:val>
                                        </p:tav>
                                        <p:tav tm="100000">
                                          <p:val>
                                            <p:strVal val="#ppt_h"/>
                                          </p:val>
                                        </p:tav>
                                      </p:tavLst>
                                    </p:anim>
                                    <p:anim calcmode="lin" valueType="num">
                                      <p:cBhvr>
                                        <p:cTn id="81" dur="1000" fill="hold"/>
                                        <p:tgtEl>
                                          <p:spTgt spid="36"/>
                                        </p:tgtEl>
                                        <p:attrNameLst>
                                          <p:attrName>style.rotation</p:attrName>
                                        </p:attrNameLst>
                                      </p:cBhvr>
                                      <p:tavLst>
                                        <p:tav tm="0">
                                          <p:val>
                                            <p:fltVal val="90"/>
                                          </p:val>
                                        </p:tav>
                                        <p:tav tm="100000">
                                          <p:val>
                                            <p:fltVal val="0"/>
                                          </p:val>
                                        </p:tav>
                                      </p:tavLst>
                                    </p:anim>
                                    <p:animEffect transition="in" filter="fade">
                                      <p:cBhvr>
                                        <p:cTn id="82" dur="1000"/>
                                        <p:tgtEl>
                                          <p:spTgt spid="36"/>
                                        </p:tgtEl>
                                      </p:cBhvr>
                                    </p:animEffect>
                                  </p:childTnLst>
                                </p:cTn>
                              </p:par>
                              <p:par>
                                <p:cTn id="83" presetID="31" presetClass="entr" presetSubtype="0" fill="hold" nodeType="withEffect">
                                  <p:stCondLst>
                                    <p:cond delay="0"/>
                                  </p:stCondLst>
                                  <p:childTnLst>
                                    <p:set>
                                      <p:cBhvr>
                                        <p:cTn id="84" dur="1" fill="hold">
                                          <p:stCondLst>
                                            <p:cond delay="0"/>
                                          </p:stCondLst>
                                        </p:cTn>
                                        <p:tgtEl>
                                          <p:spTgt spid="12"/>
                                        </p:tgtEl>
                                        <p:attrNameLst>
                                          <p:attrName>style.visibility</p:attrName>
                                        </p:attrNameLst>
                                      </p:cBhvr>
                                      <p:to>
                                        <p:strVal val="visible"/>
                                      </p:to>
                                    </p:set>
                                    <p:anim calcmode="lin" valueType="num">
                                      <p:cBhvr>
                                        <p:cTn id="85" dur="1000" fill="hold"/>
                                        <p:tgtEl>
                                          <p:spTgt spid="12"/>
                                        </p:tgtEl>
                                        <p:attrNameLst>
                                          <p:attrName>ppt_w</p:attrName>
                                        </p:attrNameLst>
                                      </p:cBhvr>
                                      <p:tavLst>
                                        <p:tav tm="0">
                                          <p:val>
                                            <p:fltVal val="0"/>
                                          </p:val>
                                        </p:tav>
                                        <p:tav tm="100000">
                                          <p:val>
                                            <p:strVal val="#ppt_w"/>
                                          </p:val>
                                        </p:tav>
                                      </p:tavLst>
                                    </p:anim>
                                    <p:anim calcmode="lin" valueType="num">
                                      <p:cBhvr>
                                        <p:cTn id="86" dur="1000" fill="hold"/>
                                        <p:tgtEl>
                                          <p:spTgt spid="12"/>
                                        </p:tgtEl>
                                        <p:attrNameLst>
                                          <p:attrName>ppt_h</p:attrName>
                                        </p:attrNameLst>
                                      </p:cBhvr>
                                      <p:tavLst>
                                        <p:tav tm="0">
                                          <p:val>
                                            <p:fltVal val="0"/>
                                          </p:val>
                                        </p:tav>
                                        <p:tav tm="100000">
                                          <p:val>
                                            <p:strVal val="#ppt_h"/>
                                          </p:val>
                                        </p:tav>
                                      </p:tavLst>
                                    </p:anim>
                                    <p:anim calcmode="lin" valueType="num">
                                      <p:cBhvr>
                                        <p:cTn id="87" dur="1000" fill="hold"/>
                                        <p:tgtEl>
                                          <p:spTgt spid="12"/>
                                        </p:tgtEl>
                                        <p:attrNameLst>
                                          <p:attrName>style.rotation</p:attrName>
                                        </p:attrNameLst>
                                      </p:cBhvr>
                                      <p:tavLst>
                                        <p:tav tm="0">
                                          <p:val>
                                            <p:fltVal val="90"/>
                                          </p:val>
                                        </p:tav>
                                        <p:tav tm="100000">
                                          <p:val>
                                            <p:fltVal val="0"/>
                                          </p:val>
                                        </p:tav>
                                      </p:tavLst>
                                    </p:anim>
                                    <p:animEffect transition="in" filter="fade">
                                      <p:cBhvr>
                                        <p:cTn id="88" dur="1000"/>
                                        <p:tgtEl>
                                          <p:spTgt spid="12"/>
                                        </p:tgtEl>
                                      </p:cBhvr>
                                    </p:animEffect>
                                  </p:childTnLst>
                                </p:cTn>
                              </p:par>
                              <p:par>
                                <p:cTn id="89" presetID="31" presetClass="entr" presetSubtype="0" fill="hold" nodeType="withEffect">
                                  <p:stCondLst>
                                    <p:cond delay="0"/>
                                  </p:stCondLst>
                                  <p:childTnLst>
                                    <p:set>
                                      <p:cBhvr>
                                        <p:cTn id="90" dur="1" fill="hold">
                                          <p:stCondLst>
                                            <p:cond delay="0"/>
                                          </p:stCondLst>
                                        </p:cTn>
                                        <p:tgtEl>
                                          <p:spTgt spid="13"/>
                                        </p:tgtEl>
                                        <p:attrNameLst>
                                          <p:attrName>style.visibility</p:attrName>
                                        </p:attrNameLst>
                                      </p:cBhvr>
                                      <p:to>
                                        <p:strVal val="visible"/>
                                      </p:to>
                                    </p:set>
                                    <p:anim calcmode="lin" valueType="num">
                                      <p:cBhvr>
                                        <p:cTn id="91" dur="1000" fill="hold"/>
                                        <p:tgtEl>
                                          <p:spTgt spid="13"/>
                                        </p:tgtEl>
                                        <p:attrNameLst>
                                          <p:attrName>ppt_w</p:attrName>
                                        </p:attrNameLst>
                                      </p:cBhvr>
                                      <p:tavLst>
                                        <p:tav tm="0">
                                          <p:val>
                                            <p:fltVal val="0"/>
                                          </p:val>
                                        </p:tav>
                                        <p:tav tm="100000">
                                          <p:val>
                                            <p:strVal val="#ppt_w"/>
                                          </p:val>
                                        </p:tav>
                                      </p:tavLst>
                                    </p:anim>
                                    <p:anim calcmode="lin" valueType="num">
                                      <p:cBhvr>
                                        <p:cTn id="92" dur="1000" fill="hold"/>
                                        <p:tgtEl>
                                          <p:spTgt spid="13"/>
                                        </p:tgtEl>
                                        <p:attrNameLst>
                                          <p:attrName>ppt_h</p:attrName>
                                        </p:attrNameLst>
                                      </p:cBhvr>
                                      <p:tavLst>
                                        <p:tav tm="0">
                                          <p:val>
                                            <p:fltVal val="0"/>
                                          </p:val>
                                        </p:tav>
                                        <p:tav tm="100000">
                                          <p:val>
                                            <p:strVal val="#ppt_h"/>
                                          </p:val>
                                        </p:tav>
                                      </p:tavLst>
                                    </p:anim>
                                    <p:anim calcmode="lin" valueType="num">
                                      <p:cBhvr>
                                        <p:cTn id="93" dur="1000" fill="hold"/>
                                        <p:tgtEl>
                                          <p:spTgt spid="13"/>
                                        </p:tgtEl>
                                        <p:attrNameLst>
                                          <p:attrName>style.rotation</p:attrName>
                                        </p:attrNameLst>
                                      </p:cBhvr>
                                      <p:tavLst>
                                        <p:tav tm="0">
                                          <p:val>
                                            <p:fltVal val="90"/>
                                          </p:val>
                                        </p:tav>
                                        <p:tav tm="100000">
                                          <p:val>
                                            <p:fltVal val="0"/>
                                          </p:val>
                                        </p:tav>
                                      </p:tavLst>
                                    </p:anim>
                                    <p:animEffect transition="in" filter="fade">
                                      <p:cBhvr>
                                        <p:cTn id="94" dur="1000"/>
                                        <p:tgtEl>
                                          <p:spTgt spid="13"/>
                                        </p:tgtEl>
                                      </p:cBhvr>
                                    </p:animEffect>
                                  </p:childTnLst>
                                </p:cTn>
                              </p:par>
                              <p:par>
                                <p:cTn id="95" presetID="31" presetClass="entr" presetSubtype="0" fill="hold" nodeType="withEffect">
                                  <p:stCondLst>
                                    <p:cond delay="0"/>
                                  </p:stCondLst>
                                  <p:childTnLst>
                                    <p:set>
                                      <p:cBhvr>
                                        <p:cTn id="96" dur="1" fill="hold">
                                          <p:stCondLst>
                                            <p:cond delay="0"/>
                                          </p:stCondLst>
                                        </p:cTn>
                                        <p:tgtEl>
                                          <p:spTgt spid="25"/>
                                        </p:tgtEl>
                                        <p:attrNameLst>
                                          <p:attrName>style.visibility</p:attrName>
                                        </p:attrNameLst>
                                      </p:cBhvr>
                                      <p:to>
                                        <p:strVal val="visible"/>
                                      </p:to>
                                    </p:set>
                                    <p:anim calcmode="lin" valueType="num">
                                      <p:cBhvr>
                                        <p:cTn id="97" dur="1000" fill="hold"/>
                                        <p:tgtEl>
                                          <p:spTgt spid="25"/>
                                        </p:tgtEl>
                                        <p:attrNameLst>
                                          <p:attrName>ppt_w</p:attrName>
                                        </p:attrNameLst>
                                      </p:cBhvr>
                                      <p:tavLst>
                                        <p:tav tm="0">
                                          <p:val>
                                            <p:fltVal val="0"/>
                                          </p:val>
                                        </p:tav>
                                        <p:tav tm="100000">
                                          <p:val>
                                            <p:strVal val="#ppt_w"/>
                                          </p:val>
                                        </p:tav>
                                      </p:tavLst>
                                    </p:anim>
                                    <p:anim calcmode="lin" valueType="num">
                                      <p:cBhvr>
                                        <p:cTn id="98" dur="1000" fill="hold"/>
                                        <p:tgtEl>
                                          <p:spTgt spid="25"/>
                                        </p:tgtEl>
                                        <p:attrNameLst>
                                          <p:attrName>ppt_h</p:attrName>
                                        </p:attrNameLst>
                                      </p:cBhvr>
                                      <p:tavLst>
                                        <p:tav tm="0">
                                          <p:val>
                                            <p:fltVal val="0"/>
                                          </p:val>
                                        </p:tav>
                                        <p:tav tm="100000">
                                          <p:val>
                                            <p:strVal val="#ppt_h"/>
                                          </p:val>
                                        </p:tav>
                                      </p:tavLst>
                                    </p:anim>
                                    <p:anim calcmode="lin" valueType="num">
                                      <p:cBhvr>
                                        <p:cTn id="99" dur="1000" fill="hold"/>
                                        <p:tgtEl>
                                          <p:spTgt spid="25"/>
                                        </p:tgtEl>
                                        <p:attrNameLst>
                                          <p:attrName>style.rotation</p:attrName>
                                        </p:attrNameLst>
                                      </p:cBhvr>
                                      <p:tavLst>
                                        <p:tav tm="0">
                                          <p:val>
                                            <p:fltVal val="90"/>
                                          </p:val>
                                        </p:tav>
                                        <p:tav tm="100000">
                                          <p:val>
                                            <p:fltVal val="0"/>
                                          </p:val>
                                        </p:tav>
                                      </p:tavLst>
                                    </p:anim>
                                    <p:animEffect transition="in" filter="fade">
                                      <p:cBhvr>
                                        <p:cTn id="100" dur="1000"/>
                                        <p:tgtEl>
                                          <p:spTgt spid="25"/>
                                        </p:tgtEl>
                                      </p:cBhvr>
                                    </p:animEffect>
                                  </p:childTnLst>
                                </p:cTn>
                              </p:par>
                              <p:par>
                                <p:cTn id="101" presetID="31" presetClass="entr" presetSubtype="0" fill="hold" nodeType="withEffect">
                                  <p:stCondLst>
                                    <p:cond delay="0"/>
                                  </p:stCondLst>
                                  <p:childTnLst>
                                    <p:set>
                                      <p:cBhvr>
                                        <p:cTn id="102" dur="1" fill="hold">
                                          <p:stCondLst>
                                            <p:cond delay="0"/>
                                          </p:stCondLst>
                                        </p:cTn>
                                        <p:tgtEl>
                                          <p:spTgt spid="26"/>
                                        </p:tgtEl>
                                        <p:attrNameLst>
                                          <p:attrName>style.visibility</p:attrName>
                                        </p:attrNameLst>
                                      </p:cBhvr>
                                      <p:to>
                                        <p:strVal val="visible"/>
                                      </p:to>
                                    </p:set>
                                    <p:anim calcmode="lin" valueType="num">
                                      <p:cBhvr>
                                        <p:cTn id="103" dur="1000" fill="hold"/>
                                        <p:tgtEl>
                                          <p:spTgt spid="26"/>
                                        </p:tgtEl>
                                        <p:attrNameLst>
                                          <p:attrName>ppt_w</p:attrName>
                                        </p:attrNameLst>
                                      </p:cBhvr>
                                      <p:tavLst>
                                        <p:tav tm="0">
                                          <p:val>
                                            <p:fltVal val="0"/>
                                          </p:val>
                                        </p:tav>
                                        <p:tav tm="100000">
                                          <p:val>
                                            <p:strVal val="#ppt_w"/>
                                          </p:val>
                                        </p:tav>
                                      </p:tavLst>
                                    </p:anim>
                                    <p:anim calcmode="lin" valueType="num">
                                      <p:cBhvr>
                                        <p:cTn id="104" dur="1000" fill="hold"/>
                                        <p:tgtEl>
                                          <p:spTgt spid="26"/>
                                        </p:tgtEl>
                                        <p:attrNameLst>
                                          <p:attrName>ppt_h</p:attrName>
                                        </p:attrNameLst>
                                      </p:cBhvr>
                                      <p:tavLst>
                                        <p:tav tm="0">
                                          <p:val>
                                            <p:fltVal val="0"/>
                                          </p:val>
                                        </p:tav>
                                        <p:tav tm="100000">
                                          <p:val>
                                            <p:strVal val="#ppt_h"/>
                                          </p:val>
                                        </p:tav>
                                      </p:tavLst>
                                    </p:anim>
                                    <p:anim calcmode="lin" valueType="num">
                                      <p:cBhvr>
                                        <p:cTn id="105" dur="1000" fill="hold"/>
                                        <p:tgtEl>
                                          <p:spTgt spid="26"/>
                                        </p:tgtEl>
                                        <p:attrNameLst>
                                          <p:attrName>style.rotation</p:attrName>
                                        </p:attrNameLst>
                                      </p:cBhvr>
                                      <p:tavLst>
                                        <p:tav tm="0">
                                          <p:val>
                                            <p:fltVal val="90"/>
                                          </p:val>
                                        </p:tav>
                                        <p:tav tm="100000">
                                          <p:val>
                                            <p:fltVal val="0"/>
                                          </p:val>
                                        </p:tav>
                                      </p:tavLst>
                                    </p:anim>
                                    <p:animEffect transition="in" filter="fade">
                                      <p:cBhvr>
                                        <p:cTn id="106" dur="1000"/>
                                        <p:tgtEl>
                                          <p:spTgt spid="26"/>
                                        </p:tgtEl>
                                      </p:cBhvr>
                                    </p:animEffect>
                                  </p:childTnLst>
                                </p:cTn>
                              </p:par>
                              <p:par>
                                <p:cTn id="107" presetID="31" presetClass="entr" presetSubtype="0" fill="hold" nodeType="withEffect">
                                  <p:stCondLst>
                                    <p:cond delay="0"/>
                                  </p:stCondLst>
                                  <p:childTnLst>
                                    <p:set>
                                      <p:cBhvr>
                                        <p:cTn id="108" dur="1" fill="hold">
                                          <p:stCondLst>
                                            <p:cond delay="0"/>
                                          </p:stCondLst>
                                        </p:cTn>
                                        <p:tgtEl>
                                          <p:spTgt spid="27"/>
                                        </p:tgtEl>
                                        <p:attrNameLst>
                                          <p:attrName>style.visibility</p:attrName>
                                        </p:attrNameLst>
                                      </p:cBhvr>
                                      <p:to>
                                        <p:strVal val="visible"/>
                                      </p:to>
                                    </p:set>
                                    <p:anim calcmode="lin" valueType="num">
                                      <p:cBhvr>
                                        <p:cTn id="109" dur="1000" fill="hold"/>
                                        <p:tgtEl>
                                          <p:spTgt spid="27"/>
                                        </p:tgtEl>
                                        <p:attrNameLst>
                                          <p:attrName>ppt_w</p:attrName>
                                        </p:attrNameLst>
                                      </p:cBhvr>
                                      <p:tavLst>
                                        <p:tav tm="0">
                                          <p:val>
                                            <p:fltVal val="0"/>
                                          </p:val>
                                        </p:tav>
                                        <p:tav tm="100000">
                                          <p:val>
                                            <p:strVal val="#ppt_w"/>
                                          </p:val>
                                        </p:tav>
                                      </p:tavLst>
                                    </p:anim>
                                    <p:anim calcmode="lin" valueType="num">
                                      <p:cBhvr>
                                        <p:cTn id="110" dur="1000" fill="hold"/>
                                        <p:tgtEl>
                                          <p:spTgt spid="27"/>
                                        </p:tgtEl>
                                        <p:attrNameLst>
                                          <p:attrName>ppt_h</p:attrName>
                                        </p:attrNameLst>
                                      </p:cBhvr>
                                      <p:tavLst>
                                        <p:tav tm="0">
                                          <p:val>
                                            <p:fltVal val="0"/>
                                          </p:val>
                                        </p:tav>
                                        <p:tav tm="100000">
                                          <p:val>
                                            <p:strVal val="#ppt_h"/>
                                          </p:val>
                                        </p:tav>
                                      </p:tavLst>
                                    </p:anim>
                                    <p:anim calcmode="lin" valueType="num">
                                      <p:cBhvr>
                                        <p:cTn id="111" dur="1000" fill="hold"/>
                                        <p:tgtEl>
                                          <p:spTgt spid="27"/>
                                        </p:tgtEl>
                                        <p:attrNameLst>
                                          <p:attrName>style.rotation</p:attrName>
                                        </p:attrNameLst>
                                      </p:cBhvr>
                                      <p:tavLst>
                                        <p:tav tm="0">
                                          <p:val>
                                            <p:fltVal val="90"/>
                                          </p:val>
                                        </p:tav>
                                        <p:tav tm="100000">
                                          <p:val>
                                            <p:fltVal val="0"/>
                                          </p:val>
                                        </p:tav>
                                      </p:tavLst>
                                    </p:anim>
                                    <p:animEffect transition="in" filter="fade">
                                      <p:cBhvr>
                                        <p:cTn id="112" dur="1000"/>
                                        <p:tgtEl>
                                          <p:spTgt spid="27"/>
                                        </p:tgtEl>
                                      </p:cBhvr>
                                    </p:animEffect>
                                  </p:childTnLst>
                                </p:cTn>
                              </p:par>
                              <p:par>
                                <p:cTn id="113" presetID="31" presetClass="entr" presetSubtype="0" fill="hold" nodeType="withEffect">
                                  <p:stCondLst>
                                    <p:cond delay="0"/>
                                  </p:stCondLst>
                                  <p:childTnLst>
                                    <p:set>
                                      <p:cBhvr>
                                        <p:cTn id="114" dur="1" fill="hold">
                                          <p:stCondLst>
                                            <p:cond delay="0"/>
                                          </p:stCondLst>
                                        </p:cTn>
                                        <p:tgtEl>
                                          <p:spTgt spid="28"/>
                                        </p:tgtEl>
                                        <p:attrNameLst>
                                          <p:attrName>style.visibility</p:attrName>
                                        </p:attrNameLst>
                                      </p:cBhvr>
                                      <p:to>
                                        <p:strVal val="visible"/>
                                      </p:to>
                                    </p:set>
                                    <p:anim calcmode="lin" valueType="num">
                                      <p:cBhvr>
                                        <p:cTn id="115" dur="1000" fill="hold"/>
                                        <p:tgtEl>
                                          <p:spTgt spid="28"/>
                                        </p:tgtEl>
                                        <p:attrNameLst>
                                          <p:attrName>ppt_w</p:attrName>
                                        </p:attrNameLst>
                                      </p:cBhvr>
                                      <p:tavLst>
                                        <p:tav tm="0">
                                          <p:val>
                                            <p:fltVal val="0"/>
                                          </p:val>
                                        </p:tav>
                                        <p:tav tm="100000">
                                          <p:val>
                                            <p:strVal val="#ppt_w"/>
                                          </p:val>
                                        </p:tav>
                                      </p:tavLst>
                                    </p:anim>
                                    <p:anim calcmode="lin" valueType="num">
                                      <p:cBhvr>
                                        <p:cTn id="116" dur="1000" fill="hold"/>
                                        <p:tgtEl>
                                          <p:spTgt spid="28"/>
                                        </p:tgtEl>
                                        <p:attrNameLst>
                                          <p:attrName>ppt_h</p:attrName>
                                        </p:attrNameLst>
                                      </p:cBhvr>
                                      <p:tavLst>
                                        <p:tav tm="0">
                                          <p:val>
                                            <p:fltVal val="0"/>
                                          </p:val>
                                        </p:tav>
                                        <p:tav tm="100000">
                                          <p:val>
                                            <p:strVal val="#ppt_h"/>
                                          </p:val>
                                        </p:tav>
                                      </p:tavLst>
                                    </p:anim>
                                    <p:anim calcmode="lin" valueType="num">
                                      <p:cBhvr>
                                        <p:cTn id="117" dur="1000" fill="hold"/>
                                        <p:tgtEl>
                                          <p:spTgt spid="28"/>
                                        </p:tgtEl>
                                        <p:attrNameLst>
                                          <p:attrName>style.rotation</p:attrName>
                                        </p:attrNameLst>
                                      </p:cBhvr>
                                      <p:tavLst>
                                        <p:tav tm="0">
                                          <p:val>
                                            <p:fltVal val="90"/>
                                          </p:val>
                                        </p:tav>
                                        <p:tav tm="100000">
                                          <p:val>
                                            <p:fltVal val="0"/>
                                          </p:val>
                                        </p:tav>
                                      </p:tavLst>
                                    </p:anim>
                                    <p:animEffect transition="in" filter="fade">
                                      <p:cBhvr>
                                        <p:cTn id="118" dur="1000"/>
                                        <p:tgtEl>
                                          <p:spTgt spid="28"/>
                                        </p:tgtEl>
                                      </p:cBhvr>
                                    </p:animEffect>
                                  </p:childTnLst>
                                </p:cTn>
                              </p:par>
                              <p:par>
                                <p:cTn id="119" presetID="31" presetClass="entr" presetSubtype="0" fill="hold" nodeType="withEffect">
                                  <p:stCondLst>
                                    <p:cond delay="0"/>
                                  </p:stCondLst>
                                  <p:childTnLst>
                                    <p:set>
                                      <p:cBhvr>
                                        <p:cTn id="120" dur="1" fill="hold">
                                          <p:stCondLst>
                                            <p:cond delay="0"/>
                                          </p:stCondLst>
                                        </p:cTn>
                                        <p:tgtEl>
                                          <p:spTgt spid="39"/>
                                        </p:tgtEl>
                                        <p:attrNameLst>
                                          <p:attrName>style.visibility</p:attrName>
                                        </p:attrNameLst>
                                      </p:cBhvr>
                                      <p:to>
                                        <p:strVal val="visible"/>
                                      </p:to>
                                    </p:set>
                                    <p:anim calcmode="lin" valueType="num">
                                      <p:cBhvr>
                                        <p:cTn id="121" dur="1000" fill="hold"/>
                                        <p:tgtEl>
                                          <p:spTgt spid="39"/>
                                        </p:tgtEl>
                                        <p:attrNameLst>
                                          <p:attrName>ppt_w</p:attrName>
                                        </p:attrNameLst>
                                      </p:cBhvr>
                                      <p:tavLst>
                                        <p:tav tm="0">
                                          <p:val>
                                            <p:fltVal val="0"/>
                                          </p:val>
                                        </p:tav>
                                        <p:tav tm="100000">
                                          <p:val>
                                            <p:strVal val="#ppt_w"/>
                                          </p:val>
                                        </p:tav>
                                      </p:tavLst>
                                    </p:anim>
                                    <p:anim calcmode="lin" valueType="num">
                                      <p:cBhvr>
                                        <p:cTn id="122" dur="1000" fill="hold"/>
                                        <p:tgtEl>
                                          <p:spTgt spid="39"/>
                                        </p:tgtEl>
                                        <p:attrNameLst>
                                          <p:attrName>ppt_h</p:attrName>
                                        </p:attrNameLst>
                                      </p:cBhvr>
                                      <p:tavLst>
                                        <p:tav tm="0">
                                          <p:val>
                                            <p:fltVal val="0"/>
                                          </p:val>
                                        </p:tav>
                                        <p:tav tm="100000">
                                          <p:val>
                                            <p:strVal val="#ppt_h"/>
                                          </p:val>
                                        </p:tav>
                                      </p:tavLst>
                                    </p:anim>
                                    <p:anim calcmode="lin" valueType="num">
                                      <p:cBhvr>
                                        <p:cTn id="123" dur="1000" fill="hold"/>
                                        <p:tgtEl>
                                          <p:spTgt spid="39"/>
                                        </p:tgtEl>
                                        <p:attrNameLst>
                                          <p:attrName>style.rotation</p:attrName>
                                        </p:attrNameLst>
                                      </p:cBhvr>
                                      <p:tavLst>
                                        <p:tav tm="0">
                                          <p:val>
                                            <p:fltVal val="90"/>
                                          </p:val>
                                        </p:tav>
                                        <p:tav tm="100000">
                                          <p:val>
                                            <p:fltVal val="0"/>
                                          </p:val>
                                        </p:tav>
                                      </p:tavLst>
                                    </p:anim>
                                    <p:animEffect transition="in" filter="fade">
                                      <p:cBhvr>
                                        <p:cTn id="124" dur="1000"/>
                                        <p:tgtEl>
                                          <p:spTgt spid="39"/>
                                        </p:tgtEl>
                                      </p:cBhvr>
                                    </p:animEffect>
                                  </p:childTnLst>
                                </p:cTn>
                              </p:par>
                              <p:par>
                                <p:cTn id="125" presetID="31" presetClass="entr" presetSubtype="0" fill="hold" nodeType="withEffect">
                                  <p:stCondLst>
                                    <p:cond delay="0"/>
                                  </p:stCondLst>
                                  <p:childTnLst>
                                    <p:set>
                                      <p:cBhvr>
                                        <p:cTn id="126" dur="1" fill="hold">
                                          <p:stCondLst>
                                            <p:cond delay="0"/>
                                          </p:stCondLst>
                                        </p:cTn>
                                        <p:tgtEl>
                                          <p:spTgt spid="31"/>
                                        </p:tgtEl>
                                        <p:attrNameLst>
                                          <p:attrName>style.visibility</p:attrName>
                                        </p:attrNameLst>
                                      </p:cBhvr>
                                      <p:to>
                                        <p:strVal val="visible"/>
                                      </p:to>
                                    </p:set>
                                    <p:anim calcmode="lin" valueType="num">
                                      <p:cBhvr>
                                        <p:cTn id="127" dur="1000" fill="hold"/>
                                        <p:tgtEl>
                                          <p:spTgt spid="31"/>
                                        </p:tgtEl>
                                        <p:attrNameLst>
                                          <p:attrName>ppt_w</p:attrName>
                                        </p:attrNameLst>
                                      </p:cBhvr>
                                      <p:tavLst>
                                        <p:tav tm="0">
                                          <p:val>
                                            <p:fltVal val="0"/>
                                          </p:val>
                                        </p:tav>
                                        <p:tav tm="100000">
                                          <p:val>
                                            <p:strVal val="#ppt_w"/>
                                          </p:val>
                                        </p:tav>
                                      </p:tavLst>
                                    </p:anim>
                                    <p:anim calcmode="lin" valueType="num">
                                      <p:cBhvr>
                                        <p:cTn id="128" dur="1000" fill="hold"/>
                                        <p:tgtEl>
                                          <p:spTgt spid="31"/>
                                        </p:tgtEl>
                                        <p:attrNameLst>
                                          <p:attrName>ppt_h</p:attrName>
                                        </p:attrNameLst>
                                      </p:cBhvr>
                                      <p:tavLst>
                                        <p:tav tm="0">
                                          <p:val>
                                            <p:fltVal val="0"/>
                                          </p:val>
                                        </p:tav>
                                        <p:tav tm="100000">
                                          <p:val>
                                            <p:strVal val="#ppt_h"/>
                                          </p:val>
                                        </p:tav>
                                      </p:tavLst>
                                    </p:anim>
                                    <p:anim calcmode="lin" valueType="num">
                                      <p:cBhvr>
                                        <p:cTn id="129" dur="1000" fill="hold"/>
                                        <p:tgtEl>
                                          <p:spTgt spid="31"/>
                                        </p:tgtEl>
                                        <p:attrNameLst>
                                          <p:attrName>style.rotation</p:attrName>
                                        </p:attrNameLst>
                                      </p:cBhvr>
                                      <p:tavLst>
                                        <p:tav tm="0">
                                          <p:val>
                                            <p:fltVal val="90"/>
                                          </p:val>
                                        </p:tav>
                                        <p:tav tm="100000">
                                          <p:val>
                                            <p:fltVal val="0"/>
                                          </p:val>
                                        </p:tav>
                                      </p:tavLst>
                                    </p:anim>
                                    <p:animEffect transition="in" filter="fade">
                                      <p:cBhvr>
                                        <p:cTn id="130" dur="1000"/>
                                        <p:tgtEl>
                                          <p:spTgt spid="31"/>
                                        </p:tgtEl>
                                      </p:cBhvr>
                                    </p:animEffect>
                                  </p:childTnLst>
                                </p:cTn>
                              </p:par>
                              <p:par>
                                <p:cTn id="131" presetID="31" presetClass="entr" presetSubtype="0" fill="hold" nodeType="withEffect">
                                  <p:stCondLst>
                                    <p:cond delay="0"/>
                                  </p:stCondLst>
                                  <p:childTnLst>
                                    <p:set>
                                      <p:cBhvr>
                                        <p:cTn id="132" dur="1" fill="hold">
                                          <p:stCondLst>
                                            <p:cond delay="0"/>
                                          </p:stCondLst>
                                        </p:cTn>
                                        <p:tgtEl>
                                          <p:spTgt spid="33"/>
                                        </p:tgtEl>
                                        <p:attrNameLst>
                                          <p:attrName>style.visibility</p:attrName>
                                        </p:attrNameLst>
                                      </p:cBhvr>
                                      <p:to>
                                        <p:strVal val="visible"/>
                                      </p:to>
                                    </p:set>
                                    <p:anim calcmode="lin" valueType="num">
                                      <p:cBhvr>
                                        <p:cTn id="133" dur="1000" fill="hold"/>
                                        <p:tgtEl>
                                          <p:spTgt spid="33"/>
                                        </p:tgtEl>
                                        <p:attrNameLst>
                                          <p:attrName>ppt_w</p:attrName>
                                        </p:attrNameLst>
                                      </p:cBhvr>
                                      <p:tavLst>
                                        <p:tav tm="0">
                                          <p:val>
                                            <p:fltVal val="0"/>
                                          </p:val>
                                        </p:tav>
                                        <p:tav tm="100000">
                                          <p:val>
                                            <p:strVal val="#ppt_w"/>
                                          </p:val>
                                        </p:tav>
                                      </p:tavLst>
                                    </p:anim>
                                    <p:anim calcmode="lin" valueType="num">
                                      <p:cBhvr>
                                        <p:cTn id="134" dur="1000" fill="hold"/>
                                        <p:tgtEl>
                                          <p:spTgt spid="33"/>
                                        </p:tgtEl>
                                        <p:attrNameLst>
                                          <p:attrName>ppt_h</p:attrName>
                                        </p:attrNameLst>
                                      </p:cBhvr>
                                      <p:tavLst>
                                        <p:tav tm="0">
                                          <p:val>
                                            <p:fltVal val="0"/>
                                          </p:val>
                                        </p:tav>
                                        <p:tav tm="100000">
                                          <p:val>
                                            <p:strVal val="#ppt_h"/>
                                          </p:val>
                                        </p:tav>
                                      </p:tavLst>
                                    </p:anim>
                                    <p:anim calcmode="lin" valueType="num">
                                      <p:cBhvr>
                                        <p:cTn id="135" dur="1000" fill="hold"/>
                                        <p:tgtEl>
                                          <p:spTgt spid="33"/>
                                        </p:tgtEl>
                                        <p:attrNameLst>
                                          <p:attrName>style.rotation</p:attrName>
                                        </p:attrNameLst>
                                      </p:cBhvr>
                                      <p:tavLst>
                                        <p:tav tm="0">
                                          <p:val>
                                            <p:fltVal val="90"/>
                                          </p:val>
                                        </p:tav>
                                        <p:tav tm="100000">
                                          <p:val>
                                            <p:fltVal val="0"/>
                                          </p:val>
                                        </p:tav>
                                      </p:tavLst>
                                    </p:anim>
                                    <p:animEffect transition="in" filter="fade">
                                      <p:cBhvr>
                                        <p:cTn id="136" dur="1000"/>
                                        <p:tgtEl>
                                          <p:spTgt spid="33"/>
                                        </p:tgtEl>
                                      </p:cBhvr>
                                    </p:animEffect>
                                  </p:childTnLst>
                                </p:cTn>
                              </p:par>
                              <p:par>
                                <p:cTn id="137" presetID="31" presetClass="entr" presetSubtype="0" fill="hold" nodeType="withEffect">
                                  <p:stCondLst>
                                    <p:cond delay="0"/>
                                  </p:stCondLst>
                                  <p:childTnLst>
                                    <p:set>
                                      <p:cBhvr>
                                        <p:cTn id="138" dur="1" fill="hold">
                                          <p:stCondLst>
                                            <p:cond delay="0"/>
                                          </p:stCondLst>
                                        </p:cTn>
                                        <p:tgtEl>
                                          <p:spTgt spid="34"/>
                                        </p:tgtEl>
                                        <p:attrNameLst>
                                          <p:attrName>style.visibility</p:attrName>
                                        </p:attrNameLst>
                                      </p:cBhvr>
                                      <p:to>
                                        <p:strVal val="visible"/>
                                      </p:to>
                                    </p:set>
                                    <p:anim calcmode="lin" valueType="num">
                                      <p:cBhvr>
                                        <p:cTn id="139" dur="1000" fill="hold"/>
                                        <p:tgtEl>
                                          <p:spTgt spid="34"/>
                                        </p:tgtEl>
                                        <p:attrNameLst>
                                          <p:attrName>ppt_w</p:attrName>
                                        </p:attrNameLst>
                                      </p:cBhvr>
                                      <p:tavLst>
                                        <p:tav tm="0">
                                          <p:val>
                                            <p:fltVal val="0"/>
                                          </p:val>
                                        </p:tav>
                                        <p:tav tm="100000">
                                          <p:val>
                                            <p:strVal val="#ppt_w"/>
                                          </p:val>
                                        </p:tav>
                                      </p:tavLst>
                                    </p:anim>
                                    <p:anim calcmode="lin" valueType="num">
                                      <p:cBhvr>
                                        <p:cTn id="140" dur="1000" fill="hold"/>
                                        <p:tgtEl>
                                          <p:spTgt spid="34"/>
                                        </p:tgtEl>
                                        <p:attrNameLst>
                                          <p:attrName>ppt_h</p:attrName>
                                        </p:attrNameLst>
                                      </p:cBhvr>
                                      <p:tavLst>
                                        <p:tav tm="0">
                                          <p:val>
                                            <p:fltVal val="0"/>
                                          </p:val>
                                        </p:tav>
                                        <p:tav tm="100000">
                                          <p:val>
                                            <p:strVal val="#ppt_h"/>
                                          </p:val>
                                        </p:tav>
                                      </p:tavLst>
                                    </p:anim>
                                    <p:anim calcmode="lin" valueType="num">
                                      <p:cBhvr>
                                        <p:cTn id="141" dur="1000" fill="hold"/>
                                        <p:tgtEl>
                                          <p:spTgt spid="34"/>
                                        </p:tgtEl>
                                        <p:attrNameLst>
                                          <p:attrName>style.rotation</p:attrName>
                                        </p:attrNameLst>
                                      </p:cBhvr>
                                      <p:tavLst>
                                        <p:tav tm="0">
                                          <p:val>
                                            <p:fltVal val="90"/>
                                          </p:val>
                                        </p:tav>
                                        <p:tav tm="100000">
                                          <p:val>
                                            <p:fltVal val="0"/>
                                          </p:val>
                                        </p:tav>
                                      </p:tavLst>
                                    </p:anim>
                                    <p:animEffect transition="in" filter="fade">
                                      <p:cBhvr>
                                        <p:cTn id="142" dur="1000"/>
                                        <p:tgtEl>
                                          <p:spTgt spid="34"/>
                                        </p:tgtEl>
                                      </p:cBhvr>
                                    </p:animEffect>
                                  </p:childTnLst>
                                </p:cTn>
                              </p:par>
                              <p:par>
                                <p:cTn id="143" presetID="31" presetClass="entr" presetSubtype="0" fill="hold" nodeType="withEffect">
                                  <p:stCondLst>
                                    <p:cond delay="0"/>
                                  </p:stCondLst>
                                  <p:childTnLst>
                                    <p:set>
                                      <p:cBhvr>
                                        <p:cTn id="144" dur="1" fill="hold">
                                          <p:stCondLst>
                                            <p:cond delay="0"/>
                                          </p:stCondLst>
                                        </p:cTn>
                                        <p:tgtEl>
                                          <p:spTgt spid="35"/>
                                        </p:tgtEl>
                                        <p:attrNameLst>
                                          <p:attrName>style.visibility</p:attrName>
                                        </p:attrNameLst>
                                      </p:cBhvr>
                                      <p:to>
                                        <p:strVal val="visible"/>
                                      </p:to>
                                    </p:set>
                                    <p:anim calcmode="lin" valueType="num">
                                      <p:cBhvr>
                                        <p:cTn id="145" dur="1000" fill="hold"/>
                                        <p:tgtEl>
                                          <p:spTgt spid="35"/>
                                        </p:tgtEl>
                                        <p:attrNameLst>
                                          <p:attrName>ppt_w</p:attrName>
                                        </p:attrNameLst>
                                      </p:cBhvr>
                                      <p:tavLst>
                                        <p:tav tm="0">
                                          <p:val>
                                            <p:fltVal val="0"/>
                                          </p:val>
                                        </p:tav>
                                        <p:tav tm="100000">
                                          <p:val>
                                            <p:strVal val="#ppt_w"/>
                                          </p:val>
                                        </p:tav>
                                      </p:tavLst>
                                    </p:anim>
                                    <p:anim calcmode="lin" valueType="num">
                                      <p:cBhvr>
                                        <p:cTn id="146" dur="1000" fill="hold"/>
                                        <p:tgtEl>
                                          <p:spTgt spid="35"/>
                                        </p:tgtEl>
                                        <p:attrNameLst>
                                          <p:attrName>ppt_h</p:attrName>
                                        </p:attrNameLst>
                                      </p:cBhvr>
                                      <p:tavLst>
                                        <p:tav tm="0">
                                          <p:val>
                                            <p:fltVal val="0"/>
                                          </p:val>
                                        </p:tav>
                                        <p:tav tm="100000">
                                          <p:val>
                                            <p:strVal val="#ppt_h"/>
                                          </p:val>
                                        </p:tav>
                                      </p:tavLst>
                                    </p:anim>
                                    <p:anim calcmode="lin" valueType="num">
                                      <p:cBhvr>
                                        <p:cTn id="147" dur="1000" fill="hold"/>
                                        <p:tgtEl>
                                          <p:spTgt spid="35"/>
                                        </p:tgtEl>
                                        <p:attrNameLst>
                                          <p:attrName>style.rotation</p:attrName>
                                        </p:attrNameLst>
                                      </p:cBhvr>
                                      <p:tavLst>
                                        <p:tav tm="0">
                                          <p:val>
                                            <p:fltVal val="90"/>
                                          </p:val>
                                        </p:tav>
                                        <p:tav tm="100000">
                                          <p:val>
                                            <p:fltVal val="0"/>
                                          </p:val>
                                        </p:tav>
                                      </p:tavLst>
                                    </p:anim>
                                    <p:animEffect transition="in" filter="fade">
                                      <p:cBhvr>
                                        <p:cTn id="148" dur="1000"/>
                                        <p:tgtEl>
                                          <p:spTgt spid="35"/>
                                        </p:tgtEl>
                                      </p:cBhvr>
                                    </p:animEffect>
                                  </p:childTnLst>
                                </p:cTn>
                              </p:par>
                              <p:par>
                                <p:cTn id="149" presetID="31" presetClass="entr" presetSubtype="0" fill="hold" nodeType="withEffect">
                                  <p:stCondLst>
                                    <p:cond delay="0"/>
                                  </p:stCondLst>
                                  <p:childTnLst>
                                    <p:set>
                                      <p:cBhvr>
                                        <p:cTn id="150" dur="1" fill="hold">
                                          <p:stCondLst>
                                            <p:cond delay="0"/>
                                          </p:stCondLst>
                                        </p:cTn>
                                        <p:tgtEl>
                                          <p:spTgt spid="37"/>
                                        </p:tgtEl>
                                        <p:attrNameLst>
                                          <p:attrName>style.visibility</p:attrName>
                                        </p:attrNameLst>
                                      </p:cBhvr>
                                      <p:to>
                                        <p:strVal val="visible"/>
                                      </p:to>
                                    </p:set>
                                    <p:anim calcmode="lin" valueType="num">
                                      <p:cBhvr>
                                        <p:cTn id="151" dur="1000" fill="hold"/>
                                        <p:tgtEl>
                                          <p:spTgt spid="37"/>
                                        </p:tgtEl>
                                        <p:attrNameLst>
                                          <p:attrName>ppt_w</p:attrName>
                                        </p:attrNameLst>
                                      </p:cBhvr>
                                      <p:tavLst>
                                        <p:tav tm="0">
                                          <p:val>
                                            <p:fltVal val="0"/>
                                          </p:val>
                                        </p:tav>
                                        <p:tav tm="100000">
                                          <p:val>
                                            <p:strVal val="#ppt_w"/>
                                          </p:val>
                                        </p:tav>
                                      </p:tavLst>
                                    </p:anim>
                                    <p:anim calcmode="lin" valueType="num">
                                      <p:cBhvr>
                                        <p:cTn id="152" dur="1000" fill="hold"/>
                                        <p:tgtEl>
                                          <p:spTgt spid="37"/>
                                        </p:tgtEl>
                                        <p:attrNameLst>
                                          <p:attrName>ppt_h</p:attrName>
                                        </p:attrNameLst>
                                      </p:cBhvr>
                                      <p:tavLst>
                                        <p:tav tm="0">
                                          <p:val>
                                            <p:fltVal val="0"/>
                                          </p:val>
                                        </p:tav>
                                        <p:tav tm="100000">
                                          <p:val>
                                            <p:strVal val="#ppt_h"/>
                                          </p:val>
                                        </p:tav>
                                      </p:tavLst>
                                    </p:anim>
                                    <p:anim calcmode="lin" valueType="num">
                                      <p:cBhvr>
                                        <p:cTn id="153" dur="1000" fill="hold"/>
                                        <p:tgtEl>
                                          <p:spTgt spid="37"/>
                                        </p:tgtEl>
                                        <p:attrNameLst>
                                          <p:attrName>style.rotation</p:attrName>
                                        </p:attrNameLst>
                                      </p:cBhvr>
                                      <p:tavLst>
                                        <p:tav tm="0">
                                          <p:val>
                                            <p:fltVal val="90"/>
                                          </p:val>
                                        </p:tav>
                                        <p:tav tm="100000">
                                          <p:val>
                                            <p:fltVal val="0"/>
                                          </p:val>
                                        </p:tav>
                                      </p:tavLst>
                                    </p:anim>
                                    <p:animEffect transition="in" filter="fade">
                                      <p:cBhvr>
                                        <p:cTn id="154" dur="1000"/>
                                        <p:tgtEl>
                                          <p:spTgt spid="37"/>
                                        </p:tgtEl>
                                      </p:cBhvr>
                                    </p:animEffect>
                                  </p:childTnLst>
                                </p:cTn>
                              </p:par>
                              <p:par>
                                <p:cTn id="155" presetID="31" presetClass="entr" presetSubtype="0" fill="hold" nodeType="withEffect">
                                  <p:stCondLst>
                                    <p:cond delay="0"/>
                                  </p:stCondLst>
                                  <p:childTnLst>
                                    <p:set>
                                      <p:cBhvr>
                                        <p:cTn id="156" dur="1" fill="hold">
                                          <p:stCondLst>
                                            <p:cond delay="0"/>
                                          </p:stCondLst>
                                        </p:cTn>
                                        <p:tgtEl>
                                          <p:spTgt spid="3"/>
                                        </p:tgtEl>
                                        <p:attrNameLst>
                                          <p:attrName>style.visibility</p:attrName>
                                        </p:attrNameLst>
                                      </p:cBhvr>
                                      <p:to>
                                        <p:strVal val="visible"/>
                                      </p:to>
                                    </p:set>
                                    <p:anim calcmode="lin" valueType="num">
                                      <p:cBhvr>
                                        <p:cTn id="157" dur="1000" fill="hold"/>
                                        <p:tgtEl>
                                          <p:spTgt spid="3"/>
                                        </p:tgtEl>
                                        <p:attrNameLst>
                                          <p:attrName>ppt_w</p:attrName>
                                        </p:attrNameLst>
                                      </p:cBhvr>
                                      <p:tavLst>
                                        <p:tav tm="0">
                                          <p:val>
                                            <p:fltVal val="0"/>
                                          </p:val>
                                        </p:tav>
                                        <p:tav tm="100000">
                                          <p:val>
                                            <p:strVal val="#ppt_w"/>
                                          </p:val>
                                        </p:tav>
                                      </p:tavLst>
                                    </p:anim>
                                    <p:anim calcmode="lin" valueType="num">
                                      <p:cBhvr>
                                        <p:cTn id="158" dur="1000" fill="hold"/>
                                        <p:tgtEl>
                                          <p:spTgt spid="3"/>
                                        </p:tgtEl>
                                        <p:attrNameLst>
                                          <p:attrName>ppt_h</p:attrName>
                                        </p:attrNameLst>
                                      </p:cBhvr>
                                      <p:tavLst>
                                        <p:tav tm="0">
                                          <p:val>
                                            <p:fltVal val="0"/>
                                          </p:val>
                                        </p:tav>
                                        <p:tav tm="100000">
                                          <p:val>
                                            <p:strVal val="#ppt_h"/>
                                          </p:val>
                                        </p:tav>
                                      </p:tavLst>
                                    </p:anim>
                                    <p:anim calcmode="lin" valueType="num">
                                      <p:cBhvr>
                                        <p:cTn id="159" dur="1000" fill="hold"/>
                                        <p:tgtEl>
                                          <p:spTgt spid="3"/>
                                        </p:tgtEl>
                                        <p:attrNameLst>
                                          <p:attrName>style.rotation</p:attrName>
                                        </p:attrNameLst>
                                      </p:cBhvr>
                                      <p:tavLst>
                                        <p:tav tm="0">
                                          <p:val>
                                            <p:fltVal val="90"/>
                                          </p:val>
                                        </p:tav>
                                        <p:tav tm="100000">
                                          <p:val>
                                            <p:fltVal val="0"/>
                                          </p:val>
                                        </p:tav>
                                      </p:tavLst>
                                    </p:anim>
                                    <p:animEffect transition="in" filter="fade">
                                      <p:cBhvr>
                                        <p:cTn id="160" dur="1000"/>
                                        <p:tgtEl>
                                          <p:spTgt spid="3"/>
                                        </p:tgtEl>
                                      </p:cBhvr>
                                    </p:animEffect>
                                  </p:childTnLst>
                                </p:cTn>
                              </p:par>
                              <p:par>
                                <p:cTn id="161" presetID="31" presetClass="entr" presetSubtype="0" fill="hold" nodeType="withEffect">
                                  <p:stCondLst>
                                    <p:cond delay="0"/>
                                  </p:stCondLst>
                                  <p:childTnLst>
                                    <p:set>
                                      <p:cBhvr>
                                        <p:cTn id="162" dur="1" fill="hold">
                                          <p:stCondLst>
                                            <p:cond delay="0"/>
                                          </p:stCondLst>
                                        </p:cTn>
                                        <p:tgtEl>
                                          <p:spTgt spid="43"/>
                                        </p:tgtEl>
                                        <p:attrNameLst>
                                          <p:attrName>style.visibility</p:attrName>
                                        </p:attrNameLst>
                                      </p:cBhvr>
                                      <p:to>
                                        <p:strVal val="visible"/>
                                      </p:to>
                                    </p:set>
                                    <p:anim calcmode="lin" valueType="num">
                                      <p:cBhvr>
                                        <p:cTn id="163" dur="1000" fill="hold"/>
                                        <p:tgtEl>
                                          <p:spTgt spid="43"/>
                                        </p:tgtEl>
                                        <p:attrNameLst>
                                          <p:attrName>ppt_w</p:attrName>
                                        </p:attrNameLst>
                                      </p:cBhvr>
                                      <p:tavLst>
                                        <p:tav tm="0">
                                          <p:val>
                                            <p:fltVal val="0"/>
                                          </p:val>
                                        </p:tav>
                                        <p:tav tm="100000">
                                          <p:val>
                                            <p:strVal val="#ppt_w"/>
                                          </p:val>
                                        </p:tav>
                                      </p:tavLst>
                                    </p:anim>
                                    <p:anim calcmode="lin" valueType="num">
                                      <p:cBhvr>
                                        <p:cTn id="164" dur="1000" fill="hold"/>
                                        <p:tgtEl>
                                          <p:spTgt spid="43"/>
                                        </p:tgtEl>
                                        <p:attrNameLst>
                                          <p:attrName>ppt_h</p:attrName>
                                        </p:attrNameLst>
                                      </p:cBhvr>
                                      <p:tavLst>
                                        <p:tav tm="0">
                                          <p:val>
                                            <p:fltVal val="0"/>
                                          </p:val>
                                        </p:tav>
                                        <p:tav tm="100000">
                                          <p:val>
                                            <p:strVal val="#ppt_h"/>
                                          </p:val>
                                        </p:tav>
                                      </p:tavLst>
                                    </p:anim>
                                    <p:anim calcmode="lin" valueType="num">
                                      <p:cBhvr>
                                        <p:cTn id="165" dur="1000" fill="hold"/>
                                        <p:tgtEl>
                                          <p:spTgt spid="43"/>
                                        </p:tgtEl>
                                        <p:attrNameLst>
                                          <p:attrName>style.rotation</p:attrName>
                                        </p:attrNameLst>
                                      </p:cBhvr>
                                      <p:tavLst>
                                        <p:tav tm="0">
                                          <p:val>
                                            <p:fltVal val="90"/>
                                          </p:val>
                                        </p:tav>
                                        <p:tav tm="100000">
                                          <p:val>
                                            <p:fltVal val="0"/>
                                          </p:val>
                                        </p:tav>
                                      </p:tavLst>
                                    </p:anim>
                                    <p:animEffect transition="in" filter="fade">
                                      <p:cBhvr>
                                        <p:cTn id="166" dur="1000"/>
                                        <p:tgtEl>
                                          <p:spTgt spid="43"/>
                                        </p:tgtEl>
                                      </p:cBhvr>
                                    </p:animEffect>
                                  </p:childTnLst>
                                </p:cTn>
                              </p:par>
                              <p:par>
                                <p:cTn id="167" presetID="31" presetClass="entr" presetSubtype="0" fill="hold" grpId="0" nodeType="withEffect">
                                  <p:stCondLst>
                                    <p:cond delay="0"/>
                                  </p:stCondLst>
                                  <p:childTnLst>
                                    <p:set>
                                      <p:cBhvr>
                                        <p:cTn id="168" dur="1" fill="hold">
                                          <p:stCondLst>
                                            <p:cond delay="0"/>
                                          </p:stCondLst>
                                        </p:cTn>
                                        <p:tgtEl>
                                          <p:spTgt spid="41"/>
                                        </p:tgtEl>
                                        <p:attrNameLst>
                                          <p:attrName>style.visibility</p:attrName>
                                        </p:attrNameLst>
                                      </p:cBhvr>
                                      <p:to>
                                        <p:strVal val="visible"/>
                                      </p:to>
                                    </p:set>
                                    <p:anim calcmode="lin" valueType="num">
                                      <p:cBhvr>
                                        <p:cTn id="169" dur="1000" fill="hold"/>
                                        <p:tgtEl>
                                          <p:spTgt spid="41"/>
                                        </p:tgtEl>
                                        <p:attrNameLst>
                                          <p:attrName>ppt_w</p:attrName>
                                        </p:attrNameLst>
                                      </p:cBhvr>
                                      <p:tavLst>
                                        <p:tav tm="0">
                                          <p:val>
                                            <p:fltVal val="0"/>
                                          </p:val>
                                        </p:tav>
                                        <p:tav tm="100000">
                                          <p:val>
                                            <p:strVal val="#ppt_w"/>
                                          </p:val>
                                        </p:tav>
                                      </p:tavLst>
                                    </p:anim>
                                    <p:anim calcmode="lin" valueType="num">
                                      <p:cBhvr>
                                        <p:cTn id="170" dur="1000" fill="hold"/>
                                        <p:tgtEl>
                                          <p:spTgt spid="41"/>
                                        </p:tgtEl>
                                        <p:attrNameLst>
                                          <p:attrName>ppt_h</p:attrName>
                                        </p:attrNameLst>
                                      </p:cBhvr>
                                      <p:tavLst>
                                        <p:tav tm="0">
                                          <p:val>
                                            <p:fltVal val="0"/>
                                          </p:val>
                                        </p:tav>
                                        <p:tav tm="100000">
                                          <p:val>
                                            <p:strVal val="#ppt_h"/>
                                          </p:val>
                                        </p:tav>
                                      </p:tavLst>
                                    </p:anim>
                                    <p:anim calcmode="lin" valueType="num">
                                      <p:cBhvr>
                                        <p:cTn id="171" dur="1000" fill="hold"/>
                                        <p:tgtEl>
                                          <p:spTgt spid="41"/>
                                        </p:tgtEl>
                                        <p:attrNameLst>
                                          <p:attrName>style.rotation</p:attrName>
                                        </p:attrNameLst>
                                      </p:cBhvr>
                                      <p:tavLst>
                                        <p:tav tm="0">
                                          <p:val>
                                            <p:fltVal val="90"/>
                                          </p:val>
                                        </p:tav>
                                        <p:tav tm="100000">
                                          <p:val>
                                            <p:fltVal val="0"/>
                                          </p:val>
                                        </p:tav>
                                      </p:tavLst>
                                    </p:anim>
                                    <p:animEffect transition="in" filter="fade">
                                      <p:cBhvr>
                                        <p:cTn id="172" dur="1000"/>
                                        <p:tgtEl>
                                          <p:spTgt spid="41"/>
                                        </p:tgtEl>
                                      </p:cBhvr>
                                    </p:animEffect>
                                  </p:childTnLst>
                                </p:cTn>
                              </p:par>
                              <p:par>
                                <p:cTn id="173" presetID="31" presetClass="entr" presetSubtype="0" fill="hold" nodeType="withEffect">
                                  <p:stCondLst>
                                    <p:cond delay="0"/>
                                  </p:stCondLst>
                                  <p:childTnLst>
                                    <p:set>
                                      <p:cBhvr>
                                        <p:cTn id="174" dur="1" fill="hold">
                                          <p:stCondLst>
                                            <p:cond delay="0"/>
                                          </p:stCondLst>
                                        </p:cTn>
                                        <p:tgtEl>
                                          <p:spTgt spid="44"/>
                                        </p:tgtEl>
                                        <p:attrNameLst>
                                          <p:attrName>style.visibility</p:attrName>
                                        </p:attrNameLst>
                                      </p:cBhvr>
                                      <p:to>
                                        <p:strVal val="visible"/>
                                      </p:to>
                                    </p:set>
                                    <p:anim calcmode="lin" valueType="num">
                                      <p:cBhvr>
                                        <p:cTn id="175" dur="1000" fill="hold"/>
                                        <p:tgtEl>
                                          <p:spTgt spid="44"/>
                                        </p:tgtEl>
                                        <p:attrNameLst>
                                          <p:attrName>ppt_w</p:attrName>
                                        </p:attrNameLst>
                                      </p:cBhvr>
                                      <p:tavLst>
                                        <p:tav tm="0">
                                          <p:val>
                                            <p:fltVal val="0"/>
                                          </p:val>
                                        </p:tav>
                                        <p:tav tm="100000">
                                          <p:val>
                                            <p:strVal val="#ppt_w"/>
                                          </p:val>
                                        </p:tav>
                                      </p:tavLst>
                                    </p:anim>
                                    <p:anim calcmode="lin" valueType="num">
                                      <p:cBhvr>
                                        <p:cTn id="176" dur="1000" fill="hold"/>
                                        <p:tgtEl>
                                          <p:spTgt spid="44"/>
                                        </p:tgtEl>
                                        <p:attrNameLst>
                                          <p:attrName>ppt_h</p:attrName>
                                        </p:attrNameLst>
                                      </p:cBhvr>
                                      <p:tavLst>
                                        <p:tav tm="0">
                                          <p:val>
                                            <p:fltVal val="0"/>
                                          </p:val>
                                        </p:tav>
                                        <p:tav tm="100000">
                                          <p:val>
                                            <p:strVal val="#ppt_h"/>
                                          </p:val>
                                        </p:tav>
                                      </p:tavLst>
                                    </p:anim>
                                    <p:anim calcmode="lin" valueType="num">
                                      <p:cBhvr>
                                        <p:cTn id="177" dur="1000" fill="hold"/>
                                        <p:tgtEl>
                                          <p:spTgt spid="44"/>
                                        </p:tgtEl>
                                        <p:attrNameLst>
                                          <p:attrName>style.rotation</p:attrName>
                                        </p:attrNameLst>
                                      </p:cBhvr>
                                      <p:tavLst>
                                        <p:tav tm="0">
                                          <p:val>
                                            <p:fltVal val="90"/>
                                          </p:val>
                                        </p:tav>
                                        <p:tav tm="100000">
                                          <p:val>
                                            <p:fltVal val="0"/>
                                          </p:val>
                                        </p:tav>
                                      </p:tavLst>
                                    </p:anim>
                                    <p:animEffect transition="in" filter="fade">
                                      <p:cBhvr>
                                        <p:cTn id="178" dur="1000"/>
                                        <p:tgtEl>
                                          <p:spTgt spid="44"/>
                                        </p:tgtEl>
                                      </p:cBhvr>
                                    </p:animEffect>
                                  </p:childTnLst>
                                </p:cTn>
                              </p:par>
                              <p:par>
                                <p:cTn id="179" presetID="31" presetClass="entr" presetSubtype="0" fill="hold" nodeType="withEffect">
                                  <p:stCondLst>
                                    <p:cond delay="0"/>
                                  </p:stCondLst>
                                  <p:childTnLst>
                                    <p:set>
                                      <p:cBhvr>
                                        <p:cTn id="180" dur="1" fill="hold">
                                          <p:stCondLst>
                                            <p:cond delay="0"/>
                                          </p:stCondLst>
                                        </p:cTn>
                                        <p:tgtEl>
                                          <p:spTgt spid="49"/>
                                        </p:tgtEl>
                                        <p:attrNameLst>
                                          <p:attrName>style.visibility</p:attrName>
                                        </p:attrNameLst>
                                      </p:cBhvr>
                                      <p:to>
                                        <p:strVal val="visible"/>
                                      </p:to>
                                    </p:set>
                                    <p:anim calcmode="lin" valueType="num">
                                      <p:cBhvr>
                                        <p:cTn id="181" dur="1000" fill="hold"/>
                                        <p:tgtEl>
                                          <p:spTgt spid="49"/>
                                        </p:tgtEl>
                                        <p:attrNameLst>
                                          <p:attrName>ppt_w</p:attrName>
                                        </p:attrNameLst>
                                      </p:cBhvr>
                                      <p:tavLst>
                                        <p:tav tm="0">
                                          <p:val>
                                            <p:fltVal val="0"/>
                                          </p:val>
                                        </p:tav>
                                        <p:tav tm="100000">
                                          <p:val>
                                            <p:strVal val="#ppt_w"/>
                                          </p:val>
                                        </p:tav>
                                      </p:tavLst>
                                    </p:anim>
                                    <p:anim calcmode="lin" valueType="num">
                                      <p:cBhvr>
                                        <p:cTn id="182" dur="1000" fill="hold"/>
                                        <p:tgtEl>
                                          <p:spTgt spid="49"/>
                                        </p:tgtEl>
                                        <p:attrNameLst>
                                          <p:attrName>ppt_h</p:attrName>
                                        </p:attrNameLst>
                                      </p:cBhvr>
                                      <p:tavLst>
                                        <p:tav tm="0">
                                          <p:val>
                                            <p:fltVal val="0"/>
                                          </p:val>
                                        </p:tav>
                                        <p:tav tm="100000">
                                          <p:val>
                                            <p:strVal val="#ppt_h"/>
                                          </p:val>
                                        </p:tav>
                                      </p:tavLst>
                                    </p:anim>
                                    <p:anim calcmode="lin" valueType="num">
                                      <p:cBhvr>
                                        <p:cTn id="183" dur="1000" fill="hold"/>
                                        <p:tgtEl>
                                          <p:spTgt spid="49"/>
                                        </p:tgtEl>
                                        <p:attrNameLst>
                                          <p:attrName>style.rotation</p:attrName>
                                        </p:attrNameLst>
                                      </p:cBhvr>
                                      <p:tavLst>
                                        <p:tav tm="0">
                                          <p:val>
                                            <p:fltVal val="90"/>
                                          </p:val>
                                        </p:tav>
                                        <p:tav tm="100000">
                                          <p:val>
                                            <p:fltVal val="0"/>
                                          </p:val>
                                        </p:tav>
                                      </p:tavLst>
                                    </p:anim>
                                    <p:animEffect transition="in" filter="fade">
                                      <p:cBhvr>
                                        <p:cTn id="184" dur="1000"/>
                                        <p:tgtEl>
                                          <p:spTgt spid="49"/>
                                        </p:tgtEl>
                                      </p:cBhvr>
                                    </p:animEffect>
                                  </p:childTnLst>
                                </p:cTn>
                              </p:par>
                              <p:par>
                                <p:cTn id="185" presetID="31" presetClass="entr" presetSubtype="0" fill="hold" nodeType="withEffect">
                                  <p:stCondLst>
                                    <p:cond delay="0"/>
                                  </p:stCondLst>
                                  <p:childTnLst>
                                    <p:set>
                                      <p:cBhvr>
                                        <p:cTn id="186" dur="1" fill="hold">
                                          <p:stCondLst>
                                            <p:cond delay="0"/>
                                          </p:stCondLst>
                                        </p:cTn>
                                        <p:tgtEl>
                                          <p:spTgt spid="50"/>
                                        </p:tgtEl>
                                        <p:attrNameLst>
                                          <p:attrName>style.visibility</p:attrName>
                                        </p:attrNameLst>
                                      </p:cBhvr>
                                      <p:to>
                                        <p:strVal val="visible"/>
                                      </p:to>
                                    </p:set>
                                    <p:anim calcmode="lin" valueType="num">
                                      <p:cBhvr>
                                        <p:cTn id="187" dur="1000" fill="hold"/>
                                        <p:tgtEl>
                                          <p:spTgt spid="50"/>
                                        </p:tgtEl>
                                        <p:attrNameLst>
                                          <p:attrName>ppt_w</p:attrName>
                                        </p:attrNameLst>
                                      </p:cBhvr>
                                      <p:tavLst>
                                        <p:tav tm="0">
                                          <p:val>
                                            <p:fltVal val="0"/>
                                          </p:val>
                                        </p:tav>
                                        <p:tav tm="100000">
                                          <p:val>
                                            <p:strVal val="#ppt_w"/>
                                          </p:val>
                                        </p:tav>
                                      </p:tavLst>
                                    </p:anim>
                                    <p:anim calcmode="lin" valueType="num">
                                      <p:cBhvr>
                                        <p:cTn id="188" dur="1000" fill="hold"/>
                                        <p:tgtEl>
                                          <p:spTgt spid="50"/>
                                        </p:tgtEl>
                                        <p:attrNameLst>
                                          <p:attrName>ppt_h</p:attrName>
                                        </p:attrNameLst>
                                      </p:cBhvr>
                                      <p:tavLst>
                                        <p:tav tm="0">
                                          <p:val>
                                            <p:fltVal val="0"/>
                                          </p:val>
                                        </p:tav>
                                        <p:tav tm="100000">
                                          <p:val>
                                            <p:strVal val="#ppt_h"/>
                                          </p:val>
                                        </p:tav>
                                      </p:tavLst>
                                    </p:anim>
                                    <p:anim calcmode="lin" valueType="num">
                                      <p:cBhvr>
                                        <p:cTn id="189" dur="1000" fill="hold"/>
                                        <p:tgtEl>
                                          <p:spTgt spid="50"/>
                                        </p:tgtEl>
                                        <p:attrNameLst>
                                          <p:attrName>style.rotation</p:attrName>
                                        </p:attrNameLst>
                                      </p:cBhvr>
                                      <p:tavLst>
                                        <p:tav tm="0">
                                          <p:val>
                                            <p:fltVal val="90"/>
                                          </p:val>
                                        </p:tav>
                                        <p:tav tm="100000">
                                          <p:val>
                                            <p:fltVal val="0"/>
                                          </p:val>
                                        </p:tav>
                                      </p:tavLst>
                                    </p:anim>
                                    <p:animEffect transition="in" filter="fade">
                                      <p:cBhvr>
                                        <p:cTn id="190" dur="1000"/>
                                        <p:tgtEl>
                                          <p:spTgt spid="50"/>
                                        </p:tgtEl>
                                      </p:cBhvr>
                                    </p:animEffect>
                                  </p:childTnLst>
                                </p:cTn>
                              </p:par>
                              <p:par>
                                <p:cTn id="191" presetID="31" presetClass="entr" presetSubtype="0" fill="hold" nodeType="withEffect">
                                  <p:stCondLst>
                                    <p:cond delay="0"/>
                                  </p:stCondLst>
                                  <p:childTnLst>
                                    <p:set>
                                      <p:cBhvr>
                                        <p:cTn id="192" dur="1" fill="hold">
                                          <p:stCondLst>
                                            <p:cond delay="0"/>
                                          </p:stCondLst>
                                        </p:cTn>
                                        <p:tgtEl>
                                          <p:spTgt spid="51"/>
                                        </p:tgtEl>
                                        <p:attrNameLst>
                                          <p:attrName>style.visibility</p:attrName>
                                        </p:attrNameLst>
                                      </p:cBhvr>
                                      <p:to>
                                        <p:strVal val="visible"/>
                                      </p:to>
                                    </p:set>
                                    <p:anim calcmode="lin" valueType="num">
                                      <p:cBhvr>
                                        <p:cTn id="193" dur="1000" fill="hold"/>
                                        <p:tgtEl>
                                          <p:spTgt spid="51"/>
                                        </p:tgtEl>
                                        <p:attrNameLst>
                                          <p:attrName>ppt_w</p:attrName>
                                        </p:attrNameLst>
                                      </p:cBhvr>
                                      <p:tavLst>
                                        <p:tav tm="0">
                                          <p:val>
                                            <p:fltVal val="0"/>
                                          </p:val>
                                        </p:tav>
                                        <p:tav tm="100000">
                                          <p:val>
                                            <p:strVal val="#ppt_w"/>
                                          </p:val>
                                        </p:tav>
                                      </p:tavLst>
                                    </p:anim>
                                    <p:anim calcmode="lin" valueType="num">
                                      <p:cBhvr>
                                        <p:cTn id="194" dur="1000" fill="hold"/>
                                        <p:tgtEl>
                                          <p:spTgt spid="51"/>
                                        </p:tgtEl>
                                        <p:attrNameLst>
                                          <p:attrName>ppt_h</p:attrName>
                                        </p:attrNameLst>
                                      </p:cBhvr>
                                      <p:tavLst>
                                        <p:tav tm="0">
                                          <p:val>
                                            <p:fltVal val="0"/>
                                          </p:val>
                                        </p:tav>
                                        <p:tav tm="100000">
                                          <p:val>
                                            <p:strVal val="#ppt_h"/>
                                          </p:val>
                                        </p:tav>
                                      </p:tavLst>
                                    </p:anim>
                                    <p:anim calcmode="lin" valueType="num">
                                      <p:cBhvr>
                                        <p:cTn id="195" dur="1000" fill="hold"/>
                                        <p:tgtEl>
                                          <p:spTgt spid="51"/>
                                        </p:tgtEl>
                                        <p:attrNameLst>
                                          <p:attrName>style.rotation</p:attrName>
                                        </p:attrNameLst>
                                      </p:cBhvr>
                                      <p:tavLst>
                                        <p:tav tm="0">
                                          <p:val>
                                            <p:fltVal val="90"/>
                                          </p:val>
                                        </p:tav>
                                        <p:tav tm="100000">
                                          <p:val>
                                            <p:fltVal val="0"/>
                                          </p:val>
                                        </p:tav>
                                      </p:tavLst>
                                    </p:anim>
                                    <p:animEffect transition="in" filter="fade">
                                      <p:cBhvr>
                                        <p:cTn id="196" dur="1000"/>
                                        <p:tgtEl>
                                          <p:spTgt spid="51"/>
                                        </p:tgtEl>
                                      </p:cBhvr>
                                    </p:animEffect>
                                  </p:childTnLst>
                                </p:cTn>
                              </p:par>
                              <p:par>
                                <p:cTn id="197" presetID="31" presetClass="entr" presetSubtype="0" fill="hold" nodeType="withEffect">
                                  <p:stCondLst>
                                    <p:cond delay="0"/>
                                  </p:stCondLst>
                                  <p:childTnLst>
                                    <p:set>
                                      <p:cBhvr>
                                        <p:cTn id="198" dur="1" fill="hold">
                                          <p:stCondLst>
                                            <p:cond delay="0"/>
                                          </p:stCondLst>
                                        </p:cTn>
                                        <p:tgtEl>
                                          <p:spTgt spid="54"/>
                                        </p:tgtEl>
                                        <p:attrNameLst>
                                          <p:attrName>style.visibility</p:attrName>
                                        </p:attrNameLst>
                                      </p:cBhvr>
                                      <p:to>
                                        <p:strVal val="visible"/>
                                      </p:to>
                                    </p:set>
                                    <p:anim calcmode="lin" valueType="num">
                                      <p:cBhvr>
                                        <p:cTn id="199" dur="1000" fill="hold"/>
                                        <p:tgtEl>
                                          <p:spTgt spid="54"/>
                                        </p:tgtEl>
                                        <p:attrNameLst>
                                          <p:attrName>ppt_w</p:attrName>
                                        </p:attrNameLst>
                                      </p:cBhvr>
                                      <p:tavLst>
                                        <p:tav tm="0">
                                          <p:val>
                                            <p:fltVal val="0"/>
                                          </p:val>
                                        </p:tav>
                                        <p:tav tm="100000">
                                          <p:val>
                                            <p:strVal val="#ppt_w"/>
                                          </p:val>
                                        </p:tav>
                                      </p:tavLst>
                                    </p:anim>
                                    <p:anim calcmode="lin" valueType="num">
                                      <p:cBhvr>
                                        <p:cTn id="200" dur="1000" fill="hold"/>
                                        <p:tgtEl>
                                          <p:spTgt spid="54"/>
                                        </p:tgtEl>
                                        <p:attrNameLst>
                                          <p:attrName>ppt_h</p:attrName>
                                        </p:attrNameLst>
                                      </p:cBhvr>
                                      <p:tavLst>
                                        <p:tav tm="0">
                                          <p:val>
                                            <p:fltVal val="0"/>
                                          </p:val>
                                        </p:tav>
                                        <p:tav tm="100000">
                                          <p:val>
                                            <p:strVal val="#ppt_h"/>
                                          </p:val>
                                        </p:tav>
                                      </p:tavLst>
                                    </p:anim>
                                    <p:anim calcmode="lin" valueType="num">
                                      <p:cBhvr>
                                        <p:cTn id="201" dur="1000" fill="hold"/>
                                        <p:tgtEl>
                                          <p:spTgt spid="54"/>
                                        </p:tgtEl>
                                        <p:attrNameLst>
                                          <p:attrName>style.rotation</p:attrName>
                                        </p:attrNameLst>
                                      </p:cBhvr>
                                      <p:tavLst>
                                        <p:tav tm="0">
                                          <p:val>
                                            <p:fltVal val="90"/>
                                          </p:val>
                                        </p:tav>
                                        <p:tav tm="100000">
                                          <p:val>
                                            <p:fltVal val="0"/>
                                          </p:val>
                                        </p:tav>
                                      </p:tavLst>
                                    </p:anim>
                                    <p:animEffect transition="in" filter="fade">
                                      <p:cBhvr>
                                        <p:cTn id="202" dur="1000"/>
                                        <p:tgtEl>
                                          <p:spTgt spid="54"/>
                                        </p:tgtEl>
                                      </p:cBhvr>
                                    </p:animEffect>
                                  </p:childTnLst>
                                </p:cTn>
                              </p:par>
                              <p:par>
                                <p:cTn id="203" presetID="1" presetClass="entr" presetSubtype="0" fill="hold" nodeType="withEffect">
                                  <p:stCondLst>
                                    <p:cond delay="1000"/>
                                  </p:stCondLst>
                                  <p:childTnLst>
                                    <p:set>
                                      <p:cBhvr>
                                        <p:cTn id="204" dur="1" fill="hold">
                                          <p:stCondLst>
                                            <p:cond delay="0"/>
                                          </p:stCondLst>
                                        </p:cTn>
                                        <p:tgtEl>
                                          <p:spTgt spid="46"/>
                                        </p:tgtEl>
                                        <p:attrNameLst>
                                          <p:attrName>style.visibility</p:attrName>
                                        </p:attrNameLst>
                                      </p:cBhvr>
                                      <p:to>
                                        <p:strVal val="visible"/>
                                      </p:to>
                                    </p:set>
                                  </p:childTnLst>
                                </p:cTn>
                              </p:par>
                              <p:par>
                                <p:cTn id="205" presetID="31" presetClass="entr" presetSubtype="0" fill="hold" nodeType="withEffect">
                                  <p:stCondLst>
                                    <p:cond delay="0"/>
                                  </p:stCondLst>
                                  <p:childTnLst>
                                    <p:set>
                                      <p:cBhvr>
                                        <p:cTn id="206" dur="1" fill="hold">
                                          <p:stCondLst>
                                            <p:cond delay="0"/>
                                          </p:stCondLst>
                                        </p:cTn>
                                        <p:tgtEl>
                                          <p:spTgt spid="45"/>
                                        </p:tgtEl>
                                        <p:attrNameLst>
                                          <p:attrName>style.visibility</p:attrName>
                                        </p:attrNameLst>
                                      </p:cBhvr>
                                      <p:to>
                                        <p:strVal val="visible"/>
                                      </p:to>
                                    </p:set>
                                    <p:anim calcmode="lin" valueType="num">
                                      <p:cBhvr>
                                        <p:cTn id="207" dur="1000" fill="hold"/>
                                        <p:tgtEl>
                                          <p:spTgt spid="45"/>
                                        </p:tgtEl>
                                        <p:attrNameLst>
                                          <p:attrName>ppt_w</p:attrName>
                                        </p:attrNameLst>
                                      </p:cBhvr>
                                      <p:tavLst>
                                        <p:tav tm="0">
                                          <p:val>
                                            <p:fltVal val="0"/>
                                          </p:val>
                                        </p:tav>
                                        <p:tav tm="100000">
                                          <p:val>
                                            <p:strVal val="#ppt_w"/>
                                          </p:val>
                                        </p:tav>
                                      </p:tavLst>
                                    </p:anim>
                                    <p:anim calcmode="lin" valueType="num">
                                      <p:cBhvr>
                                        <p:cTn id="208" dur="1000" fill="hold"/>
                                        <p:tgtEl>
                                          <p:spTgt spid="45"/>
                                        </p:tgtEl>
                                        <p:attrNameLst>
                                          <p:attrName>ppt_h</p:attrName>
                                        </p:attrNameLst>
                                      </p:cBhvr>
                                      <p:tavLst>
                                        <p:tav tm="0">
                                          <p:val>
                                            <p:fltVal val="0"/>
                                          </p:val>
                                        </p:tav>
                                        <p:tav tm="100000">
                                          <p:val>
                                            <p:strVal val="#ppt_h"/>
                                          </p:val>
                                        </p:tav>
                                      </p:tavLst>
                                    </p:anim>
                                    <p:anim calcmode="lin" valueType="num">
                                      <p:cBhvr>
                                        <p:cTn id="209" dur="1000" fill="hold"/>
                                        <p:tgtEl>
                                          <p:spTgt spid="45"/>
                                        </p:tgtEl>
                                        <p:attrNameLst>
                                          <p:attrName>style.rotation</p:attrName>
                                        </p:attrNameLst>
                                      </p:cBhvr>
                                      <p:tavLst>
                                        <p:tav tm="0">
                                          <p:val>
                                            <p:fltVal val="90"/>
                                          </p:val>
                                        </p:tav>
                                        <p:tav tm="100000">
                                          <p:val>
                                            <p:fltVal val="0"/>
                                          </p:val>
                                        </p:tav>
                                      </p:tavLst>
                                    </p:anim>
                                    <p:animEffect transition="in" filter="fade">
                                      <p:cBhvr>
                                        <p:cTn id="210"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b="1" dirty="0">
                <a:solidFill>
                  <a:prstClr val="white"/>
                </a:solidFill>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dirty="0">
                  <a:ln w="3175">
                    <a:solidFill>
                      <a:prstClr val="white"/>
                    </a:solidFill>
                  </a:ln>
                  <a:solidFill>
                    <a:prstClr val="black"/>
                  </a:solidFill>
                </a:rPr>
                <a:t>Secondary Prevention (</a:t>
              </a:r>
              <a:r>
                <a:rPr lang="en-US" sz="2400" b="1" dirty="0">
                  <a:ln w="3175">
                    <a:solidFill>
                      <a:prstClr val="white"/>
                    </a:solidFill>
                  </a:ln>
                  <a:solidFill>
                    <a:prstClr val="black"/>
                  </a:solidFill>
                  <a:cs typeface="Arial" panose="020B0604020202020204" pitchFamily="34" charset="0"/>
                </a:rPr>
                <a:t>≈15%</a:t>
              </a:r>
              <a:r>
                <a:rPr lang="en-US" sz="2400" b="1" dirty="0">
                  <a:ln w="3175">
                    <a:solidFill>
                      <a:prstClr val="white"/>
                    </a:solidFill>
                  </a:ln>
                  <a:solidFill>
                    <a:prstClr val="black"/>
                  </a:solidFill>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dirty="0">
                  <a:ln w="3175">
                    <a:solidFill>
                      <a:prstClr val="white">
                        <a:alpha val="70000"/>
                      </a:prstClr>
                    </a:solidFill>
                  </a:ln>
                  <a:solidFill>
                    <a:prstClr val="black"/>
                  </a:solidFill>
                </a:rPr>
                <a:t>Primary Prevention (</a:t>
              </a:r>
              <a:r>
                <a:rPr lang="en-US" sz="2400" b="1" dirty="0">
                  <a:ln w="3175">
                    <a:solidFill>
                      <a:prstClr val="white">
                        <a:alpha val="70000"/>
                      </a:prstClr>
                    </a:solidFill>
                  </a:ln>
                  <a:solidFill>
                    <a:prstClr val="black"/>
                  </a:solidFill>
                  <a:cs typeface="Arial" panose="020B0604020202020204" pitchFamily="34" charset="0"/>
                </a:rPr>
                <a:t>≈80%</a:t>
              </a:r>
              <a:r>
                <a:rPr lang="en-US" sz="2400" b="1" dirty="0">
                  <a:ln w="3175">
                    <a:solidFill>
                      <a:prstClr val="white">
                        <a:alpha val="70000"/>
                      </a:prstClr>
                    </a:solidFill>
                  </a:ln>
                  <a:solidFill>
                    <a:prstClr val="black"/>
                  </a:solidFill>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dirty="0">
                  <a:solidFill>
                    <a:prstClr val="black">
                      <a:lumMod val="85000"/>
                      <a:lumOff val="15000"/>
                    </a:prstClr>
                  </a:solidFill>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dirty="0">
                  <a:ln w="3175">
                    <a:solidFill>
                      <a:prstClr val="white">
                        <a:alpha val="70000"/>
                      </a:prstClr>
                    </a:solidFill>
                  </a:ln>
                  <a:solidFill>
                    <a:prstClr val="black"/>
                  </a:solidFill>
                </a:rPr>
                <a:t>Tertiary Prevention  (</a:t>
              </a:r>
              <a:r>
                <a:rPr lang="en-US" sz="2400" b="1" dirty="0">
                  <a:ln w="3175">
                    <a:solidFill>
                      <a:prstClr val="white">
                        <a:alpha val="70000"/>
                      </a:prstClr>
                    </a:solidFill>
                  </a:ln>
                  <a:solidFill>
                    <a:prstClr val="black"/>
                  </a:solidFill>
                  <a:cs typeface="Arial" panose="020B0604020202020204" pitchFamily="34" charset="0"/>
                </a:rPr>
                <a:t>≈5%</a:t>
              </a:r>
              <a:r>
                <a:rPr lang="en-US" sz="2400" b="1" dirty="0">
                  <a:ln w="3175">
                    <a:solidFill>
                      <a:prstClr val="white">
                        <a:alpha val="70000"/>
                      </a:prstClr>
                    </a:solidFill>
                  </a:ln>
                  <a:solidFill>
                    <a:prstClr val="black"/>
                  </a:solidFill>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defTabSz="457200"/>
            <a:r>
              <a:rPr lang="en-US" sz="2000" dirty="0">
                <a:solidFill>
                  <a:prstClr val="black"/>
                </a:solidFill>
              </a:rPr>
              <a:t>(Lane, </a:t>
            </a:r>
            <a:r>
              <a:rPr lang="en-US" sz="2000" dirty="0" err="1">
                <a:solidFill>
                  <a:prstClr val="black"/>
                </a:solidFill>
              </a:rPr>
              <a:t>Kalberg</a:t>
            </a:r>
            <a:r>
              <a:rPr lang="en-US" sz="2000" dirty="0">
                <a:solidFill>
                  <a:prstClr val="black"/>
                </a:solidFill>
              </a:rPr>
              <a:t>, &amp; </a:t>
            </a:r>
            <a:r>
              <a:rPr lang="en-US" sz="2000" dirty="0" err="1">
                <a:solidFill>
                  <a:prstClr val="black"/>
                </a:solidFill>
              </a:rPr>
              <a:t>Menzies</a:t>
            </a:r>
            <a:r>
              <a:rPr lang="en-US" sz="2000" dirty="0">
                <a:solidFill>
                  <a:prstClr val="black"/>
                </a:solidFill>
              </a:rPr>
              <a:t>, 2009)</a:t>
            </a:r>
          </a:p>
        </p:txBody>
      </p:sp>
      <p:sp>
        <p:nvSpPr>
          <p:cNvPr id="20" name="Trapezoid 19"/>
          <p:cNvSpPr/>
          <p:nvPr/>
        </p:nvSpPr>
        <p:spPr>
          <a:xfrm>
            <a:off x="2019301" y="3152775"/>
            <a:ext cx="8153399" cy="3609975"/>
          </a:xfrm>
          <a:prstGeom prst="trapezoid">
            <a:avLst>
              <a:gd name="adj" fmla="val 71146"/>
            </a:avLst>
          </a:prstGeom>
          <a:noFill/>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23" name="Oval 22"/>
          <p:cNvSpPr/>
          <p:nvPr/>
        </p:nvSpPr>
        <p:spPr>
          <a:xfrm rot="5400000">
            <a:off x="4077258" y="1948609"/>
            <a:ext cx="3858734" cy="6209434"/>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95541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1134</TotalTime>
  <Words>4632</Words>
  <Application>Microsoft Office PowerPoint</Application>
  <PresentationFormat>Widescreen</PresentationFormat>
  <Paragraphs>832</Paragraphs>
  <Slides>73</Slides>
  <Notes>36</Notes>
  <HiddenSlides>0</HiddenSlides>
  <MMClips>0</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73</vt:i4>
      </vt:variant>
    </vt:vector>
  </HeadingPairs>
  <TitlesOfParts>
    <vt:vector size="93" baseType="lpstr">
      <vt:lpstr>MS PGothic</vt:lpstr>
      <vt:lpstr>MS PGothic</vt:lpstr>
      <vt:lpstr>Arial</vt:lpstr>
      <vt:lpstr>Book Antiqua</vt:lpstr>
      <vt:lpstr>Calibri</vt:lpstr>
      <vt:lpstr>Calibri Light</vt:lpstr>
      <vt:lpstr>Symbol</vt:lpstr>
      <vt:lpstr>Times New Roman</vt:lpstr>
      <vt:lpstr>Tw Cen MT</vt:lpstr>
      <vt:lpstr>Verdana</vt:lpstr>
      <vt:lpstr>Wingdings</vt:lpstr>
      <vt:lpstr>Office Theme</vt:lpstr>
      <vt:lpstr>12_Office Theme</vt:lpstr>
      <vt:lpstr>21_Office Theme</vt:lpstr>
      <vt:lpstr>4_Office Theme</vt:lpstr>
      <vt:lpstr>6_Office Theme</vt:lpstr>
      <vt:lpstr>19_Office Theme</vt:lpstr>
      <vt:lpstr>13_Office Theme</vt:lpstr>
      <vt:lpstr>17_Office Theme</vt:lpstr>
      <vt:lpstr>10_Office Theme</vt:lpstr>
      <vt:lpstr>Considerations for Systematic Screening PK-12: Universal Screening for Internalizing and Externalizing Behaviors in the COVID-19 Era</vt:lpstr>
      <vt:lpstr>PowerPoint Presentation</vt:lpstr>
      <vt:lpstr>PowerPoint Presentation</vt:lpstr>
      <vt:lpstr>Agenda</vt:lpstr>
      <vt:lpstr>Thank you…  For Your Commitment</vt:lpstr>
      <vt:lpstr>Agenda</vt:lpstr>
      <vt:lpstr>PowerPoint Presentation</vt:lpstr>
      <vt:lpstr>PowerPoint Presentation</vt:lpstr>
      <vt:lpstr>PowerPoint Presentation</vt:lpstr>
      <vt:lpstr>PowerPoint Presentation</vt:lpstr>
      <vt:lpstr>Social Component:  Examples of Schoolwide Programs </vt:lpstr>
      <vt:lpstr>PowerPoint Presentation</vt:lpstr>
      <vt:lpstr>Practitioner University Partnership … Ci3T Training &amp; Implementation</vt:lpstr>
      <vt:lpstr>PowerPoint Presentation</vt:lpstr>
      <vt:lpstr>Ci3T Primary Plan: Roles and Responsibilities</vt:lpstr>
      <vt:lpstr>PowerPoint Presentation</vt:lpstr>
      <vt:lpstr>PowerPoint Presentation</vt:lpstr>
      <vt:lpstr>Planning for an Integrated Approach</vt:lpstr>
      <vt:lpstr>PowerPoint Presentation</vt:lpstr>
      <vt:lpstr>PowerPoint Presentation</vt:lpstr>
      <vt:lpstr>PowerPoint Presentation</vt:lpstr>
      <vt:lpstr>PowerPoint Presentation</vt:lpstr>
      <vt:lpstr>PowerPoint Presentation</vt:lpstr>
      <vt:lpstr>Implementation Science  Adapted from Fixsen &amp; Blasé, 2005</vt:lpstr>
      <vt:lpstr>PowerPoint Presentation</vt:lpstr>
      <vt:lpstr>Agenda</vt:lpstr>
      <vt:lpstr>PowerPoint Presentation</vt:lpstr>
      <vt:lpstr>Student Risk Screening Scale for Internalizing and Externalizing (SRSS-IE; Drummond, 1994; Lane &amp; Menzies, 2009) for Elementary Schools</vt:lpstr>
      <vt:lpstr>Student Risk Screening Scale for Internalizing and Externalizing (SRSS-IE; Drummond, 1994; Lane &amp; Menzies, 2009)</vt:lpstr>
      <vt:lpstr>SRSS-IE: Cut Scores</vt:lpstr>
      <vt:lpstr>SRSS-E7 (externalizing) Results – All Students</vt:lpstr>
      <vt:lpstr>SRSS-I5 (internalizing) Results – All Students</vt:lpstr>
      <vt:lpstr>SRSS-Externalizing  Results: Grade level</vt:lpstr>
      <vt:lpstr>Student Risk Screening Scale Fall 2004 – 2012 Middle School</vt:lpstr>
      <vt:lpstr>Middle School Study 1: Behavioral &amp; Academic Characteristics of SRSS Risk Groups</vt:lpstr>
      <vt:lpstr>Screening Data: High School Yrs1-3</vt:lpstr>
      <vt:lpstr>PowerPoint Presentation</vt:lpstr>
      <vt:lpstr>Ci3t.org/screening</vt:lpstr>
      <vt:lpstr>Agenda</vt:lpstr>
      <vt:lpstr>Social Skills Improvement System – Performance Screening Guide Spring 2012 – Total School</vt:lpstr>
      <vt:lpstr>Student Risk Screening Scale Fall 2004 – 2012 Middle School</vt:lpstr>
      <vt:lpstr>Agenda</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Agenda</vt:lpstr>
      <vt:lpstr>PowerPoint Presentation</vt:lpstr>
      <vt:lpstr>Recommendations to Consider: Pre-COVID-19</vt:lpstr>
      <vt:lpstr>Recommendations to Consider: Screening in the COVID-19 Era</vt:lpstr>
      <vt:lpstr>PowerPoint Presentation</vt:lpstr>
      <vt:lpstr>A Look at Roles &amp; Responsibilities in  Academic, Behavioral, &amp; Social Domains</vt:lpstr>
      <vt:lpstr>A Look at Roles &amp; Responsibilities in  Academic, Behavioral, &amp; Social Domains</vt:lpstr>
      <vt:lpstr>A Look at Roles &amp; Responsibilities in  Academic, Behavioral, &amp; Social Domains</vt:lpstr>
      <vt:lpstr>A Look at Roles &amp; Responsibilities in  Academic, Behavioral, &amp; Social Domains</vt:lpstr>
      <vt:lpstr>A Look at Roles &amp; Responsibilities in  Academic, Behavioral, &amp; Social Domains</vt:lpstr>
      <vt:lpstr>PowerPoint Presentation</vt:lpstr>
      <vt:lpstr>Agenda</vt:lpstr>
      <vt:lpstr>Action Planning</vt:lpstr>
      <vt:lpstr>PowerPoint Presentation</vt:lpstr>
      <vt:lpstr>Setting up for Success at Home</vt:lpstr>
      <vt:lpstr>PowerPoint Presentation</vt:lpstr>
      <vt:lpstr>PowerPoint Presentation</vt:lpstr>
      <vt:lpstr>Ci3T Monthly Leadership Team Meetings</vt:lpstr>
      <vt:lpstr>Building Capacity &amp; Supporting Sustainability  Professional Learning Offerings for 2020 -2021 </vt:lpstr>
      <vt:lpstr>Ci3T Training and Coaching Calls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Buckman, Mark</dc:creator>
  <cp:lastModifiedBy>Lane, Kathleen</cp:lastModifiedBy>
  <cp:revision>42</cp:revision>
  <dcterms:created xsi:type="dcterms:W3CDTF">2020-01-15T18:04:26Z</dcterms:created>
  <dcterms:modified xsi:type="dcterms:W3CDTF">2020-07-12T14:42:51Z</dcterms:modified>
</cp:coreProperties>
</file>