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4.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5.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6.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7.xml" ContentType="application/vnd.openxmlformats-officedocument.them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charts/chart3.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6" r:id="rId3"/>
    <p:sldMasterId id="2147483724" r:id="rId4"/>
    <p:sldMasterId id="2147483745" r:id="rId5"/>
    <p:sldMasterId id="2147483759" r:id="rId6"/>
    <p:sldMasterId id="2147483777" r:id="rId7"/>
  </p:sldMasterIdLst>
  <p:notesMasterIdLst>
    <p:notesMasterId r:id="rId47"/>
  </p:notesMasterIdLst>
  <p:sldIdLst>
    <p:sldId id="1143" r:id="rId8"/>
    <p:sldId id="1147" r:id="rId9"/>
    <p:sldId id="1158" r:id="rId10"/>
    <p:sldId id="1185" r:id="rId11"/>
    <p:sldId id="1161" r:id="rId12"/>
    <p:sldId id="1173" r:id="rId13"/>
    <p:sldId id="1176" r:id="rId14"/>
    <p:sldId id="1177" r:id="rId15"/>
    <p:sldId id="1178" r:id="rId16"/>
    <p:sldId id="1179" r:id="rId17"/>
    <p:sldId id="1180" r:id="rId18"/>
    <p:sldId id="1182" r:id="rId19"/>
    <p:sldId id="1183" r:id="rId20"/>
    <p:sldId id="1184" r:id="rId21"/>
    <p:sldId id="1170" r:id="rId22"/>
    <p:sldId id="1174" r:id="rId23"/>
    <p:sldId id="1148" r:id="rId24"/>
    <p:sldId id="1169" r:id="rId25"/>
    <p:sldId id="1164" r:id="rId26"/>
    <p:sldId id="1171" r:id="rId27"/>
    <p:sldId id="1167" r:id="rId28"/>
    <p:sldId id="1168" r:id="rId29"/>
    <p:sldId id="1175" r:id="rId30"/>
    <p:sldId id="1188" r:id="rId31"/>
    <p:sldId id="1189" r:id="rId32"/>
    <p:sldId id="1191" r:id="rId33"/>
    <p:sldId id="1144" r:id="rId34"/>
    <p:sldId id="1154" r:id="rId35"/>
    <p:sldId id="1192" r:id="rId36"/>
    <p:sldId id="1145" r:id="rId37"/>
    <p:sldId id="1193" r:id="rId38"/>
    <p:sldId id="1159" r:id="rId39"/>
    <p:sldId id="1194" r:id="rId40"/>
    <p:sldId id="1195" r:id="rId41"/>
    <p:sldId id="1197" r:id="rId42"/>
    <p:sldId id="1198" r:id="rId43"/>
    <p:sldId id="1199" r:id="rId44"/>
    <p:sldId id="1200" r:id="rId45"/>
    <p:sldId id="1172" r:id="rId46"/>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000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6" autoAdjust="0"/>
    <p:restoredTop sz="94660"/>
  </p:normalViewPr>
  <p:slideViewPr>
    <p:cSldViewPr snapToGrid="0">
      <p:cViewPr>
        <p:scale>
          <a:sx n="125" d="100"/>
          <a:sy n="125" d="100"/>
        </p:scale>
        <p:origin x="1444" y="872"/>
      </p:cViewPr>
      <p:guideLst/>
    </p:cSldViewPr>
  </p:slideViewPr>
  <p:notesTextViewPr>
    <p:cViewPr>
      <p:scale>
        <a:sx n="1" d="1"/>
        <a:sy n="1" d="1"/>
      </p:scale>
      <p:origin x="0" y="0"/>
    </p:cViewPr>
  </p:notesTextViewPr>
  <p:sorterViewPr>
    <p:cViewPr>
      <p:scale>
        <a:sx n="100" d="100"/>
        <a:sy n="100" d="100"/>
      </p:scale>
      <p:origin x="0" y="-785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dLbl>
              <c:idx val="0"/>
              <c:layout>
                <c:manualLayout>
                  <c:x val="4.5871559633027525E-3"/>
                  <c:y val="-5.05050505050505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575-4E80-A749-9453710E275E}"/>
                </c:ext>
              </c:extLst>
            </c:dLbl>
            <c:dLbl>
              <c:idx val="2"/>
              <c:layout>
                <c:manualLayout>
                  <c:x val="-5.6064591888528414E-17"/>
                  <c:y val="-1.76767676767676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575-4E80-A749-9453710E275E}"/>
                </c:ext>
              </c:extLst>
            </c:dLbl>
            <c:dLbl>
              <c:idx val="4"/>
              <c:layout>
                <c:manualLayout>
                  <c:x val="-4.5871559633028644E-3"/>
                  <c:y val="-1.51515151515151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575-4E80-A749-9453710E275E}"/>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F14</c:v>
                </c:pt>
                <c:pt idx="1">
                  <c:v>F15</c:v>
                </c:pt>
                <c:pt idx="2">
                  <c:v>F16</c:v>
                </c:pt>
                <c:pt idx="3">
                  <c:v>F17</c:v>
                </c:pt>
                <c:pt idx="4">
                  <c:v>F18</c:v>
                </c:pt>
              </c:strCache>
            </c:strRef>
          </c:cat>
          <c:val>
            <c:numRef>
              <c:f>Sheet1!$B$2:$B$6</c:f>
              <c:numCache>
                <c:formatCode>0.00%</c:formatCode>
                <c:ptCount val="5"/>
                <c:pt idx="0">
                  <c:v>0.69252077562326875</c:v>
                </c:pt>
                <c:pt idx="1">
                  <c:v>0.85470000000000002</c:v>
                </c:pt>
                <c:pt idx="2">
                  <c:v>0.77159999999999995</c:v>
                </c:pt>
                <c:pt idx="3">
                  <c:v>0.84160000000000001</c:v>
                </c:pt>
                <c:pt idx="4">
                  <c:v>0.8044</c:v>
                </c:pt>
              </c:numCache>
            </c:numRef>
          </c:val>
          <c:extLst>
            <c:ext xmlns:c16="http://schemas.microsoft.com/office/drawing/2014/chart" uri="{C3380CC4-5D6E-409C-BE32-E72D297353CC}">
              <c16:uniqueId val="{00000000-58B7-45BB-9D0B-3F699612E8E2}"/>
            </c:ext>
          </c:extLst>
        </c:ser>
        <c:ser>
          <c:idx val="1"/>
          <c:order val="1"/>
          <c:tx>
            <c:strRef>
              <c:f>Sheet1!$C$1</c:f>
              <c:strCache>
                <c:ptCount val="1"/>
                <c:pt idx="0">
                  <c:v>Moderate (4-8)</c:v>
                </c:pt>
              </c:strCache>
            </c:strRef>
          </c:tx>
          <c:spPr>
            <a:solidFill>
              <a:srgbClr val="FFFF00"/>
            </a:solidFill>
            <a:ln>
              <a:solidFill>
                <a:srgbClr val="FFFF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F14</c:v>
                </c:pt>
                <c:pt idx="1">
                  <c:v>F15</c:v>
                </c:pt>
                <c:pt idx="2">
                  <c:v>F16</c:v>
                </c:pt>
                <c:pt idx="3">
                  <c:v>F17</c:v>
                </c:pt>
                <c:pt idx="4">
                  <c:v>F18</c:v>
                </c:pt>
              </c:strCache>
            </c:strRef>
          </c:cat>
          <c:val>
            <c:numRef>
              <c:f>Sheet1!$C$2:$C$6</c:f>
              <c:numCache>
                <c:formatCode>0.00%</c:formatCode>
                <c:ptCount val="5"/>
                <c:pt idx="0">
                  <c:v>0.23822714681440443</c:v>
                </c:pt>
                <c:pt idx="1">
                  <c:v>9.9699999999999997E-2</c:v>
                </c:pt>
                <c:pt idx="2">
                  <c:v>0.1759</c:v>
                </c:pt>
                <c:pt idx="3">
                  <c:v>0.1188</c:v>
                </c:pt>
                <c:pt idx="4">
                  <c:v>0.15770000000000001</c:v>
                </c:pt>
              </c:numCache>
            </c:numRef>
          </c:val>
          <c:extLst>
            <c:ext xmlns:c16="http://schemas.microsoft.com/office/drawing/2014/chart" uri="{C3380CC4-5D6E-409C-BE32-E72D297353CC}">
              <c16:uniqueId val="{00000001-58B7-45BB-9D0B-3F699612E8E2}"/>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F14</c:v>
                </c:pt>
                <c:pt idx="1">
                  <c:v>F15</c:v>
                </c:pt>
                <c:pt idx="2">
                  <c:v>F16</c:v>
                </c:pt>
                <c:pt idx="3">
                  <c:v>F17</c:v>
                </c:pt>
                <c:pt idx="4">
                  <c:v>F18</c:v>
                </c:pt>
              </c:strCache>
            </c:strRef>
          </c:cat>
          <c:val>
            <c:numRef>
              <c:f>Sheet1!$D$2:$D$6</c:f>
              <c:numCache>
                <c:formatCode>0.00%</c:formatCode>
                <c:ptCount val="5"/>
                <c:pt idx="0">
                  <c:v>6.9252077562326875E-2</c:v>
                </c:pt>
                <c:pt idx="1">
                  <c:v>4.5600000000000002E-2</c:v>
                </c:pt>
                <c:pt idx="2">
                  <c:v>5.2499999999999998E-2</c:v>
                </c:pt>
                <c:pt idx="3">
                  <c:v>3.9600000000000003E-2</c:v>
                </c:pt>
                <c:pt idx="4">
                  <c:v>3.7900000000000003E-2</c:v>
                </c:pt>
              </c:numCache>
            </c:numRef>
          </c:val>
          <c:extLst>
            <c:ext xmlns:c16="http://schemas.microsoft.com/office/drawing/2014/chart" uri="{C3380CC4-5D6E-409C-BE32-E72D297353CC}">
              <c16:uniqueId val="{00000002-58B7-45BB-9D0B-3F699612E8E2}"/>
            </c:ext>
          </c:extLst>
        </c:ser>
        <c:dLbls>
          <c:showLegendKey val="0"/>
          <c:showVal val="0"/>
          <c:showCatName val="0"/>
          <c:showSerName val="0"/>
          <c:showPercent val="0"/>
          <c:showBubbleSize val="0"/>
        </c:dLbls>
        <c:gapWidth val="150"/>
        <c:shape val="pyramid"/>
        <c:axId val="558321136"/>
        <c:axId val="558321528"/>
        <c:axId val="0"/>
      </c:bar3DChart>
      <c:catAx>
        <c:axId val="558321136"/>
        <c:scaling>
          <c:orientation val="minMax"/>
        </c:scaling>
        <c:delete val="0"/>
        <c:axPos val="b"/>
        <c:title>
          <c:tx>
            <c:rich>
              <a:bodyPr/>
              <a:lstStyle/>
              <a:p>
                <a:pPr>
                  <a:defRPr/>
                </a:pPr>
                <a:r>
                  <a:rPr lang="en-US" dirty="0"/>
                  <a:t>Screening</a:t>
                </a:r>
                <a:r>
                  <a:rPr lang="en-US" baseline="0" dirty="0"/>
                  <a:t> Time Point</a:t>
                </a:r>
                <a:endParaRPr lang="en-US" dirty="0"/>
              </a:p>
            </c:rich>
          </c:tx>
          <c:overlay val="0"/>
        </c:title>
        <c:numFmt formatCode="General" sourceLinked="0"/>
        <c:majorTickMark val="out"/>
        <c:minorTickMark val="none"/>
        <c:tickLblPos val="nextTo"/>
        <c:crossAx val="558321528"/>
        <c:crosses val="autoZero"/>
        <c:auto val="1"/>
        <c:lblAlgn val="ctr"/>
        <c:lblOffset val="100"/>
        <c:noMultiLvlLbl val="0"/>
      </c:catAx>
      <c:valAx>
        <c:axId val="558321528"/>
        <c:scaling>
          <c:orientation val="minMax"/>
        </c:scaling>
        <c:delete val="0"/>
        <c:axPos val="l"/>
        <c:majorGridlines/>
        <c:title>
          <c:tx>
            <c:rich>
              <a:bodyPr rot="-5400000" vert="horz"/>
              <a:lstStyle/>
              <a:p>
                <a:pPr>
                  <a:defRPr/>
                </a:pPr>
                <a:r>
                  <a:rPr lang="en-US" dirty="0"/>
                  <a:t>%</a:t>
                </a:r>
                <a:r>
                  <a:rPr lang="en-US" baseline="0" dirty="0"/>
                  <a:t> of Students Screened</a:t>
                </a:r>
                <a:endParaRPr lang="en-US" dirty="0"/>
              </a:p>
            </c:rich>
          </c:tx>
          <c:overlay val="0"/>
        </c:title>
        <c:numFmt formatCode="0%" sourceLinked="1"/>
        <c:majorTickMark val="out"/>
        <c:minorTickMark val="none"/>
        <c:tickLblPos val="nextTo"/>
        <c:spPr>
          <a:ln>
            <a:noFill/>
          </a:ln>
        </c:spPr>
        <c:crossAx val="558321136"/>
        <c:crosses val="autoZero"/>
        <c:crossBetween val="between"/>
      </c:valAx>
    </c:plotArea>
    <c:legend>
      <c:legendPos val="b"/>
      <c:overlay val="0"/>
      <c:spPr>
        <a:ln>
          <a:solidFill>
            <a:schemeClr val="tx1"/>
          </a:solidFill>
        </a:ln>
      </c:sp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(0-1)</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F14</c:v>
                </c:pt>
                <c:pt idx="1">
                  <c:v>F15</c:v>
                </c:pt>
                <c:pt idx="2">
                  <c:v>F16</c:v>
                </c:pt>
                <c:pt idx="3">
                  <c:v>F17</c:v>
                </c:pt>
                <c:pt idx="4">
                  <c:v>F18</c:v>
                </c:pt>
              </c:strCache>
            </c:strRef>
          </c:cat>
          <c:val>
            <c:numRef>
              <c:f>Sheet1!$B$2:$B$6</c:f>
              <c:numCache>
                <c:formatCode>0.00%</c:formatCode>
                <c:ptCount val="5"/>
                <c:pt idx="0">
                  <c:v>0.5650969529085873</c:v>
                </c:pt>
                <c:pt idx="1">
                  <c:v>0.82340000000000002</c:v>
                </c:pt>
                <c:pt idx="2">
                  <c:v>0.80559999999999998</c:v>
                </c:pt>
                <c:pt idx="3">
                  <c:v>0.76239999999999997</c:v>
                </c:pt>
                <c:pt idx="4">
                  <c:v>0.7823</c:v>
                </c:pt>
              </c:numCache>
            </c:numRef>
          </c:val>
          <c:extLst>
            <c:ext xmlns:c16="http://schemas.microsoft.com/office/drawing/2014/chart" uri="{C3380CC4-5D6E-409C-BE32-E72D297353CC}">
              <c16:uniqueId val="{00000000-92BB-412D-AF40-57AF3EEE07B2}"/>
            </c:ext>
          </c:extLst>
        </c:ser>
        <c:ser>
          <c:idx val="1"/>
          <c:order val="1"/>
          <c:tx>
            <c:strRef>
              <c:f>Sheet1!$C$1</c:f>
              <c:strCache>
                <c:ptCount val="1"/>
                <c:pt idx="0">
                  <c:v>Moderate (2-3)</c:v>
                </c:pt>
              </c:strCache>
            </c:strRef>
          </c:tx>
          <c:spPr>
            <a:solidFill>
              <a:srgbClr val="FFFF00"/>
            </a:solidFill>
            <a:ln>
              <a:solidFill>
                <a:srgbClr val="FFFF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F14</c:v>
                </c:pt>
                <c:pt idx="1">
                  <c:v>F15</c:v>
                </c:pt>
                <c:pt idx="2">
                  <c:v>F16</c:v>
                </c:pt>
                <c:pt idx="3">
                  <c:v>F17</c:v>
                </c:pt>
                <c:pt idx="4">
                  <c:v>F18</c:v>
                </c:pt>
              </c:strCache>
            </c:strRef>
          </c:cat>
          <c:val>
            <c:numRef>
              <c:f>Sheet1!$C$2:$C$6</c:f>
              <c:numCache>
                <c:formatCode>0.00%</c:formatCode>
                <c:ptCount val="5"/>
                <c:pt idx="0">
                  <c:v>0.235457063711911</c:v>
                </c:pt>
                <c:pt idx="1">
                  <c:v>0.1225</c:v>
                </c:pt>
                <c:pt idx="2">
                  <c:v>0.1389</c:v>
                </c:pt>
                <c:pt idx="3">
                  <c:v>0.13200000000000001</c:v>
                </c:pt>
                <c:pt idx="4">
                  <c:v>0.14199999999999999</c:v>
                </c:pt>
              </c:numCache>
            </c:numRef>
          </c:val>
          <c:extLst>
            <c:ext xmlns:c16="http://schemas.microsoft.com/office/drawing/2014/chart" uri="{C3380CC4-5D6E-409C-BE32-E72D297353CC}">
              <c16:uniqueId val="{00000001-92BB-412D-AF40-57AF3EEE07B2}"/>
            </c:ext>
          </c:extLst>
        </c:ser>
        <c:ser>
          <c:idx val="2"/>
          <c:order val="2"/>
          <c:tx>
            <c:strRef>
              <c:f>Sheet1!$D$1</c:f>
              <c:strCache>
                <c:ptCount val="1"/>
                <c:pt idx="0">
                  <c:v>High (4-15)</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F14</c:v>
                </c:pt>
                <c:pt idx="1">
                  <c:v>F15</c:v>
                </c:pt>
                <c:pt idx="2">
                  <c:v>F16</c:v>
                </c:pt>
                <c:pt idx="3">
                  <c:v>F17</c:v>
                </c:pt>
                <c:pt idx="4">
                  <c:v>F18</c:v>
                </c:pt>
              </c:strCache>
            </c:strRef>
          </c:cat>
          <c:val>
            <c:numRef>
              <c:f>Sheet1!$D$2:$D$6</c:f>
              <c:numCache>
                <c:formatCode>0.00%</c:formatCode>
                <c:ptCount val="5"/>
                <c:pt idx="0">
                  <c:v>0.1994459833795014</c:v>
                </c:pt>
                <c:pt idx="1">
                  <c:v>5.4100000000000002E-2</c:v>
                </c:pt>
                <c:pt idx="2">
                  <c:v>5.5599999999999997E-2</c:v>
                </c:pt>
                <c:pt idx="3">
                  <c:v>0.1056</c:v>
                </c:pt>
                <c:pt idx="4">
                  <c:v>7.5700000000000003E-2</c:v>
                </c:pt>
              </c:numCache>
            </c:numRef>
          </c:val>
          <c:extLst>
            <c:ext xmlns:c16="http://schemas.microsoft.com/office/drawing/2014/chart" uri="{C3380CC4-5D6E-409C-BE32-E72D297353CC}">
              <c16:uniqueId val="{00000002-92BB-412D-AF40-57AF3EEE07B2}"/>
            </c:ext>
          </c:extLst>
        </c:ser>
        <c:dLbls>
          <c:showLegendKey val="0"/>
          <c:showVal val="0"/>
          <c:showCatName val="0"/>
          <c:showSerName val="0"/>
          <c:showPercent val="0"/>
          <c:showBubbleSize val="0"/>
        </c:dLbls>
        <c:gapWidth val="150"/>
        <c:shape val="pyramid"/>
        <c:axId val="686719752"/>
        <c:axId val="558787392"/>
        <c:axId val="0"/>
      </c:bar3DChart>
      <c:catAx>
        <c:axId val="686719752"/>
        <c:scaling>
          <c:orientation val="minMax"/>
        </c:scaling>
        <c:delete val="0"/>
        <c:axPos val="b"/>
        <c:title>
          <c:tx>
            <c:rich>
              <a:bodyPr/>
              <a:lstStyle/>
              <a:p>
                <a:pPr>
                  <a:defRPr/>
                </a:pPr>
                <a:r>
                  <a:rPr lang="en-US" dirty="0"/>
                  <a:t>Screening</a:t>
                </a:r>
                <a:r>
                  <a:rPr lang="en-US" baseline="0" dirty="0"/>
                  <a:t> Time Point</a:t>
                </a:r>
                <a:endParaRPr lang="en-US" dirty="0"/>
              </a:p>
            </c:rich>
          </c:tx>
          <c:overlay val="0"/>
        </c:title>
        <c:numFmt formatCode="General" sourceLinked="0"/>
        <c:majorTickMark val="out"/>
        <c:minorTickMark val="none"/>
        <c:tickLblPos val="nextTo"/>
        <c:crossAx val="558787392"/>
        <c:crosses val="autoZero"/>
        <c:auto val="1"/>
        <c:lblAlgn val="ctr"/>
        <c:lblOffset val="100"/>
        <c:noMultiLvlLbl val="0"/>
      </c:catAx>
      <c:valAx>
        <c:axId val="558787392"/>
        <c:scaling>
          <c:orientation val="minMax"/>
        </c:scaling>
        <c:delete val="0"/>
        <c:axPos val="l"/>
        <c:majorGridlines/>
        <c:title>
          <c:tx>
            <c:rich>
              <a:bodyPr rot="-5400000" vert="horz"/>
              <a:lstStyle/>
              <a:p>
                <a:pPr>
                  <a:defRPr/>
                </a:pPr>
                <a:r>
                  <a:rPr lang="en-US" dirty="0"/>
                  <a:t>%</a:t>
                </a:r>
                <a:r>
                  <a:rPr lang="en-US" baseline="0" dirty="0"/>
                  <a:t> of Students Screened</a:t>
                </a:r>
                <a:endParaRPr lang="en-US" dirty="0"/>
              </a:p>
            </c:rich>
          </c:tx>
          <c:overlay val="0"/>
        </c:title>
        <c:numFmt formatCode="0%" sourceLinked="1"/>
        <c:majorTickMark val="out"/>
        <c:minorTickMark val="none"/>
        <c:tickLblPos val="nextTo"/>
        <c:spPr>
          <a:ln>
            <a:noFill/>
          </a:ln>
        </c:spPr>
        <c:crossAx val="686719752"/>
        <c:crosses val="autoZero"/>
        <c:crossBetween val="between"/>
      </c:valAx>
    </c:plotArea>
    <c:legend>
      <c:legendPos val="b"/>
      <c:overlay val="0"/>
      <c:spPr>
        <a:ln>
          <a:solidFill>
            <a:schemeClr val="tx1"/>
          </a:solidFill>
        </a:ln>
      </c:spPr>
    </c:legend>
    <c:plotVisOnly val="1"/>
    <c:dispBlanksAs val="gap"/>
    <c:showDLblsOverMax val="0"/>
  </c:chart>
  <c:txPr>
    <a:bodyPr/>
    <a:lstStyle/>
    <a:p>
      <a:pPr>
        <a:defRPr sz="1800"/>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605425229522701"/>
          <c:y val="9.0645669291338604E-2"/>
          <c:w val="0.70773948174808499"/>
          <c:h val="0.79923534558180198"/>
        </c:manualLayout>
      </c:layout>
      <c:barChart>
        <c:barDir val="col"/>
        <c:grouping val="percentStacked"/>
        <c:varyColors val="0"/>
        <c:ser>
          <c:idx val="0"/>
          <c:order val="0"/>
          <c:tx>
            <c:strRef>
              <c:f>Sheet1!$A$2</c:f>
              <c:strCache>
                <c:ptCount val="1"/>
                <c:pt idx="0">
                  <c:v>Low</c:v>
                </c:pt>
              </c:strCache>
            </c:strRef>
          </c:tx>
          <c:spPr>
            <a:solidFill>
              <a:srgbClr val="00B050"/>
            </a:solidFill>
            <a:ln w="10489">
              <a:solidFill>
                <a:schemeClr val="tx1"/>
              </a:solidFill>
              <a:prstDash val="solid"/>
            </a:ln>
          </c:spPr>
          <c:invertIfNegative val="0"/>
          <c:dLbls>
            <c:dLbl>
              <c:idx val="0"/>
              <c:layout>
                <c:manualLayout>
                  <c:x val="2.9866667670061299E-3"/>
                  <c:y val="-2.7742389847421199E-3"/>
                </c:manualLayout>
              </c:layout>
              <c:tx>
                <c:rich>
                  <a:bodyPr/>
                  <a:lstStyle/>
                  <a:p>
                    <a:r>
                      <a:rPr lang="en-US" b="1">
                        <a:solidFill>
                          <a:schemeClr val="bg1"/>
                        </a:solidFill>
                      </a:rPr>
                      <a:t>77.00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D3D-4E2C-A007-C9FA7878365F}"/>
                </c:ext>
              </c:extLst>
            </c:dLbl>
            <c:dLbl>
              <c:idx val="1"/>
              <c:layout>
                <c:manualLayout>
                  <c:x val="1.4933333835030599E-3"/>
                  <c:y val="3.0516628832163301E-2"/>
                </c:manualLayout>
              </c:layout>
              <c:tx>
                <c:rich>
                  <a:bodyPr/>
                  <a:lstStyle/>
                  <a:p>
                    <a:r>
                      <a:rPr lang="en-US" b="1">
                        <a:solidFill>
                          <a:schemeClr val="bg1"/>
                        </a:solidFill>
                      </a:rPr>
                      <a:t>86.00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D3D-4E2C-A007-C9FA7878365F}"/>
                </c:ext>
              </c:extLst>
            </c:dLbl>
            <c:dLbl>
              <c:idx val="2"/>
              <c:layout>
                <c:manualLayout>
                  <c:x val="0"/>
                  <c:y val="3.0516628832163301E-2"/>
                </c:manualLayout>
              </c:layout>
              <c:tx>
                <c:rich>
                  <a:bodyPr/>
                  <a:lstStyle/>
                  <a:p>
                    <a:r>
                      <a:rPr lang="en-US" b="1">
                        <a:solidFill>
                          <a:schemeClr val="bg1"/>
                        </a:solidFill>
                      </a:rPr>
                      <a:t>86.50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D3D-4E2C-A007-C9FA7878365F}"/>
                </c:ext>
              </c:extLst>
            </c:dLbl>
            <c:dLbl>
              <c:idx val="3"/>
              <c:layout>
                <c:manualLayout>
                  <c:x val="4.4800001505092496E-3"/>
                  <c:y val="5.2710540710100298E-2"/>
                </c:manualLayout>
              </c:layout>
              <c:tx>
                <c:rich>
                  <a:bodyPr/>
                  <a:lstStyle/>
                  <a:p>
                    <a:r>
                      <a:rPr lang="en-US" b="1">
                        <a:solidFill>
                          <a:schemeClr val="bg1"/>
                        </a:solidFill>
                      </a:rPr>
                      <a:t>89.79</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D3D-4E2C-A007-C9FA7878365F}"/>
                </c:ext>
              </c:extLst>
            </c:dLbl>
            <c:dLbl>
              <c:idx val="4"/>
              <c:layout>
                <c:manualLayout>
                  <c:x val="4.4800001505091898E-3"/>
                  <c:y val="6.9355974618553098E-2"/>
                </c:manualLayout>
              </c:layout>
              <c:tx>
                <c:rich>
                  <a:bodyPr/>
                  <a:lstStyle/>
                  <a:p>
                    <a:r>
                      <a:rPr lang="en-US" b="1">
                        <a:solidFill>
                          <a:schemeClr val="bg1"/>
                        </a:solidFill>
                      </a:rPr>
                      <a:t>93.08</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D3D-4E2C-A007-C9FA7878365F}"/>
                </c:ext>
              </c:extLst>
            </c:dLbl>
            <c:dLbl>
              <c:idx val="5"/>
              <c:layout>
                <c:manualLayout>
                  <c:x val="4.4800001505091898E-3"/>
                  <c:y val="6.3807496649068804E-2"/>
                </c:manualLayout>
              </c:layout>
              <c:tx>
                <c:rich>
                  <a:bodyPr/>
                  <a:lstStyle/>
                  <a:p>
                    <a:r>
                      <a:rPr lang="en-US" b="1">
                        <a:solidFill>
                          <a:schemeClr val="bg1"/>
                        </a:solidFill>
                      </a:rPr>
                      <a:t>90.55</a:t>
                    </a:r>
                    <a:endParaRPr lang="en-US"/>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D3D-4E2C-A007-C9FA7878365F}"/>
                </c:ext>
              </c:extLst>
            </c:dLbl>
            <c:dLbl>
              <c:idx val="6"/>
              <c:layout>
                <c:manualLayout>
                  <c:x val="4.48003421335168E-3"/>
                  <c:y val="7.2130177398671794E-2"/>
                </c:manualLayout>
              </c:layout>
              <c:tx>
                <c:rich>
                  <a:bodyPr/>
                  <a:lstStyle/>
                  <a:p>
                    <a:r>
                      <a:rPr lang="en-US" b="1">
                        <a:solidFill>
                          <a:schemeClr val="bg1"/>
                        </a:solidFill>
                      </a:rPr>
                      <a:t>92.56</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D3D-4E2C-A007-C9FA7878365F}"/>
                </c:ext>
              </c:extLst>
            </c:dLbl>
            <c:dLbl>
              <c:idx val="7"/>
              <c:layout>
                <c:manualLayout>
                  <c:x val="1.5191241654959099E-3"/>
                  <c:y val="7.1978502687164103E-2"/>
                </c:manualLayout>
              </c:layout>
              <c:tx>
                <c:rich>
                  <a:bodyPr/>
                  <a:lstStyle/>
                  <a:p>
                    <a:r>
                      <a:rPr lang="en-US" b="1">
                        <a:solidFill>
                          <a:schemeClr val="bg1"/>
                        </a:solidFill>
                      </a:rPr>
                      <a:t>94.28</a:t>
                    </a:r>
                    <a:endParaRPr lang="en-US"/>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D3D-4E2C-A007-C9FA7878365F}"/>
                </c:ext>
              </c:extLst>
            </c:dLbl>
            <c:dLbl>
              <c:idx val="8"/>
              <c:tx>
                <c:rich>
                  <a:bodyPr/>
                  <a:lstStyle/>
                  <a:p>
                    <a:r>
                      <a:rPr lang="en-US"/>
                      <a:t>91.25</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D3D-4E2C-A007-C9FA7878365F}"/>
                </c:ext>
              </c:extLst>
            </c:dLbl>
            <c:spPr>
              <a:noFill/>
              <a:ln w="20978">
                <a:noFill/>
              </a:ln>
            </c:spPr>
            <c:txPr>
              <a:bodyPr/>
              <a:lstStyle/>
              <a:p>
                <a:pPr>
                  <a:defRPr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Sheet1!$B$2:$J$2</c:f>
              <c:numCache>
                <c:formatCode>0.00%</c:formatCode>
                <c:ptCount val="9"/>
                <c:pt idx="0">
                  <c:v>0.77</c:v>
                </c:pt>
                <c:pt idx="1">
                  <c:v>0.86</c:v>
                </c:pt>
                <c:pt idx="2">
                  <c:v>0.86</c:v>
                </c:pt>
                <c:pt idx="3">
                  <c:v>0.89790000000000003</c:v>
                </c:pt>
                <c:pt idx="4">
                  <c:v>0.93079999999999996</c:v>
                </c:pt>
                <c:pt idx="5">
                  <c:v>0.90549999999999997</c:v>
                </c:pt>
                <c:pt idx="6">
                  <c:v>0.92559999999999998</c:v>
                </c:pt>
                <c:pt idx="7">
                  <c:v>0.94279999999999997</c:v>
                </c:pt>
                <c:pt idx="8">
                  <c:v>0.91249999999999998</c:v>
                </c:pt>
              </c:numCache>
            </c:numRef>
          </c:val>
          <c:extLst>
            <c:ext xmlns:c16="http://schemas.microsoft.com/office/drawing/2014/chart" uri="{C3380CC4-5D6E-409C-BE32-E72D297353CC}">
              <c16:uniqueId val="{00000009-2D3D-4E2C-A007-C9FA7878365F}"/>
            </c:ext>
          </c:extLst>
        </c:ser>
        <c:ser>
          <c:idx val="1"/>
          <c:order val="1"/>
          <c:tx>
            <c:strRef>
              <c:f>Sheet1!$A$3</c:f>
              <c:strCache>
                <c:ptCount val="1"/>
                <c:pt idx="0">
                  <c:v>Moderate</c:v>
                </c:pt>
              </c:strCache>
            </c:strRef>
          </c:tx>
          <c:spPr>
            <a:solidFill>
              <a:srgbClr val="FFFF00"/>
            </a:solidFill>
            <a:ln w="10489">
              <a:solidFill>
                <a:schemeClr val="bg1">
                  <a:lumMod val="65000"/>
                </a:schemeClr>
              </a:solidFill>
              <a:prstDash val="solid"/>
            </a:ln>
          </c:spPr>
          <c:invertIfNegative val="0"/>
          <c:dLbls>
            <c:dLbl>
              <c:idx val="0"/>
              <c:layout>
                <c:manualLayout>
                  <c:x val="-4.4001372235109599E-3"/>
                  <c:y val="-1.9047619047619001E-2"/>
                </c:manualLayout>
              </c:layout>
              <c:tx>
                <c:rich>
                  <a:bodyPr/>
                  <a:lstStyle/>
                  <a:p>
                    <a:r>
                      <a:rPr lang="en-US"/>
                      <a:t>17.00</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D3D-4E2C-A007-C9FA7878365F}"/>
                </c:ext>
              </c:extLst>
            </c:dLbl>
            <c:dLbl>
              <c:idx val="1"/>
              <c:layout>
                <c:manualLayout>
                  <c:x val="1.0222334760022201E-3"/>
                  <c:y val="0"/>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D3D-4E2C-A007-C9FA7878365F}"/>
                </c:ext>
              </c:extLst>
            </c:dLbl>
            <c:dLbl>
              <c:idx val="2"/>
              <c:layout>
                <c:manualLayout>
                  <c:x val="3.7732381481360498E-3"/>
                  <c:y val="-3.1746031746031698E-3"/>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D3D-4E2C-A007-C9FA7878365F}"/>
                </c:ext>
              </c:extLst>
            </c:dLbl>
            <c:dLbl>
              <c:idx val="3"/>
              <c:layout>
                <c:manualLayout>
                  <c:x val="5.9733335340122597E-3"/>
                  <c:y val="-2.7742389847421199E-3"/>
                </c:manualLayout>
              </c:layout>
              <c:tx>
                <c:rich>
                  <a:bodyPr/>
                  <a:lstStyle/>
                  <a:p>
                    <a:r>
                      <a:rPr lang="en-US"/>
                      <a:t>7.87</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2D3D-4E2C-A007-C9FA7878365F}"/>
                </c:ext>
              </c:extLst>
            </c:dLbl>
            <c:dLbl>
              <c:idx val="4"/>
              <c:tx>
                <c:rich>
                  <a:bodyPr/>
                  <a:lstStyle/>
                  <a:p>
                    <a:r>
                      <a:rPr lang="en-US"/>
                      <a:t>6.29</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2D3D-4E2C-A007-C9FA7878365F}"/>
                </c:ext>
              </c:extLst>
            </c:dLbl>
            <c:dLbl>
              <c:idx val="5"/>
              <c:tx>
                <c:rich>
                  <a:bodyPr/>
                  <a:lstStyle/>
                  <a:p>
                    <a:r>
                      <a:rPr lang="en-US"/>
                      <a:t>7.77</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2D3D-4E2C-A007-C9FA7878365F}"/>
                </c:ext>
              </c:extLst>
            </c:dLbl>
            <c:dLbl>
              <c:idx val="6"/>
              <c:tx>
                <c:rich>
                  <a:bodyPr/>
                  <a:lstStyle/>
                  <a:p>
                    <a:r>
                      <a:rPr lang="en-US"/>
                      <a:t>6.11</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2D3D-4E2C-A007-C9FA7878365F}"/>
                </c:ext>
              </c:extLst>
            </c:dLbl>
            <c:dLbl>
              <c:idx val="7"/>
              <c:tx>
                <c:rich>
                  <a:bodyPr/>
                  <a:lstStyle/>
                  <a:p>
                    <a:r>
                      <a:rPr lang="en-US"/>
                      <a:t>3.58</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2D3D-4E2C-A007-C9FA7878365F}"/>
                </c:ext>
              </c:extLst>
            </c:dLbl>
            <c:dLbl>
              <c:idx val="8"/>
              <c:tx>
                <c:rich>
                  <a:bodyPr/>
                  <a:lstStyle/>
                  <a:p>
                    <a:r>
                      <a:rPr lang="en-US"/>
                      <a:t>6.35</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2D3D-4E2C-A007-C9FA7878365F}"/>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Sheet1!$B$3:$J$3</c:f>
              <c:numCache>
                <c:formatCode>0.00%</c:formatCode>
                <c:ptCount val="9"/>
                <c:pt idx="0">
                  <c:v>0.17</c:v>
                </c:pt>
                <c:pt idx="1">
                  <c:v>0.11</c:v>
                </c:pt>
                <c:pt idx="2">
                  <c:v>0.11</c:v>
                </c:pt>
                <c:pt idx="3">
                  <c:v>7.8700000000000006E-2</c:v>
                </c:pt>
                <c:pt idx="4">
                  <c:v>6.2899999999999998E-2</c:v>
                </c:pt>
                <c:pt idx="5">
                  <c:v>7.7700000000000005E-2</c:v>
                </c:pt>
                <c:pt idx="6">
                  <c:v>6.1100000000000002E-2</c:v>
                </c:pt>
                <c:pt idx="7">
                  <c:v>3.5799999999999998E-2</c:v>
                </c:pt>
                <c:pt idx="8">
                  <c:v>6.3500000000000001E-2</c:v>
                </c:pt>
              </c:numCache>
            </c:numRef>
          </c:val>
          <c:extLst>
            <c:ext xmlns:c16="http://schemas.microsoft.com/office/drawing/2014/chart" uri="{C3380CC4-5D6E-409C-BE32-E72D297353CC}">
              <c16:uniqueId val="{00000013-2D3D-4E2C-A007-C9FA7878365F}"/>
            </c:ext>
          </c:extLst>
        </c:ser>
        <c:ser>
          <c:idx val="2"/>
          <c:order val="2"/>
          <c:tx>
            <c:strRef>
              <c:f>Sheet1!$A$4</c:f>
              <c:strCache>
                <c:ptCount val="1"/>
                <c:pt idx="0">
                  <c:v>High</c:v>
                </c:pt>
              </c:strCache>
            </c:strRef>
          </c:tx>
          <c:spPr>
            <a:solidFill>
              <a:srgbClr val="FF0000"/>
            </a:solidFill>
            <a:ln w="10489">
              <a:solidFill>
                <a:schemeClr val="tx1"/>
              </a:solidFill>
              <a:prstDash val="solid"/>
            </a:ln>
          </c:spPr>
          <c:invertIfNegative val="0"/>
          <c:dLbls>
            <c:dLbl>
              <c:idx val="0"/>
              <c:layout>
                <c:manualLayout>
                  <c:x val="0"/>
                  <c:y val="-4.1596638380224697E-2"/>
                </c:manualLayout>
              </c:layout>
              <c:tx>
                <c:rich>
                  <a:bodyPr/>
                  <a:lstStyle/>
                  <a:p>
                    <a:r>
                      <a:rPr lang="en-US"/>
                      <a:t>6.00</a:t>
                    </a: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2D3D-4E2C-A007-C9FA7878365F}"/>
                </c:ext>
              </c:extLst>
            </c:dLbl>
            <c:dLbl>
              <c:idx val="1"/>
              <c:layout>
                <c:manualLayout>
                  <c:x val="2.73752478090774E-17"/>
                  <c:y val="-3.3277310704179802E-2"/>
                </c:manualLayout>
              </c:layout>
              <c:tx>
                <c:rich>
                  <a:bodyPr/>
                  <a:lstStyle/>
                  <a:p>
                    <a:r>
                      <a:rPr lang="en-US"/>
                      <a:t>3.00</a:t>
                    </a: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2D3D-4E2C-A007-C9FA7878365F}"/>
                </c:ext>
              </c:extLst>
            </c:dLbl>
            <c:dLbl>
              <c:idx val="2"/>
              <c:layout>
                <c:manualLayout>
                  <c:x val="0"/>
                  <c:y val="-3.05042014788315E-2"/>
                </c:manualLayout>
              </c:layout>
              <c:tx>
                <c:rich>
                  <a:bodyPr/>
                  <a:lstStyle/>
                  <a:p>
                    <a:r>
                      <a:rPr lang="en-US"/>
                      <a:t>2.50</a:t>
                    </a: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2D3D-4E2C-A007-C9FA7878365F}"/>
                </c:ext>
              </c:extLst>
            </c:dLbl>
            <c:dLbl>
              <c:idx val="3"/>
              <c:layout>
                <c:manualLayout>
                  <c:x val="2.3021340476930499E-4"/>
                  <c:y val="-2.6660934118567198E-2"/>
                </c:manualLayout>
              </c:layout>
              <c:tx>
                <c:rich>
                  <a:bodyPr/>
                  <a:lstStyle/>
                  <a:p>
                    <a:r>
                      <a:rPr lang="en-US"/>
                      <a:t>2.34</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2D3D-4E2C-A007-C9FA7878365F}"/>
                </c:ext>
              </c:extLst>
            </c:dLbl>
            <c:dLbl>
              <c:idx val="4"/>
              <c:layout>
                <c:manualLayout>
                  <c:x val="-5.6808086535891603E-4"/>
                  <c:y val="-2.4269912470988801E-2"/>
                </c:manualLayout>
              </c:layout>
              <c:tx>
                <c:rich>
                  <a:bodyPr/>
                  <a:lstStyle/>
                  <a:p>
                    <a:r>
                      <a:rPr lang="en-US"/>
                      <a:t>0.63</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2D3D-4E2C-A007-C9FA7878365F}"/>
                </c:ext>
              </c:extLst>
            </c:dLbl>
            <c:dLbl>
              <c:idx val="5"/>
              <c:layout>
                <c:manualLayout>
                  <c:x val="-1.68956416064052E-4"/>
                  <c:y val="-2.2361086333877501E-2"/>
                </c:manualLayout>
              </c:layout>
              <c:tx>
                <c:rich>
                  <a:bodyPr/>
                  <a:lstStyle/>
                  <a:p>
                    <a:r>
                      <a:rPr lang="en-US"/>
                      <a:t>1.68</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2D3D-4E2C-A007-C9FA7878365F}"/>
                </c:ext>
              </c:extLst>
            </c:dLbl>
            <c:dLbl>
              <c:idx val="6"/>
              <c:layout>
                <c:manualLayout>
                  <c:x val="-1.4933301603545701E-3"/>
                  <c:y val="-2.2212823250097099E-2"/>
                </c:manualLayout>
              </c:layout>
              <c:tx>
                <c:rich>
                  <a:bodyPr/>
                  <a:lstStyle/>
                  <a:p>
                    <a:r>
                      <a:rPr lang="en-US"/>
                      <a:t>1.34</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2D3D-4E2C-A007-C9FA7878365F}"/>
                </c:ext>
              </c:extLst>
            </c:dLbl>
            <c:dLbl>
              <c:idx val="7"/>
              <c:layout>
                <c:manualLayout>
                  <c:x val="4.19430195706864E-4"/>
                  <c:y val="-2.7173353330833701E-2"/>
                </c:manualLayout>
              </c:layout>
              <c:tx>
                <c:rich>
                  <a:bodyPr/>
                  <a:lstStyle/>
                  <a:p>
                    <a:r>
                      <a:rPr lang="en-US"/>
                      <a:t>2.15</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2D3D-4E2C-A007-C9FA7878365F}"/>
                </c:ext>
              </c:extLst>
            </c:dLbl>
            <c:dLbl>
              <c:idx val="8"/>
              <c:layout>
                <c:manualLayout>
                  <c:x val="0"/>
                  <c:y val="-2.8571428571428598E-2"/>
                </c:manualLayout>
              </c:layout>
              <c:tx>
                <c:rich>
                  <a:bodyPr/>
                  <a:lstStyle/>
                  <a:p>
                    <a:r>
                      <a:rPr lang="en-US"/>
                      <a:t>2.40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2D3D-4E2C-A007-C9FA7878365F}"/>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Sheet1!$B$4:$J$4</c:f>
              <c:numCache>
                <c:formatCode>0.00%</c:formatCode>
                <c:ptCount val="9"/>
                <c:pt idx="0">
                  <c:v>0.06</c:v>
                </c:pt>
                <c:pt idx="1">
                  <c:v>0.03</c:v>
                </c:pt>
                <c:pt idx="2">
                  <c:v>0.03</c:v>
                </c:pt>
                <c:pt idx="3">
                  <c:v>2.3400000000000001E-2</c:v>
                </c:pt>
                <c:pt idx="4">
                  <c:v>6.3E-3</c:v>
                </c:pt>
                <c:pt idx="5">
                  <c:v>1.6799999999999999E-2</c:v>
                </c:pt>
                <c:pt idx="6">
                  <c:v>1.34E-2</c:v>
                </c:pt>
                <c:pt idx="7">
                  <c:v>2.1499999999999998E-2</c:v>
                </c:pt>
                <c:pt idx="8">
                  <c:v>2.4E-2</c:v>
                </c:pt>
              </c:numCache>
            </c:numRef>
          </c:val>
          <c:extLst>
            <c:ext xmlns:c16="http://schemas.microsoft.com/office/drawing/2014/chart" uri="{C3380CC4-5D6E-409C-BE32-E72D297353CC}">
              <c16:uniqueId val="{0000001D-2D3D-4E2C-A007-C9FA7878365F}"/>
            </c:ext>
          </c:extLst>
        </c:ser>
        <c:dLbls>
          <c:showLegendKey val="0"/>
          <c:showVal val="0"/>
          <c:showCatName val="0"/>
          <c:showSerName val="0"/>
          <c:showPercent val="0"/>
          <c:showBubbleSize val="0"/>
        </c:dLbls>
        <c:gapWidth val="26"/>
        <c:overlap val="100"/>
        <c:axId val="-1565893152"/>
        <c:axId val="-1913439472"/>
      </c:barChart>
      <c:catAx>
        <c:axId val="-1565893152"/>
        <c:scaling>
          <c:orientation val="minMax"/>
        </c:scaling>
        <c:delete val="0"/>
        <c:axPos val="b"/>
        <c:title>
          <c:tx>
            <c:rich>
              <a:bodyPr/>
              <a:lstStyle/>
              <a:p>
                <a:pPr>
                  <a:defRPr/>
                </a:pPr>
                <a:r>
                  <a:rPr lang="en-US"/>
                  <a:t>Screening</a:t>
                </a:r>
                <a:r>
                  <a:rPr lang="en-US" baseline="0"/>
                  <a:t> Time Point</a:t>
                </a:r>
                <a:endParaRPr lang="en-US"/>
              </a:p>
            </c:rich>
          </c:tx>
          <c:overlay val="0"/>
        </c:title>
        <c:numFmt formatCode="General" sourceLinked="1"/>
        <c:majorTickMark val="out"/>
        <c:minorTickMark val="none"/>
        <c:tickLblPos val="nextTo"/>
        <c:spPr>
          <a:ln w="2623">
            <a:solidFill>
              <a:schemeClr val="tx1"/>
            </a:solidFill>
            <a:prstDash val="solid"/>
          </a:ln>
        </c:spPr>
        <c:txPr>
          <a:bodyPr rot="0" vert="horz"/>
          <a:lstStyle/>
          <a:p>
            <a:pPr>
              <a:defRPr/>
            </a:pPr>
            <a:endParaRPr lang="en-US"/>
          </a:p>
        </c:txPr>
        <c:crossAx val="-1913439472"/>
        <c:crosses val="autoZero"/>
        <c:auto val="1"/>
        <c:lblAlgn val="ctr"/>
        <c:lblOffset val="100"/>
        <c:tickLblSkip val="1"/>
        <c:tickMarkSkip val="1"/>
        <c:noMultiLvlLbl val="0"/>
      </c:catAx>
      <c:valAx>
        <c:axId val="-1913439472"/>
        <c:scaling>
          <c:orientation val="minMax"/>
        </c:scaling>
        <c:delete val="0"/>
        <c:axPos val="l"/>
        <c:majorGridlines>
          <c:spPr>
            <a:ln w="2623">
              <a:noFill/>
              <a:prstDash val="solid"/>
            </a:ln>
          </c:spPr>
        </c:majorGridlines>
        <c:title>
          <c:tx>
            <c:rich>
              <a:bodyPr rot="-5400000" vert="horz"/>
              <a:lstStyle/>
              <a:p>
                <a:pPr>
                  <a:defRPr/>
                </a:pPr>
                <a:r>
                  <a:rPr lang="en-US"/>
                  <a:t>Percentage</a:t>
                </a:r>
                <a:r>
                  <a:rPr lang="en-US" baseline="0"/>
                  <a:t> of Students</a:t>
                </a:r>
                <a:endParaRPr lang="en-US"/>
              </a:p>
            </c:rich>
          </c:tx>
          <c:layout>
            <c:manualLayout>
              <c:xMode val="edge"/>
              <c:yMode val="edge"/>
              <c:x val="0.104507411158667"/>
              <c:y val="0.314398200224972"/>
            </c:manualLayout>
          </c:layout>
          <c:overlay val="0"/>
        </c:title>
        <c:numFmt formatCode="0%" sourceLinked="1"/>
        <c:majorTickMark val="out"/>
        <c:minorTickMark val="none"/>
        <c:tickLblPos val="nextTo"/>
        <c:spPr>
          <a:ln w="2623">
            <a:solidFill>
              <a:schemeClr val="tx1"/>
            </a:solidFill>
            <a:prstDash val="solid"/>
          </a:ln>
        </c:spPr>
        <c:txPr>
          <a:bodyPr rot="0" vert="horz"/>
          <a:lstStyle/>
          <a:p>
            <a:pPr>
              <a:defRPr/>
            </a:pPr>
            <a:endParaRPr lang="en-US"/>
          </a:p>
        </c:txPr>
        <c:crossAx val="-1565893152"/>
        <c:crosses val="autoZero"/>
        <c:crossBetween val="between"/>
        <c:majorUnit val="0.2"/>
      </c:valAx>
      <c:spPr>
        <a:noFill/>
        <a:ln w="10489">
          <a:noFill/>
          <a:prstDash val="solid"/>
        </a:ln>
      </c:spPr>
    </c:plotArea>
    <c:legend>
      <c:legendPos val="t"/>
      <c:layout>
        <c:manualLayout>
          <c:xMode val="edge"/>
          <c:yMode val="edge"/>
          <c:x val="0.349076112132779"/>
          <c:y val="1.56494522691706E-2"/>
          <c:w val="0.276511942359292"/>
          <c:h val="3.6666916635420599E-2"/>
        </c:manualLayout>
      </c:layout>
      <c:overlay val="0"/>
      <c:spPr>
        <a:solidFill>
          <a:schemeClr val="bg1"/>
        </a:solidFill>
        <a:ln w="2623">
          <a:noFill/>
          <a:prstDash val="solid"/>
        </a:ln>
      </c:spPr>
    </c:legend>
    <c:plotVisOnly val="1"/>
    <c:dispBlanksAs val="gap"/>
    <c:showDLblsOverMax val="0"/>
  </c:chart>
  <c:spPr>
    <a:noFill/>
    <a:ln>
      <a:noFill/>
    </a:ln>
  </c:spPr>
  <c:txPr>
    <a:bodyPr/>
    <a:lstStyle/>
    <a:p>
      <a:pPr>
        <a:defRPr sz="1100" b="0"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diagrams/_rels/data1.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diagrams/_rels/data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diagrams/_rels/drawing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solidFill>
          <a:schemeClr val="accent5">
            <a:lumMod val="75000"/>
          </a:schemeClr>
        </a:solidFill>
      </dgm:spPr>
      <dgm:t>
        <a:bodyPr anchor="t"/>
        <a:lstStyle/>
        <a:p>
          <a:r>
            <a:rPr lang="en-US" sz="1400"/>
            <a:t>SESSION 1: Setting up for Success</a:t>
          </a:r>
        </a:p>
      </dgm:t>
    </dgm:pt>
    <dgm:pt modelId="{CA69EC14-8F26-4324-9465-B228833C3D9E}" type="parTrans" cxnId="{8DB8FAB8-F8BE-4232-8E1A-61CBAFE1B3A6}">
      <dgm:prSet/>
      <dgm:spPr/>
      <dgm:t>
        <a:bodyPr/>
        <a:lstStyle/>
        <a:p>
          <a:endParaRPr lang="en-US"/>
        </a:p>
      </dgm:t>
    </dgm:pt>
    <dgm:pt modelId="{095AE3E2-7CB6-43CA-A532-FBE35E2C2239}" type="sibTrans" cxnId="{8DB8FAB8-F8BE-4232-8E1A-61CBAFE1B3A6}">
      <dgm:prSet/>
      <dgm:spPr/>
      <dgm:t>
        <a:bodyPr/>
        <a:lstStyle/>
        <a:p>
          <a:endParaRPr lang="en-US"/>
        </a:p>
      </dgm:t>
    </dgm:pt>
    <dgm:pt modelId="{4F7AD0EE-0E26-4017-9F94-86272D93EFC3}">
      <dgm:prSet phldrT="[Text]" custT="1"/>
      <dgm:spPr>
        <a:solidFill>
          <a:srgbClr val="EAB200"/>
        </a:solidFill>
      </dgm:spPr>
      <dgm:t>
        <a:bodyPr anchor="t"/>
        <a:lstStyle/>
        <a:p>
          <a:r>
            <a:rPr lang="en-US" sz="1400"/>
            <a:t>SESSION 3: Using Your Data to Inform Instruction</a:t>
          </a:r>
        </a:p>
      </dgm:t>
    </dgm:pt>
    <dgm:pt modelId="{1B378C42-C627-4201-AE52-4BA974618512}" type="parTrans" cxnId="{EE6BF61A-B19F-4C39-8C06-B8706D9BA7BA}">
      <dgm:prSet/>
      <dgm:spPr/>
      <dgm:t>
        <a:bodyPr/>
        <a:lstStyle/>
        <a:p>
          <a:endParaRPr lang="en-US"/>
        </a:p>
      </dgm:t>
    </dgm:pt>
    <dgm:pt modelId="{51654D6A-95A4-4E7F-B6C4-FF063E7F512E}" type="sibTrans" cxnId="{EE6BF61A-B19F-4C39-8C06-B8706D9BA7BA}">
      <dgm:prSet/>
      <dgm:spPr/>
      <dgm:t>
        <a:bodyPr/>
        <a:lstStyle/>
        <a:p>
          <a:endParaRPr lang="en-US"/>
        </a:p>
      </dgm:t>
    </dgm:pt>
    <dgm:pt modelId="{DA761F70-B11F-4EA6-915D-15ADF7DDBA23}">
      <dgm:prSet phldrT="[Text]" custT="1"/>
      <dgm:spPr>
        <a:solidFill>
          <a:schemeClr val="accent2">
            <a:lumMod val="75000"/>
          </a:schemeClr>
        </a:solidFill>
      </dgm:spPr>
      <dgm:t>
        <a:bodyPr anchor="t"/>
        <a:lstStyle/>
        <a:p>
          <a:r>
            <a:rPr lang="en-US" sz="1400"/>
            <a:t>SESSION 4: </a:t>
          </a:r>
          <a:br>
            <a:rPr lang="en-US" sz="1400"/>
          </a:br>
          <a:r>
            <a:rPr lang="en-US" sz="1400"/>
            <a:t>True Integration</a:t>
          </a:r>
        </a:p>
      </dgm:t>
    </dgm:pt>
    <dgm:pt modelId="{205211D0-56BC-42B4-8B39-5E0986F07326}" type="parTrans" cxnId="{5EE004A5-3774-4BB1-B9EC-EDCC333FB895}">
      <dgm:prSet/>
      <dgm:spPr/>
      <dgm:t>
        <a:bodyPr/>
        <a:lstStyle/>
        <a:p>
          <a:endParaRPr lang="en-US"/>
        </a:p>
      </dgm:t>
    </dgm:pt>
    <dgm:pt modelId="{8B7B9245-1212-4EA2-8DBA-AB21D24D994E}" type="sibTrans" cxnId="{5EE004A5-3774-4BB1-B9EC-EDCC333FB895}">
      <dgm:prSet/>
      <dgm:spPr/>
      <dgm:t>
        <a:bodyPr/>
        <a:lstStyle/>
        <a:p>
          <a:endParaRPr lang="en-US"/>
        </a:p>
      </dgm:t>
    </dgm:pt>
    <dgm:pt modelId="{0C927F58-D0E1-4B01-A6B6-C603E890F398}">
      <dgm:prSet phldrT="[Text]" custT="1"/>
      <dgm:spPr>
        <a:solidFill>
          <a:schemeClr val="accent6">
            <a:lumMod val="75000"/>
          </a:schemeClr>
        </a:solidFill>
      </dgm:spPr>
      <dgm:t>
        <a:bodyPr anchor="t"/>
        <a:lstStyle/>
        <a:p>
          <a:r>
            <a:rPr lang="en-US" sz="1400"/>
            <a:t>SESSION 2: Monitoring and </a:t>
          </a:r>
          <a:r>
            <a:rPr lang="en-US" sz="1400" err="1"/>
            <a:t>Communi-cating</a:t>
          </a:r>
          <a:r>
            <a:rPr lang="en-US" sz="1400"/>
            <a:t> for Success</a:t>
          </a:r>
        </a:p>
      </dgm:t>
    </dgm:pt>
    <dgm:pt modelId="{79673275-EAE9-4B21-BD17-BA2A2DC472F8}" type="parTrans" cxnId="{CB5E5B09-20CD-4245-A349-FF2971C82599}">
      <dgm:prSet/>
      <dgm:spPr/>
      <dgm:t>
        <a:bodyPr/>
        <a:lstStyle/>
        <a:p>
          <a:endParaRPr lang="en-US"/>
        </a:p>
      </dgm:t>
    </dgm:pt>
    <dgm:pt modelId="{91B44C06-EF03-4B80-B764-56D43105AB17}" type="sibTrans" cxnId="{CB5E5B09-20CD-4245-A349-FF2971C82599}">
      <dgm:prSet/>
      <dgm:spPr/>
      <dgm:t>
        <a:bodyPr/>
        <a:lstStyle/>
        <a:p>
          <a:endParaRPr lang="en-US"/>
        </a:p>
      </dgm:t>
    </dgm:pt>
    <dgm:pt modelId="{87EBC7B2-62CC-4F4D-B8F1-6913234E01AB}">
      <dgm:prSet phldrT="[Text]" custT="1"/>
      <dgm:spPr>
        <a:solidFill>
          <a:schemeClr val="tx2">
            <a:lumMod val="75000"/>
          </a:schemeClr>
        </a:solidFill>
      </dgm:spPr>
      <dgm:t>
        <a:bodyPr anchor="t"/>
        <a:lstStyle/>
        <a:p>
          <a:r>
            <a:rPr lang="en-US" sz="1400"/>
            <a:t>SESSION 5: Planning for the Year Ahead</a:t>
          </a:r>
        </a:p>
      </dgm:t>
    </dgm:pt>
    <dgm:pt modelId="{792074DA-5FA9-4FC5-82A0-319076547753}" type="parTrans" cxnId="{2E1A1579-A6BA-476F-822B-86009E26C1D5}">
      <dgm:prSet/>
      <dgm:spPr/>
      <dgm:t>
        <a:bodyPr/>
        <a:lstStyle/>
        <a:p>
          <a:endParaRPr lang="en-US"/>
        </a:p>
      </dgm:t>
    </dgm:pt>
    <dgm:pt modelId="{B3C296FB-3485-4B9E-A81F-C9229475D8E6}" type="sibTrans" cxnId="{2E1A1579-A6BA-476F-822B-86009E26C1D5}">
      <dgm:prSet/>
      <dgm:spPr/>
      <dgm:t>
        <a:bodyPr/>
        <a:lstStyle/>
        <a:p>
          <a:endParaRPr lang="en-US"/>
        </a:p>
      </dgm:t>
    </dgm:pt>
    <dgm:pt modelId="{EDE82B6F-CA32-4C6B-8BFB-B30D12284093}">
      <dgm:prSet phldrT="[Text]" custT="1"/>
      <dgm:spPr>
        <a:solidFill>
          <a:schemeClr val="accent5">
            <a:lumMod val="75000"/>
          </a:schemeClr>
        </a:solidFill>
      </dgm:spPr>
      <dgm:t>
        <a:bodyPr lIns="0" rIns="0" anchor="t"/>
        <a:lstStyle/>
        <a:p>
          <a:r>
            <a:rPr lang="en-US" sz="1400" i="1">
              <a:solidFill>
                <a:schemeClr val="accent4"/>
              </a:solidFill>
            </a:rPr>
            <a:t>TECHNOLOGY TRAINING PART 1: Preparing</a:t>
          </a:r>
          <a:br>
            <a:rPr lang="en-US" sz="1400" i="1">
              <a:solidFill>
                <a:schemeClr val="accent4"/>
              </a:solidFill>
            </a:rPr>
          </a:br>
          <a:r>
            <a:rPr lang="en-US" sz="1400" i="1">
              <a:solidFill>
                <a:schemeClr val="accent4"/>
              </a:solidFill>
            </a:rPr>
            <a:t>Your Data Structures</a:t>
          </a:r>
          <a:endParaRPr lang="en-US" sz="1400">
            <a:solidFill>
              <a:schemeClr val="accent4"/>
            </a:solidFill>
          </a:endParaRPr>
        </a:p>
      </dgm:t>
    </dgm:pt>
    <dgm:pt modelId="{9B21EF5D-1347-4E9C-B71F-5BDA8B9DA602}" type="parTrans" cxnId="{9E31DBA0-E939-49A6-A6BC-57FBA271E74D}">
      <dgm:prSet/>
      <dgm:spPr/>
      <dgm:t>
        <a:bodyPr/>
        <a:lstStyle/>
        <a:p>
          <a:endParaRPr lang="en-US"/>
        </a:p>
      </dgm:t>
    </dgm:pt>
    <dgm:pt modelId="{4B7087D8-60F7-45B3-90E8-83EEE7316E5B}" type="sibTrans" cxnId="{9E31DBA0-E939-49A6-A6BC-57FBA271E74D}">
      <dgm:prSet/>
      <dgm:spPr/>
      <dgm:t>
        <a:bodyPr/>
        <a:lstStyle/>
        <a:p>
          <a:endParaRPr lang="en-US"/>
        </a:p>
      </dgm:t>
    </dgm:pt>
    <dgm:pt modelId="{167BF358-8434-4987-B85A-37964861114E}">
      <dgm:prSet phldrT="[Text]" custT="1"/>
      <dgm:spPr>
        <a:solidFill>
          <a:schemeClr val="accent6">
            <a:lumMod val="75000"/>
          </a:schemeClr>
        </a:solidFill>
      </dgm:spPr>
      <dgm:t>
        <a:bodyPr lIns="0" rIns="0" anchor="t"/>
        <a:lstStyle/>
        <a:p>
          <a:r>
            <a:rPr lang="en-US" sz="1400" i="1">
              <a:solidFill>
                <a:schemeClr val="accent4"/>
              </a:solidFill>
            </a:rPr>
            <a:t>TECHNOLOGY TRAINING PART 2: Preparing </a:t>
          </a:r>
          <a:r>
            <a:rPr lang="en-US" sz="1400" i="1" err="1">
              <a:solidFill>
                <a:schemeClr val="accent4"/>
              </a:solidFill>
            </a:rPr>
            <a:t>Implementa-tion</a:t>
          </a:r>
          <a:r>
            <a:rPr lang="en-US" sz="1400" i="1">
              <a:solidFill>
                <a:schemeClr val="accent4"/>
              </a:solidFill>
            </a:rPr>
            <a:t> Reports</a:t>
          </a:r>
        </a:p>
      </dgm:t>
    </dgm:pt>
    <dgm:pt modelId="{CAB79F3C-EB84-4F7C-A9F7-2D2507D5DBE7}" type="parTrans" cxnId="{9697DD3F-1923-415C-B9D3-CEE56720C4CC}">
      <dgm:prSet/>
      <dgm:spPr/>
      <dgm:t>
        <a:bodyPr/>
        <a:lstStyle/>
        <a:p>
          <a:endParaRPr lang="en-US"/>
        </a:p>
      </dgm:t>
    </dgm:pt>
    <dgm:pt modelId="{23117442-D303-468D-9B1A-74E04914477C}" type="sibTrans" cxnId="{9697DD3F-1923-415C-B9D3-CEE56720C4CC}">
      <dgm:prSet/>
      <dgm:spPr/>
      <dgm:t>
        <a:bodyPr/>
        <a:lstStyle/>
        <a:p>
          <a:endParaRPr lang="en-US"/>
        </a:p>
      </dgm:t>
    </dgm:pt>
    <dgm:pt modelId="{5DE23A1F-B828-4AED-93AF-CB385BE40F90}">
      <dgm:prSet phldrT="[Text]" custT="1"/>
      <dgm:spPr>
        <a:solidFill>
          <a:schemeClr val="tx2">
            <a:lumMod val="75000"/>
          </a:schemeClr>
        </a:solidFill>
      </dgm:spPr>
      <dgm:t>
        <a:bodyPr anchor="t"/>
        <a:lstStyle/>
        <a:p>
          <a:r>
            <a:rPr lang="en-US" sz="1400" i="1">
              <a:solidFill>
                <a:schemeClr val="accent4"/>
              </a:solidFill>
            </a:rPr>
            <a:t>SUMMER SUPPORT</a:t>
          </a:r>
        </a:p>
      </dgm:t>
    </dgm:pt>
    <dgm:pt modelId="{AC415565-C001-469D-988D-42CCD55DFDCC}" type="parTrans" cxnId="{57F181F1-6B71-4EAF-824A-3C3569D63AC5}">
      <dgm:prSet/>
      <dgm:spPr/>
      <dgm:t>
        <a:bodyPr/>
        <a:lstStyle/>
        <a:p>
          <a:endParaRPr lang="en-US"/>
        </a:p>
      </dgm:t>
    </dgm:pt>
    <dgm:pt modelId="{4F72BF1C-5C6D-4106-A1C4-ECB77BA1216C}" type="sibTrans" cxnId="{57F181F1-6B71-4EAF-824A-3C3569D63AC5}">
      <dgm:prSet/>
      <dgm:spPr/>
      <dgm:t>
        <a:bodyPr/>
        <a:lstStyle/>
        <a:p>
          <a:endParaRPr lang="en-US"/>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Y="-14710"/>
      <dgm:spPr>
        <a:prstGeom prst="rightArrow">
          <a:avLst/>
        </a:prstGeom>
        <a:solidFill>
          <a:srgbClr val="8679EF"/>
        </a:solidFill>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8"/>
      <dgm:spPr/>
    </dgm:pt>
    <dgm:pt modelId="{80C6CD21-4D30-4F02-A5E3-108A4E386C2A}" type="pres">
      <dgm:prSet presAssocID="{82ED9815-0689-437F-AB55-8011A9589219}" presName="nodeTx" presStyleLbl="node1" presStyleIdx="0" presStyleCnt="8">
        <dgm:presLayoutVars>
          <dgm:bulletEnabled val="1"/>
        </dgm:presLayoutVars>
      </dgm:prSet>
      <dgm:spPr/>
    </dgm:pt>
    <dgm:pt modelId="{76216FFC-B42E-47B5-BEF6-E584E61758BE}" type="pres">
      <dgm:prSet presAssocID="{82ED9815-0689-437F-AB55-8011A9589219}" presName="invisiNode" presStyleLbl="node1" presStyleIdx="0" presStyleCnt="8"/>
      <dgm:spPr/>
    </dgm:pt>
    <dgm:pt modelId="{0304F202-A9F3-479D-BEB1-3ABB9CCAFAF9}" type="pres">
      <dgm:prSet presAssocID="{82ED9815-0689-437F-AB55-8011A9589219}" presName="imagNode" presStyleLbl="fgImgPlace1" presStyleIdx="0" presStyleCnt="8"/>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8"/>
      <dgm:spPr/>
    </dgm:pt>
    <dgm:pt modelId="{4010F67F-62A0-45F8-9086-6325303267DE}" type="pres">
      <dgm:prSet presAssocID="{EDE82B6F-CA32-4C6B-8BFB-B30D12284093}" presName="nodeTx" presStyleLbl="node1" presStyleIdx="1" presStyleCnt="8">
        <dgm:presLayoutVars>
          <dgm:bulletEnabled val="1"/>
        </dgm:presLayoutVars>
      </dgm:prSet>
      <dgm:spPr/>
    </dgm:pt>
    <dgm:pt modelId="{BA70FC0A-0E40-43D4-9CED-0E9CD2687E95}" type="pres">
      <dgm:prSet presAssocID="{EDE82B6F-CA32-4C6B-8BFB-B30D12284093}" presName="invisiNode" presStyleLbl="node1" presStyleIdx="1" presStyleCnt="8"/>
      <dgm:spPr/>
    </dgm:pt>
    <dgm:pt modelId="{AF799562-D0FE-4304-8CBE-F6EBFAE4013A}" type="pres">
      <dgm:prSet presAssocID="{EDE82B6F-CA32-4C6B-8BFB-B30D12284093}" presName="imagNode" presStyleLbl="fgImgPlace1" presStyleIdx="1" presStyleCnt="8"/>
      <dgm:spPr>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8"/>
      <dgm:spPr/>
    </dgm:pt>
    <dgm:pt modelId="{9214762E-771B-4644-B4EF-48158964CAF7}" type="pres">
      <dgm:prSet presAssocID="{0C927F58-D0E1-4B01-A6B6-C603E890F398}" presName="nodeTx" presStyleLbl="node1" presStyleIdx="2" presStyleCnt="8">
        <dgm:presLayoutVars>
          <dgm:bulletEnabled val="1"/>
        </dgm:presLayoutVars>
      </dgm:prSet>
      <dgm:spPr/>
    </dgm:pt>
    <dgm:pt modelId="{FB25865C-F5C6-44CB-B4D2-3814AA594E66}" type="pres">
      <dgm:prSet presAssocID="{0C927F58-D0E1-4B01-A6B6-C603E890F398}" presName="invisiNode" presStyleLbl="node1" presStyleIdx="2" presStyleCnt="8"/>
      <dgm:spPr/>
    </dgm:pt>
    <dgm:pt modelId="{069CDC01-BE12-484D-9486-671E87A5E1A9}" type="pres">
      <dgm:prSet presAssocID="{0C927F58-D0E1-4B01-A6B6-C603E890F398}" presName="imagNode" presStyleLbl="fgImgPlace1" presStyleIdx="2" presStyleCnt="8"/>
      <dgm:spPr>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8"/>
      <dgm:spPr/>
    </dgm:pt>
    <dgm:pt modelId="{0B0F9D5E-01B5-4D70-8912-3735DC726156}" type="pres">
      <dgm:prSet presAssocID="{167BF358-8434-4987-B85A-37964861114E}" presName="nodeTx" presStyleLbl="node1" presStyleIdx="3" presStyleCnt="8">
        <dgm:presLayoutVars>
          <dgm:bulletEnabled val="1"/>
        </dgm:presLayoutVars>
      </dgm:prSet>
      <dgm:spPr/>
    </dgm:pt>
    <dgm:pt modelId="{FC7B3C5D-EC91-4467-AF60-0E5515B36ED2}" type="pres">
      <dgm:prSet presAssocID="{167BF358-8434-4987-B85A-37964861114E}" presName="invisiNode" presStyleLbl="node1" presStyleIdx="3" presStyleCnt="8"/>
      <dgm:spPr/>
    </dgm:pt>
    <dgm:pt modelId="{640B4EA2-5D13-4CA1-86A9-3221B0994580}" type="pres">
      <dgm:prSet presAssocID="{167BF358-8434-4987-B85A-37964861114E}" presName="imagNode" presStyleLbl="fgImgPlace1" presStyleIdx="3" presStyleCnt="8"/>
      <dgm:spPr>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8"/>
      <dgm:spPr/>
    </dgm:pt>
    <dgm:pt modelId="{8D07021B-273A-4B9A-9F4E-3DC526DA65BD}" type="pres">
      <dgm:prSet presAssocID="{4F7AD0EE-0E26-4017-9F94-86272D93EFC3}" presName="nodeTx" presStyleLbl="node1" presStyleIdx="4" presStyleCnt="8">
        <dgm:presLayoutVars>
          <dgm:bulletEnabled val="1"/>
        </dgm:presLayoutVars>
      </dgm:prSet>
      <dgm:spPr/>
    </dgm:pt>
    <dgm:pt modelId="{D5E502C2-DE8D-4346-877A-9C40A3864E73}" type="pres">
      <dgm:prSet presAssocID="{4F7AD0EE-0E26-4017-9F94-86272D93EFC3}" presName="invisiNode" presStyleLbl="node1" presStyleIdx="4" presStyleCnt="8"/>
      <dgm:spPr/>
    </dgm:pt>
    <dgm:pt modelId="{1722C8D5-9191-4617-9A5C-B2D813A9D915}" type="pres">
      <dgm:prSet presAssocID="{4F7AD0EE-0E26-4017-9F94-86272D93EFC3}" presName="imagNode" presStyleLbl="fgImgPlace1" presStyleIdx="4" presStyleCnt="8"/>
      <dgm:spPr>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8"/>
      <dgm:spPr/>
    </dgm:pt>
    <dgm:pt modelId="{3A3CCAAA-9391-4727-92C0-D8017A0163A3}" type="pres">
      <dgm:prSet presAssocID="{DA761F70-B11F-4EA6-915D-15ADF7DDBA23}" presName="nodeTx" presStyleLbl="node1" presStyleIdx="5" presStyleCnt="8">
        <dgm:presLayoutVars>
          <dgm:bulletEnabled val="1"/>
        </dgm:presLayoutVars>
      </dgm:prSet>
      <dgm:spPr/>
    </dgm:pt>
    <dgm:pt modelId="{57AF0E7A-6E2A-4DFD-8782-FF6ACFBFE49A}" type="pres">
      <dgm:prSet presAssocID="{DA761F70-B11F-4EA6-915D-15ADF7DDBA23}" presName="invisiNode" presStyleLbl="node1" presStyleIdx="5" presStyleCnt="8"/>
      <dgm:spPr/>
    </dgm:pt>
    <dgm:pt modelId="{0ED1F304-354B-4320-B27C-70A3951670CA}" type="pres">
      <dgm:prSet presAssocID="{DA761F70-B11F-4EA6-915D-15ADF7DDBA23}" presName="imagNode" presStyleLbl="fgImgPlace1" presStyleIdx="5" presStyleCnt="8"/>
      <dgm:spPr>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8"/>
      <dgm:spPr/>
    </dgm:pt>
    <dgm:pt modelId="{EFEA8269-3FA8-4E67-A41C-D7364A1F0F81}" type="pres">
      <dgm:prSet presAssocID="{87EBC7B2-62CC-4F4D-B8F1-6913234E01AB}" presName="nodeTx" presStyleLbl="node1" presStyleIdx="6" presStyleCnt="8">
        <dgm:presLayoutVars>
          <dgm:bulletEnabled val="1"/>
        </dgm:presLayoutVars>
      </dgm:prSet>
      <dgm:spPr/>
    </dgm:pt>
    <dgm:pt modelId="{0EA924EF-8D1F-47B0-BF16-25A8EDEA9546}" type="pres">
      <dgm:prSet presAssocID="{87EBC7B2-62CC-4F4D-B8F1-6913234E01AB}" presName="invisiNode" presStyleLbl="node1" presStyleIdx="6" presStyleCnt="8"/>
      <dgm:spPr/>
    </dgm:pt>
    <dgm:pt modelId="{92DE6F99-74F9-48AD-8F0A-3356A4758B7E}" type="pres">
      <dgm:prSet presAssocID="{87EBC7B2-62CC-4F4D-B8F1-6913234E01AB}" presName="imagNode" presStyleLbl="fgImgPlace1" presStyleIdx="6" presStyleCnt="8"/>
      <dgm:spPr>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8"/>
      <dgm:spPr/>
    </dgm:pt>
    <dgm:pt modelId="{597A3276-0637-471F-8C39-62B3791F94E7}" type="pres">
      <dgm:prSet presAssocID="{5DE23A1F-B828-4AED-93AF-CB385BE40F90}" presName="nodeTx" presStyleLbl="node1" presStyleIdx="7" presStyleCnt="8">
        <dgm:presLayoutVars>
          <dgm:bulletEnabled val="1"/>
        </dgm:presLayoutVars>
      </dgm:prSet>
      <dgm:spPr/>
    </dgm:pt>
    <dgm:pt modelId="{0206AF53-D451-4267-AC81-68C6CC03F37B}" type="pres">
      <dgm:prSet presAssocID="{5DE23A1F-B828-4AED-93AF-CB385BE40F90}" presName="invisiNode" presStyleLbl="node1" presStyleIdx="7" presStyleCnt="8"/>
      <dgm:spPr/>
    </dgm:pt>
    <dgm:pt modelId="{55472D87-4270-4864-9513-C4EF84F48593}" type="pres">
      <dgm:prSet presAssocID="{5DE23A1F-B828-4AED-93AF-CB385BE40F90}" presName="imagNode" presStyleLbl="fgImgPlace1" presStyleIdx="7" presStyleCnt="8"/>
      <dgm:spPr>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a:stretch>
        </a:blipFill>
      </dgm:spPr>
    </dgm:pt>
  </dgm:ptLst>
  <dgm:cxnLst>
    <dgm:cxn modelId="{CB5E5B09-20CD-4245-A349-FF2971C82599}" srcId="{76CDA518-BC6C-454C-8425-289DBEFA6303}" destId="{0C927F58-D0E1-4B01-A6B6-C603E890F398}" srcOrd="2" destOrd="0" parTransId="{79673275-EAE9-4B21-BD17-BA2A2DC472F8}" sibTransId="{91B44C06-EF03-4B80-B764-56D43105AB17}"/>
    <dgm:cxn modelId="{1C523813-002F-4E06-BB09-C5D00C73709B}" type="presOf" srcId="{51654D6A-95A4-4E7F-B6C4-FF063E7F512E}" destId="{EBD88C52-2018-48D1-9314-C17CB78960E1}" srcOrd="0" destOrd="0" presId="urn:microsoft.com/office/officeart/2005/8/layout/hList7"/>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4_2" csCatId="accent4" phldr="1"/>
      <dgm:spPr/>
      <dgm:t>
        <a:bodyPr/>
        <a:lstStyle/>
        <a:p>
          <a:endParaRPr lang="en-US"/>
        </a:p>
      </dgm:t>
    </dgm:pt>
    <dgm:pt modelId="{52AC4D52-AC6B-43A5-83D3-92B328BC6853}">
      <dgm:prSet phldrT="[Text]" custT="1"/>
      <dgm:spPr>
        <a:effectLst>
          <a:outerShdw blurRad="50800" dist="38100" dir="2700000" algn="tl" rotWithShape="0">
            <a:prstClr val="black">
              <a:alpha val="40000"/>
            </a:prstClr>
          </a:outerShdw>
        </a:effectLst>
      </dgm:spPr>
      <dgm:t>
        <a:bodyPr/>
        <a:lstStyle/>
        <a:p>
          <a:r>
            <a:rPr lang="en-US" sz="800" b="1"/>
            <a:t>JANUARY</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555B6739-710A-4B4D-9EBD-6F3E0D5E4D89}">
      <dgm:prSet phldrT="[Text]" custT="1"/>
      <dgm:spPr>
        <a:effectLst>
          <a:outerShdw blurRad="50800" dist="38100" dir="2700000" algn="tl" rotWithShape="0">
            <a:prstClr val="black">
              <a:alpha val="40000"/>
            </a:prstClr>
          </a:outerShdw>
        </a:effectLst>
      </dgm:spPr>
      <dgm:t>
        <a:bodyPr/>
        <a:lstStyle/>
        <a:p>
          <a:r>
            <a:rPr lang="en-US" sz="800" b="1"/>
            <a:t>FEBRUARY</a:t>
          </a:r>
        </a:p>
      </dgm:t>
    </dgm:pt>
    <dgm:pt modelId="{BE4071A8-D943-469B-971A-C9DD1E11C579}" type="parTrans" cxnId="{44149030-9C13-4EEE-BD15-1C774FB8E2DB}">
      <dgm:prSet/>
      <dgm:spPr/>
      <dgm:t>
        <a:bodyPr/>
        <a:lstStyle/>
        <a:p>
          <a:endParaRPr lang="en-US" sz="800" b="1"/>
        </a:p>
      </dgm:t>
    </dgm:pt>
    <dgm:pt modelId="{C8630810-E520-4CBC-B08B-16CFA55F1689}" type="sibTrans" cxnId="{44149030-9C13-4EEE-BD15-1C774FB8E2DB}">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2" custScaleY="103219"/>
      <dgm:spPr/>
    </dgm:pt>
    <dgm:pt modelId="{8DBA6631-669F-405E-9DE8-0FA381224CCB}" type="pres">
      <dgm:prSet presAssocID="{52AC4D52-AC6B-43A5-83D3-92B328BC6853}" presName="parentNode" presStyleLbl="node1" presStyleIdx="0" presStyleCnt="2">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1"/>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541A5A60-12CA-4B2E-A81F-DB448263A5D1}" type="pres">
      <dgm:prSet presAssocID="{555B6739-710A-4B4D-9EBD-6F3E0D5E4D89}" presName="compositeNode" presStyleCnt="0">
        <dgm:presLayoutVars>
          <dgm:bulletEnabled val="1"/>
        </dgm:presLayoutVars>
      </dgm:prSet>
      <dgm:spPr/>
    </dgm:pt>
    <dgm:pt modelId="{E0A01FB4-1D39-44C8-BE71-7169CCA8ECD3}" type="pres">
      <dgm:prSet presAssocID="{555B6739-710A-4B4D-9EBD-6F3E0D5E4D89}" presName="bgRect" presStyleLbl="node1" presStyleIdx="1" presStyleCnt="2" custScaleY="103219"/>
      <dgm:spPr/>
    </dgm:pt>
    <dgm:pt modelId="{2B04F61E-F09D-4572-A85C-17147C8ACF18}" type="pres">
      <dgm:prSet presAssocID="{555B6739-710A-4B4D-9EBD-6F3E0D5E4D89}" presName="parentNode" presStyleLbl="node1" presStyleIdx="1" presStyleCnt="2">
        <dgm:presLayoutVars>
          <dgm:chMax val="0"/>
          <dgm:bulletEnabled val="1"/>
        </dgm:presLayoutVars>
      </dgm:prSet>
      <dgm:spPr/>
    </dgm:pt>
  </dgm:ptLst>
  <dgm:cxnLst>
    <dgm:cxn modelId="{FC2BB10C-A217-482F-83E6-84814AC8DDEE}" type="presOf" srcId="{52AC4D52-AC6B-43A5-83D3-92B328BC6853}" destId="{8DBA6631-669F-405E-9DE8-0FA381224CCB}" srcOrd="1" destOrd="0" presId="urn:microsoft.com/office/officeart/2005/8/layout/hProcess7"/>
    <dgm:cxn modelId="{44149030-9C13-4EEE-BD15-1C774FB8E2DB}" srcId="{F3CC4D8D-51D0-4CAB-A7E0-F3C82C757EE3}" destId="{555B6739-710A-4B4D-9EBD-6F3E0D5E4D89}" srcOrd="1" destOrd="0" parTransId="{BE4071A8-D943-469B-971A-C9DD1E11C579}" sibTransId="{C8630810-E520-4CBC-B08B-16CFA55F1689}"/>
    <dgm:cxn modelId="{47004640-D7CE-4240-81A4-C3B91D89B896}" type="presOf" srcId="{F3CC4D8D-51D0-4CAB-A7E0-F3C82C757EE3}" destId="{2358811D-AD16-4485-B83D-7E120D5A3EBA}" srcOrd="0" destOrd="0" presId="urn:microsoft.com/office/officeart/2005/8/layout/hProcess7"/>
    <dgm:cxn modelId="{C7995B50-B2EC-4B7A-8EDC-193948AFE33D}" type="presOf" srcId="{555B6739-710A-4B4D-9EBD-6F3E0D5E4D89}" destId="{E0A01FB4-1D39-44C8-BE71-7169CCA8ECD3}"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FCE28AAA-2816-49F6-B284-B2E317603930}" type="presOf" srcId="{52AC4D52-AC6B-43A5-83D3-92B328BC6853}" destId="{4F4D0479-E343-4435-B0DE-6E8EA1D63082}" srcOrd="0" destOrd="0" presId="urn:microsoft.com/office/officeart/2005/8/layout/hProcess7"/>
    <dgm:cxn modelId="{A391BEF9-A702-4414-B0C5-F7070ABBB233}" type="presOf" srcId="{555B6739-710A-4B4D-9EBD-6F3E0D5E4D89}" destId="{2B04F61E-F09D-4572-A85C-17147C8ACF18}" srcOrd="1"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8C9189C4-A90F-40C6-9AF8-A3575EFE71C6}" type="presParOf" srcId="{2358811D-AD16-4485-B83D-7E120D5A3EBA}" destId="{FEF3A57A-DA77-4CFC-ACAF-52A56EB8CC18}" srcOrd="1" destOrd="0" presId="urn:microsoft.com/office/officeart/2005/8/layout/hProcess7"/>
    <dgm:cxn modelId="{26E50F10-DEB5-46CF-BC69-36075799C1E6}" type="presParOf" srcId="{2358811D-AD16-4485-B83D-7E120D5A3EBA}" destId="{3E288028-4220-4E47-BBEB-1D5D19141B31}" srcOrd="2" destOrd="0" presId="urn:microsoft.com/office/officeart/2005/8/layout/hProcess7"/>
    <dgm:cxn modelId="{E402CA12-CBB4-4281-9724-FB7252E31CAC}" type="presParOf" srcId="{3E288028-4220-4E47-BBEB-1D5D19141B31}" destId="{3AB04FDB-C8A5-4B67-B663-AEC9684C0F1B}" srcOrd="0" destOrd="0" presId="urn:microsoft.com/office/officeart/2005/8/layout/hProcess7"/>
    <dgm:cxn modelId="{955438AF-5128-44A4-B1BC-80FD6FB8D9F4}" type="presParOf" srcId="{3E288028-4220-4E47-BBEB-1D5D19141B31}" destId="{427FC1E3-0593-4C6D-B81C-9EA4B510122F}" srcOrd="1" destOrd="0" presId="urn:microsoft.com/office/officeart/2005/8/layout/hProcess7"/>
    <dgm:cxn modelId="{7053B697-A9C2-45D5-B19F-9D9DC843CB8C}" type="presParOf" srcId="{3E288028-4220-4E47-BBEB-1D5D19141B31}" destId="{C139935C-F600-418F-A856-64BDD8CDFB88}" srcOrd="2" destOrd="0" presId="urn:microsoft.com/office/officeart/2005/8/layout/hProcess7"/>
    <dgm:cxn modelId="{3AD4FAD1-92BA-4383-BE1C-BBC707BC0668}" type="presParOf" srcId="{2358811D-AD16-4485-B83D-7E120D5A3EBA}" destId="{CF0066F2-CC70-4EA8-8000-C53F5C1F24B1}" srcOrd="3" destOrd="0" presId="urn:microsoft.com/office/officeart/2005/8/layout/hProcess7"/>
    <dgm:cxn modelId="{4E038536-0307-4C83-922A-61B0CBAD6397}" type="presParOf" srcId="{2358811D-AD16-4485-B83D-7E120D5A3EBA}" destId="{541A5A60-12CA-4B2E-A81F-DB448263A5D1}" srcOrd="4" destOrd="0" presId="urn:microsoft.com/office/officeart/2005/8/layout/hProcess7"/>
    <dgm:cxn modelId="{E3514386-801C-4413-B9E7-2533C44414EA}" type="presParOf" srcId="{541A5A60-12CA-4B2E-A81F-DB448263A5D1}" destId="{E0A01FB4-1D39-44C8-BE71-7169CCA8ECD3}" srcOrd="0" destOrd="0" presId="urn:microsoft.com/office/officeart/2005/8/layout/hProcess7"/>
    <dgm:cxn modelId="{3FFD1008-D2A8-4573-A616-B53A9B85C44C}" type="presParOf" srcId="{541A5A60-12CA-4B2E-A81F-DB448263A5D1}" destId="{2B04F61E-F09D-4572-A85C-17147C8ACF18}" srcOrd="1" destOrd="0" presId="urn:microsoft.com/office/officeart/2005/8/layout/hProcess7"/>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0_3" csCatId="mainScheme" phldr="1"/>
      <dgm:spPr/>
      <dgm:t>
        <a:bodyPr/>
        <a:lstStyle/>
        <a:p>
          <a:endParaRPr lang="en-US"/>
        </a:p>
      </dgm:t>
    </dgm:pt>
    <dgm:pt modelId="{52AC4D52-AC6B-43A5-83D3-92B328BC6853}">
      <dgm:prSet phldrT="[Text]" custT="1"/>
      <dgm:spPr>
        <a:solidFill>
          <a:schemeClr val="accent2"/>
        </a:solidFill>
        <a:effectLst>
          <a:outerShdw blurRad="50800" dist="38100" dir="2700000" algn="tl" rotWithShape="0">
            <a:prstClr val="black">
              <a:alpha val="40000"/>
            </a:prstClr>
          </a:outerShdw>
        </a:effectLst>
      </dgm:spPr>
      <dgm:t>
        <a:bodyPr/>
        <a:lstStyle/>
        <a:p>
          <a:r>
            <a:rPr lang="en-US" sz="800" b="1"/>
            <a:t>MARCH</a:t>
          </a:r>
        </a:p>
      </dgm:t>
    </dgm:pt>
    <dgm:pt modelId="{581199FB-FCCF-4315-B0DB-6D33F0196465}" type="parTrans" cxnId="{8A2045A0-E317-45C6-944C-E0E4192C535C}">
      <dgm:prSet/>
      <dgm:spPr/>
      <dgm:t>
        <a:bodyPr/>
        <a:lstStyle/>
        <a:p>
          <a:endParaRPr lang="en-US" b="1"/>
        </a:p>
      </dgm:t>
    </dgm:pt>
    <dgm:pt modelId="{1254B334-7EDA-4AF8-88C3-3EB9B35C40A4}" type="sibTrans" cxnId="{8A2045A0-E317-45C6-944C-E0E4192C535C}">
      <dgm:prSet/>
      <dgm:spPr/>
      <dgm:t>
        <a:bodyPr/>
        <a:lstStyle/>
        <a:p>
          <a:endParaRPr lang="en-US"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1" custLinFactNeighborX="-31734" custLinFactNeighborY="5074"/>
      <dgm:spPr/>
    </dgm:pt>
    <dgm:pt modelId="{8DBA6631-669F-405E-9DE8-0FA381224CCB}" type="pres">
      <dgm:prSet presAssocID="{52AC4D52-AC6B-43A5-83D3-92B328BC6853}" presName="parentNode" presStyleLbl="node1" presStyleIdx="0" presStyleCnt="1">
        <dgm:presLayoutVars>
          <dgm:chMax val="0"/>
          <dgm:bulletEnabled val="1"/>
        </dgm:presLayoutVars>
      </dgm:prSet>
      <dgm:spPr/>
    </dgm:pt>
  </dgm:ptLst>
  <dgm:cxnLst>
    <dgm:cxn modelId="{FC2BB10C-A217-482F-83E6-84814AC8DDEE}" type="presOf" srcId="{52AC4D52-AC6B-43A5-83D3-92B328BC6853}" destId="{8DBA6631-669F-405E-9DE8-0FA381224CCB}" srcOrd="1" destOrd="0" presId="urn:microsoft.com/office/officeart/2005/8/layout/hProcess7"/>
    <dgm:cxn modelId="{47004640-D7CE-4240-81A4-C3B91D89B896}" type="presOf" srcId="{F3CC4D8D-51D0-4CAB-A7E0-F3C82C757EE3}" destId="{2358811D-AD16-4485-B83D-7E120D5A3EBA}"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FCE28AAA-2816-49F6-B284-B2E317603930}" type="presOf" srcId="{52AC4D52-AC6B-43A5-83D3-92B328BC6853}" destId="{4F4D0479-E343-4435-B0DE-6E8EA1D63082}" srcOrd="0"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2_2" csCatId="accent2" phldr="1"/>
      <dgm:spPr/>
      <dgm:t>
        <a:bodyPr/>
        <a:lstStyle/>
        <a:p>
          <a:endParaRPr lang="en-US"/>
        </a:p>
      </dgm:t>
    </dgm:pt>
    <dgm:pt modelId="{52AC4D52-AC6B-43A5-83D3-92B328BC6853}">
      <dgm:prSet phldrT="[Text]" custT="1"/>
      <dgm:spPr>
        <a:solidFill>
          <a:schemeClr val="tx2"/>
        </a:solidFill>
        <a:effectLst>
          <a:outerShdw blurRad="50800" dist="38100" dir="2700000" algn="tl" rotWithShape="0">
            <a:prstClr val="black">
              <a:alpha val="40000"/>
            </a:prstClr>
          </a:outerShdw>
        </a:effectLst>
      </dgm:spPr>
      <dgm:t>
        <a:bodyPr/>
        <a:lstStyle/>
        <a:p>
          <a:r>
            <a:rPr lang="en-US" sz="800" b="1"/>
            <a:t>APRIL</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4F64E705-69E2-475F-99FF-BEC892AAB192}">
      <dgm:prSet phldrT="[Text]" custT="1"/>
      <dgm:spPr>
        <a:solidFill>
          <a:schemeClr val="tx2"/>
        </a:solidFill>
        <a:effectLst>
          <a:outerShdw blurRad="50800" dist="38100" dir="2700000" algn="tl" rotWithShape="0">
            <a:prstClr val="black">
              <a:alpha val="40000"/>
            </a:prstClr>
          </a:outerShdw>
        </a:effectLst>
      </dgm:spPr>
      <dgm:t>
        <a:bodyPr/>
        <a:lstStyle/>
        <a:p>
          <a:r>
            <a:rPr lang="en-US" sz="800" b="1"/>
            <a:t>MAY</a:t>
          </a:r>
        </a:p>
      </dgm:t>
    </dgm:pt>
    <dgm:pt modelId="{D5DEE5B9-A91E-4C8C-B744-55E0C1493245}" type="parTrans" cxnId="{ABD8A239-8EFE-43AB-9CA7-50FD1D7DA839}">
      <dgm:prSet/>
      <dgm:spPr/>
      <dgm:t>
        <a:bodyPr/>
        <a:lstStyle/>
        <a:p>
          <a:endParaRPr lang="en-US" sz="800" b="1"/>
        </a:p>
      </dgm:t>
    </dgm:pt>
    <dgm:pt modelId="{41FE7F1B-7513-4CEB-9C8A-912B5A5F81B1}" type="sibTrans" cxnId="{ABD8A239-8EFE-43AB-9CA7-50FD1D7DA839}">
      <dgm:prSet/>
      <dgm:spPr/>
      <dgm:t>
        <a:bodyPr/>
        <a:lstStyle/>
        <a:p>
          <a:endParaRPr lang="en-US" sz="800" b="1"/>
        </a:p>
      </dgm:t>
    </dgm:pt>
    <dgm:pt modelId="{941D8FAD-1923-4504-9E1C-EE474DAC5009}">
      <dgm:prSet phldrT="[Text]" custT="1"/>
      <dgm:spPr>
        <a:solidFill>
          <a:schemeClr val="tx2"/>
        </a:solidFill>
        <a:effectLst>
          <a:outerShdw blurRad="50800" dist="38100" dir="2700000" algn="tl" rotWithShape="0">
            <a:prstClr val="black">
              <a:alpha val="40000"/>
            </a:prstClr>
          </a:outerShdw>
        </a:effectLst>
      </dgm:spPr>
      <dgm:t>
        <a:bodyPr/>
        <a:lstStyle/>
        <a:p>
          <a:r>
            <a:rPr lang="en-US" sz="800" b="1"/>
            <a:t>JUNE</a:t>
          </a:r>
        </a:p>
      </dgm:t>
    </dgm:pt>
    <dgm:pt modelId="{F325BDD1-915E-4022-8C27-2910FF4D4120}" type="parTrans" cxnId="{2BCA0057-8692-4F6E-B881-23DCD90A896F}">
      <dgm:prSet/>
      <dgm:spPr/>
      <dgm:t>
        <a:bodyPr/>
        <a:lstStyle/>
        <a:p>
          <a:endParaRPr lang="en-US" sz="800" b="1"/>
        </a:p>
      </dgm:t>
    </dgm:pt>
    <dgm:pt modelId="{8700EE5E-F7E0-465B-8D24-1F8A31DE3286}" type="sibTrans" cxnId="{2BCA0057-8692-4F6E-B881-23DCD90A896F}">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3"/>
      <dgm:spPr/>
    </dgm:pt>
    <dgm:pt modelId="{8DBA6631-669F-405E-9DE8-0FA381224CCB}" type="pres">
      <dgm:prSet presAssocID="{52AC4D52-AC6B-43A5-83D3-92B328BC6853}" presName="parentNode" presStyleLbl="node1" presStyleIdx="0" presStyleCnt="3">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2"/>
      <dgm:spPr>
        <a:ln>
          <a:solidFill>
            <a:schemeClr val="tx2"/>
          </a:solidFill>
        </a:ln>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8DF83716-D5F9-463A-8AF3-4F280F01A457}" type="pres">
      <dgm:prSet presAssocID="{4F64E705-69E2-475F-99FF-BEC892AAB192}" presName="compositeNode" presStyleCnt="0">
        <dgm:presLayoutVars>
          <dgm:bulletEnabled val="1"/>
        </dgm:presLayoutVars>
      </dgm:prSet>
      <dgm:spPr/>
    </dgm:pt>
    <dgm:pt modelId="{168CDFC9-90CE-424B-A4E8-278ACC8BE182}" type="pres">
      <dgm:prSet presAssocID="{4F64E705-69E2-475F-99FF-BEC892AAB192}" presName="bgRect" presStyleLbl="node1" presStyleIdx="1" presStyleCnt="3"/>
      <dgm:spPr/>
    </dgm:pt>
    <dgm:pt modelId="{0A64D82D-49F7-4CC1-8D0C-96DB8D3D2055}" type="pres">
      <dgm:prSet presAssocID="{4F64E705-69E2-475F-99FF-BEC892AAB192}" presName="parentNode" presStyleLbl="node1" presStyleIdx="1" presStyleCnt="3">
        <dgm:presLayoutVars>
          <dgm:chMax val="0"/>
          <dgm:bulletEnabled val="1"/>
        </dgm:presLayoutVars>
      </dgm:prSet>
      <dgm:spPr/>
    </dgm:pt>
    <dgm:pt modelId="{7A97E7EF-DFC5-4F2B-BF3D-1ADC4F8FBF71}" type="pres">
      <dgm:prSet presAssocID="{41FE7F1B-7513-4CEB-9C8A-912B5A5F81B1}" presName="hSp" presStyleCnt="0"/>
      <dgm:spPr/>
    </dgm:pt>
    <dgm:pt modelId="{95AA93D9-143A-4179-94D5-A324117C7B13}" type="pres">
      <dgm:prSet presAssocID="{41FE7F1B-7513-4CEB-9C8A-912B5A5F81B1}" presName="vProcSp" presStyleCnt="0"/>
      <dgm:spPr/>
    </dgm:pt>
    <dgm:pt modelId="{4A6FDF96-32D7-482F-B970-27A45A97B9C6}" type="pres">
      <dgm:prSet presAssocID="{41FE7F1B-7513-4CEB-9C8A-912B5A5F81B1}" presName="vSp1" presStyleCnt="0"/>
      <dgm:spPr/>
    </dgm:pt>
    <dgm:pt modelId="{FE0A7E94-0825-4074-865F-1ACA6778AEB4}" type="pres">
      <dgm:prSet presAssocID="{41FE7F1B-7513-4CEB-9C8A-912B5A5F81B1}" presName="simulatedConn" presStyleLbl="solidFgAcc1" presStyleIdx="1" presStyleCnt="2"/>
      <dgm:spPr>
        <a:ln>
          <a:solidFill>
            <a:schemeClr val="tx2"/>
          </a:solidFill>
        </a:ln>
      </dgm:spPr>
    </dgm:pt>
    <dgm:pt modelId="{54FFFE83-7910-47CC-B537-4925EB1249C5}" type="pres">
      <dgm:prSet presAssocID="{41FE7F1B-7513-4CEB-9C8A-912B5A5F81B1}" presName="vSp2" presStyleCnt="0"/>
      <dgm:spPr/>
    </dgm:pt>
    <dgm:pt modelId="{014C3815-FB34-466B-AB2D-073A7779C233}" type="pres">
      <dgm:prSet presAssocID="{41FE7F1B-7513-4CEB-9C8A-912B5A5F81B1}" presName="sibTrans" presStyleCnt="0"/>
      <dgm:spPr/>
    </dgm:pt>
    <dgm:pt modelId="{04CE0C97-649D-40F9-8D53-611012A258F1}" type="pres">
      <dgm:prSet presAssocID="{941D8FAD-1923-4504-9E1C-EE474DAC5009}" presName="compositeNode" presStyleCnt="0">
        <dgm:presLayoutVars>
          <dgm:bulletEnabled val="1"/>
        </dgm:presLayoutVars>
      </dgm:prSet>
      <dgm:spPr/>
    </dgm:pt>
    <dgm:pt modelId="{430438FA-20BF-47B3-A949-A405D0DB09CD}" type="pres">
      <dgm:prSet presAssocID="{941D8FAD-1923-4504-9E1C-EE474DAC5009}" presName="bgRect" presStyleLbl="node1" presStyleIdx="2" presStyleCnt="3"/>
      <dgm:spPr/>
    </dgm:pt>
    <dgm:pt modelId="{529C4210-6100-40EB-89AC-75DE350AA14D}" type="pres">
      <dgm:prSet presAssocID="{941D8FAD-1923-4504-9E1C-EE474DAC5009}" presName="parentNode" presStyleLbl="node1" presStyleIdx="2" presStyleCnt="3">
        <dgm:presLayoutVars>
          <dgm:chMax val="0"/>
          <dgm:bulletEnabled val="1"/>
        </dgm:presLayoutVars>
      </dgm:prSet>
      <dgm:spPr/>
    </dgm:pt>
  </dgm:ptLst>
  <dgm:cxnLst>
    <dgm:cxn modelId="{1F2B7008-3410-4426-ACFA-102E44041719}" type="presOf" srcId="{941D8FAD-1923-4504-9E1C-EE474DAC5009}" destId="{430438FA-20BF-47B3-A949-A405D0DB09CD}" srcOrd="0" destOrd="0" presId="urn:microsoft.com/office/officeart/2005/8/layout/hProcess7"/>
    <dgm:cxn modelId="{FC2BB10C-A217-482F-83E6-84814AC8DDEE}" type="presOf" srcId="{52AC4D52-AC6B-43A5-83D3-92B328BC6853}" destId="{8DBA6631-669F-405E-9DE8-0FA381224CCB}" srcOrd="1" destOrd="0" presId="urn:microsoft.com/office/officeart/2005/8/layout/hProcess7"/>
    <dgm:cxn modelId="{E533C116-35AB-4BCC-916E-558A82A8DCB4}" type="presOf" srcId="{4F64E705-69E2-475F-99FF-BEC892AAB192}" destId="{0A64D82D-49F7-4CC1-8D0C-96DB8D3D2055}" srcOrd="1" destOrd="0" presId="urn:microsoft.com/office/officeart/2005/8/layout/hProcess7"/>
    <dgm:cxn modelId="{8FD70635-769F-4576-9704-224DCE82311E}" type="presOf" srcId="{4F64E705-69E2-475F-99FF-BEC892AAB192}" destId="{168CDFC9-90CE-424B-A4E8-278ACC8BE182}" srcOrd="0" destOrd="0" presId="urn:microsoft.com/office/officeart/2005/8/layout/hProcess7"/>
    <dgm:cxn modelId="{ABD8A239-8EFE-43AB-9CA7-50FD1D7DA839}" srcId="{F3CC4D8D-51D0-4CAB-A7E0-F3C82C757EE3}" destId="{4F64E705-69E2-475F-99FF-BEC892AAB192}" srcOrd="1" destOrd="0" parTransId="{D5DEE5B9-A91E-4C8C-B744-55E0C1493245}" sibTransId="{41FE7F1B-7513-4CEB-9C8A-912B5A5F81B1}"/>
    <dgm:cxn modelId="{47004640-D7CE-4240-81A4-C3B91D89B896}" type="presOf" srcId="{F3CC4D8D-51D0-4CAB-A7E0-F3C82C757EE3}" destId="{2358811D-AD16-4485-B83D-7E120D5A3EBA}" srcOrd="0" destOrd="0" presId="urn:microsoft.com/office/officeart/2005/8/layout/hProcess7"/>
    <dgm:cxn modelId="{2BCA0057-8692-4F6E-B881-23DCD90A896F}" srcId="{F3CC4D8D-51D0-4CAB-A7E0-F3C82C757EE3}" destId="{941D8FAD-1923-4504-9E1C-EE474DAC5009}" srcOrd="2" destOrd="0" parTransId="{F325BDD1-915E-4022-8C27-2910FF4D4120}" sibTransId="{8700EE5E-F7E0-465B-8D24-1F8A31DE3286}"/>
    <dgm:cxn modelId="{B2EEA894-5F21-4F31-B4AE-7A170A80A4AB}" type="presOf" srcId="{941D8FAD-1923-4504-9E1C-EE474DAC5009}" destId="{529C4210-6100-40EB-89AC-75DE350AA14D}" srcOrd="1"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FCE28AAA-2816-49F6-B284-B2E317603930}" type="presOf" srcId="{52AC4D52-AC6B-43A5-83D3-92B328BC6853}" destId="{4F4D0479-E343-4435-B0DE-6E8EA1D63082}" srcOrd="0"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7A5CC103-99AC-45E2-8071-6D5FC564999D}" type="presParOf" srcId="{2358811D-AD16-4485-B83D-7E120D5A3EBA}" destId="{FEF3A57A-DA77-4CFC-ACAF-52A56EB8CC18}" srcOrd="1" destOrd="0" presId="urn:microsoft.com/office/officeart/2005/8/layout/hProcess7"/>
    <dgm:cxn modelId="{59831372-D8DC-46A2-AD10-05D59FBD82D2}" type="presParOf" srcId="{2358811D-AD16-4485-B83D-7E120D5A3EBA}" destId="{3E288028-4220-4E47-BBEB-1D5D19141B31}" srcOrd="2" destOrd="0" presId="urn:microsoft.com/office/officeart/2005/8/layout/hProcess7"/>
    <dgm:cxn modelId="{C61A96E3-4440-47BE-90A5-741B170E1890}" type="presParOf" srcId="{3E288028-4220-4E47-BBEB-1D5D19141B31}" destId="{3AB04FDB-C8A5-4B67-B663-AEC9684C0F1B}" srcOrd="0" destOrd="0" presId="urn:microsoft.com/office/officeart/2005/8/layout/hProcess7"/>
    <dgm:cxn modelId="{3FC5A30C-63CC-4AB1-8B4B-2EB013E28C19}" type="presParOf" srcId="{3E288028-4220-4E47-BBEB-1D5D19141B31}" destId="{427FC1E3-0593-4C6D-B81C-9EA4B510122F}" srcOrd="1" destOrd="0" presId="urn:microsoft.com/office/officeart/2005/8/layout/hProcess7"/>
    <dgm:cxn modelId="{40728E14-3455-4D8C-AEFA-19CA105070D1}" type="presParOf" srcId="{3E288028-4220-4E47-BBEB-1D5D19141B31}" destId="{C139935C-F600-418F-A856-64BDD8CDFB88}" srcOrd="2" destOrd="0" presId="urn:microsoft.com/office/officeart/2005/8/layout/hProcess7"/>
    <dgm:cxn modelId="{4912032B-EAA5-4E85-BA0D-BB2A5E905DC1}" type="presParOf" srcId="{2358811D-AD16-4485-B83D-7E120D5A3EBA}" destId="{CF0066F2-CC70-4EA8-8000-C53F5C1F24B1}" srcOrd="3" destOrd="0" presId="urn:microsoft.com/office/officeart/2005/8/layout/hProcess7"/>
    <dgm:cxn modelId="{32447CE3-3FE3-415E-B033-8B6DFFCB6BD0}" type="presParOf" srcId="{2358811D-AD16-4485-B83D-7E120D5A3EBA}" destId="{8DF83716-D5F9-463A-8AF3-4F280F01A457}" srcOrd="4" destOrd="0" presId="urn:microsoft.com/office/officeart/2005/8/layout/hProcess7"/>
    <dgm:cxn modelId="{B265CF01-F0F4-4FD1-95DA-2AA92F046175}" type="presParOf" srcId="{8DF83716-D5F9-463A-8AF3-4F280F01A457}" destId="{168CDFC9-90CE-424B-A4E8-278ACC8BE182}" srcOrd="0" destOrd="0" presId="urn:microsoft.com/office/officeart/2005/8/layout/hProcess7"/>
    <dgm:cxn modelId="{682EF37E-E4B0-489D-B2BC-82C5978C1828}" type="presParOf" srcId="{8DF83716-D5F9-463A-8AF3-4F280F01A457}" destId="{0A64D82D-49F7-4CC1-8D0C-96DB8D3D2055}" srcOrd="1" destOrd="0" presId="urn:microsoft.com/office/officeart/2005/8/layout/hProcess7"/>
    <dgm:cxn modelId="{2EB30C55-66FE-4975-8F23-4A5A0EFB0721}" type="presParOf" srcId="{2358811D-AD16-4485-B83D-7E120D5A3EBA}" destId="{7A97E7EF-DFC5-4F2B-BF3D-1ADC4F8FBF71}" srcOrd="5" destOrd="0" presId="urn:microsoft.com/office/officeart/2005/8/layout/hProcess7"/>
    <dgm:cxn modelId="{2CC0B553-2585-4AE6-876D-7A1DAA7BF85D}" type="presParOf" srcId="{2358811D-AD16-4485-B83D-7E120D5A3EBA}" destId="{95AA93D9-143A-4179-94D5-A324117C7B13}" srcOrd="6" destOrd="0" presId="urn:microsoft.com/office/officeart/2005/8/layout/hProcess7"/>
    <dgm:cxn modelId="{C720F0FD-75B8-4A04-AF30-CB9F91520CAA}" type="presParOf" srcId="{95AA93D9-143A-4179-94D5-A324117C7B13}" destId="{4A6FDF96-32D7-482F-B970-27A45A97B9C6}" srcOrd="0" destOrd="0" presId="urn:microsoft.com/office/officeart/2005/8/layout/hProcess7"/>
    <dgm:cxn modelId="{E6419EEF-B068-4A01-BAB0-ADA288C0485E}" type="presParOf" srcId="{95AA93D9-143A-4179-94D5-A324117C7B13}" destId="{FE0A7E94-0825-4074-865F-1ACA6778AEB4}" srcOrd="1" destOrd="0" presId="urn:microsoft.com/office/officeart/2005/8/layout/hProcess7"/>
    <dgm:cxn modelId="{EB031F11-75D0-4608-9F87-983494A109BC}" type="presParOf" srcId="{95AA93D9-143A-4179-94D5-A324117C7B13}" destId="{54FFFE83-7910-47CC-B537-4925EB1249C5}" srcOrd="2" destOrd="0" presId="urn:microsoft.com/office/officeart/2005/8/layout/hProcess7"/>
    <dgm:cxn modelId="{614A8EF1-0F05-4C27-A431-C040A9A2C322}" type="presParOf" srcId="{2358811D-AD16-4485-B83D-7E120D5A3EBA}" destId="{014C3815-FB34-466B-AB2D-073A7779C233}" srcOrd="7" destOrd="0" presId="urn:microsoft.com/office/officeart/2005/8/layout/hProcess7"/>
    <dgm:cxn modelId="{345D2892-B988-4146-9BF6-08F30DD8B6A4}" type="presParOf" srcId="{2358811D-AD16-4485-B83D-7E120D5A3EBA}" destId="{04CE0C97-649D-40F9-8D53-611012A258F1}" srcOrd="8" destOrd="0" presId="urn:microsoft.com/office/officeart/2005/8/layout/hProcess7"/>
    <dgm:cxn modelId="{1EF82391-D5B9-4771-8112-4C886A816E2C}" type="presParOf" srcId="{04CE0C97-649D-40F9-8D53-611012A258F1}" destId="{430438FA-20BF-47B3-A949-A405D0DB09CD}" srcOrd="0" destOrd="0" presId="urn:microsoft.com/office/officeart/2005/8/layout/hProcess7"/>
    <dgm:cxn modelId="{91927034-A8CE-4D0C-AF77-DEAE01D8BB91}" type="presParOf" srcId="{04CE0C97-649D-40F9-8D53-611012A258F1}" destId="{529C4210-6100-40EB-89AC-75DE350AA14D}" srcOrd="1" destOrd="0" presId="urn:microsoft.com/office/officeart/2005/8/layout/hProcess7"/>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E58F075-ECC2-491D-A53B-373A730EB140}" type="doc">
      <dgm:prSet loTypeId="urn:microsoft.com/office/officeart/2005/8/layout/venn1" loCatId="relationship" qsTypeId="urn:microsoft.com/office/officeart/2005/8/quickstyle/simple1" qsCatId="simple" csTypeId="urn:microsoft.com/office/officeart/2005/8/colors/accent1_2" csCatId="accent1" phldr="1"/>
      <dgm:spPr/>
    </dgm:pt>
    <dgm:pt modelId="{FEC79316-A3BD-4E92-8112-00F2D8C99626}">
      <dgm:prSet phldrT="[Text]" custT="1"/>
      <dgm:spPr>
        <a:solidFill>
          <a:srgbClr val="00B050">
            <a:alpha val="50000"/>
          </a:srgbClr>
        </a:solidFill>
      </dgm:spPr>
      <dgm:t>
        <a:bodyPr/>
        <a:lstStyle/>
        <a:p>
          <a:pPr algn="l"/>
          <a:r>
            <a:rPr lang="en-US" sz="3200" dirty="0"/>
            <a:t>Internalizing</a:t>
          </a:r>
          <a:r>
            <a:rPr lang="en-US" sz="2000" dirty="0"/>
            <a:t> </a:t>
          </a:r>
        </a:p>
      </dgm:t>
    </dgm:pt>
    <dgm:pt modelId="{D9097F29-0D44-46C6-B569-8D29872FEB7C}" type="parTrans" cxnId="{2396E95D-E706-4963-BF21-46B2D09557B1}">
      <dgm:prSet/>
      <dgm:spPr/>
      <dgm:t>
        <a:bodyPr/>
        <a:lstStyle/>
        <a:p>
          <a:endParaRPr lang="en-US"/>
        </a:p>
      </dgm:t>
    </dgm:pt>
    <dgm:pt modelId="{4BEB019D-76E6-4101-8F40-6B7CB3D279C5}" type="sibTrans" cxnId="{2396E95D-E706-4963-BF21-46B2D09557B1}">
      <dgm:prSet/>
      <dgm:spPr/>
      <dgm:t>
        <a:bodyPr/>
        <a:lstStyle/>
        <a:p>
          <a:endParaRPr lang="en-US"/>
        </a:p>
      </dgm:t>
    </dgm:pt>
    <dgm:pt modelId="{F4DB9DCF-9562-4805-97E8-30888D3BB7F0}">
      <dgm:prSet phldrT="[Text]" custT="1"/>
      <dgm:spPr/>
      <dgm:t>
        <a:bodyPr/>
        <a:lstStyle/>
        <a:p>
          <a:pPr algn="r"/>
          <a:r>
            <a:rPr lang="en-US" sz="2800" dirty="0"/>
            <a:t>Externalizing</a:t>
          </a:r>
        </a:p>
      </dgm:t>
    </dgm:pt>
    <dgm:pt modelId="{3CA0517B-05ED-4876-A36D-843A6D490FCE}" type="parTrans" cxnId="{C2F4B2D3-DAB9-42E8-A09E-EDBA23750D7C}">
      <dgm:prSet/>
      <dgm:spPr/>
      <dgm:t>
        <a:bodyPr/>
        <a:lstStyle/>
        <a:p>
          <a:endParaRPr lang="en-US"/>
        </a:p>
      </dgm:t>
    </dgm:pt>
    <dgm:pt modelId="{0A86A972-5ADB-4818-9A96-8C19783F87C9}" type="sibTrans" cxnId="{C2F4B2D3-DAB9-42E8-A09E-EDBA23750D7C}">
      <dgm:prSet/>
      <dgm:spPr/>
      <dgm:t>
        <a:bodyPr/>
        <a:lstStyle/>
        <a:p>
          <a:endParaRPr lang="en-US"/>
        </a:p>
      </dgm:t>
    </dgm:pt>
    <dgm:pt modelId="{14BAE65B-B8EA-4209-B58C-0B50648C42D6}" type="pres">
      <dgm:prSet presAssocID="{7E58F075-ECC2-491D-A53B-373A730EB140}" presName="compositeShape" presStyleCnt="0">
        <dgm:presLayoutVars>
          <dgm:chMax val="7"/>
          <dgm:dir/>
          <dgm:resizeHandles val="exact"/>
        </dgm:presLayoutVars>
      </dgm:prSet>
      <dgm:spPr/>
    </dgm:pt>
    <dgm:pt modelId="{FF4A7F8F-8F9E-4312-9CE0-5277995F61C1}" type="pres">
      <dgm:prSet presAssocID="{FEC79316-A3BD-4E92-8112-00F2D8C99626}" presName="circ1" presStyleLbl="vennNode1" presStyleIdx="0" presStyleCnt="2" custScaleX="114653" custScaleY="109669" custLinFactNeighborX="344" custLinFactNeighborY="-2201"/>
      <dgm:spPr/>
    </dgm:pt>
    <dgm:pt modelId="{F244C121-3D11-49B6-92BE-61C64AFE6965}" type="pres">
      <dgm:prSet presAssocID="{FEC79316-A3BD-4E92-8112-00F2D8C99626}" presName="circ1Tx" presStyleLbl="revTx" presStyleIdx="0" presStyleCnt="0">
        <dgm:presLayoutVars>
          <dgm:chMax val="0"/>
          <dgm:chPref val="0"/>
          <dgm:bulletEnabled val="1"/>
        </dgm:presLayoutVars>
      </dgm:prSet>
      <dgm:spPr/>
    </dgm:pt>
    <dgm:pt modelId="{E4694F79-E907-4923-843B-0C13A4F0DD7B}" type="pres">
      <dgm:prSet presAssocID="{F4DB9DCF-9562-4805-97E8-30888D3BB7F0}" presName="circ2" presStyleLbl="vennNode1" presStyleIdx="1" presStyleCnt="2" custScaleX="108108" custScaleY="109669"/>
      <dgm:spPr/>
    </dgm:pt>
    <dgm:pt modelId="{605740ED-96F4-4805-AEA1-B86D83F046BD}" type="pres">
      <dgm:prSet presAssocID="{F4DB9DCF-9562-4805-97E8-30888D3BB7F0}" presName="circ2Tx" presStyleLbl="revTx" presStyleIdx="0" presStyleCnt="0">
        <dgm:presLayoutVars>
          <dgm:chMax val="0"/>
          <dgm:chPref val="0"/>
          <dgm:bulletEnabled val="1"/>
        </dgm:presLayoutVars>
      </dgm:prSet>
      <dgm:spPr/>
    </dgm:pt>
  </dgm:ptLst>
  <dgm:cxnLst>
    <dgm:cxn modelId="{0CB1731E-5244-400B-B5FE-6B7DBFD8FBE4}" type="presOf" srcId="{FEC79316-A3BD-4E92-8112-00F2D8C99626}" destId="{FF4A7F8F-8F9E-4312-9CE0-5277995F61C1}" srcOrd="0" destOrd="0" presId="urn:microsoft.com/office/officeart/2005/8/layout/venn1"/>
    <dgm:cxn modelId="{8AC39425-CDE5-4754-8C22-BA8689ED785C}" type="presOf" srcId="{F4DB9DCF-9562-4805-97E8-30888D3BB7F0}" destId="{E4694F79-E907-4923-843B-0C13A4F0DD7B}" srcOrd="0" destOrd="0" presId="urn:microsoft.com/office/officeart/2005/8/layout/venn1"/>
    <dgm:cxn modelId="{4D014435-453C-4AC3-8943-3728EF931B4B}" type="presOf" srcId="{7E58F075-ECC2-491D-A53B-373A730EB140}" destId="{14BAE65B-B8EA-4209-B58C-0B50648C42D6}" srcOrd="0" destOrd="0" presId="urn:microsoft.com/office/officeart/2005/8/layout/venn1"/>
    <dgm:cxn modelId="{2396E95D-E706-4963-BF21-46B2D09557B1}" srcId="{7E58F075-ECC2-491D-A53B-373A730EB140}" destId="{FEC79316-A3BD-4E92-8112-00F2D8C99626}" srcOrd="0" destOrd="0" parTransId="{D9097F29-0D44-46C6-B569-8D29872FEB7C}" sibTransId="{4BEB019D-76E6-4101-8F40-6B7CB3D279C5}"/>
    <dgm:cxn modelId="{3975D0A5-9D95-45A9-A137-D8DF591BA22F}" type="presOf" srcId="{F4DB9DCF-9562-4805-97E8-30888D3BB7F0}" destId="{605740ED-96F4-4805-AEA1-B86D83F046BD}" srcOrd="1" destOrd="0" presId="urn:microsoft.com/office/officeart/2005/8/layout/venn1"/>
    <dgm:cxn modelId="{C2F4B2D3-DAB9-42E8-A09E-EDBA23750D7C}" srcId="{7E58F075-ECC2-491D-A53B-373A730EB140}" destId="{F4DB9DCF-9562-4805-97E8-30888D3BB7F0}" srcOrd="1" destOrd="0" parTransId="{3CA0517B-05ED-4876-A36D-843A6D490FCE}" sibTransId="{0A86A972-5ADB-4818-9A96-8C19783F87C9}"/>
    <dgm:cxn modelId="{658484FE-A193-4017-8691-B448F55AFB38}" type="presOf" srcId="{FEC79316-A3BD-4E92-8112-00F2D8C99626}" destId="{F244C121-3D11-49B6-92BE-61C64AFE6965}" srcOrd="1" destOrd="0" presId="urn:microsoft.com/office/officeart/2005/8/layout/venn1"/>
    <dgm:cxn modelId="{FB4DE8C6-8659-4B70-A4A9-F479057A3A6A}" type="presParOf" srcId="{14BAE65B-B8EA-4209-B58C-0B50648C42D6}" destId="{FF4A7F8F-8F9E-4312-9CE0-5277995F61C1}" srcOrd="0" destOrd="0" presId="urn:microsoft.com/office/officeart/2005/8/layout/venn1"/>
    <dgm:cxn modelId="{0FF6947B-FACD-4966-982C-E9E99448D239}" type="presParOf" srcId="{14BAE65B-B8EA-4209-B58C-0B50648C42D6}" destId="{F244C121-3D11-49B6-92BE-61C64AFE6965}" srcOrd="1" destOrd="0" presId="urn:microsoft.com/office/officeart/2005/8/layout/venn1"/>
    <dgm:cxn modelId="{73C78DFF-F03F-41A9-9644-E42089CFFC46}" type="presParOf" srcId="{14BAE65B-B8EA-4209-B58C-0B50648C42D6}" destId="{E4694F79-E907-4923-843B-0C13A4F0DD7B}" srcOrd="2" destOrd="0" presId="urn:microsoft.com/office/officeart/2005/8/layout/venn1"/>
    <dgm:cxn modelId="{C100BDF9-E3EB-4A5F-AD30-3830103C4673}" type="presParOf" srcId="{14BAE65B-B8EA-4209-B58C-0B50648C42D6}" destId="{605740ED-96F4-4805-AEA1-B86D83F046BD}"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AC245F8-D051-45A9-9866-B12B1BD22194}" type="doc">
      <dgm:prSet loTypeId="urn:microsoft.com/office/officeart/2005/8/layout/target1" loCatId="relationship" qsTypeId="urn:microsoft.com/office/officeart/2005/8/quickstyle/simple2" qsCatId="simple" csTypeId="urn:microsoft.com/office/officeart/2005/8/colors/accent1_2" csCatId="accent1" phldr="1"/>
      <dgm:spPr/>
      <dgm:t>
        <a:bodyPr/>
        <a:lstStyle/>
        <a:p>
          <a:endParaRPr lang="en-US"/>
        </a:p>
      </dgm:t>
    </dgm:pt>
    <dgm:pt modelId="{B93520E0-1D36-4737-B371-33F8E13EF870}">
      <dgm:prSet phldrT="[Text]" custT="1"/>
      <dgm:spPr/>
      <dgm:t>
        <a:bodyPr/>
        <a:lstStyle/>
        <a:p>
          <a:r>
            <a:rPr lang="en-US" sz="2400"/>
            <a:t>ED &lt;1%</a:t>
          </a:r>
        </a:p>
      </dgm:t>
    </dgm:pt>
    <dgm:pt modelId="{5EDEC8FE-88FF-4201-A13F-895780ABE10E}" type="parTrans" cxnId="{C739214C-072A-4BFB-836C-79EBF003958A}">
      <dgm:prSet/>
      <dgm:spPr/>
      <dgm:t>
        <a:bodyPr/>
        <a:lstStyle/>
        <a:p>
          <a:endParaRPr lang="en-US"/>
        </a:p>
      </dgm:t>
    </dgm:pt>
    <dgm:pt modelId="{C2EEA5EF-263E-478C-91AC-7494728BD4E6}" type="sibTrans" cxnId="{C739214C-072A-4BFB-836C-79EBF003958A}">
      <dgm:prSet/>
      <dgm:spPr/>
      <dgm:t>
        <a:bodyPr/>
        <a:lstStyle/>
        <a:p>
          <a:endParaRPr lang="en-US"/>
        </a:p>
      </dgm:t>
    </dgm:pt>
    <dgm:pt modelId="{EDE20376-FE05-4A1C-90FA-9C33B62012B4}">
      <dgm:prSet phldrT="[Text]" custT="1"/>
      <dgm:spPr/>
      <dgm:t>
        <a:bodyPr/>
        <a:lstStyle/>
        <a:p>
          <a:r>
            <a:rPr lang="en-US" sz="2400"/>
            <a:t>EBD 12-20%</a:t>
          </a:r>
        </a:p>
      </dgm:t>
    </dgm:pt>
    <dgm:pt modelId="{AD7528A0-E56A-469B-84F7-870E41599666}" type="parTrans" cxnId="{30F91050-9333-45C1-AE50-979CFA1E0184}">
      <dgm:prSet/>
      <dgm:spPr/>
      <dgm:t>
        <a:bodyPr/>
        <a:lstStyle/>
        <a:p>
          <a:endParaRPr lang="en-US"/>
        </a:p>
      </dgm:t>
    </dgm:pt>
    <dgm:pt modelId="{0D3A6E3B-C00F-49CC-9C10-76184F774A43}" type="sibTrans" cxnId="{30F91050-9333-45C1-AE50-979CFA1E0184}">
      <dgm:prSet/>
      <dgm:spPr/>
      <dgm:t>
        <a:bodyPr/>
        <a:lstStyle/>
        <a:p>
          <a:endParaRPr lang="en-US"/>
        </a:p>
      </dgm:t>
    </dgm:pt>
    <dgm:pt modelId="{63D8F321-4D6F-4C87-BC4F-1D9AE918ED37}" type="pres">
      <dgm:prSet presAssocID="{7AC245F8-D051-45A9-9866-B12B1BD22194}" presName="composite" presStyleCnt="0">
        <dgm:presLayoutVars>
          <dgm:chMax val="5"/>
          <dgm:dir/>
          <dgm:resizeHandles val="exact"/>
        </dgm:presLayoutVars>
      </dgm:prSet>
      <dgm:spPr/>
    </dgm:pt>
    <dgm:pt modelId="{6625C065-9CCB-4478-B8B3-41238F5B4862}" type="pres">
      <dgm:prSet presAssocID="{B93520E0-1D36-4737-B371-33F8E13EF870}" presName="circle1" presStyleLbl="lnNode1" presStyleIdx="0" presStyleCnt="2" custLinFactNeighborX="7387" custLinFactNeighborY="-5060"/>
      <dgm:spPr>
        <a:solidFill>
          <a:srgbClr val="FFFF00"/>
        </a:solidFill>
      </dgm:spPr>
    </dgm:pt>
    <dgm:pt modelId="{98BEF41C-5B07-4278-A012-D820FB1EAE95}" type="pres">
      <dgm:prSet presAssocID="{B93520E0-1D36-4737-B371-33F8E13EF870}" presName="text1" presStyleLbl="revTx" presStyleIdx="0" presStyleCnt="2" custScaleX="211723" custScaleY="64934" custLinFactNeighborX="20328" custLinFactNeighborY="-2923">
        <dgm:presLayoutVars>
          <dgm:bulletEnabled val="1"/>
        </dgm:presLayoutVars>
      </dgm:prSet>
      <dgm:spPr/>
    </dgm:pt>
    <dgm:pt modelId="{F85020AF-8515-406B-B6E1-03CC05B4F8F1}" type="pres">
      <dgm:prSet presAssocID="{B93520E0-1D36-4737-B371-33F8E13EF870}" presName="line1" presStyleLbl="callout" presStyleIdx="0" presStyleCnt="4" custLinFactY="71955" custLinFactNeighborX="-71914" custLinFactNeighborY="100000"/>
      <dgm:spPr>
        <a:ln w="38100"/>
      </dgm:spPr>
    </dgm:pt>
    <dgm:pt modelId="{5D5127DC-F990-4D10-A3ED-83F4E4094D01}" type="pres">
      <dgm:prSet presAssocID="{B93520E0-1D36-4737-B371-33F8E13EF870}" presName="d1" presStyleLbl="callout" presStyleIdx="1" presStyleCnt="4" custScaleX="80232" custScaleY="93939" custLinFactNeighborX="-6384" custLinFactNeighborY="3644"/>
      <dgm:spPr>
        <a:ln w="38100"/>
      </dgm:spPr>
    </dgm:pt>
    <dgm:pt modelId="{E2AD58FC-D3A4-4404-B3F3-516FAB1C8940}" type="pres">
      <dgm:prSet presAssocID="{EDE20376-FE05-4A1C-90FA-9C33B62012B4}" presName="circle2" presStyleLbl="lnNode1" presStyleIdx="1" presStyleCnt="2"/>
      <dgm:spPr>
        <a:solidFill>
          <a:srgbClr val="7030A0"/>
        </a:solidFill>
      </dgm:spPr>
    </dgm:pt>
    <dgm:pt modelId="{9CA21573-BB90-49A1-BE64-A9D7A2BF3678}" type="pres">
      <dgm:prSet presAssocID="{EDE20376-FE05-4A1C-90FA-9C33B62012B4}" presName="text2" presStyleLbl="revTx" presStyleIdx="1" presStyleCnt="2" custScaleX="245307" custLinFactNeighborX="54945" custLinFactNeighborY="-12216">
        <dgm:presLayoutVars>
          <dgm:bulletEnabled val="1"/>
        </dgm:presLayoutVars>
      </dgm:prSet>
      <dgm:spPr/>
    </dgm:pt>
    <dgm:pt modelId="{1E4DC311-4D49-4A44-8224-A248A07C0CCA}" type="pres">
      <dgm:prSet presAssocID="{EDE20376-FE05-4A1C-90FA-9C33B62012B4}" presName="line2" presStyleLbl="callout" presStyleIdx="2" presStyleCnt="4"/>
      <dgm:spPr>
        <a:ln w="38100"/>
      </dgm:spPr>
    </dgm:pt>
    <dgm:pt modelId="{37C521DE-E66D-4861-A4AE-F1EF4BACE376}" type="pres">
      <dgm:prSet presAssocID="{EDE20376-FE05-4A1C-90FA-9C33B62012B4}" presName="d2" presStyleLbl="callout" presStyleIdx="3" presStyleCnt="4"/>
      <dgm:spPr>
        <a:ln w="38100"/>
      </dgm:spPr>
    </dgm:pt>
  </dgm:ptLst>
  <dgm:cxnLst>
    <dgm:cxn modelId="{77A83348-65B3-4211-A742-FDCB82F1DAC1}" type="presOf" srcId="{7AC245F8-D051-45A9-9866-B12B1BD22194}" destId="{63D8F321-4D6F-4C87-BC4F-1D9AE918ED37}" srcOrd="0" destOrd="0" presId="urn:microsoft.com/office/officeart/2005/8/layout/target1"/>
    <dgm:cxn modelId="{DDA6504B-E367-4CE3-910A-7B694A4C551E}" type="presOf" srcId="{EDE20376-FE05-4A1C-90FA-9C33B62012B4}" destId="{9CA21573-BB90-49A1-BE64-A9D7A2BF3678}" srcOrd="0" destOrd="0" presId="urn:microsoft.com/office/officeart/2005/8/layout/target1"/>
    <dgm:cxn modelId="{C739214C-072A-4BFB-836C-79EBF003958A}" srcId="{7AC245F8-D051-45A9-9866-B12B1BD22194}" destId="{B93520E0-1D36-4737-B371-33F8E13EF870}" srcOrd="0" destOrd="0" parTransId="{5EDEC8FE-88FF-4201-A13F-895780ABE10E}" sibTransId="{C2EEA5EF-263E-478C-91AC-7494728BD4E6}"/>
    <dgm:cxn modelId="{30F91050-9333-45C1-AE50-979CFA1E0184}" srcId="{7AC245F8-D051-45A9-9866-B12B1BD22194}" destId="{EDE20376-FE05-4A1C-90FA-9C33B62012B4}" srcOrd="1" destOrd="0" parTransId="{AD7528A0-E56A-469B-84F7-870E41599666}" sibTransId="{0D3A6E3B-C00F-49CC-9C10-76184F774A43}"/>
    <dgm:cxn modelId="{2E2E5EA2-C257-4627-A38B-C65C1D25918C}" type="presOf" srcId="{B93520E0-1D36-4737-B371-33F8E13EF870}" destId="{98BEF41C-5B07-4278-A012-D820FB1EAE95}" srcOrd="0" destOrd="0" presId="urn:microsoft.com/office/officeart/2005/8/layout/target1"/>
    <dgm:cxn modelId="{6AF4005B-B993-4DF8-B527-529D25AA249B}" type="presParOf" srcId="{63D8F321-4D6F-4C87-BC4F-1D9AE918ED37}" destId="{6625C065-9CCB-4478-B8B3-41238F5B4862}" srcOrd="0" destOrd="0" presId="urn:microsoft.com/office/officeart/2005/8/layout/target1"/>
    <dgm:cxn modelId="{EBA5E856-E1D6-4455-ACAF-12E454B755B4}" type="presParOf" srcId="{63D8F321-4D6F-4C87-BC4F-1D9AE918ED37}" destId="{98BEF41C-5B07-4278-A012-D820FB1EAE95}" srcOrd="1" destOrd="0" presId="urn:microsoft.com/office/officeart/2005/8/layout/target1"/>
    <dgm:cxn modelId="{A3A309DE-5F92-4B29-ACAE-4B711C16DCAE}" type="presParOf" srcId="{63D8F321-4D6F-4C87-BC4F-1D9AE918ED37}" destId="{F85020AF-8515-406B-B6E1-03CC05B4F8F1}" srcOrd="2" destOrd="0" presId="urn:microsoft.com/office/officeart/2005/8/layout/target1"/>
    <dgm:cxn modelId="{BB5E13D5-10E2-4E29-B3F7-1182E7692B38}" type="presParOf" srcId="{63D8F321-4D6F-4C87-BC4F-1D9AE918ED37}" destId="{5D5127DC-F990-4D10-A3ED-83F4E4094D01}" srcOrd="3" destOrd="0" presId="urn:microsoft.com/office/officeart/2005/8/layout/target1"/>
    <dgm:cxn modelId="{88A36DFB-93EF-4920-ADF5-5CBF96B1CB04}" type="presParOf" srcId="{63D8F321-4D6F-4C87-BC4F-1D9AE918ED37}" destId="{E2AD58FC-D3A4-4404-B3F3-516FAB1C8940}" srcOrd="4" destOrd="0" presId="urn:microsoft.com/office/officeart/2005/8/layout/target1"/>
    <dgm:cxn modelId="{A10E7DAE-14D5-43CE-8FDE-383DDACC0F17}" type="presParOf" srcId="{63D8F321-4D6F-4C87-BC4F-1D9AE918ED37}" destId="{9CA21573-BB90-49A1-BE64-A9D7A2BF3678}" srcOrd="5" destOrd="0" presId="urn:microsoft.com/office/officeart/2005/8/layout/target1"/>
    <dgm:cxn modelId="{02DDD146-CF20-473A-94CD-7DCF7E347B07}" type="presParOf" srcId="{63D8F321-4D6F-4C87-BC4F-1D9AE918ED37}" destId="{1E4DC311-4D49-4A44-8224-A248A07C0CCA}" srcOrd="6" destOrd="0" presId="urn:microsoft.com/office/officeart/2005/8/layout/target1"/>
    <dgm:cxn modelId="{523F7470-25B5-4106-9B64-54CF2C79300B}" type="presParOf" srcId="{63D8F321-4D6F-4C87-BC4F-1D9AE918ED37}" destId="{37C521DE-E66D-4861-A4AE-F1EF4BACE376}" srcOrd="7" destOrd="0" presId="urn:microsoft.com/office/officeart/2005/8/layout/targe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1D31F10-EFBB-4C37-81A1-19883132FCC5}" type="doc">
      <dgm:prSet loTypeId="urn:microsoft.com/office/officeart/2005/8/layout/process4" loCatId="list" qsTypeId="urn:microsoft.com/office/officeart/2005/8/quickstyle/simple1#2" qsCatId="simple" csTypeId="urn:microsoft.com/office/officeart/2005/8/colors/accent1_2#2" csCatId="accent1" phldr="1"/>
      <dgm:spPr/>
      <dgm:t>
        <a:bodyPr/>
        <a:lstStyle/>
        <a:p>
          <a:endParaRPr lang="en-US"/>
        </a:p>
      </dgm:t>
    </dgm:pt>
    <dgm:pt modelId="{AAA14169-7EAA-4C1B-BC81-0AC0644B6B22}">
      <dgm:prSet phldrT="[Text]" custT="1"/>
      <dgm:spPr/>
      <dgm:t>
        <a:bodyPr/>
        <a:lstStyle/>
        <a:p>
          <a:r>
            <a:rPr lang="en-US" sz="3600" b="1" dirty="0"/>
            <a:t>Social Validity</a:t>
          </a:r>
        </a:p>
      </dgm:t>
    </dgm:pt>
    <dgm:pt modelId="{F39E48C4-2151-40C6-9A17-63539B6645C8}" type="parTrans" cxnId="{493E3501-29F6-43A4-94D9-C651444002CD}">
      <dgm:prSet/>
      <dgm:spPr/>
      <dgm:t>
        <a:bodyPr/>
        <a:lstStyle/>
        <a:p>
          <a:endParaRPr lang="en-US"/>
        </a:p>
      </dgm:t>
    </dgm:pt>
    <dgm:pt modelId="{40C80F87-338D-40AA-B8B9-AED7A42B207F}" type="sibTrans" cxnId="{493E3501-29F6-43A4-94D9-C651444002CD}">
      <dgm:prSet/>
      <dgm:spPr/>
      <dgm:t>
        <a:bodyPr/>
        <a:lstStyle/>
        <a:p>
          <a:endParaRPr lang="en-US"/>
        </a:p>
      </dgm:t>
    </dgm:pt>
    <dgm:pt modelId="{F75A0922-6348-4F40-839F-3C6AB76740E4}">
      <dgm:prSet phldrT="[Text]"/>
      <dgm:spPr/>
      <dgm:t>
        <a:bodyPr/>
        <a:lstStyle/>
        <a:p>
          <a:endParaRPr lang="en-US" dirty="0"/>
        </a:p>
      </dgm:t>
    </dgm:pt>
    <dgm:pt modelId="{AEAF2BFD-C853-4532-BB72-C07008563050}" type="parTrans" cxnId="{BE8B365C-B1BF-4FC4-8CEA-793F773271B0}">
      <dgm:prSet/>
      <dgm:spPr/>
      <dgm:t>
        <a:bodyPr/>
        <a:lstStyle/>
        <a:p>
          <a:endParaRPr lang="en-US"/>
        </a:p>
      </dgm:t>
    </dgm:pt>
    <dgm:pt modelId="{76B545E1-A39B-4C58-A6A9-93A9FBE5A165}" type="sibTrans" cxnId="{BE8B365C-B1BF-4FC4-8CEA-793F773271B0}">
      <dgm:prSet/>
      <dgm:spPr/>
      <dgm:t>
        <a:bodyPr/>
        <a:lstStyle/>
        <a:p>
          <a:endParaRPr lang="en-US"/>
        </a:p>
      </dgm:t>
    </dgm:pt>
    <dgm:pt modelId="{B2B012CD-BAA3-4366-A4E2-4DB490FFA9EE}">
      <dgm:prSet phldrT="[Text]"/>
      <dgm:spPr/>
      <dgm:t>
        <a:bodyPr/>
        <a:lstStyle/>
        <a:p>
          <a:endParaRPr lang="en-US" dirty="0"/>
        </a:p>
      </dgm:t>
    </dgm:pt>
    <dgm:pt modelId="{76064162-581C-4DB4-82B8-390B097AA775}" type="parTrans" cxnId="{E7A5A181-CD45-462D-9C2F-A9781C4AAB40}">
      <dgm:prSet/>
      <dgm:spPr/>
      <dgm:t>
        <a:bodyPr/>
        <a:lstStyle/>
        <a:p>
          <a:endParaRPr lang="en-US"/>
        </a:p>
      </dgm:t>
    </dgm:pt>
    <dgm:pt modelId="{33522F8C-0CB9-4D51-B91B-E48D4C640C7B}" type="sibTrans" cxnId="{E7A5A181-CD45-462D-9C2F-A9781C4AAB40}">
      <dgm:prSet/>
      <dgm:spPr/>
      <dgm:t>
        <a:bodyPr/>
        <a:lstStyle/>
        <a:p>
          <a:endParaRPr lang="en-US"/>
        </a:p>
      </dgm:t>
    </dgm:pt>
    <dgm:pt modelId="{A021ED4B-6B6D-46DD-8323-A0DD78E2644A}">
      <dgm:prSet phldrT="[Text]" custT="1"/>
      <dgm:spPr/>
      <dgm:t>
        <a:bodyPr/>
        <a:lstStyle/>
        <a:p>
          <a:r>
            <a:rPr lang="en-US" sz="3600" b="1" dirty="0"/>
            <a:t>Treatment Integrity</a:t>
          </a:r>
        </a:p>
      </dgm:t>
    </dgm:pt>
    <dgm:pt modelId="{0B2C85FB-D659-46BA-8DAD-2D976D20AF4F}" type="parTrans" cxnId="{AFBB0F8A-8549-42FF-8D71-8C88C88A79C3}">
      <dgm:prSet/>
      <dgm:spPr/>
      <dgm:t>
        <a:bodyPr/>
        <a:lstStyle/>
        <a:p>
          <a:endParaRPr lang="en-US"/>
        </a:p>
      </dgm:t>
    </dgm:pt>
    <dgm:pt modelId="{3178EEC7-62C9-43E4-B186-64522EEA98AB}" type="sibTrans" cxnId="{AFBB0F8A-8549-42FF-8D71-8C88C88A79C3}">
      <dgm:prSet/>
      <dgm:spPr/>
      <dgm:t>
        <a:bodyPr/>
        <a:lstStyle/>
        <a:p>
          <a:endParaRPr lang="en-US"/>
        </a:p>
      </dgm:t>
    </dgm:pt>
    <dgm:pt modelId="{9509D009-D455-4B96-A125-8D28310F5179}">
      <dgm:prSet phldrT="[Text]" custT="1"/>
      <dgm:spPr/>
      <dgm:t>
        <a:bodyPr/>
        <a:lstStyle/>
        <a:p>
          <a:r>
            <a:rPr lang="en-US" sz="3600" b="1" dirty="0"/>
            <a:t>Systematic Screening</a:t>
          </a:r>
        </a:p>
      </dgm:t>
    </dgm:pt>
    <dgm:pt modelId="{F55888F4-69FB-44E3-AF2F-6D377C4F16B3}" type="parTrans" cxnId="{C8B6340B-2A15-45CA-A120-3D475437C0C3}">
      <dgm:prSet/>
      <dgm:spPr/>
      <dgm:t>
        <a:bodyPr/>
        <a:lstStyle/>
        <a:p>
          <a:endParaRPr lang="en-US"/>
        </a:p>
      </dgm:t>
    </dgm:pt>
    <dgm:pt modelId="{A023F6FF-1E2B-44F5-9E31-278AF39CF3FA}" type="sibTrans" cxnId="{C8B6340B-2A15-45CA-A120-3D475437C0C3}">
      <dgm:prSet/>
      <dgm:spPr/>
      <dgm:t>
        <a:bodyPr/>
        <a:lstStyle/>
        <a:p>
          <a:endParaRPr lang="en-US"/>
        </a:p>
      </dgm:t>
    </dgm:pt>
    <dgm:pt modelId="{380616C1-0908-407E-9867-C2794633A264}">
      <dgm:prSet phldrT="[Text]"/>
      <dgm:spPr/>
      <dgm:t>
        <a:bodyPr/>
        <a:lstStyle/>
        <a:p>
          <a:r>
            <a:rPr lang="en-US" dirty="0">
              <a:solidFill>
                <a:schemeClr val="tx1"/>
              </a:solidFill>
            </a:rPr>
            <a:t>Academic</a:t>
          </a:r>
        </a:p>
      </dgm:t>
    </dgm:pt>
    <dgm:pt modelId="{956F3F8C-9115-4B06-8C1D-5851B1D64045}" type="parTrans" cxnId="{A81F9FE4-A546-4656-817F-561A715DB8B7}">
      <dgm:prSet/>
      <dgm:spPr/>
      <dgm:t>
        <a:bodyPr/>
        <a:lstStyle/>
        <a:p>
          <a:endParaRPr lang="en-US"/>
        </a:p>
      </dgm:t>
    </dgm:pt>
    <dgm:pt modelId="{CFA2C853-689D-4649-9C63-EFE34D20CE86}" type="sibTrans" cxnId="{A81F9FE4-A546-4656-817F-561A715DB8B7}">
      <dgm:prSet/>
      <dgm:spPr/>
      <dgm:t>
        <a:bodyPr/>
        <a:lstStyle/>
        <a:p>
          <a:endParaRPr lang="en-US"/>
        </a:p>
      </dgm:t>
    </dgm:pt>
    <dgm:pt modelId="{BCA538D6-4E32-4184-A5A1-776963BB7365}">
      <dgm:prSet phldrT="[Text]"/>
      <dgm:spPr/>
      <dgm:t>
        <a:bodyPr/>
        <a:lstStyle/>
        <a:p>
          <a:r>
            <a:rPr lang="en-US" dirty="0">
              <a:solidFill>
                <a:schemeClr val="tx1"/>
              </a:solidFill>
            </a:rPr>
            <a:t>Behavior</a:t>
          </a:r>
        </a:p>
      </dgm:t>
    </dgm:pt>
    <dgm:pt modelId="{4C13A34B-6674-4204-8FB1-BA19085DB6B4}" type="parTrans" cxnId="{3365657F-AC24-41C6-A335-D3E057EF0FCF}">
      <dgm:prSet/>
      <dgm:spPr/>
      <dgm:t>
        <a:bodyPr/>
        <a:lstStyle/>
        <a:p>
          <a:endParaRPr lang="en-US"/>
        </a:p>
      </dgm:t>
    </dgm:pt>
    <dgm:pt modelId="{E4667663-1073-4A87-BB8F-DBF14282E81B}" type="sibTrans" cxnId="{3365657F-AC24-41C6-A335-D3E057EF0FCF}">
      <dgm:prSet/>
      <dgm:spPr/>
      <dgm:t>
        <a:bodyPr/>
        <a:lstStyle/>
        <a:p>
          <a:endParaRPr lang="en-US"/>
        </a:p>
      </dgm:t>
    </dgm:pt>
    <dgm:pt modelId="{4217E463-2544-4D35-A573-9DC645D7E320}">
      <dgm:prSet phldrT="[Text]"/>
      <dgm:spPr/>
      <dgm:t>
        <a:bodyPr/>
        <a:lstStyle/>
        <a:p>
          <a:r>
            <a:rPr lang="en-US" dirty="0"/>
            <a:t> </a:t>
          </a:r>
        </a:p>
      </dgm:t>
    </dgm:pt>
    <dgm:pt modelId="{51D72B79-65B1-4506-BD38-481EFE63F419}" type="sibTrans" cxnId="{3DFAED9B-235F-4ACE-9245-DF40F84661B7}">
      <dgm:prSet/>
      <dgm:spPr/>
      <dgm:t>
        <a:bodyPr/>
        <a:lstStyle/>
        <a:p>
          <a:endParaRPr lang="en-US"/>
        </a:p>
      </dgm:t>
    </dgm:pt>
    <dgm:pt modelId="{B8881C06-AABD-498E-AD5F-E20915D496B9}" type="parTrans" cxnId="{3DFAED9B-235F-4ACE-9245-DF40F84661B7}">
      <dgm:prSet/>
      <dgm:spPr/>
      <dgm:t>
        <a:bodyPr/>
        <a:lstStyle/>
        <a:p>
          <a:endParaRPr lang="en-US"/>
        </a:p>
      </dgm:t>
    </dgm:pt>
    <dgm:pt modelId="{65B90257-2337-4E6F-90B2-352DDE354E96}">
      <dgm:prSet phldrT="[Text]"/>
      <dgm:spPr/>
      <dgm:t>
        <a:bodyPr/>
        <a:lstStyle/>
        <a:p>
          <a:r>
            <a:rPr lang="en-US" dirty="0"/>
            <a:t> </a:t>
          </a:r>
        </a:p>
      </dgm:t>
    </dgm:pt>
    <dgm:pt modelId="{A26F83D6-7280-46BA-8DF2-DB5164DDF4B8}" type="sibTrans" cxnId="{5767122F-3BE0-48B3-8113-AF5A99B5630D}">
      <dgm:prSet/>
      <dgm:spPr/>
      <dgm:t>
        <a:bodyPr/>
        <a:lstStyle/>
        <a:p>
          <a:endParaRPr lang="en-US"/>
        </a:p>
      </dgm:t>
    </dgm:pt>
    <dgm:pt modelId="{42063DFF-AAAC-439D-B3A8-3237C3FDB9EB}" type="parTrans" cxnId="{5767122F-3BE0-48B3-8113-AF5A99B5630D}">
      <dgm:prSet/>
      <dgm:spPr/>
      <dgm:t>
        <a:bodyPr/>
        <a:lstStyle/>
        <a:p>
          <a:endParaRPr lang="en-US"/>
        </a:p>
      </dgm:t>
    </dgm:pt>
    <dgm:pt modelId="{4F391DC1-0719-41AE-B676-A4611A391BAA}" type="pres">
      <dgm:prSet presAssocID="{01D31F10-EFBB-4C37-81A1-19883132FCC5}" presName="Name0" presStyleCnt="0">
        <dgm:presLayoutVars>
          <dgm:dir/>
          <dgm:animLvl val="lvl"/>
          <dgm:resizeHandles val="exact"/>
        </dgm:presLayoutVars>
      </dgm:prSet>
      <dgm:spPr/>
    </dgm:pt>
    <dgm:pt modelId="{D4C3231F-C41E-43C0-9740-8B74B5C58238}" type="pres">
      <dgm:prSet presAssocID="{9509D009-D455-4B96-A125-8D28310F5179}" presName="boxAndChildren" presStyleCnt="0"/>
      <dgm:spPr/>
    </dgm:pt>
    <dgm:pt modelId="{BE4611CB-CA4A-481C-AC6E-3F4AB82ACCE5}" type="pres">
      <dgm:prSet presAssocID="{9509D009-D455-4B96-A125-8D28310F5179}" presName="parentTextBox" presStyleLbl="node1" presStyleIdx="0" presStyleCnt="3"/>
      <dgm:spPr/>
    </dgm:pt>
    <dgm:pt modelId="{BBD327FD-E0BA-4777-8832-E4427CBDB707}" type="pres">
      <dgm:prSet presAssocID="{9509D009-D455-4B96-A125-8D28310F5179}" presName="entireBox" presStyleLbl="node1" presStyleIdx="0" presStyleCnt="3" custLinFactNeighborX="-1151" custLinFactNeighborY="-2541"/>
      <dgm:spPr/>
    </dgm:pt>
    <dgm:pt modelId="{9E7A8D2E-2D82-4663-9543-29F239BA6050}" type="pres">
      <dgm:prSet presAssocID="{9509D009-D455-4B96-A125-8D28310F5179}" presName="descendantBox" presStyleCnt="0"/>
      <dgm:spPr/>
    </dgm:pt>
    <dgm:pt modelId="{7951155A-7E89-44A9-9BF7-5C790023F098}" type="pres">
      <dgm:prSet presAssocID="{380616C1-0908-407E-9867-C2794633A264}" presName="childTextBox" presStyleLbl="fgAccFollowNode1" presStyleIdx="0" presStyleCnt="6">
        <dgm:presLayoutVars>
          <dgm:bulletEnabled val="1"/>
        </dgm:presLayoutVars>
      </dgm:prSet>
      <dgm:spPr/>
    </dgm:pt>
    <dgm:pt modelId="{CD5EA9AD-1FF3-4544-A506-1F718852DBF6}" type="pres">
      <dgm:prSet presAssocID="{BCA538D6-4E32-4184-A5A1-776963BB7365}" presName="childTextBox" presStyleLbl="fgAccFollowNode1" presStyleIdx="1" presStyleCnt="6">
        <dgm:presLayoutVars>
          <dgm:bulletEnabled val="1"/>
        </dgm:presLayoutVars>
      </dgm:prSet>
      <dgm:spPr/>
    </dgm:pt>
    <dgm:pt modelId="{65907931-0DB8-4C04-B908-D02C4050FD67}" type="pres">
      <dgm:prSet presAssocID="{3178EEC7-62C9-43E4-B186-64522EEA98AB}" presName="sp" presStyleCnt="0"/>
      <dgm:spPr/>
    </dgm:pt>
    <dgm:pt modelId="{4D6B09BE-5F40-4BEF-8F53-3AF7298788E6}" type="pres">
      <dgm:prSet presAssocID="{A021ED4B-6B6D-46DD-8323-A0DD78E2644A}" presName="arrowAndChildren" presStyleCnt="0"/>
      <dgm:spPr/>
    </dgm:pt>
    <dgm:pt modelId="{5EC9AC2B-D8D1-4BFE-B188-FF570D586A84}" type="pres">
      <dgm:prSet presAssocID="{A021ED4B-6B6D-46DD-8323-A0DD78E2644A}" presName="parentTextArrow" presStyleLbl="node1" presStyleIdx="0" presStyleCnt="3"/>
      <dgm:spPr/>
    </dgm:pt>
    <dgm:pt modelId="{92EA4F5A-0FF3-4211-A131-F9B49768E899}" type="pres">
      <dgm:prSet presAssocID="{A021ED4B-6B6D-46DD-8323-A0DD78E2644A}" presName="arrow" presStyleLbl="node1" presStyleIdx="1" presStyleCnt="3" custLinFactNeighborX="577" custLinFactNeighborY="-1673"/>
      <dgm:spPr/>
    </dgm:pt>
    <dgm:pt modelId="{2EB3B3E1-EC25-4048-A066-51C31D2D677D}" type="pres">
      <dgm:prSet presAssocID="{A021ED4B-6B6D-46DD-8323-A0DD78E2644A}" presName="descendantArrow" presStyleCnt="0"/>
      <dgm:spPr/>
    </dgm:pt>
    <dgm:pt modelId="{A61109AB-58A7-4C13-A5D2-CA6A251B88F0}" type="pres">
      <dgm:prSet presAssocID="{65B90257-2337-4E6F-90B2-352DDE354E96}" presName="childTextArrow" presStyleLbl="fgAccFollowNode1" presStyleIdx="2" presStyleCnt="6">
        <dgm:presLayoutVars>
          <dgm:bulletEnabled val="1"/>
        </dgm:presLayoutVars>
      </dgm:prSet>
      <dgm:spPr/>
    </dgm:pt>
    <dgm:pt modelId="{9C19B259-35BE-4E6C-AFCF-446C3F9B1DCD}" type="pres">
      <dgm:prSet presAssocID="{4217E463-2544-4D35-A573-9DC645D7E320}" presName="childTextArrow" presStyleLbl="fgAccFollowNode1" presStyleIdx="3" presStyleCnt="6">
        <dgm:presLayoutVars>
          <dgm:bulletEnabled val="1"/>
        </dgm:presLayoutVars>
      </dgm:prSet>
      <dgm:spPr/>
    </dgm:pt>
    <dgm:pt modelId="{82FA41B7-2C30-4CB4-806C-A0308B1D3E66}" type="pres">
      <dgm:prSet presAssocID="{40C80F87-338D-40AA-B8B9-AED7A42B207F}" presName="sp" presStyleCnt="0"/>
      <dgm:spPr/>
    </dgm:pt>
    <dgm:pt modelId="{1B7EA2E0-3DA4-477D-BC15-0B305AF2F721}" type="pres">
      <dgm:prSet presAssocID="{AAA14169-7EAA-4C1B-BC81-0AC0644B6B22}" presName="arrowAndChildren" presStyleCnt="0"/>
      <dgm:spPr/>
    </dgm:pt>
    <dgm:pt modelId="{40AEB583-4814-404E-B1E7-0A4918E9B654}" type="pres">
      <dgm:prSet presAssocID="{AAA14169-7EAA-4C1B-BC81-0AC0644B6B22}" presName="parentTextArrow" presStyleLbl="node1" presStyleIdx="1" presStyleCnt="3"/>
      <dgm:spPr/>
    </dgm:pt>
    <dgm:pt modelId="{1E4F588E-03BB-45C8-87EE-6965E618E9BF}" type="pres">
      <dgm:prSet presAssocID="{AAA14169-7EAA-4C1B-BC81-0AC0644B6B22}" presName="arrow" presStyleLbl="node1" presStyleIdx="2" presStyleCnt="3"/>
      <dgm:spPr/>
    </dgm:pt>
    <dgm:pt modelId="{96CE1577-6B47-4FB8-BD3E-89F0A8753922}" type="pres">
      <dgm:prSet presAssocID="{AAA14169-7EAA-4C1B-BC81-0AC0644B6B22}" presName="descendantArrow" presStyleCnt="0"/>
      <dgm:spPr/>
    </dgm:pt>
    <dgm:pt modelId="{1089999C-8267-48BC-A665-5A0CF5DB29FD}" type="pres">
      <dgm:prSet presAssocID="{F75A0922-6348-4F40-839F-3C6AB76740E4}" presName="childTextArrow" presStyleLbl="fgAccFollowNode1" presStyleIdx="4" presStyleCnt="6">
        <dgm:presLayoutVars>
          <dgm:bulletEnabled val="1"/>
        </dgm:presLayoutVars>
      </dgm:prSet>
      <dgm:spPr/>
    </dgm:pt>
    <dgm:pt modelId="{ECFD427D-5D07-4820-81E5-F9AAF6F7B224}" type="pres">
      <dgm:prSet presAssocID="{B2B012CD-BAA3-4366-A4E2-4DB490FFA9EE}" presName="childTextArrow" presStyleLbl="fgAccFollowNode1" presStyleIdx="5" presStyleCnt="6">
        <dgm:presLayoutVars>
          <dgm:bulletEnabled val="1"/>
        </dgm:presLayoutVars>
      </dgm:prSet>
      <dgm:spPr/>
    </dgm:pt>
  </dgm:ptLst>
  <dgm:cxnLst>
    <dgm:cxn modelId="{493E3501-29F6-43A4-94D9-C651444002CD}" srcId="{01D31F10-EFBB-4C37-81A1-19883132FCC5}" destId="{AAA14169-7EAA-4C1B-BC81-0AC0644B6B22}" srcOrd="0" destOrd="0" parTransId="{F39E48C4-2151-40C6-9A17-63539B6645C8}" sibTransId="{40C80F87-338D-40AA-B8B9-AED7A42B207F}"/>
    <dgm:cxn modelId="{C8B6340B-2A15-45CA-A120-3D475437C0C3}" srcId="{01D31F10-EFBB-4C37-81A1-19883132FCC5}" destId="{9509D009-D455-4B96-A125-8D28310F5179}" srcOrd="2" destOrd="0" parTransId="{F55888F4-69FB-44E3-AF2F-6D377C4F16B3}" sibTransId="{A023F6FF-1E2B-44F5-9E31-278AF39CF3FA}"/>
    <dgm:cxn modelId="{49813A19-235E-49DB-8FEA-434432BBAE6F}" type="presOf" srcId="{AAA14169-7EAA-4C1B-BC81-0AC0644B6B22}" destId="{1E4F588E-03BB-45C8-87EE-6965E618E9BF}" srcOrd="1" destOrd="0" presId="urn:microsoft.com/office/officeart/2005/8/layout/process4"/>
    <dgm:cxn modelId="{441FA72B-9B14-49E1-A34A-C35A331A4493}" type="presOf" srcId="{BCA538D6-4E32-4184-A5A1-776963BB7365}" destId="{CD5EA9AD-1FF3-4544-A506-1F718852DBF6}" srcOrd="0" destOrd="0" presId="urn:microsoft.com/office/officeart/2005/8/layout/process4"/>
    <dgm:cxn modelId="{5767122F-3BE0-48B3-8113-AF5A99B5630D}" srcId="{A021ED4B-6B6D-46DD-8323-A0DD78E2644A}" destId="{65B90257-2337-4E6F-90B2-352DDE354E96}" srcOrd="0" destOrd="0" parTransId="{42063DFF-AAAC-439D-B3A8-3237C3FDB9EB}" sibTransId="{A26F83D6-7280-46BA-8DF2-DB5164DDF4B8}"/>
    <dgm:cxn modelId="{47E00632-A526-4008-B325-7E653C82D69F}" type="presOf" srcId="{380616C1-0908-407E-9867-C2794633A264}" destId="{7951155A-7E89-44A9-9BF7-5C790023F098}" srcOrd="0" destOrd="0" presId="urn:microsoft.com/office/officeart/2005/8/layout/process4"/>
    <dgm:cxn modelId="{BE8B365C-B1BF-4FC4-8CEA-793F773271B0}" srcId="{AAA14169-7EAA-4C1B-BC81-0AC0644B6B22}" destId="{F75A0922-6348-4F40-839F-3C6AB76740E4}" srcOrd="0" destOrd="0" parTransId="{AEAF2BFD-C853-4532-BB72-C07008563050}" sibTransId="{76B545E1-A39B-4C58-A6A9-93A9FBE5A165}"/>
    <dgm:cxn modelId="{2DA80151-A7E3-41F7-8209-563E3D81872A}" type="presOf" srcId="{9509D009-D455-4B96-A125-8D28310F5179}" destId="{BE4611CB-CA4A-481C-AC6E-3F4AB82ACCE5}" srcOrd="0" destOrd="0" presId="urn:microsoft.com/office/officeart/2005/8/layout/process4"/>
    <dgm:cxn modelId="{F761AB71-A0F9-4971-9CCF-9A7EF57FFB30}" type="presOf" srcId="{A021ED4B-6B6D-46DD-8323-A0DD78E2644A}" destId="{5EC9AC2B-D8D1-4BFE-B188-FF570D586A84}" srcOrd="0" destOrd="0" presId="urn:microsoft.com/office/officeart/2005/8/layout/process4"/>
    <dgm:cxn modelId="{77F9E772-3598-4B44-BF8F-CBE0A4B44ED6}" type="presOf" srcId="{01D31F10-EFBB-4C37-81A1-19883132FCC5}" destId="{4F391DC1-0719-41AE-B676-A4611A391BAA}" srcOrd="0" destOrd="0" presId="urn:microsoft.com/office/officeart/2005/8/layout/process4"/>
    <dgm:cxn modelId="{3365657F-AC24-41C6-A335-D3E057EF0FCF}" srcId="{9509D009-D455-4B96-A125-8D28310F5179}" destId="{BCA538D6-4E32-4184-A5A1-776963BB7365}" srcOrd="1" destOrd="0" parTransId="{4C13A34B-6674-4204-8FB1-BA19085DB6B4}" sibTransId="{E4667663-1073-4A87-BB8F-DBF14282E81B}"/>
    <dgm:cxn modelId="{E7A5A181-CD45-462D-9C2F-A9781C4AAB40}" srcId="{AAA14169-7EAA-4C1B-BC81-0AC0644B6B22}" destId="{B2B012CD-BAA3-4366-A4E2-4DB490FFA9EE}" srcOrd="1" destOrd="0" parTransId="{76064162-581C-4DB4-82B8-390B097AA775}" sibTransId="{33522F8C-0CB9-4D51-B91B-E48D4C640C7B}"/>
    <dgm:cxn modelId="{AFBB0F8A-8549-42FF-8D71-8C88C88A79C3}" srcId="{01D31F10-EFBB-4C37-81A1-19883132FCC5}" destId="{A021ED4B-6B6D-46DD-8323-A0DD78E2644A}" srcOrd="1" destOrd="0" parTransId="{0B2C85FB-D659-46BA-8DAD-2D976D20AF4F}" sibTransId="{3178EEC7-62C9-43E4-B186-64522EEA98AB}"/>
    <dgm:cxn modelId="{0454E58D-D81C-4D14-95F7-5457AFB9D7AC}" type="presOf" srcId="{AAA14169-7EAA-4C1B-BC81-0AC0644B6B22}" destId="{40AEB583-4814-404E-B1E7-0A4918E9B654}" srcOrd="0" destOrd="0" presId="urn:microsoft.com/office/officeart/2005/8/layout/process4"/>
    <dgm:cxn modelId="{4D334395-73BE-4991-9F77-1BC1DC844331}" type="presOf" srcId="{65B90257-2337-4E6F-90B2-352DDE354E96}" destId="{A61109AB-58A7-4C13-A5D2-CA6A251B88F0}" srcOrd="0" destOrd="0" presId="urn:microsoft.com/office/officeart/2005/8/layout/process4"/>
    <dgm:cxn modelId="{3DFAED9B-235F-4ACE-9245-DF40F84661B7}" srcId="{A021ED4B-6B6D-46DD-8323-A0DD78E2644A}" destId="{4217E463-2544-4D35-A573-9DC645D7E320}" srcOrd="1" destOrd="0" parTransId="{B8881C06-AABD-498E-AD5F-E20915D496B9}" sibTransId="{51D72B79-65B1-4506-BD38-481EFE63F419}"/>
    <dgm:cxn modelId="{1A0E90B1-697D-4E7C-922C-12057C77B719}" type="presOf" srcId="{9509D009-D455-4B96-A125-8D28310F5179}" destId="{BBD327FD-E0BA-4777-8832-E4427CBDB707}" srcOrd="1" destOrd="0" presId="urn:microsoft.com/office/officeart/2005/8/layout/process4"/>
    <dgm:cxn modelId="{AAEF18B9-775C-4BEE-AF5A-82ABEE7822E9}" type="presOf" srcId="{4217E463-2544-4D35-A573-9DC645D7E320}" destId="{9C19B259-35BE-4E6C-AFCF-446C3F9B1DCD}" srcOrd="0" destOrd="0" presId="urn:microsoft.com/office/officeart/2005/8/layout/process4"/>
    <dgm:cxn modelId="{9B92AAC0-C223-4E55-B3D9-5F17AE392D8B}" type="presOf" srcId="{A021ED4B-6B6D-46DD-8323-A0DD78E2644A}" destId="{92EA4F5A-0FF3-4211-A131-F9B49768E899}" srcOrd="1" destOrd="0" presId="urn:microsoft.com/office/officeart/2005/8/layout/process4"/>
    <dgm:cxn modelId="{A81F9FE4-A546-4656-817F-561A715DB8B7}" srcId="{9509D009-D455-4B96-A125-8D28310F5179}" destId="{380616C1-0908-407E-9867-C2794633A264}" srcOrd="0" destOrd="0" parTransId="{956F3F8C-9115-4B06-8C1D-5851B1D64045}" sibTransId="{CFA2C853-689D-4649-9C63-EFE34D20CE86}"/>
    <dgm:cxn modelId="{66F321E5-439F-44ED-B23D-98BA26F465D0}" type="presOf" srcId="{B2B012CD-BAA3-4366-A4E2-4DB490FFA9EE}" destId="{ECFD427D-5D07-4820-81E5-F9AAF6F7B224}" srcOrd="0" destOrd="0" presId="urn:microsoft.com/office/officeart/2005/8/layout/process4"/>
    <dgm:cxn modelId="{1C22A7F7-7C92-499F-A7D1-77B7468676C2}" type="presOf" srcId="{F75A0922-6348-4F40-839F-3C6AB76740E4}" destId="{1089999C-8267-48BC-A665-5A0CF5DB29FD}" srcOrd="0" destOrd="0" presId="urn:microsoft.com/office/officeart/2005/8/layout/process4"/>
    <dgm:cxn modelId="{CC7E12B4-8386-4337-8141-21684AEEB39C}" type="presParOf" srcId="{4F391DC1-0719-41AE-B676-A4611A391BAA}" destId="{D4C3231F-C41E-43C0-9740-8B74B5C58238}" srcOrd="0" destOrd="0" presId="urn:microsoft.com/office/officeart/2005/8/layout/process4"/>
    <dgm:cxn modelId="{9A5C8DD7-F2EA-46C3-AED7-6ABC048B4486}" type="presParOf" srcId="{D4C3231F-C41E-43C0-9740-8B74B5C58238}" destId="{BE4611CB-CA4A-481C-AC6E-3F4AB82ACCE5}" srcOrd="0" destOrd="0" presId="urn:microsoft.com/office/officeart/2005/8/layout/process4"/>
    <dgm:cxn modelId="{5ED50E40-6A6F-497F-BE03-7082BD5AB98C}" type="presParOf" srcId="{D4C3231F-C41E-43C0-9740-8B74B5C58238}" destId="{BBD327FD-E0BA-4777-8832-E4427CBDB707}" srcOrd="1" destOrd="0" presId="urn:microsoft.com/office/officeart/2005/8/layout/process4"/>
    <dgm:cxn modelId="{423E0CE9-E120-47BB-B19B-5C9BE6D94693}" type="presParOf" srcId="{D4C3231F-C41E-43C0-9740-8B74B5C58238}" destId="{9E7A8D2E-2D82-4663-9543-29F239BA6050}" srcOrd="2" destOrd="0" presId="urn:microsoft.com/office/officeart/2005/8/layout/process4"/>
    <dgm:cxn modelId="{471712B9-C150-4CA1-AFB1-3C2F970A267C}" type="presParOf" srcId="{9E7A8D2E-2D82-4663-9543-29F239BA6050}" destId="{7951155A-7E89-44A9-9BF7-5C790023F098}" srcOrd="0" destOrd="0" presId="urn:microsoft.com/office/officeart/2005/8/layout/process4"/>
    <dgm:cxn modelId="{3BC13FF1-D417-401C-A4AA-2DCAB32DDD4F}" type="presParOf" srcId="{9E7A8D2E-2D82-4663-9543-29F239BA6050}" destId="{CD5EA9AD-1FF3-4544-A506-1F718852DBF6}" srcOrd="1" destOrd="0" presId="urn:microsoft.com/office/officeart/2005/8/layout/process4"/>
    <dgm:cxn modelId="{53CB5BC1-969C-4532-A1E4-ED75953C3FFC}" type="presParOf" srcId="{4F391DC1-0719-41AE-B676-A4611A391BAA}" destId="{65907931-0DB8-4C04-B908-D02C4050FD67}" srcOrd="1" destOrd="0" presId="urn:microsoft.com/office/officeart/2005/8/layout/process4"/>
    <dgm:cxn modelId="{4D956522-17C5-45DB-B3B9-B2A86AB38EED}" type="presParOf" srcId="{4F391DC1-0719-41AE-B676-A4611A391BAA}" destId="{4D6B09BE-5F40-4BEF-8F53-3AF7298788E6}" srcOrd="2" destOrd="0" presId="urn:microsoft.com/office/officeart/2005/8/layout/process4"/>
    <dgm:cxn modelId="{E114DCB4-2507-4527-8A34-28DC086C45CB}" type="presParOf" srcId="{4D6B09BE-5F40-4BEF-8F53-3AF7298788E6}" destId="{5EC9AC2B-D8D1-4BFE-B188-FF570D586A84}" srcOrd="0" destOrd="0" presId="urn:microsoft.com/office/officeart/2005/8/layout/process4"/>
    <dgm:cxn modelId="{00C5E3E5-B182-4F77-B61F-13985D707158}" type="presParOf" srcId="{4D6B09BE-5F40-4BEF-8F53-3AF7298788E6}" destId="{92EA4F5A-0FF3-4211-A131-F9B49768E899}" srcOrd="1" destOrd="0" presId="urn:microsoft.com/office/officeart/2005/8/layout/process4"/>
    <dgm:cxn modelId="{C655F1FC-00D0-4735-88F2-DDD617E5505A}" type="presParOf" srcId="{4D6B09BE-5F40-4BEF-8F53-3AF7298788E6}" destId="{2EB3B3E1-EC25-4048-A066-51C31D2D677D}" srcOrd="2" destOrd="0" presId="urn:microsoft.com/office/officeart/2005/8/layout/process4"/>
    <dgm:cxn modelId="{82ABA554-9245-4267-9864-AA60C4F1499F}" type="presParOf" srcId="{2EB3B3E1-EC25-4048-A066-51C31D2D677D}" destId="{A61109AB-58A7-4C13-A5D2-CA6A251B88F0}" srcOrd="0" destOrd="0" presId="urn:microsoft.com/office/officeart/2005/8/layout/process4"/>
    <dgm:cxn modelId="{9FCE0607-D7B9-46DE-B6F8-3C66864D8768}" type="presParOf" srcId="{2EB3B3E1-EC25-4048-A066-51C31D2D677D}" destId="{9C19B259-35BE-4E6C-AFCF-446C3F9B1DCD}" srcOrd="1" destOrd="0" presId="urn:microsoft.com/office/officeart/2005/8/layout/process4"/>
    <dgm:cxn modelId="{21E0215D-D25E-4DC3-9147-810008837602}" type="presParOf" srcId="{4F391DC1-0719-41AE-B676-A4611A391BAA}" destId="{82FA41B7-2C30-4CB4-806C-A0308B1D3E66}" srcOrd="3" destOrd="0" presId="urn:microsoft.com/office/officeart/2005/8/layout/process4"/>
    <dgm:cxn modelId="{0CC40644-A5E9-497A-ABE7-19B7D4C453B5}" type="presParOf" srcId="{4F391DC1-0719-41AE-B676-A4611A391BAA}" destId="{1B7EA2E0-3DA4-477D-BC15-0B305AF2F721}" srcOrd="4" destOrd="0" presId="urn:microsoft.com/office/officeart/2005/8/layout/process4"/>
    <dgm:cxn modelId="{58987EED-886C-4BC8-B6EC-774753243096}" type="presParOf" srcId="{1B7EA2E0-3DA4-477D-BC15-0B305AF2F721}" destId="{40AEB583-4814-404E-B1E7-0A4918E9B654}" srcOrd="0" destOrd="0" presId="urn:microsoft.com/office/officeart/2005/8/layout/process4"/>
    <dgm:cxn modelId="{BFF5F641-EAC9-47C6-BB56-F1E6DB9A5817}" type="presParOf" srcId="{1B7EA2E0-3DA4-477D-BC15-0B305AF2F721}" destId="{1E4F588E-03BB-45C8-87EE-6965E618E9BF}" srcOrd="1" destOrd="0" presId="urn:microsoft.com/office/officeart/2005/8/layout/process4"/>
    <dgm:cxn modelId="{18154832-D932-47F7-89C8-C789B123B65C}" type="presParOf" srcId="{1B7EA2E0-3DA4-477D-BC15-0B305AF2F721}" destId="{96CE1577-6B47-4FB8-BD3E-89F0A8753922}" srcOrd="2" destOrd="0" presId="urn:microsoft.com/office/officeart/2005/8/layout/process4"/>
    <dgm:cxn modelId="{3086AFE7-8A03-40EC-8DD6-85119D710578}" type="presParOf" srcId="{96CE1577-6B47-4FB8-BD3E-89F0A8753922}" destId="{1089999C-8267-48BC-A665-5A0CF5DB29FD}" srcOrd="0" destOrd="0" presId="urn:microsoft.com/office/officeart/2005/8/layout/process4"/>
    <dgm:cxn modelId="{F3A1A7A9-B78F-4555-9C04-93C8034D0490}" type="presParOf" srcId="{96CE1577-6B47-4FB8-BD3E-89F0A8753922}" destId="{ECFD427D-5D07-4820-81E5-F9AAF6F7B224}"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78A1B50-3C60-42D6-8D02-C73DE18D8CBF}" type="doc">
      <dgm:prSet loTypeId="urn:microsoft.com/office/officeart/2005/8/layout/vList5" loCatId="list" qsTypeId="urn:microsoft.com/office/officeart/2005/8/quickstyle/simple1" qsCatId="simple" csTypeId="urn:microsoft.com/office/officeart/2005/8/colors/accent2_2" csCatId="accent2" phldr="1"/>
      <dgm:spPr/>
      <dgm:t>
        <a:bodyPr/>
        <a:lstStyle/>
        <a:p>
          <a:endParaRPr lang="en-US"/>
        </a:p>
      </dgm:t>
    </dgm:pt>
    <dgm:pt modelId="{C0990625-6C20-4B99-98B7-20438CB2CB41}">
      <dgm:prSet custT="1"/>
      <dgm:spPr>
        <a:solidFill>
          <a:srgbClr val="002060"/>
        </a:solidFill>
      </dgm:spPr>
      <dgm:t>
        <a:bodyPr/>
        <a:lstStyle/>
        <a:p>
          <a:pPr rtl="0"/>
          <a:r>
            <a:rPr lang="en-US" sz="1800" dirty="0">
              <a:latin typeface="Arial" panose="020B0604020202020204" pitchFamily="34" charset="0"/>
              <a:cs typeface="Arial" panose="020B0604020202020204" pitchFamily="34" charset="0"/>
            </a:rPr>
            <a:t>Opportunities to Respond</a:t>
          </a:r>
        </a:p>
      </dgm:t>
    </dgm:pt>
    <dgm:pt modelId="{6D059EAB-4ACF-45DB-94AF-7014090EA0A5}" type="parTrans" cxnId="{309BE202-B8FF-45E7-ABB0-4C1987E7ED9B}">
      <dgm:prSet/>
      <dgm:spPr/>
      <dgm:t>
        <a:bodyPr/>
        <a:lstStyle/>
        <a:p>
          <a:endParaRPr lang="en-US"/>
        </a:p>
      </dgm:t>
    </dgm:pt>
    <dgm:pt modelId="{3B51C525-4EAD-4F79-A9BE-2B60C86CC7F7}" type="sibTrans" cxnId="{309BE202-B8FF-45E7-ABB0-4C1987E7ED9B}">
      <dgm:prSet/>
      <dgm:spPr/>
      <dgm:t>
        <a:bodyPr/>
        <a:lstStyle/>
        <a:p>
          <a:endParaRPr lang="en-US"/>
        </a:p>
      </dgm:t>
    </dgm:pt>
    <dgm:pt modelId="{BC9FEE50-A49E-47FB-A380-9F865D875D29}">
      <dgm:prSet custT="1"/>
      <dgm:spPr>
        <a:solidFill>
          <a:srgbClr val="002060"/>
        </a:solidFill>
      </dgm:spPr>
      <dgm:t>
        <a:bodyPr/>
        <a:lstStyle/>
        <a:p>
          <a:pPr rtl="0"/>
          <a:r>
            <a:rPr lang="en-US" sz="1800" dirty="0">
              <a:latin typeface="Arial" panose="020B0604020202020204" pitchFamily="34" charset="0"/>
              <a:cs typeface="Arial" panose="020B0604020202020204" pitchFamily="34" charset="0"/>
            </a:rPr>
            <a:t>Behavior Specific Praise</a:t>
          </a:r>
        </a:p>
      </dgm:t>
    </dgm:pt>
    <dgm:pt modelId="{F7FF4C08-44F6-4583-9B2F-4B9A6EE4BF90}" type="parTrans" cxnId="{D2C2593F-8752-4A47-AC13-C26618E4839B}">
      <dgm:prSet/>
      <dgm:spPr/>
      <dgm:t>
        <a:bodyPr/>
        <a:lstStyle/>
        <a:p>
          <a:endParaRPr lang="en-US"/>
        </a:p>
      </dgm:t>
    </dgm:pt>
    <dgm:pt modelId="{0039BB32-578E-476E-BE0D-FBC07E1CB52B}" type="sibTrans" cxnId="{D2C2593F-8752-4A47-AC13-C26618E4839B}">
      <dgm:prSet/>
      <dgm:spPr/>
      <dgm:t>
        <a:bodyPr/>
        <a:lstStyle/>
        <a:p>
          <a:endParaRPr lang="en-US"/>
        </a:p>
      </dgm:t>
    </dgm:pt>
    <dgm:pt modelId="{9A114D5B-8704-42C2-A740-F6889778B042}">
      <dgm:prSet/>
      <dgm:spPr>
        <a:solidFill>
          <a:srgbClr val="002060"/>
        </a:solidFill>
      </dgm:spPr>
      <dgm:t>
        <a:bodyPr/>
        <a:lstStyle/>
        <a:p>
          <a:pPr rtl="0"/>
          <a:r>
            <a:rPr lang="en-US" dirty="0">
              <a:latin typeface="Arial" panose="020B0604020202020204" pitchFamily="34" charset="0"/>
              <a:cs typeface="Arial" panose="020B0604020202020204" pitchFamily="34" charset="0"/>
            </a:rPr>
            <a:t>Active Supervision</a:t>
          </a:r>
        </a:p>
      </dgm:t>
    </dgm:pt>
    <dgm:pt modelId="{C7988CDD-8DA8-4488-BC58-EA68ADEC5125}" type="parTrans" cxnId="{9D55DFE7-5C8A-45D6-BF05-0A58D585D1AA}">
      <dgm:prSet/>
      <dgm:spPr/>
      <dgm:t>
        <a:bodyPr/>
        <a:lstStyle/>
        <a:p>
          <a:endParaRPr lang="en-US"/>
        </a:p>
      </dgm:t>
    </dgm:pt>
    <dgm:pt modelId="{5D4488A3-77DD-4726-B219-8E90BDC101A3}" type="sibTrans" cxnId="{9D55DFE7-5C8A-45D6-BF05-0A58D585D1AA}">
      <dgm:prSet/>
      <dgm:spPr/>
      <dgm:t>
        <a:bodyPr/>
        <a:lstStyle/>
        <a:p>
          <a:endParaRPr lang="en-US"/>
        </a:p>
      </dgm:t>
    </dgm:pt>
    <dgm:pt modelId="{5A9C3794-08DF-4C1F-83CA-9792A3EB4232}">
      <dgm:prSet/>
      <dgm:spPr>
        <a:solidFill>
          <a:srgbClr val="002060"/>
        </a:solidFill>
      </dgm:spPr>
      <dgm:t>
        <a:bodyPr/>
        <a:lstStyle/>
        <a:p>
          <a:pPr rtl="0"/>
          <a:r>
            <a:rPr lang="en-US" dirty="0">
              <a:latin typeface="Arial" panose="020B0604020202020204" pitchFamily="34" charset="0"/>
              <a:cs typeface="Arial" panose="020B0604020202020204" pitchFamily="34" charset="0"/>
            </a:rPr>
            <a:t>Instructional Feedback</a:t>
          </a:r>
        </a:p>
      </dgm:t>
    </dgm:pt>
    <dgm:pt modelId="{55F68E33-9C2E-4DF7-886A-4AD5B60ED874}" type="parTrans" cxnId="{2DF9F160-6C22-4F0F-BAEE-7BDD4395C785}">
      <dgm:prSet/>
      <dgm:spPr/>
      <dgm:t>
        <a:bodyPr/>
        <a:lstStyle/>
        <a:p>
          <a:endParaRPr lang="en-US"/>
        </a:p>
      </dgm:t>
    </dgm:pt>
    <dgm:pt modelId="{123265CC-44EF-42A4-924E-868630532188}" type="sibTrans" cxnId="{2DF9F160-6C22-4F0F-BAEE-7BDD4395C785}">
      <dgm:prSet/>
      <dgm:spPr/>
      <dgm:t>
        <a:bodyPr/>
        <a:lstStyle/>
        <a:p>
          <a:endParaRPr lang="en-US"/>
        </a:p>
      </dgm:t>
    </dgm:pt>
    <dgm:pt modelId="{97C19854-8D93-4D5B-AD38-11B3F90931C7}">
      <dgm:prSet/>
      <dgm:spPr>
        <a:solidFill>
          <a:srgbClr val="002060"/>
        </a:solidFill>
      </dgm:spPr>
      <dgm:t>
        <a:bodyPr/>
        <a:lstStyle/>
        <a:p>
          <a:pPr rtl="0"/>
          <a:r>
            <a:rPr lang="en-US" dirty="0">
              <a:latin typeface="Arial" panose="020B0604020202020204" pitchFamily="34" charset="0"/>
              <a:cs typeface="Arial" panose="020B0604020202020204" pitchFamily="34" charset="0"/>
            </a:rPr>
            <a:t>High </a:t>
          </a:r>
          <a:r>
            <a:rPr lang="en-US" i="1" dirty="0">
              <a:latin typeface="Arial" panose="020B0604020202020204" pitchFamily="34" charset="0"/>
              <a:cs typeface="Arial" panose="020B0604020202020204" pitchFamily="34" charset="0"/>
            </a:rPr>
            <a:t>p</a:t>
          </a:r>
          <a:r>
            <a:rPr lang="en-US" dirty="0">
              <a:latin typeface="Arial" panose="020B0604020202020204" pitchFamily="34" charset="0"/>
              <a:cs typeface="Arial" panose="020B0604020202020204" pitchFamily="34" charset="0"/>
            </a:rPr>
            <a:t> Requests</a:t>
          </a:r>
        </a:p>
      </dgm:t>
    </dgm:pt>
    <dgm:pt modelId="{065FF2C6-D878-4C8B-854F-C5609E8EE5FB}" type="parTrans" cxnId="{B8E2C50C-0671-4E38-B717-07F28877A277}">
      <dgm:prSet/>
      <dgm:spPr/>
      <dgm:t>
        <a:bodyPr/>
        <a:lstStyle/>
        <a:p>
          <a:endParaRPr lang="en-US"/>
        </a:p>
      </dgm:t>
    </dgm:pt>
    <dgm:pt modelId="{39501ED1-A945-4652-AD0E-F672107BE88A}" type="sibTrans" cxnId="{B8E2C50C-0671-4E38-B717-07F28877A277}">
      <dgm:prSet/>
      <dgm:spPr/>
      <dgm:t>
        <a:bodyPr/>
        <a:lstStyle/>
        <a:p>
          <a:endParaRPr lang="en-US"/>
        </a:p>
      </dgm:t>
    </dgm:pt>
    <dgm:pt modelId="{7834EA0E-144B-4EE3-8D88-368ADC64C68D}">
      <dgm:prSet/>
      <dgm:spPr>
        <a:solidFill>
          <a:srgbClr val="002060"/>
        </a:solidFill>
      </dgm:spPr>
      <dgm:t>
        <a:bodyPr/>
        <a:lstStyle/>
        <a:p>
          <a:pPr rtl="0"/>
          <a:r>
            <a:rPr lang="en-US" dirty="0" err="1">
              <a:latin typeface="Arial" panose="020B0604020202020204" pitchFamily="34" charset="0"/>
              <a:cs typeface="Arial" panose="020B0604020202020204" pitchFamily="34" charset="0"/>
            </a:rPr>
            <a:t>Precorrection</a:t>
          </a:r>
          <a:endParaRPr lang="en-US" dirty="0">
            <a:latin typeface="Arial" panose="020B0604020202020204" pitchFamily="34" charset="0"/>
            <a:cs typeface="Arial" panose="020B0604020202020204" pitchFamily="34" charset="0"/>
          </a:endParaRPr>
        </a:p>
      </dgm:t>
    </dgm:pt>
    <dgm:pt modelId="{FCF5BAC7-2B74-4A09-A91E-45B7C26EC758}" type="parTrans" cxnId="{AEC99D75-83DB-42EF-8257-0EE4A64710CF}">
      <dgm:prSet/>
      <dgm:spPr/>
      <dgm:t>
        <a:bodyPr/>
        <a:lstStyle/>
        <a:p>
          <a:endParaRPr lang="en-US"/>
        </a:p>
      </dgm:t>
    </dgm:pt>
    <dgm:pt modelId="{2EBAC7FA-0F56-4A60-80CF-CCDBE31AA75C}" type="sibTrans" cxnId="{AEC99D75-83DB-42EF-8257-0EE4A64710CF}">
      <dgm:prSet/>
      <dgm:spPr/>
      <dgm:t>
        <a:bodyPr/>
        <a:lstStyle/>
        <a:p>
          <a:endParaRPr lang="en-US"/>
        </a:p>
      </dgm:t>
    </dgm:pt>
    <dgm:pt modelId="{86BC630E-598B-4B57-A045-93214A5EAE4F}">
      <dgm:prSet/>
      <dgm:spPr>
        <a:solidFill>
          <a:srgbClr val="002060"/>
        </a:solidFill>
      </dgm:spPr>
      <dgm:t>
        <a:bodyPr/>
        <a:lstStyle/>
        <a:p>
          <a:pPr rtl="0"/>
          <a:r>
            <a:rPr lang="en-US" dirty="0">
              <a:latin typeface="Arial" panose="020B0604020202020204" pitchFamily="34" charset="0"/>
              <a:cs typeface="Arial" panose="020B0604020202020204" pitchFamily="34" charset="0"/>
            </a:rPr>
            <a:t>Incorporating Choice</a:t>
          </a:r>
        </a:p>
      </dgm:t>
    </dgm:pt>
    <dgm:pt modelId="{ABE52C9B-F9E0-4788-B850-157DC9581252}" type="parTrans" cxnId="{96654E5D-689A-472D-93DE-28E039C7EF48}">
      <dgm:prSet/>
      <dgm:spPr/>
      <dgm:t>
        <a:bodyPr/>
        <a:lstStyle/>
        <a:p>
          <a:endParaRPr lang="en-US"/>
        </a:p>
      </dgm:t>
    </dgm:pt>
    <dgm:pt modelId="{2AB24083-DA11-4F52-8304-8B96154A2D8C}" type="sibTrans" cxnId="{96654E5D-689A-472D-93DE-28E039C7EF48}">
      <dgm:prSet/>
      <dgm:spPr/>
      <dgm:t>
        <a:bodyPr/>
        <a:lstStyle/>
        <a:p>
          <a:endParaRPr lang="en-US"/>
        </a:p>
      </dgm:t>
    </dgm:pt>
    <dgm:pt modelId="{B6149209-5B9C-4EAF-B18F-8B3D291FCA10}" type="pres">
      <dgm:prSet presAssocID="{478A1B50-3C60-42D6-8D02-C73DE18D8CBF}" presName="Name0" presStyleCnt="0">
        <dgm:presLayoutVars>
          <dgm:dir/>
          <dgm:animLvl val="lvl"/>
          <dgm:resizeHandles val="exact"/>
        </dgm:presLayoutVars>
      </dgm:prSet>
      <dgm:spPr/>
    </dgm:pt>
    <dgm:pt modelId="{1E23ADDF-B7E2-4971-B18C-3757ED81CFD1}" type="pres">
      <dgm:prSet presAssocID="{C0990625-6C20-4B99-98B7-20438CB2CB41}" presName="linNode" presStyleCnt="0"/>
      <dgm:spPr/>
    </dgm:pt>
    <dgm:pt modelId="{27971B27-75AC-4129-B5BB-DA351481B1E2}" type="pres">
      <dgm:prSet presAssocID="{C0990625-6C20-4B99-98B7-20438CB2CB41}" presName="parentText" presStyleLbl="node1" presStyleIdx="0" presStyleCnt="7" custAng="0" custScaleX="148733" custLinFactNeighborX="274" custLinFactNeighborY="16328">
        <dgm:presLayoutVars>
          <dgm:chMax val="1"/>
          <dgm:bulletEnabled val="1"/>
        </dgm:presLayoutVars>
      </dgm:prSet>
      <dgm:spPr/>
    </dgm:pt>
    <dgm:pt modelId="{7CB2FD17-6073-4C09-90CF-034C32B5EA33}" type="pres">
      <dgm:prSet presAssocID="{3B51C525-4EAD-4F79-A9BE-2B60C86CC7F7}" presName="sp" presStyleCnt="0"/>
      <dgm:spPr/>
    </dgm:pt>
    <dgm:pt modelId="{BFF9C82D-6BF2-42A9-B826-4BC4BEAC507F}" type="pres">
      <dgm:prSet presAssocID="{BC9FEE50-A49E-47FB-A380-9F865D875D29}" presName="linNode" presStyleCnt="0"/>
      <dgm:spPr/>
    </dgm:pt>
    <dgm:pt modelId="{56EA9667-E871-4288-8F4B-014EDE7B9C5A}" type="pres">
      <dgm:prSet presAssocID="{BC9FEE50-A49E-47FB-A380-9F865D875D29}" presName="parentText" presStyleLbl="node1" presStyleIdx="1" presStyleCnt="7" custScaleX="148733" custLinFactNeighborX="274" custLinFactNeighborY="9668">
        <dgm:presLayoutVars>
          <dgm:chMax val="1"/>
          <dgm:bulletEnabled val="1"/>
        </dgm:presLayoutVars>
      </dgm:prSet>
      <dgm:spPr/>
    </dgm:pt>
    <dgm:pt modelId="{DE8BADD8-59EE-4978-A560-803B9DA8D193}" type="pres">
      <dgm:prSet presAssocID="{0039BB32-578E-476E-BE0D-FBC07E1CB52B}" presName="sp" presStyleCnt="0"/>
      <dgm:spPr/>
    </dgm:pt>
    <dgm:pt modelId="{2E14501C-744A-4A20-B5A2-71330A2FE753}" type="pres">
      <dgm:prSet presAssocID="{9A114D5B-8704-42C2-A740-F6889778B042}" presName="linNode" presStyleCnt="0"/>
      <dgm:spPr/>
    </dgm:pt>
    <dgm:pt modelId="{762B536A-87C4-4D69-B2F0-1832EBB0EB7F}" type="pres">
      <dgm:prSet presAssocID="{9A114D5B-8704-42C2-A740-F6889778B042}" presName="parentText" presStyleLbl="node1" presStyleIdx="2" presStyleCnt="7" custScaleX="151704" custLinFactNeighborX="1028" custLinFactNeighborY="-1089">
        <dgm:presLayoutVars>
          <dgm:chMax val="1"/>
          <dgm:bulletEnabled val="1"/>
        </dgm:presLayoutVars>
      </dgm:prSet>
      <dgm:spPr/>
    </dgm:pt>
    <dgm:pt modelId="{462B16AA-7DCE-4582-B7C5-4F0FA59B40DB}" type="pres">
      <dgm:prSet presAssocID="{5D4488A3-77DD-4726-B219-8E90BDC101A3}" presName="sp" presStyleCnt="0"/>
      <dgm:spPr/>
    </dgm:pt>
    <dgm:pt modelId="{6C0F202A-B764-4E0E-88EF-D213FFFBCB08}" type="pres">
      <dgm:prSet presAssocID="{5A9C3794-08DF-4C1F-83CA-9792A3EB4232}" presName="linNode" presStyleCnt="0"/>
      <dgm:spPr/>
    </dgm:pt>
    <dgm:pt modelId="{88030163-1A97-4855-9793-1A9D116F0034}" type="pres">
      <dgm:prSet presAssocID="{5A9C3794-08DF-4C1F-83CA-9792A3EB4232}" presName="parentText" presStyleLbl="node1" presStyleIdx="3" presStyleCnt="7" custScaleX="151072">
        <dgm:presLayoutVars>
          <dgm:chMax val="1"/>
          <dgm:bulletEnabled val="1"/>
        </dgm:presLayoutVars>
      </dgm:prSet>
      <dgm:spPr/>
    </dgm:pt>
    <dgm:pt modelId="{7DC79C5A-9FD8-460C-B641-6F69662B3E8C}" type="pres">
      <dgm:prSet presAssocID="{123265CC-44EF-42A4-924E-868630532188}" presName="sp" presStyleCnt="0"/>
      <dgm:spPr/>
    </dgm:pt>
    <dgm:pt modelId="{E724F6F5-A2F1-4506-929B-B4DD351D269A}" type="pres">
      <dgm:prSet presAssocID="{97C19854-8D93-4D5B-AD38-11B3F90931C7}" presName="linNode" presStyleCnt="0"/>
      <dgm:spPr/>
    </dgm:pt>
    <dgm:pt modelId="{34DA06A9-F990-4119-8C56-60C2A50109B7}" type="pres">
      <dgm:prSet presAssocID="{97C19854-8D93-4D5B-AD38-11B3F90931C7}" presName="parentText" presStyleLbl="node1" presStyleIdx="4" presStyleCnt="7" custScaleX="151073">
        <dgm:presLayoutVars>
          <dgm:chMax val="1"/>
          <dgm:bulletEnabled val="1"/>
        </dgm:presLayoutVars>
      </dgm:prSet>
      <dgm:spPr/>
    </dgm:pt>
    <dgm:pt modelId="{4D680838-233C-45DC-9153-DCA6B7FDC25F}" type="pres">
      <dgm:prSet presAssocID="{39501ED1-A945-4652-AD0E-F672107BE88A}" presName="sp" presStyleCnt="0"/>
      <dgm:spPr/>
    </dgm:pt>
    <dgm:pt modelId="{A5A6A282-E32C-4790-88AA-F888A115FF45}" type="pres">
      <dgm:prSet presAssocID="{7834EA0E-144B-4EE3-8D88-368ADC64C68D}" presName="linNode" presStyleCnt="0"/>
      <dgm:spPr/>
    </dgm:pt>
    <dgm:pt modelId="{C99B2676-3A44-4F02-A869-1B1DF990413D}" type="pres">
      <dgm:prSet presAssocID="{7834EA0E-144B-4EE3-8D88-368ADC64C68D}" presName="parentText" presStyleLbl="node1" presStyleIdx="5" presStyleCnt="7" custScaleX="151704" custLinFactNeighborX="612" custLinFactNeighborY="2070">
        <dgm:presLayoutVars>
          <dgm:chMax val="1"/>
          <dgm:bulletEnabled val="1"/>
        </dgm:presLayoutVars>
      </dgm:prSet>
      <dgm:spPr/>
    </dgm:pt>
    <dgm:pt modelId="{A195BF2C-B7AF-4A80-9C93-03778B0F80A2}" type="pres">
      <dgm:prSet presAssocID="{2EBAC7FA-0F56-4A60-80CF-CCDBE31AA75C}" presName="sp" presStyleCnt="0"/>
      <dgm:spPr/>
    </dgm:pt>
    <dgm:pt modelId="{E545D386-D1A1-429B-AB98-EA618BD7CE1F}" type="pres">
      <dgm:prSet presAssocID="{86BC630E-598B-4B57-A045-93214A5EAE4F}" presName="linNode" presStyleCnt="0"/>
      <dgm:spPr/>
    </dgm:pt>
    <dgm:pt modelId="{3D8C4CD1-9262-4F70-A5E0-2A21FAFA4975}" type="pres">
      <dgm:prSet presAssocID="{86BC630E-598B-4B57-A045-93214A5EAE4F}" presName="parentText" presStyleLbl="node1" presStyleIdx="6" presStyleCnt="7" custScaleX="151072">
        <dgm:presLayoutVars>
          <dgm:chMax val="1"/>
          <dgm:bulletEnabled val="1"/>
        </dgm:presLayoutVars>
      </dgm:prSet>
      <dgm:spPr/>
    </dgm:pt>
  </dgm:ptLst>
  <dgm:cxnLst>
    <dgm:cxn modelId="{309BE202-B8FF-45E7-ABB0-4C1987E7ED9B}" srcId="{478A1B50-3C60-42D6-8D02-C73DE18D8CBF}" destId="{C0990625-6C20-4B99-98B7-20438CB2CB41}" srcOrd="0" destOrd="0" parTransId="{6D059EAB-4ACF-45DB-94AF-7014090EA0A5}" sibTransId="{3B51C525-4EAD-4F79-A9BE-2B60C86CC7F7}"/>
    <dgm:cxn modelId="{B8E2C50C-0671-4E38-B717-07F28877A277}" srcId="{478A1B50-3C60-42D6-8D02-C73DE18D8CBF}" destId="{97C19854-8D93-4D5B-AD38-11B3F90931C7}" srcOrd="4" destOrd="0" parTransId="{065FF2C6-D878-4C8B-854F-C5609E8EE5FB}" sibTransId="{39501ED1-A945-4652-AD0E-F672107BE88A}"/>
    <dgm:cxn modelId="{84E3CC22-FA38-485F-92B3-E246167D40AC}" type="presOf" srcId="{7834EA0E-144B-4EE3-8D88-368ADC64C68D}" destId="{C99B2676-3A44-4F02-A869-1B1DF990413D}" srcOrd="0" destOrd="0" presId="urn:microsoft.com/office/officeart/2005/8/layout/vList5"/>
    <dgm:cxn modelId="{6BE3B33B-4661-4877-89C6-C520AF82F992}" type="presOf" srcId="{5A9C3794-08DF-4C1F-83CA-9792A3EB4232}" destId="{88030163-1A97-4855-9793-1A9D116F0034}" srcOrd="0" destOrd="0" presId="urn:microsoft.com/office/officeart/2005/8/layout/vList5"/>
    <dgm:cxn modelId="{0759B23D-DDE7-4F81-BA90-53188147DEDC}" type="presOf" srcId="{BC9FEE50-A49E-47FB-A380-9F865D875D29}" destId="{56EA9667-E871-4288-8F4B-014EDE7B9C5A}" srcOrd="0" destOrd="0" presId="urn:microsoft.com/office/officeart/2005/8/layout/vList5"/>
    <dgm:cxn modelId="{D2C2593F-8752-4A47-AC13-C26618E4839B}" srcId="{478A1B50-3C60-42D6-8D02-C73DE18D8CBF}" destId="{BC9FEE50-A49E-47FB-A380-9F865D875D29}" srcOrd="1" destOrd="0" parTransId="{F7FF4C08-44F6-4583-9B2F-4B9A6EE4BF90}" sibTransId="{0039BB32-578E-476E-BE0D-FBC07E1CB52B}"/>
    <dgm:cxn modelId="{96654E5D-689A-472D-93DE-28E039C7EF48}" srcId="{478A1B50-3C60-42D6-8D02-C73DE18D8CBF}" destId="{86BC630E-598B-4B57-A045-93214A5EAE4F}" srcOrd="6" destOrd="0" parTransId="{ABE52C9B-F9E0-4788-B850-157DC9581252}" sibTransId="{2AB24083-DA11-4F52-8304-8B96154A2D8C}"/>
    <dgm:cxn modelId="{2DF9F160-6C22-4F0F-BAEE-7BDD4395C785}" srcId="{478A1B50-3C60-42D6-8D02-C73DE18D8CBF}" destId="{5A9C3794-08DF-4C1F-83CA-9792A3EB4232}" srcOrd="3" destOrd="0" parTransId="{55F68E33-9C2E-4DF7-886A-4AD5B60ED874}" sibTransId="{123265CC-44EF-42A4-924E-868630532188}"/>
    <dgm:cxn modelId="{AEC99D75-83DB-42EF-8257-0EE4A64710CF}" srcId="{478A1B50-3C60-42D6-8D02-C73DE18D8CBF}" destId="{7834EA0E-144B-4EE3-8D88-368ADC64C68D}" srcOrd="5" destOrd="0" parTransId="{FCF5BAC7-2B74-4A09-A91E-45B7C26EC758}" sibTransId="{2EBAC7FA-0F56-4A60-80CF-CCDBE31AA75C}"/>
    <dgm:cxn modelId="{DA849C76-27C7-45D2-94FD-8C85FB7609BC}" type="presOf" srcId="{86BC630E-598B-4B57-A045-93214A5EAE4F}" destId="{3D8C4CD1-9262-4F70-A5E0-2A21FAFA4975}" srcOrd="0" destOrd="0" presId="urn:microsoft.com/office/officeart/2005/8/layout/vList5"/>
    <dgm:cxn modelId="{8DCF4492-870C-4D97-B5EC-F171754C6179}" type="presOf" srcId="{478A1B50-3C60-42D6-8D02-C73DE18D8CBF}" destId="{B6149209-5B9C-4EAF-B18F-8B3D291FCA10}" srcOrd="0" destOrd="0" presId="urn:microsoft.com/office/officeart/2005/8/layout/vList5"/>
    <dgm:cxn modelId="{2C3568A1-6642-4515-9D11-4D4E18C8D06B}" type="presOf" srcId="{9A114D5B-8704-42C2-A740-F6889778B042}" destId="{762B536A-87C4-4D69-B2F0-1832EBB0EB7F}" srcOrd="0" destOrd="0" presId="urn:microsoft.com/office/officeart/2005/8/layout/vList5"/>
    <dgm:cxn modelId="{47B704A5-E62B-487C-987B-19EFD6D49453}" type="presOf" srcId="{97C19854-8D93-4D5B-AD38-11B3F90931C7}" destId="{34DA06A9-F990-4119-8C56-60C2A50109B7}" srcOrd="0" destOrd="0" presId="urn:microsoft.com/office/officeart/2005/8/layout/vList5"/>
    <dgm:cxn modelId="{135554E2-A737-4CA6-B39B-61C3CBF85F10}" type="presOf" srcId="{C0990625-6C20-4B99-98B7-20438CB2CB41}" destId="{27971B27-75AC-4129-B5BB-DA351481B1E2}" srcOrd="0" destOrd="0" presId="urn:microsoft.com/office/officeart/2005/8/layout/vList5"/>
    <dgm:cxn modelId="{9D55DFE7-5C8A-45D6-BF05-0A58D585D1AA}" srcId="{478A1B50-3C60-42D6-8D02-C73DE18D8CBF}" destId="{9A114D5B-8704-42C2-A740-F6889778B042}" srcOrd="2" destOrd="0" parTransId="{C7988CDD-8DA8-4488-BC58-EA68ADEC5125}" sibTransId="{5D4488A3-77DD-4726-B219-8E90BDC101A3}"/>
    <dgm:cxn modelId="{B67D4A12-00F0-4987-BC01-E1984F414D3E}" type="presParOf" srcId="{B6149209-5B9C-4EAF-B18F-8B3D291FCA10}" destId="{1E23ADDF-B7E2-4971-B18C-3757ED81CFD1}" srcOrd="0" destOrd="0" presId="urn:microsoft.com/office/officeart/2005/8/layout/vList5"/>
    <dgm:cxn modelId="{4095F5AB-3838-4A0A-98EF-EDF25922AB61}" type="presParOf" srcId="{1E23ADDF-B7E2-4971-B18C-3757ED81CFD1}" destId="{27971B27-75AC-4129-B5BB-DA351481B1E2}" srcOrd="0" destOrd="0" presId="urn:microsoft.com/office/officeart/2005/8/layout/vList5"/>
    <dgm:cxn modelId="{C5ABFA14-1011-4F9D-9C94-780892B8A886}" type="presParOf" srcId="{B6149209-5B9C-4EAF-B18F-8B3D291FCA10}" destId="{7CB2FD17-6073-4C09-90CF-034C32B5EA33}" srcOrd="1" destOrd="0" presId="urn:microsoft.com/office/officeart/2005/8/layout/vList5"/>
    <dgm:cxn modelId="{AFFF3F73-83DF-4125-B637-AC843CD26598}" type="presParOf" srcId="{B6149209-5B9C-4EAF-B18F-8B3D291FCA10}" destId="{BFF9C82D-6BF2-42A9-B826-4BC4BEAC507F}" srcOrd="2" destOrd="0" presId="urn:microsoft.com/office/officeart/2005/8/layout/vList5"/>
    <dgm:cxn modelId="{D350BD46-24F8-4FC6-93D8-9A0A76C4561D}" type="presParOf" srcId="{BFF9C82D-6BF2-42A9-B826-4BC4BEAC507F}" destId="{56EA9667-E871-4288-8F4B-014EDE7B9C5A}" srcOrd="0" destOrd="0" presId="urn:microsoft.com/office/officeart/2005/8/layout/vList5"/>
    <dgm:cxn modelId="{28EEF4CB-8813-4788-9646-9159B2ADF885}" type="presParOf" srcId="{B6149209-5B9C-4EAF-B18F-8B3D291FCA10}" destId="{DE8BADD8-59EE-4978-A560-803B9DA8D193}" srcOrd="3" destOrd="0" presId="urn:microsoft.com/office/officeart/2005/8/layout/vList5"/>
    <dgm:cxn modelId="{127C4BC1-4F74-43F1-AA19-3534BB315DD3}" type="presParOf" srcId="{B6149209-5B9C-4EAF-B18F-8B3D291FCA10}" destId="{2E14501C-744A-4A20-B5A2-71330A2FE753}" srcOrd="4" destOrd="0" presId="urn:microsoft.com/office/officeart/2005/8/layout/vList5"/>
    <dgm:cxn modelId="{61EEF083-16CA-4070-8C99-3E4E4F393E62}" type="presParOf" srcId="{2E14501C-744A-4A20-B5A2-71330A2FE753}" destId="{762B536A-87C4-4D69-B2F0-1832EBB0EB7F}" srcOrd="0" destOrd="0" presId="urn:microsoft.com/office/officeart/2005/8/layout/vList5"/>
    <dgm:cxn modelId="{4F826FA1-50F7-436D-AEFB-B5E6E2180CA4}" type="presParOf" srcId="{B6149209-5B9C-4EAF-B18F-8B3D291FCA10}" destId="{462B16AA-7DCE-4582-B7C5-4F0FA59B40DB}" srcOrd="5" destOrd="0" presId="urn:microsoft.com/office/officeart/2005/8/layout/vList5"/>
    <dgm:cxn modelId="{68F458E8-EF82-402F-98C0-B5B6D294B073}" type="presParOf" srcId="{B6149209-5B9C-4EAF-B18F-8B3D291FCA10}" destId="{6C0F202A-B764-4E0E-88EF-D213FFFBCB08}" srcOrd="6" destOrd="0" presId="urn:microsoft.com/office/officeart/2005/8/layout/vList5"/>
    <dgm:cxn modelId="{D474E76C-8061-4BDE-9D5A-A1687614B2B3}" type="presParOf" srcId="{6C0F202A-B764-4E0E-88EF-D213FFFBCB08}" destId="{88030163-1A97-4855-9793-1A9D116F0034}" srcOrd="0" destOrd="0" presId="urn:microsoft.com/office/officeart/2005/8/layout/vList5"/>
    <dgm:cxn modelId="{87E318D9-75E0-413F-9A80-ADF9DFC9AC67}" type="presParOf" srcId="{B6149209-5B9C-4EAF-B18F-8B3D291FCA10}" destId="{7DC79C5A-9FD8-460C-B641-6F69662B3E8C}" srcOrd="7" destOrd="0" presId="urn:microsoft.com/office/officeart/2005/8/layout/vList5"/>
    <dgm:cxn modelId="{E94F551D-FA85-46B8-A58A-8E079AAE6ED3}" type="presParOf" srcId="{B6149209-5B9C-4EAF-B18F-8B3D291FCA10}" destId="{E724F6F5-A2F1-4506-929B-B4DD351D269A}" srcOrd="8" destOrd="0" presId="urn:microsoft.com/office/officeart/2005/8/layout/vList5"/>
    <dgm:cxn modelId="{5E518181-3078-463D-890A-3A92C14BB7D6}" type="presParOf" srcId="{E724F6F5-A2F1-4506-929B-B4DD351D269A}" destId="{34DA06A9-F990-4119-8C56-60C2A50109B7}" srcOrd="0" destOrd="0" presId="urn:microsoft.com/office/officeart/2005/8/layout/vList5"/>
    <dgm:cxn modelId="{847C0E48-0792-4D7A-B091-A12CA7C3FC63}" type="presParOf" srcId="{B6149209-5B9C-4EAF-B18F-8B3D291FCA10}" destId="{4D680838-233C-45DC-9153-DCA6B7FDC25F}" srcOrd="9" destOrd="0" presId="urn:microsoft.com/office/officeart/2005/8/layout/vList5"/>
    <dgm:cxn modelId="{F2B85745-0FB5-4D2D-BBCA-9654FC278C29}" type="presParOf" srcId="{B6149209-5B9C-4EAF-B18F-8B3D291FCA10}" destId="{A5A6A282-E32C-4790-88AA-F888A115FF45}" srcOrd="10" destOrd="0" presId="urn:microsoft.com/office/officeart/2005/8/layout/vList5"/>
    <dgm:cxn modelId="{894D9AFD-9FFA-479B-9520-9EEED3225B84}" type="presParOf" srcId="{A5A6A282-E32C-4790-88AA-F888A115FF45}" destId="{C99B2676-3A44-4F02-A869-1B1DF990413D}" srcOrd="0" destOrd="0" presId="urn:microsoft.com/office/officeart/2005/8/layout/vList5"/>
    <dgm:cxn modelId="{066011C6-96F7-4A21-9B62-81EF88ED7C0C}" type="presParOf" srcId="{B6149209-5B9C-4EAF-B18F-8B3D291FCA10}" destId="{A195BF2C-B7AF-4A80-9C93-03778B0F80A2}" srcOrd="11" destOrd="0" presId="urn:microsoft.com/office/officeart/2005/8/layout/vList5"/>
    <dgm:cxn modelId="{705B2266-2687-4A92-B0A6-1B4467DB7399}" type="presParOf" srcId="{B6149209-5B9C-4EAF-B18F-8B3D291FCA10}" destId="{E545D386-D1A1-429B-AB98-EA618BD7CE1F}" srcOrd="12" destOrd="0" presId="urn:microsoft.com/office/officeart/2005/8/layout/vList5"/>
    <dgm:cxn modelId="{21814E7B-F37D-4AEF-97AC-86E0F3AB205B}" type="presParOf" srcId="{E545D386-D1A1-429B-AB98-EA618BD7CE1F}" destId="{3D8C4CD1-9262-4F70-A5E0-2A21FAFA4975}" srcOrd="0"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5_2" csCatId="accent5" phldr="1"/>
      <dgm:spPr/>
      <dgm:t>
        <a:bodyPr/>
        <a:lstStyle/>
        <a:p>
          <a:endParaRPr lang="en-US"/>
        </a:p>
      </dgm:t>
    </dgm:pt>
    <dgm:pt modelId="{52AC4D52-AC6B-43A5-83D3-92B328BC6853}">
      <dgm:prSet phldrT="[Text]" custT="1"/>
      <dgm:spPr>
        <a:effectLst>
          <a:outerShdw blurRad="50800" dist="38100" dir="2700000" algn="tl" rotWithShape="0">
            <a:prstClr val="black">
              <a:alpha val="40000"/>
            </a:prstClr>
          </a:outerShdw>
        </a:effectLst>
      </dgm:spPr>
      <dgm:t>
        <a:bodyPr/>
        <a:lstStyle/>
        <a:p>
          <a:r>
            <a:rPr lang="en-US" sz="800" b="1"/>
            <a:t>JULY</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554FFF0B-EB4D-416A-9E8D-951624760804}">
      <dgm:prSet phldrT="[Text]" custT="1"/>
      <dgm:spPr>
        <a:effectLst>
          <a:outerShdw blurRad="50800" dist="38100" dir="2700000" algn="tl" rotWithShape="0">
            <a:prstClr val="black">
              <a:alpha val="40000"/>
            </a:prstClr>
          </a:outerShdw>
        </a:effectLst>
      </dgm:spPr>
      <dgm:t>
        <a:bodyPr/>
        <a:lstStyle/>
        <a:p>
          <a:r>
            <a:rPr lang="en-US" sz="800" b="1"/>
            <a:t>AUGUST</a:t>
          </a:r>
        </a:p>
      </dgm:t>
    </dgm:pt>
    <dgm:pt modelId="{6683CB60-DFC2-4D53-B453-99663709E9FB}" type="parTrans" cxnId="{4BA7894C-F6E9-47A4-907E-362311488B69}">
      <dgm:prSet/>
      <dgm:spPr/>
      <dgm:t>
        <a:bodyPr/>
        <a:lstStyle/>
        <a:p>
          <a:endParaRPr lang="en-US" sz="800" b="1"/>
        </a:p>
      </dgm:t>
    </dgm:pt>
    <dgm:pt modelId="{D38A8102-6684-40D4-8994-56593726C7D9}" type="sibTrans" cxnId="{4BA7894C-F6E9-47A4-907E-362311488B69}">
      <dgm:prSet/>
      <dgm:spPr/>
      <dgm:t>
        <a:bodyPr/>
        <a:lstStyle/>
        <a:p>
          <a:endParaRPr lang="en-US" sz="800" b="1"/>
        </a:p>
      </dgm:t>
    </dgm:pt>
    <dgm:pt modelId="{B381C0A9-074E-4569-9018-7C9813439772}">
      <dgm:prSet phldrT="[Text]" custT="1"/>
      <dgm:spPr>
        <a:effectLst>
          <a:outerShdw blurRad="50800" dist="38100" dir="2700000" algn="tl" rotWithShape="0">
            <a:prstClr val="black">
              <a:alpha val="40000"/>
            </a:prstClr>
          </a:outerShdw>
        </a:effectLst>
      </dgm:spPr>
      <dgm:t>
        <a:bodyPr/>
        <a:lstStyle/>
        <a:p>
          <a:r>
            <a:rPr lang="en-US" sz="800" b="1"/>
            <a:t>SEPTEMBER</a:t>
          </a:r>
        </a:p>
      </dgm:t>
    </dgm:pt>
    <dgm:pt modelId="{F4D50B39-6A20-4F80-A2D2-483B40EC6F50}" type="parTrans" cxnId="{18775188-C713-484F-9499-107322E17660}">
      <dgm:prSet/>
      <dgm:spPr/>
      <dgm:t>
        <a:bodyPr/>
        <a:lstStyle/>
        <a:p>
          <a:endParaRPr lang="en-US" sz="800" b="1"/>
        </a:p>
      </dgm:t>
    </dgm:pt>
    <dgm:pt modelId="{86A152DD-75AE-4287-8E91-0347347EFBB6}" type="sibTrans" cxnId="{18775188-C713-484F-9499-107322E17660}">
      <dgm:prSet/>
      <dgm:spPr/>
      <dgm:t>
        <a:bodyPr/>
        <a:lstStyle/>
        <a:p>
          <a:endParaRPr lang="en-US" sz="800" b="1"/>
        </a:p>
      </dgm:t>
    </dgm:pt>
    <dgm:pt modelId="{03FEF778-99B1-4886-9242-7DEDFCF03EA4}">
      <dgm:prSet phldrT="[Text]" custT="1"/>
      <dgm:spPr>
        <a:effectLst>
          <a:outerShdw blurRad="50800" dist="38100" dir="2700000" algn="tl" rotWithShape="0">
            <a:prstClr val="black">
              <a:alpha val="40000"/>
            </a:prstClr>
          </a:outerShdw>
        </a:effectLst>
      </dgm:spPr>
      <dgm:t>
        <a:bodyPr/>
        <a:lstStyle/>
        <a:p>
          <a:r>
            <a:rPr lang="en-US" sz="800" b="1"/>
            <a:t>OCTOBER</a:t>
          </a:r>
        </a:p>
      </dgm:t>
    </dgm:pt>
    <dgm:pt modelId="{7F477203-E960-4419-9923-828FA78FBB5C}" type="parTrans" cxnId="{3929DF5D-832F-4D2F-A0E0-B03DAF4E4140}">
      <dgm:prSet/>
      <dgm:spPr/>
      <dgm:t>
        <a:bodyPr/>
        <a:lstStyle/>
        <a:p>
          <a:endParaRPr lang="en-US" sz="800" b="1"/>
        </a:p>
      </dgm:t>
    </dgm:pt>
    <dgm:pt modelId="{3DCC19D3-CE4D-4D55-8708-17E10D45E8C9}" type="sibTrans" cxnId="{3929DF5D-832F-4D2F-A0E0-B03DAF4E4140}">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4" custLinFactNeighborY="-1952"/>
      <dgm:spPr/>
    </dgm:pt>
    <dgm:pt modelId="{8DBA6631-669F-405E-9DE8-0FA381224CCB}" type="pres">
      <dgm:prSet presAssocID="{52AC4D52-AC6B-43A5-83D3-92B328BC6853}" presName="parentNode" presStyleLbl="node1" presStyleIdx="0" presStyleCnt="4">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3"/>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B45ABC24-C39B-49D3-A2B7-250FD584F431}" type="pres">
      <dgm:prSet presAssocID="{554FFF0B-EB4D-416A-9E8D-951624760804}" presName="compositeNode" presStyleCnt="0">
        <dgm:presLayoutVars>
          <dgm:bulletEnabled val="1"/>
        </dgm:presLayoutVars>
      </dgm:prSet>
      <dgm:spPr/>
    </dgm:pt>
    <dgm:pt modelId="{016B7851-ED07-41AA-91EF-5A835E3DD507}" type="pres">
      <dgm:prSet presAssocID="{554FFF0B-EB4D-416A-9E8D-951624760804}" presName="bgRect" presStyleLbl="node1" presStyleIdx="1" presStyleCnt="4" custLinFactNeighborY="-1952"/>
      <dgm:spPr/>
    </dgm:pt>
    <dgm:pt modelId="{3C991234-4C45-4AB5-B968-D7D02D36FF07}" type="pres">
      <dgm:prSet presAssocID="{554FFF0B-EB4D-416A-9E8D-951624760804}" presName="parentNode" presStyleLbl="node1" presStyleIdx="1" presStyleCnt="4">
        <dgm:presLayoutVars>
          <dgm:chMax val="0"/>
          <dgm:bulletEnabled val="1"/>
        </dgm:presLayoutVars>
      </dgm:prSet>
      <dgm:spPr/>
    </dgm:pt>
    <dgm:pt modelId="{0D6CEDD9-FE6B-4289-A4E9-FAD5E608FC70}" type="pres">
      <dgm:prSet presAssocID="{D38A8102-6684-40D4-8994-56593726C7D9}" presName="hSp" presStyleCnt="0"/>
      <dgm:spPr/>
    </dgm:pt>
    <dgm:pt modelId="{3CFF5772-D6F9-4CB6-9AC5-B581493FA7EB}" type="pres">
      <dgm:prSet presAssocID="{D38A8102-6684-40D4-8994-56593726C7D9}" presName="vProcSp" presStyleCnt="0"/>
      <dgm:spPr/>
    </dgm:pt>
    <dgm:pt modelId="{E9B83AE6-5384-47B7-AAAB-433BDA8921D8}" type="pres">
      <dgm:prSet presAssocID="{D38A8102-6684-40D4-8994-56593726C7D9}" presName="vSp1" presStyleCnt="0"/>
      <dgm:spPr/>
    </dgm:pt>
    <dgm:pt modelId="{D91F4DFA-AF61-4DA7-B416-261203779B99}" type="pres">
      <dgm:prSet presAssocID="{D38A8102-6684-40D4-8994-56593726C7D9}" presName="simulatedConn" presStyleLbl="solidFgAcc1" presStyleIdx="1" presStyleCnt="3"/>
      <dgm:spPr/>
    </dgm:pt>
    <dgm:pt modelId="{372FA5E4-2668-4906-BA19-38B7056279DA}" type="pres">
      <dgm:prSet presAssocID="{D38A8102-6684-40D4-8994-56593726C7D9}" presName="vSp2" presStyleCnt="0"/>
      <dgm:spPr/>
    </dgm:pt>
    <dgm:pt modelId="{ABB0A569-9C34-4D4E-84EF-865AE0B32515}" type="pres">
      <dgm:prSet presAssocID="{D38A8102-6684-40D4-8994-56593726C7D9}" presName="sibTrans" presStyleCnt="0"/>
      <dgm:spPr/>
    </dgm:pt>
    <dgm:pt modelId="{CB997035-ADEC-42DA-A965-560512AF96AB}" type="pres">
      <dgm:prSet presAssocID="{B381C0A9-074E-4569-9018-7C9813439772}" presName="compositeNode" presStyleCnt="0">
        <dgm:presLayoutVars>
          <dgm:bulletEnabled val="1"/>
        </dgm:presLayoutVars>
      </dgm:prSet>
      <dgm:spPr/>
    </dgm:pt>
    <dgm:pt modelId="{07C15E4C-134F-4BF2-8D38-276CD15FB5CB}" type="pres">
      <dgm:prSet presAssocID="{B381C0A9-074E-4569-9018-7C9813439772}" presName="bgRect" presStyleLbl="node1" presStyleIdx="2" presStyleCnt="4" custLinFactNeighborY="-1952"/>
      <dgm:spPr/>
    </dgm:pt>
    <dgm:pt modelId="{52C6F37B-210A-4D9B-B8BC-E25B0F0E80DC}" type="pres">
      <dgm:prSet presAssocID="{B381C0A9-074E-4569-9018-7C9813439772}" presName="parentNode" presStyleLbl="node1" presStyleIdx="2" presStyleCnt="4">
        <dgm:presLayoutVars>
          <dgm:chMax val="0"/>
          <dgm:bulletEnabled val="1"/>
        </dgm:presLayoutVars>
      </dgm:prSet>
      <dgm:spPr/>
    </dgm:pt>
    <dgm:pt modelId="{948589CC-9AF1-4529-868F-F721667C0997}" type="pres">
      <dgm:prSet presAssocID="{86A152DD-75AE-4287-8E91-0347347EFBB6}" presName="hSp" presStyleCnt="0"/>
      <dgm:spPr/>
    </dgm:pt>
    <dgm:pt modelId="{23FBD563-97D6-439A-BF43-01FA53FEE2BA}" type="pres">
      <dgm:prSet presAssocID="{86A152DD-75AE-4287-8E91-0347347EFBB6}" presName="vProcSp" presStyleCnt="0"/>
      <dgm:spPr/>
    </dgm:pt>
    <dgm:pt modelId="{B9A470A8-08B0-44A3-B7B5-A4331B042B8A}" type="pres">
      <dgm:prSet presAssocID="{86A152DD-75AE-4287-8E91-0347347EFBB6}" presName="vSp1" presStyleCnt="0"/>
      <dgm:spPr/>
    </dgm:pt>
    <dgm:pt modelId="{D79CC247-1F61-4E90-9866-DAA70D747B32}" type="pres">
      <dgm:prSet presAssocID="{86A152DD-75AE-4287-8E91-0347347EFBB6}" presName="simulatedConn" presStyleLbl="solidFgAcc1" presStyleIdx="2" presStyleCnt="3"/>
      <dgm:spPr/>
    </dgm:pt>
    <dgm:pt modelId="{45DD9CF7-DECB-49AC-9BD4-9B3930A3B294}" type="pres">
      <dgm:prSet presAssocID="{86A152DD-75AE-4287-8E91-0347347EFBB6}" presName="vSp2" presStyleCnt="0"/>
      <dgm:spPr/>
    </dgm:pt>
    <dgm:pt modelId="{73EAF9D3-6EC6-4107-8357-4A60A231DF80}" type="pres">
      <dgm:prSet presAssocID="{86A152DD-75AE-4287-8E91-0347347EFBB6}" presName="sibTrans" presStyleCnt="0"/>
      <dgm:spPr/>
    </dgm:pt>
    <dgm:pt modelId="{6ABCD757-8B53-407F-9CA6-88EDA2B905BC}" type="pres">
      <dgm:prSet presAssocID="{03FEF778-99B1-4886-9242-7DEDFCF03EA4}" presName="compositeNode" presStyleCnt="0">
        <dgm:presLayoutVars>
          <dgm:bulletEnabled val="1"/>
        </dgm:presLayoutVars>
      </dgm:prSet>
      <dgm:spPr/>
    </dgm:pt>
    <dgm:pt modelId="{880FBCA3-1096-4E7C-874F-8D7904239F28}" type="pres">
      <dgm:prSet presAssocID="{03FEF778-99B1-4886-9242-7DEDFCF03EA4}" presName="bgRect" presStyleLbl="node1" presStyleIdx="3" presStyleCnt="4" custLinFactNeighborY="-1952"/>
      <dgm:spPr/>
    </dgm:pt>
    <dgm:pt modelId="{E0AEE7EF-2D1A-4BD5-90B6-3883A7DF297D}" type="pres">
      <dgm:prSet presAssocID="{03FEF778-99B1-4886-9242-7DEDFCF03EA4}" presName="parentNode" presStyleLbl="node1" presStyleIdx="3" presStyleCnt="4">
        <dgm:presLayoutVars>
          <dgm:chMax val="0"/>
          <dgm:bulletEnabled val="1"/>
        </dgm:presLayoutVars>
      </dgm:prSet>
      <dgm:spPr/>
    </dgm:pt>
  </dgm:ptLst>
  <dgm:cxnLst>
    <dgm:cxn modelId="{FC2BB10C-A217-482F-83E6-84814AC8DDEE}" type="presOf" srcId="{52AC4D52-AC6B-43A5-83D3-92B328BC6853}" destId="{8DBA6631-669F-405E-9DE8-0FA381224CCB}" srcOrd="1" destOrd="0" presId="urn:microsoft.com/office/officeart/2005/8/layout/hProcess7"/>
    <dgm:cxn modelId="{38B1BD21-B579-4D68-A821-3C8DAE39F534}" type="presOf" srcId="{554FFF0B-EB4D-416A-9E8D-951624760804}" destId="{3C991234-4C45-4AB5-B968-D7D02D36FF07}" srcOrd="1" destOrd="0" presId="urn:microsoft.com/office/officeart/2005/8/layout/hProcess7"/>
    <dgm:cxn modelId="{C662A923-B024-4CED-AC8A-7F5DF72D4C08}" type="presOf" srcId="{B381C0A9-074E-4569-9018-7C9813439772}" destId="{52C6F37B-210A-4D9B-B8BC-E25B0F0E80DC}" srcOrd="1" destOrd="0" presId="urn:microsoft.com/office/officeart/2005/8/layout/hProcess7"/>
    <dgm:cxn modelId="{47004640-D7CE-4240-81A4-C3B91D89B896}" type="presOf" srcId="{F3CC4D8D-51D0-4CAB-A7E0-F3C82C757EE3}" destId="{2358811D-AD16-4485-B83D-7E120D5A3EBA}" srcOrd="0" destOrd="0" presId="urn:microsoft.com/office/officeart/2005/8/layout/hProcess7"/>
    <dgm:cxn modelId="{3929DF5D-832F-4D2F-A0E0-B03DAF4E4140}" srcId="{F3CC4D8D-51D0-4CAB-A7E0-F3C82C757EE3}" destId="{03FEF778-99B1-4886-9242-7DEDFCF03EA4}" srcOrd="3" destOrd="0" parTransId="{7F477203-E960-4419-9923-828FA78FBB5C}" sibTransId="{3DCC19D3-CE4D-4D55-8708-17E10D45E8C9}"/>
    <dgm:cxn modelId="{FA66FD4A-F9A1-4E82-9016-A696EA36D040}" type="presOf" srcId="{03FEF778-99B1-4886-9242-7DEDFCF03EA4}" destId="{E0AEE7EF-2D1A-4BD5-90B6-3883A7DF297D}" srcOrd="1" destOrd="0" presId="urn:microsoft.com/office/officeart/2005/8/layout/hProcess7"/>
    <dgm:cxn modelId="{4BA7894C-F6E9-47A4-907E-362311488B69}" srcId="{F3CC4D8D-51D0-4CAB-A7E0-F3C82C757EE3}" destId="{554FFF0B-EB4D-416A-9E8D-951624760804}" srcOrd="1" destOrd="0" parTransId="{6683CB60-DFC2-4D53-B453-99663709E9FB}" sibTransId="{D38A8102-6684-40D4-8994-56593726C7D9}"/>
    <dgm:cxn modelId="{18775188-C713-484F-9499-107322E17660}" srcId="{F3CC4D8D-51D0-4CAB-A7E0-F3C82C757EE3}" destId="{B381C0A9-074E-4569-9018-7C9813439772}" srcOrd="2" destOrd="0" parTransId="{F4D50B39-6A20-4F80-A2D2-483B40EC6F50}" sibTransId="{86A152DD-75AE-4287-8E91-0347347EFBB6}"/>
    <dgm:cxn modelId="{64BD1A94-364D-4485-9BF6-01286B224229}" type="presOf" srcId="{B381C0A9-074E-4569-9018-7C9813439772}" destId="{07C15E4C-134F-4BF2-8D38-276CD15FB5CB}" srcOrd="0" destOrd="0" presId="urn:microsoft.com/office/officeart/2005/8/layout/hProcess7"/>
    <dgm:cxn modelId="{0BABC599-B461-4DAE-8E28-D13C23C17396}" type="presOf" srcId="{554FFF0B-EB4D-416A-9E8D-951624760804}" destId="{016B7851-ED07-41AA-91EF-5A835E3DD507}"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461102A5-9DDA-4EAA-9F13-7ACBA40A7C74}" type="presOf" srcId="{03FEF778-99B1-4886-9242-7DEDFCF03EA4}" destId="{880FBCA3-1096-4E7C-874F-8D7904239F28}" srcOrd="0" destOrd="0" presId="urn:microsoft.com/office/officeart/2005/8/layout/hProcess7"/>
    <dgm:cxn modelId="{FCE28AAA-2816-49F6-B284-B2E317603930}" type="presOf" srcId="{52AC4D52-AC6B-43A5-83D3-92B328BC6853}" destId="{4F4D0479-E343-4435-B0DE-6E8EA1D63082}" srcOrd="0"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0D0323C0-4703-4B16-A160-0DBEE462A16B}" type="presParOf" srcId="{2358811D-AD16-4485-B83D-7E120D5A3EBA}" destId="{FEF3A57A-DA77-4CFC-ACAF-52A56EB8CC18}" srcOrd="1" destOrd="0" presId="urn:microsoft.com/office/officeart/2005/8/layout/hProcess7"/>
    <dgm:cxn modelId="{79B8E80B-9B9A-4C12-80F2-977B8D7A63BE}" type="presParOf" srcId="{2358811D-AD16-4485-B83D-7E120D5A3EBA}" destId="{3E288028-4220-4E47-BBEB-1D5D19141B31}" srcOrd="2" destOrd="0" presId="urn:microsoft.com/office/officeart/2005/8/layout/hProcess7"/>
    <dgm:cxn modelId="{FC03C264-8D5F-4D8C-B401-30D3FDC8AE71}" type="presParOf" srcId="{3E288028-4220-4E47-BBEB-1D5D19141B31}" destId="{3AB04FDB-C8A5-4B67-B663-AEC9684C0F1B}" srcOrd="0" destOrd="0" presId="urn:microsoft.com/office/officeart/2005/8/layout/hProcess7"/>
    <dgm:cxn modelId="{B7418DD3-6C5F-41B5-B8F1-7AE7A4684498}" type="presParOf" srcId="{3E288028-4220-4E47-BBEB-1D5D19141B31}" destId="{427FC1E3-0593-4C6D-B81C-9EA4B510122F}" srcOrd="1" destOrd="0" presId="urn:microsoft.com/office/officeart/2005/8/layout/hProcess7"/>
    <dgm:cxn modelId="{1438EAD4-F4B3-4DA4-9D20-433455E741AB}" type="presParOf" srcId="{3E288028-4220-4E47-BBEB-1D5D19141B31}" destId="{C139935C-F600-418F-A856-64BDD8CDFB88}" srcOrd="2" destOrd="0" presId="urn:microsoft.com/office/officeart/2005/8/layout/hProcess7"/>
    <dgm:cxn modelId="{1F97E04D-7A59-4BE8-8CEC-B78AD2A348FA}" type="presParOf" srcId="{2358811D-AD16-4485-B83D-7E120D5A3EBA}" destId="{CF0066F2-CC70-4EA8-8000-C53F5C1F24B1}" srcOrd="3" destOrd="0" presId="urn:microsoft.com/office/officeart/2005/8/layout/hProcess7"/>
    <dgm:cxn modelId="{DAD4EE1F-3037-4221-9C4F-7E726D4B3144}" type="presParOf" srcId="{2358811D-AD16-4485-B83D-7E120D5A3EBA}" destId="{B45ABC24-C39B-49D3-A2B7-250FD584F431}" srcOrd="4" destOrd="0" presId="urn:microsoft.com/office/officeart/2005/8/layout/hProcess7"/>
    <dgm:cxn modelId="{0F2E3E06-426E-4094-B04D-2B5668BF5F3A}" type="presParOf" srcId="{B45ABC24-C39B-49D3-A2B7-250FD584F431}" destId="{016B7851-ED07-41AA-91EF-5A835E3DD507}" srcOrd="0" destOrd="0" presId="urn:microsoft.com/office/officeart/2005/8/layout/hProcess7"/>
    <dgm:cxn modelId="{621DC790-A712-46AB-87A7-B1F34FB3AB2D}" type="presParOf" srcId="{B45ABC24-C39B-49D3-A2B7-250FD584F431}" destId="{3C991234-4C45-4AB5-B968-D7D02D36FF07}" srcOrd="1" destOrd="0" presId="urn:microsoft.com/office/officeart/2005/8/layout/hProcess7"/>
    <dgm:cxn modelId="{D0FFA00A-027B-4565-A360-88C336749A25}" type="presParOf" srcId="{2358811D-AD16-4485-B83D-7E120D5A3EBA}" destId="{0D6CEDD9-FE6B-4289-A4E9-FAD5E608FC70}" srcOrd="5" destOrd="0" presId="urn:microsoft.com/office/officeart/2005/8/layout/hProcess7"/>
    <dgm:cxn modelId="{AF78D372-299A-40B5-8FCE-8C166D939BF5}" type="presParOf" srcId="{2358811D-AD16-4485-B83D-7E120D5A3EBA}" destId="{3CFF5772-D6F9-4CB6-9AC5-B581493FA7EB}" srcOrd="6" destOrd="0" presId="urn:microsoft.com/office/officeart/2005/8/layout/hProcess7"/>
    <dgm:cxn modelId="{2E1561F0-7604-4D79-B186-261BEE576AE0}" type="presParOf" srcId="{3CFF5772-D6F9-4CB6-9AC5-B581493FA7EB}" destId="{E9B83AE6-5384-47B7-AAAB-433BDA8921D8}" srcOrd="0" destOrd="0" presId="urn:microsoft.com/office/officeart/2005/8/layout/hProcess7"/>
    <dgm:cxn modelId="{5987655B-1864-4659-8A4D-65418305CE60}" type="presParOf" srcId="{3CFF5772-D6F9-4CB6-9AC5-B581493FA7EB}" destId="{D91F4DFA-AF61-4DA7-B416-261203779B99}" srcOrd="1" destOrd="0" presId="urn:microsoft.com/office/officeart/2005/8/layout/hProcess7"/>
    <dgm:cxn modelId="{2967A5E4-0586-4265-90BA-B9DE9B9E623D}" type="presParOf" srcId="{3CFF5772-D6F9-4CB6-9AC5-B581493FA7EB}" destId="{372FA5E4-2668-4906-BA19-38B7056279DA}" srcOrd="2" destOrd="0" presId="urn:microsoft.com/office/officeart/2005/8/layout/hProcess7"/>
    <dgm:cxn modelId="{F8CFD819-889D-4C1B-883E-388389948EC5}" type="presParOf" srcId="{2358811D-AD16-4485-B83D-7E120D5A3EBA}" destId="{ABB0A569-9C34-4D4E-84EF-865AE0B32515}" srcOrd="7" destOrd="0" presId="urn:microsoft.com/office/officeart/2005/8/layout/hProcess7"/>
    <dgm:cxn modelId="{1BCC4B25-FA64-4315-A576-08D32658E560}" type="presParOf" srcId="{2358811D-AD16-4485-B83D-7E120D5A3EBA}" destId="{CB997035-ADEC-42DA-A965-560512AF96AB}" srcOrd="8" destOrd="0" presId="urn:microsoft.com/office/officeart/2005/8/layout/hProcess7"/>
    <dgm:cxn modelId="{B09A0891-C825-486D-9E7B-73126E752F28}" type="presParOf" srcId="{CB997035-ADEC-42DA-A965-560512AF96AB}" destId="{07C15E4C-134F-4BF2-8D38-276CD15FB5CB}" srcOrd="0" destOrd="0" presId="urn:microsoft.com/office/officeart/2005/8/layout/hProcess7"/>
    <dgm:cxn modelId="{83348A1D-42B8-451C-B361-2E4C4ADBF3F6}" type="presParOf" srcId="{CB997035-ADEC-42DA-A965-560512AF96AB}" destId="{52C6F37B-210A-4D9B-B8BC-E25B0F0E80DC}" srcOrd="1" destOrd="0" presId="urn:microsoft.com/office/officeart/2005/8/layout/hProcess7"/>
    <dgm:cxn modelId="{0DD9B9F3-6C5F-4EF9-9FC5-8C597DA2C186}" type="presParOf" srcId="{2358811D-AD16-4485-B83D-7E120D5A3EBA}" destId="{948589CC-9AF1-4529-868F-F721667C0997}" srcOrd="9" destOrd="0" presId="urn:microsoft.com/office/officeart/2005/8/layout/hProcess7"/>
    <dgm:cxn modelId="{284D6991-587B-4022-86C3-229CC9D1B0A7}" type="presParOf" srcId="{2358811D-AD16-4485-B83D-7E120D5A3EBA}" destId="{23FBD563-97D6-439A-BF43-01FA53FEE2BA}" srcOrd="10" destOrd="0" presId="urn:microsoft.com/office/officeart/2005/8/layout/hProcess7"/>
    <dgm:cxn modelId="{5E4CFF1A-8CA6-481C-9BCA-AEF48D010C25}" type="presParOf" srcId="{23FBD563-97D6-439A-BF43-01FA53FEE2BA}" destId="{B9A470A8-08B0-44A3-B7B5-A4331B042B8A}" srcOrd="0" destOrd="0" presId="urn:microsoft.com/office/officeart/2005/8/layout/hProcess7"/>
    <dgm:cxn modelId="{3223D08D-349B-4DEC-A2CF-6D2A032F9C89}" type="presParOf" srcId="{23FBD563-97D6-439A-BF43-01FA53FEE2BA}" destId="{D79CC247-1F61-4E90-9866-DAA70D747B32}" srcOrd="1" destOrd="0" presId="urn:microsoft.com/office/officeart/2005/8/layout/hProcess7"/>
    <dgm:cxn modelId="{65D5E233-7E54-4B0B-86EF-0DAF6C4B5826}" type="presParOf" srcId="{23FBD563-97D6-439A-BF43-01FA53FEE2BA}" destId="{45DD9CF7-DECB-49AC-9BD4-9B3930A3B294}" srcOrd="2" destOrd="0" presId="urn:microsoft.com/office/officeart/2005/8/layout/hProcess7"/>
    <dgm:cxn modelId="{93034C6D-282B-478D-B547-22ABE89CD0C3}" type="presParOf" srcId="{2358811D-AD16-4485-B83D-7E120D5A3EBA}" destId="{73EAF9D3-6EC6-4107-8357-4A60A231DF80}" srcOrd="11" destOrd="0" presId="urn:microsoft.com/office/officeart/2005/8/layout/hProcess7"/>
    <dgm:cxn modelId="{BCDBA993-B9D3-43EA-A901-0D3A587D0D32}" type="presParOf" srcId="{2358811D-AD16-4485-B83D-7E120D5A3EBA}" destId="{6ABCD757-8B53-407F-9CA6-88EDA2B905BC}" srcOrd="12" destOrd="0" presId="urn:microsoft.com/office/officeart/2005/8/layout/hProcess7"/>
    <dgm:cxn modelId="{ACBF964C-83F6-4CFA-B15C-3656B03740FF}" type="presParOf" srcId="{6ABCD757-8B53-407F-9CA6-88EDA2B905BC}" destId="{880FBCA3-1096-4E7C-874F-8D7904239F28}" srcOrd="0" destOrd="0" presId="urn:microsoft.com/office/officeart/2005/8/layout/hProcess7"/>
    <dgm:cxn modelId="{AFEDA3C4-43FA-492E-96D2-5EAC47F3CE7D}" type="presParOf" srcId="{6ABCD757-8B53-407F-9CA6-88EDA2B905BC}" destId="{E0AEE7EF-2D1A-4BD5-90B6-3883A7DF297D}" srcOrd="1" destOrd="0" presId="urn:microsoft.com/office/officeart/2005/8/layout/hProcess7"/>
  </dgm:cxnLst>
  <dgm:bg>
    <a:effect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6_2" csCatId="accent6" phldr="1"/>
      <dgm:spPr/>
      <dgm:t>
        <a:bodyPr/>
        <a:lstStyle/>
        <a:p>
          <a:endParaRPr lang="en-US"/>
        </a:p>
      </dgm:t>
    </dgm:pt>
    <dgm:pt modelId="{52AC4D52-AC6B-43A5-83D3-92B328BC6853}">
      <dgm:prSet phldrT="[Text]" custT="1"/>
      <dgm:spPr>
        <a:effectLst>
          <a:outerShdw blurRad="50800" dist="38100" dir="2700000" algn="tl" rotWithShape="0">
            <a:prstClr val="black">
              <a:alpha val="40000"/>
            </a:prstClr>
          </a:outerShdw>
        </a:effectLst>
      </dgm:spPr>
      <dgm:t>
        <a:bodyPr/>
        <a:lstStyle/>
        <a:p>
          <a:r>
            <a:rPr lang="en-US" sz="800" b="1"/>
            <a:t>NOVEMBER</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EBB1B637-C7A6-4FB0-A677-16961CC89DBF}">
      <dgm:prSet phldrT="[Text]" custT="1"/>
      <dgm:spPr>
        <a:effectLst>
          <a:outerShdw blurRad="50800" dist="38100" dir="2700000" algn="tl" rotWithShape="0">
            <a:prstClr val="black">
              <a:alpha val="40000"/>
            </a:prstClr>
          </a:outerShdw>
        </a:effectLst>
      </dgm:spPr>
      <dgm:t>
        <a:bodyPr/>
        <a:lstStyle/>
        <a:p>
          <a:r>
            <a:rPr lang="en-US" sz="800" b="1"/>
            <a:t>DECEMBER</a:t>
          </a:r>
        </a:p>
      </dgm:t>
    </dgm:pt>
    <dgm:pt modelId="{9152080C-04A0-4A9C-8236-DAB33AFEFD46}" type="parTrans" cxnId="{FC74EC21-45C6-4431-A8D0-9AB10D7F5D1E}">
      <dgm:prSet/>
      <dgm:spPr/>
      <dgm:t>
        <a:bodyPr/>
        <a:lstStyle/>
        <a:p>
          <a:endParaRPr lang="en-US" sz="800" b="1"/>
        </a:p>
      </dgm:t>
    </dgm:pt>
    <dgm:pt modelId="{5F4F1DFB-B445-486F-80FC-689DC44D05C5}" type="sibTrans" cxnId="{FC74EC21-45C6-4431-A8D0-9AB10D7F5D1E}">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2" custLinFactNeighborX="-11385"/>
      <dgm:spPr/>
    </dgm:pt>
    <dgm:pt modelId="{8DBA6631-669F-405E-9DE8-0FA381224CCB}" type="pres">
      <dgm:prSet presAssocID="{52AC4D52-AC6B-43A5-83D3-92B328BC6853}" presName="parentNode" presStyleLbl="node1" presStyleIdx="0" presStyleCnt="2">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1"/>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7E54EF28-F8B3-4243-A076-5C3E61512D4F}" type="pres">
      <dgm:prSet presAssocID="{EBB1B637-C7A6-4FB0-A677-16961CC89DBF}" presName="compositeNode" presStyleCnt="0">
        <dgm:presLayoutVars>
          <dgm:bulletEnabled val="1"/>
        </dgm:presLayoutVars>
      </dgm:prSet>
      <dgm:spPr/>
    </dgm:pt>
    <dgm:pt modelId="{64520AE6-CA28-44A4-BD01-EAAB20F3659C}" type="pres">
      <dgm:prSet presAssocID="{EBB1B637-C7A6-4FB0-A677-16961CC89DBF}" presName="bgRect" presStyleLbl="node1" presStyleIdx="1" presStyleCnt="2"/>
      <dgm:spPr/>
    </dgm:pt>
    <dgm:pt modelId="{28A1B819-FD77-4B28-83B2-66168443303B}" type="pres">
      <dgm:prSet presAssocID="{EBB1B637-C7A6-4FB0-A677-16961CC89DBF}" presName="parentNode" presStyleLbl="node1" presStyleIdx="1" presStyleCnt="2">
        <dgm:presLayoutVars>
          <dgm:chMax val="0"/>
          <dgm:bulletEnabled val="1"/>
        </dgm:presLayoutVars>
      </dgm:prSet>
      <dgm:spPr/>
    </dgm:pt>
  </dgm:ptLst>
  <dgm:cxnLst>
    <dgm:cxn modelId="{FC2BB10C-A217-482F-83E6-84814AC8DDEE}" type="presOf" srcId="{52AC4D52-AC6B-43A5-83D3-92B328BC6853}" destId="{8DBA6631-669F-405E-9DE8-0FA381224CCB}" srcOrd="1" destOrd="0" presId="urn:microsoft.com/office/officeart/2005/8/layout/hProcess7"/>
    <dgm:cxn modelId="{FC74EC21-45C6-4431-A8D0-9AB10D7F5D1E}" srcId="{F3CC4D8D-51D0-4CAB-A7E0-F3C82C757EE3}" destId="{EBB1B637-C7A6-4FB0-A677-16961CC89DBF}" srcOrd="1" destOrd="0" parTransId="{9152080C-04A0-4A9C-8236-DAB33AFEFD46}" sibTransId="{5F4F1DFB-B445-486F-80FC-689DC44D05C5}"/>
    <dgm:cxn modelId="{3E47702F-5B6D-4297-BD8A-20753A23DC42}" type="presOf" srcId="{EBB1B637-C7A6-4FB0-A677-16961CC89DBF}" destId="{64520AE6-CA28-44A4-BD01-EAAB20F3659C}" srcOrd="0" destOrd="0" presId="urn:microsoft.com/office/officeart/2005/8/layout/hProcess7"/>
    <dgm:cxn modelId="{47004640-D7CE-4240-81A4-C3B91D89B896}" type="presOf" srcId="{F3CC4D8D-51D0-4CAB-A7E0-F3C82C757EE3}" destId="{2358811D-AD16-4485-B83D-7E120D5A3EBA}"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FCE28AAA-2816-49F6-B284-B2E317603930}" type="presOf" srcId="{52AC4D52-AC6B-43A5-83D3-92B328BC6853}" destId="{4F4D0479-E343-4435-B0DE-6E8EA1D63082}" srcOrd="0" destOrd="0" presId="urn:microsoft.com/office/officeart/2005/8/layout/hProcess7"/>
    <dgm:cxn modelId="{67D2F0F4-21D5-4AC7-A53E-30A6AA0B0CC8}" type="presOf" srcId="{EBB1B637-C7A6-4FB0-A677-16961CC89DBF}" destId="{28A1B819-FD77-4B28-83B2-66168443303B}" srcOrd="1"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DD468344-B610-47A4-BE5A-7BA394CAE2B7}" type="presParOf" srcId="{2358811D-AD16-4485-B83D-7E120D5A3EBA}" destId="{FEF3A57A-DA77-4CFC-ACAF-52A56EB8CC18}" srcOrd="1" destOrd="0" presId="urn:microsoft.com/office/officeart/2005/8/layout/hProcess7"/>
    <dgm:cxn modelId="{4005ACEA-8AF0-4E3D-8928-D74104F26A44}" type="presParOf" srcId="{2358811D-AD16-4485-B83D-7E120D5A3EBA}" destId="{3E288028-4220-4E47-BBEB-1D5D19141B31}" srcOrd="2" destOrd="0" presId="urn:microsoft.com/office/officeart/2005/8/layout/hProcess7"/>
    <dgm:cxn modelId="{56B25509-35F8-40FA-B868-F422A2BD787F}" type="presParOf" srcId="{3E288028-4220-4E47-BBEB-1D5D19141B31}" destId="{3AB04FDB-C8A5-4B67-B663-AEC9684C0F1B}" srcOrd="0" destOrd="0" presId="urn:microsoft.com/office/officeart/2005/8/layout/hProcess7"/>
    <dgm:cxn modelId="{7937DBBC-139E-4FB5-B7F0-49A24738E6D9}" type="presParOf" srcId="{3E288028-4220-4E47-BBEB-1D5D19141B31}" destId="{427FC1E3-0593-4C6D-B81C-9EA4B510122F}" srcOrd="1" destOrd="0" presId="urn:microsoft.com/office/officeart/2005/8/layout/hProcess7"/>
    <dgm:cxn modelId="{C7DDC9DE-3F63-4B35-94C9-1B2A668E062E}" type="presParOf" srcId="{3E288028-4220-4E47-BBEB-1D5D19141B31}" destId="{C139935C-F600-418F-A856-64BDD8CDFB88}" srcOrd="2" destOrd="0" presId="urn:microsoft.com/office/officeart/2005/8/layout/hProcess7"/>
    <dgm:cxn modelId="{C6B81CD1-23CA-4C10-BA09-E6855FAFE057}" type="presParOf" srcId="{2358811D-AD16-4485-B83D-7E120D5A3EBA}" destId="{CF0066F2-CC70-4EA8-8000-C53F5C1F24B1}" srcOrd="3" destOrd="0" presId="urn:microsoft.com/office/officeart/2005/8/layout/hProcess7"/>
    <dgm:cxn modelId="{15361BC1-18F3-4A5B-AF33-E423BBA3D62D}" type="presParOf" srcId="{2358811D-AD16-4485-B83D-7E120D5A3EBA}" destId="{7E54EF28-F8B3-4243-A076-5C3E61512D4F}" srcOrd="4" destOrd="0" presId="urn:microsoft.com/office/officeart/2005/8/layout/hProcess7"/>
    <dgm:cxn modelId="{9052410A-F99C-4C13-B78F-A96E8B57FDF9}" type="presParOf" srcId="{7E54EF28-F8B3-4243-A076-5C3E61512D4F}" destId="{64520AE6-CA28-44A4-BD01-EAAB20F3659C}" srcOrd="0" destOrd="0" presId="urn:microsoft.com/office/officeart/2005/8/layout/hProcess7"/>
    <dgm:cxn modelId="{016878EA-90AE-4DCA-80B4-625FBAC10CD8}" type="presParOf" srcId="{7E54EF28-F8B3-4243-A076-5C3E61512D4F}" destId="{28A1B819-FD77-4B28-83B2-66168443303B}" srcOrd="1" destOrd="0" presId="urn:microsoft.com/office/officeart/2005/8/layout/hProcess7"/>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4_2" csCatId="accent4" phldr="1"/>
      <dgm:spPr/>
      <dgm:t>
        <a:bodyPr/>
        <a:lstStyle/>
        <a:p>
          <a:endParaRPr lang="en-US"/>
        </a:p>
      </dgm:t>
    </dgm:pt>
    <dgm:pt modelId="{52AC4D52-AC6B-43A5-83D3-92B328BC6853}">
      <dgm:prSet phldrT="[Text]" custT="1"/>
      <dgm:spPr>
        <a:effectLst>
          <a:outerShdw blurRad="50800" dist="38100" dir="2700000" algn="tl" rotWithShape="0">
            <a:prstClr val="black">
              <a:alpha val="40000"/>
            </a:prstClr>
          </a:outerShdw>
        </a:effectLst>
      </dgm:spPr>
      <dgm:t>
        <a:bodyPr/>
        <a:lstStyle/>
        <a:p>
          <a:r>
            <a:rPr lang="en-US" sz="800" b="1"/>
            <a:t>JANUARY</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555B6739-710A-4B4D-9EBD-6F3E0D5E4D89}">
      <dgm:prSet phldrT="[Text]" custT="1"/>
      <dgm:spPr>
        <a:effectLst>
          <a:outerShdw blurRad="50800" dist="38100" dir="2700000" algn="tl" rotWithShape="0">
            <a:prstClr val="black">
              <a:alpha val="40000"/>
            </a:prstClr>
          </a:outerShdw>
        </a:effectLst>
      </dgm:spPr>
      <dgm:t>
        <a:bodyPr/>
        <a:lstStyle/>
        <a:p>
          <a:r>
            <a:rPr lang="en-US" sz="800" b="1"/>
            <a:t>FEBRUARY</a:t>
          </a:r>
        </a:p>
      </dgm:t>
    </dgm:pt>
    <dgm:pt modelId="{BE4071A8-D943-469B-971A-C9DD1E11C579}" type="parTrans" cxnId="{44149030-9C13-4EEE-BD15-1C774FB8E2DB}">
      <dgm:prSet/>
      <dgm:spPr/>
      <dgm:t>
        <a:bodyPr/>
        <a:lstStyle/>
        <a:p>
          <a:endParaRPr lang="en-US" sz="800" b="1"/>
        </a:p>
      </dgm:t>
    </dgm:pt>
    <dgm:pt modelId="{C8630810-E520-4CBC-B08B-16CFA55F1689}" type="sibTrans" cxnId="{44149030-9C13-4EEE-BD15-1C774FB8E2DB}">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2" custScaleY="103219"/>
      <dgm:spPr/>
    </dgm:pt>
    <dgm:pt modelId="{8DBA6631-669F-405E-9DE8-0FA381224CCB}" type="pres">
      <dgm:prSet presAssocID="{52AC4D52-AC6B-43A5-83D3-92B328BC6853}" presName="parentNode" presStyleLbl="node1" presStyleIdx="0" presStyleCnt="2">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1"/>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541A5A60-12CA-4B2E-A81F-DB448263A5D1}" type="pres">
      <dgm:prSet presAssocID="{555B6739-710A-4B4D-9EBD-6F3E0D5E4D89}" presName="compositeNode" presStyleCnt="0">
        <dgm:presLayoutVars>
          <dgm:bulletEnabled val="1"/>
        </dgm:presLayoutVars>
      </dgm:prSet>
      <dgm:spPr/>
    </dgm:pt>
    <dgm:pt modelId="{E0A01FB4-1D39-44C8-BE71-7169CCA8ECD3}" type="pres">
      <dgm:prSet presAssocID="{555B6739-710A-4B4D-9EBD-6F3E0D5E4D89}" presName="bgRect" presStyleLbl="node1" presStyleIdx="1" presStyleCnt="2" custScaleY="103219"/>
      <dgm:spPr/>
    </dgm:pt>
    <dgm:pt modelId="{2B04F61E-F09D-4572-A85C-17147C8ACF18}" type="pres">
      <dgm:prSet presAssocID="{555B6739-710A-4B4D-9EBD-6F3E0D5E4D89}" presName="parentNode" presStyleLbl="node1" presStyleIdx="1" presStyleCnt="2">
        <dgm:presLayoutVars>
          <dgm:chMax val="0"/>
          <dgm:bulletEnabled val="1"/>
        </dgm:presLayoutVars>
      </dgm:prSet>
      <dgm:spPr/>
    </dgm:pt>
  </dgm:ptLst>
  <dgm:cxnLst>
    <dgm:cxn modelId="{FC2BB10C-A217-482F-83E6-84814AC8DDEE}" type="presOf" srcId="{52AC4D52-AC6B-43A5-83D3-92B328BC6853}" destId="{8DBA6631-669F-405E-9DE8-0FA381224CCB}" srcOrd="1" destOrd="0" presId="urn:microsoft.com/office/officeart/2005/8/layout/hProcess7"/>
    <dgm:cxn modelId="{44149030-9C13-4EEE-BD15-1C774FB8E2DB}" srcId="{F3CC4D8D-51D0-4CAB-A7E0-F3C82C757EE3}" destId="{555B6739-710A-4B4D-9EBD-6F3E0D5E4D89}" srcOrd="1" destOrd="0" parTransId="{BE4071A8-D943-469B-971A-C9DD1E11C579}" sibTransId="{C8630810-E520-4CBC-B08B-16CFA55F1689}"/>
    <dgm:cxn modelId="{47004640-D7CE-4240-81A4-C3B91D89B896}" type="presOf" srcId="{F3CC4D8D-51D0-4CAB-A7E0-F3C82C757EE3}" destId="{2358811D-AD16-4485-B83D-7E120D5A3EBA}" srcOrd="0" destOrd="0" presId="urn:microsoft.com/office/officeart/2005/8/layout/hProcess7"/>
    <dgm:cxn modelId="{C7995B50-B2EC-4B7A-8EDC-193948AFE33D}" type="presOf" srcId="{555B6739-710A-4B4D-9EBD-6F3E0D5E4D89}" destId="{E0A01FB4-1D39-44C8-BE71-7169CCA8ECD3}"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FCE28AAA-2816-49F6-B284-B2E317603930}" type="presOf" srcId="{52AC4D52-AC6B-43A5-83D3-92B328BC6853}" destId="{4F4D0479-E343-4435-B0DE-6E8EA1D63082}" srcOrd="0" destOrd="0" presId="urn:microsoft.com/office/officeart/2005/8/layout/hProcess7"/>
    <dgm:cxn modelId="{A391BEF9-A702-4414-B0C5-F7070ABBB233}" type="presOf" srcId="{555B6739-710A-4B4D-9EBD-6F3E0D5E4D89}" destId="{2B04F61E-F09D-4572-A85C-17147C8ACF18}" srcOrd="1"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8C9189C4-A90F-40C6-9AF8-A3575EFE71C6}" type="presParOf" srcId="{2358811D-AD16-4485-B83D-7E120D5A3EBA}" destId="{FEF3A57A-DA77-4CFC-ACAF-52A56EB8CC18}" srcOrd="1" destOrd="0" presId="urn:microsoft.com/office/officeart/2005/8/layout/hProcess7"/>
    <dgm:cxn modelId="{26E50F10-DEB5-46CF-BC69-36075799C1E6}" type="presParOf" srcId="{2358811D-AD16-4485-B83D-7E120D5A3EBA}" destId="{3E288028-4220-4E47-BBEB-1D5D19141B31}" srcOrd="2" destOrd="0" presId="urn:microsoft.com/office/officeart/2005/8/layout/hProcess7"/>
    <dgm:cxn modelId="{E402CA12-CBB4-4281-9724-FB7252E31CAC}" type="presParOf" srcId="{3E288028-4220-4E47-BBEB-1D5D19141B31}" destId="{3AB04FDB-C8A5-4B67-B663-AEC9684C0F1B}" srcOrd="0" destOrd="0" presId="urn:microsoft.com/office/officeart/2005/8/layout/hProcess7"/>
    <dgm:cxn modelId="{955438AF-5128-44A4-B1BC-80FD6FB8D9F4}" type="presParOf" srcId="{3E288028-4220-4E47-BBEB-1D5D19141B31}" destId="{427FC1E3-0593-4C6D-B81C-9EA4B510122F}" srcOrd="1" destOrd="0" presId="urn:microsoft.com/office/officeart/2005/8/layout/hProcess7"/>
    <dgm:cxn modelId="{7053B697-A9C2-45D5-B19F-9D9DC843CB8C}" type="presParOf" srcId="{3E288028-4220-4E47-BBEB-1D5D19141B31}" destId="{C139935C-F600-418F-A856-64BDD8CDFB88}" srcOrd="2" destOrd="0" presId="urn:microsoft.com/office/officeart/2005/8/layout/hProcess7"/>
    <dgm:cxn modelId="{3AD4FAD1-92BA-4383-BE1C-BBC707BC0668}" type="presParOf" srcId="{2358811D-AD16-4485-B83D-7E120D5A3EBA}" destId="{CF0066F2-CC70-4EA8-8000-C53F5C1F24B1}" srcOrd="3" destOrd="0" presId="urn:microsoft.com/office/officeart/2005/8/layout/hProcess7"/>
    <dgm:cxn modelId="{4E038536-0307-4C83-922A-61B0CBAD6397}" type="presParOf" srcId="{2358811D-AD16-4485-B83D-7E120D5A3EBA}" destId="{541A5A60-12CA-4B2E-A81F-DB448263A5D1}" srcOrd="4" destOrd="0" presId="urn:microsoft.com/office/officeart/2005/8/layout/hProcess7"/>
    <dgm:cxn modelId="{E3514386-801C-4413-B9E7-2533C44414EA}" type="presParOf" srcId="{541A5A60-12CA-4B2E-A81F-DB448263A5D1}" destId="{E0A01FB4-1D39-44C8-BE71-7169CCA8ECD3}" srcOrd="0" destOrd="0" presId="urn:microsoft.com/office/officeart/2005/8/layout/hProcess7"/>
    <dgm:cxn modelId="{3FFD1008-D2A8-4573-A616-B53A9B85C44C}" type="presParOf" srcId="{541A5A60-12CA-4B2E-A81F-DB448263A5D1}" destId="{2B04F61E-F09D-4572-A85C-17147C8ACF18}" srcOrd="1" destOrd="0" presId="urn:microsoft.com/office/officeart/2005/8/layout/hProcess7"/>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0_3" csCatId="mainScheme" phldr="1"/>
      <dgm:spPr/>
      <dgm:t>
        <a:bodyPr/>
        <a:lstStyle/>
        <a:p>
          <a:endParaRPr lang="en-US"/>
        </a:p>
      </dgm:t>
    </dgm:pt>
    <dgm:pt modelId="{52AC4D52-AC6B-43A5-83D3-92B328BC6853}">
      <dgm:prSet phldrT="[Text]" custT="1"/>
      <dgm:spPr>
        <a:solidFill>
          <a:schemeClr val="accent2"/>
        </a:solidFill>
        <a:effectLst>
          <a:outerShdw blurRad="50800" dist="38100" dir="2700000" algn="tl" rotWithShape="0">
            <a:prstClr val="black">
              <a:alpha val="40000"/>
            </a:prstClr>
          </a:outerShdw>
        </a:effectLst>
      </dgm:spPr>
      <dgm:t>
        <a:bodyPr/>
        <a:lstStyle/>
        <a:p>
          <a:r>
            <a:rPr lang="en-US" sz="800" b="1"/>
            <a:t>MARCH</a:t>
          </a:r>
        </a:p>
      </dgm:t>
    </dgm:pt>
    <dgm:pt modelId="{581199FB-FCCF-4315-B0DB-6D33F0196465}" type="parTrans" cxnId="{8A2045A0-E317-45C6-944C-E0E4192C535C}">
      <dgm:prSet/>
      <dgm:spPr/>
      <dgm:t>
        <a:bodyPr/>
        <a:lstStyle/>
        <a:p>
          <a:endParaRPr lang="en-US" b="1"/>
        </a:p>
      </dgm:t>
    </dgm:pt>
    <dgm:pt modelId="{1254B334-7EDA-4AF8-88C3-3EB9B35C40A4}" type="sibTrans" cxnId="{8A2045A0-E317-45C6-944C-E0E4192C535C}">
      <dgm:prSet/>
      <dgm:spPr/>
      <dgm:t>
        <a:bodyPr/>
        <a:lstStyle/>
        <a:p>
          <a:endParaRPr lang="en-US"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1" custLinFactNeighborX="-31734" custLinFactNeighborY="5074"/>
      <dgm:spPr/>
    </dgm:pt>
    <dgm:pt modelId="{8DBA6631-669F-405E-9DE8-0FA381224CCB}" type="pres">
      <dgm:prSet presAssocID="{52AC4D52-AC6B-43A5-83D3-92B328BC6853}" presName="parentNode" presStyleLbl="node1" presStyleIdx="0" presStyleCnt="1">
        <dgm:presLayoutVars>
          <dgm:chMax val="0"/>
          <dgm:bulletEnabled val="1"/>
        </dgm:presLayoutVars>
      </dgm:prSet>
      <dgm:spPr/>
    </dgm:pt>
  </dgm:ptLst>
  <dgm:cxnLst>
    <dgm:cxn modelId="{FC2BB10C-A217-482F-83E6-84814AC8DDEE}" type="presOf" srcId="{52AC4D52-AC6B-43A5-83D3-92B328BC6853}" destId="{8DBA6631-669F-405E-9DE8-0FA381224CCB}" srcOrd="1" destOrd="0" presId="urn:microsoft.com/office/officeart/2005/8/layout/hProcess7"/>
    <dgm:cxn modelId="{47004640-D7CE-4240-81A4-C3B91D89B896}" type="presOf" srcId="{F3CC4D8D-51D0-4CAB-A7E0-F3C82C757EE3}" destId="{2358811D-AD16-4485-B83D-7E120D5A3EBA}"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FCE28AAA-2816-49F6-B284-B2E317603930}" type="presOf" srcId="{52AC4D52-AC6B-43A5-83D3-92B328BC6853}" destId="{4F4D0479-E343-4435-B0DE-6E8EA1D63082}" srcOrd="0"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2_2" csCatId="accent2" phldr="1"/>
      <dgm:spPr/>
      <dgm:t>
        <a:bodyPr/>
        <a:lstStyle/>
        <a:p>
          <a:endParaRPr lang="en-US"/>
        </a:p>
      </dgm:t>
    </dgm:pt>
    <dgm:pt modelId="{52AC4D52-AC6B-43A5-83D3-92B328BC6853}">
      <dgm:prSet phldrT="[Text]" custT="1"/>
      <dgm:spPr>
        <a:solidFill>
          <a:schemeClr val="tx2"/>
        </a:solidFill>
        <a:effectLst>
          <a:outerShdw blurRad="50800" dist="38100" dir="2700000" algn="tl" rotWithShape="0">
            <a:prstClr val="black">
              <a:alpha val="40000"/>
            </a:prstClr>
          </a:outerShdw>
        </a:effectLst>
      </dgm:spPr>
      <dgm:t>
        <a:bodyPr/>
        <a:lstStyle/>
        <a:p>
          <a:r>
            <a:rPr lang="en-US" sz="800" b="1"/>
            <a:t>APRIL</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4F64E705-69E2-475F-99FF-BEC892AAB192}">
      <dgm:prSet phldrT="[Text]" custT="1"/>
      <dgm:spPr>
        <a:solidFill>
          <a:schemeClr val="tx2"/>
        </a:solidFill>
        <a:effectLst>
          <a:outerShdw blurRad="50800" dist="38100" dir="2700000" algn="tl" rotWithShape="0">
            <a:prstClr val="black">
              <a:alpha val="40000"/>
            </a:prstClr>
          </a:outerShdw>
        </a:effectLst>
      </dgm:spPr>
      <dgm:t>
        <a:bodyPr/>
        <a:lstStyle/>
        <a:p>
          <a:r>
            <a:rPr lang="en-US" sz="800" b="1"/>
            <a:t>MAY</a:t>
          </a:r>
        </a:p>
      </dgm:t>
    </dgm:pt>
    <dgm:pt modelId="{D5DEE5B9-A91E-4C8C-B744-55E0C1493245}" type="parTrans" cxnId="{ABD8A239-8EFE-43AB-9CA7-50FD1D7DA839}">
      <dgm:prSet/>
      <dgm:spPr/>
      <dgm:t>
        <a:bodyPr/>
        <a:lstStyle/>
        <a:p>
          <a:endParaRPr lang="en-US" sz="800" b="1"/>
        </a:p>
      </dgm:t>
    </dgm:pt>
    <dgm:pt modelId="{41FE7F1B-7513-4CEB-9C8A-912B5A5F81B1}" type="sibTrans" cxnId="{ABD8A239-8EFE-43AB-9CA7-50FD1D7DA839}">
      <dgm:prSet/>
      <dgm:spPr/>
      <dgm:t>
        <a:bodyPr/>
        <a:lstStyle/>
        <a:p>
          <a:endParaRPr lang="en-US" sz="800" b="1"/>
        </a:p>
      </dgm:t>
    </dgm:pt>
    <dgm:pt modelId="{941D8FAD-1923-4504-9E1C-EE474DAC5009}">
      <dgm:prSet phldrT="[Text]" custT="1"/>
      <dgm:spPr>
        <a:solidFill>
          <a:schemeClr val="tx2"/>
        </a:solidFill>
        <a:effectLst>
          <a:outerShdw blurRad="50800" dist="38100" dir="2700000" algn="tl" rotWithShape="0">
            <a:prstClr val="black">
              <a:alpha val="40000"/>
            </a:prstClr>
          </a:outerShdw>
        </a:effectLst>
      </dgm:spPr>
      <dgm:t>
        <a:bodyPr/>
        <a:lstStyle/>
        <a:p>
          <a:r>
            <a:rPr lang="en-US" sz="800" b="1"/>
            <a:t>JUNE</a:t>
          </a:r>
        </a:p>
      </dgm:t>
    </dgm:pt>
    <dgm:pt modelId="{F325BDD1-915E-4022-8C27-2910FF4D4120}" type="parTrans" cxnId="{2BCA0057-8692-4F6E-B881-23DCD90A896F}">
      <dgm:prSet/>
      <dgm:spPr/>
      <dgm:t>
        <a:bodyPr/>
        <a:lstStyle/>
        <a:p>
          <a:endParaRPr lang="en-US" sz="800" b="1"/>
        </a:p>
      </dgm:t>
    </dgm:pt>
    <dgm:pt modelId="{8700EE5E-F7E0-465B-8D24-1F8A31DE3286}" type="sibTrans" cxnId="{2BCA0057-8692-4F6E-B881-23DCD90A896F}">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3"/>
      <dgm:spPr/>
    </dgm:pt>
    <dgm:pt modelId="{8DBA6631-669F-405E-9DE8-0FA381224CCB}" type="pres">
      <dgm:prSet presAssocID="{52AC4D52-AC6B-43A5-83D3-92B328BC6853}" presName="parentNode" presStyleLbl="node1" presStyleIdx="0" presStyleCnt="3">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2"/>
      <dgm:spPr>
        <a:ln>
          <a:solidFill>
            <a:schemeClr val="tx2"/>
          </a:solidFill>
        </a:ln>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8DF83716-D5F9-463A-8AF3-4F280F01A457}" type="pres">
      <dgm:prSet presAssocID="{4F64E705-69E2-475F-99FF-BEC892AAB192}" presName="compositeNode" presStyleCnt="0">
        <dgm:presLayoutVars>
          <dgm:bulletEnabled val="1"/>
        </dgm:presLayoutVars>
      </dgm:prSet>
      <dgm:spPr/>
    </dgm:pt>
    <dgm:pt modelId="{168CDFC9-90CE-424B-A4E8-278ACC8BE182}" type="pres">
      <dgm:prSet presAssocID="{4F64E705-69E2-475F-99FF-BEC892AAB192}" presName="bgRect" presStyleLbl="node1" presStyleIdx="1" presStyleCnt="3"/>
      <dgm:spPr/>
    </dgm:pt>
    <dgm:pt modelId="{0A64D82D-49F7-4CC1-8D0C-96DB8D3D2055}" type="pres">
      <dgm:prSet presAssocID="{4F64E705-69E2-475F-99FF-BEC892AAB192}" presName="parentNode" presStyleLbl="node1" presStyleIdx="1" presStyleCnt="3">
        <dgm:presLayoutVars>
          <dgm:chMax val="0"/>
          <dgm:bulletEnabled val="1"/>
        </dgm:presLayoutVars>
      </dgm:prSet>
      <dgm:spPr/>
    </dgm:pt>
    <dgm:pt modelId="{7A97E7EF-DFC5-4F2B-BF3D-1ADC4F8FBF71}" type="pres">
      <dgm:prSet presAssocID="{41FE7F1B-7513-4CEB-9C8A-912B5A5F81B1}" presName="hSp" presStyleCnt="0"/>
      <dgm:spPr/>
    </dgm:pt>
    <dgm:pt modelId="{95AA93D9-143A-4179-94D5-A324117C7B13}" type="pres">
      <dgm:prSet presAssocID="{41FE7F1B-7513-4CEB-9C8A-912B5A5F81B1}" presName="vProcSp" presStyleCnt="0"/>
      <dgm:spPr/>
    </dgm:pt>
    <dgm:pt modelId="{4A6FDF96-32D7-482F-B970-27A45A97B9C6}" type="pres">
      <dgm:prSet presAssocID="{41FE7F1B-7513-4CEB-9C8A-912B5A5F81B1}" presName="vSp1" presStyleCnt="0"/>
      <dgm:spPr/>
    </dgm:pt>
    <dgm:pt modelId="{FE0A7E94-0825-4074-865F-1ACA6778AEB4}" type="pres">
      <dgm:prSet presAssocID="{41FE7F1B-7513-4CEB-9C8A-912B5A5F81B1}" presName="simulatedConn" presStyleLbl="solidFgAcc1" presStyleIdx="1" presStyleCnt="2"/>
      <dgm:spPr>
        <a:ln>
          <a:solidFill>
            <a:schemeClr val="tx2"/>
          </a:solidFill>
        </a:ln>
      </dgm:spPr>
    </dgm:pt>
    <dgm:pt modelId="{54FFFE83-7910-47CC-B537-4925EB1249C5}" type="pres">
      <dgm:prSet presAssocID="{41FE7F1B-7513-4CEB-9C8A-912B5A5F81B1}" presName="vSp2" presStyleCnt="0"/>
      <dgm:spPr/>
    </dgm:pt>
    <dgm:pt modelId="{014C3815-FB34-466B-AB2D-073A7779C233}" type="pres">
      <dgm:prSet presAssocID="{41FE7F1B-7513-4CEB-9C8A-912B5A5F81B1}" presName="sibTrans" presStyleCnt="0"/>
      <dgm:spPr/>
    </dgm:pt>
    <dgm:pt modelId="{04CE0C97-649D-40F9-8D53-611012A258F1}" type="pres">
      <dgm:prSet presAssocID="{941D8FAD-1923-4504-9E1C-EE474DAC5009}" presName="compositeNode" presStyleCnt="0">
        <dgm:presLayoutVars>
          <dgm:bulletEnabled val="1"/>
        </dgm:presLayoutVars>
      </dgm:prSet>
      <dgm:spPr/>
    </dgm:pt>
    <dgm:pt modelId="{430438FA-20BF-47B3-A949-A405D0DB09CD}" type="pres">
      <dgm:prSet presAssocID="{941D8FAD-1923-4504-9E1C-EE474DAC5009}" presName="bgRect" presStyleLbl="node1" presStyleIdx="2" presStyleCnt="3"/>
      <dgm:spPr/>
    </dgm:pt>
    <dgm:pt modelId="{529C4210-6100-40EB-89AC-75DE350AA14D}" type="pres">
      <dgm:prSet presAssocID="{941D8FAD-1923-4504-9E1C-EE474DAC5009}" presName="parentNode" presStyleLbl="node1" presStyleIdx="2" presStyleCnt="3">
        <dgm:presLayoutVars>
          <dgm:chMax val="0"/>
          <dgm:bulletEnabled val="1"/>
        </dgm:presLayoutVars>
      </dgm:prSet>
      <dgm:spPr/>
    </dgm:pt>
  </dgm:ptLst>
  <dgm:cxnLst>
    <dgm:cxn modelId="{1F2B7008-3410-4426-ACFA-102E44041719}" type="presOf" srcId="{941D8FAD-1923-4504-9E1C-EE474DAC5009}" destId="{430438FA-20BF-47B3-A949-A405D0DB09CD}" srcOrd="0" destOrd="0" presId="urn:microsoft.com/office/officeart/2005/8/layout/hProcess7"/>
    <dgm:cxn modelId="{FC2BB10C-A217-482F-83E6-84814AC8DDEE}" type="presOf" srcId="{52AC4D52-AC6B-43A5-83D3-92B328BC6853}" destId="{8DBA6631-669F-405E-9DE8-0FA381224CCB}" srcOrd="1" destOrd="0" presId="urn:microsoft.com/office/officeart/2005/8/layout/hProcess7"/>
    <dgm:cxn modelId="{E533C116-35AB-4BCC-916E-558A82A8DCB4}" type="presOf" srcId="{4F64E705-69E2-475F-99FF-BEC892AAB192}" destId="{0A64D82D-49F7-4CC1-8D0C-96DB8D3D2055}" srcOrd="1" destOrd="0" presId="urn:microsoft.com/office/officeart/2005/8/layout/hProcess7"/>
    <dgm:cxn modelId="{8FD70635-769F-4576-9704-224DCE82311E}" type="presOf" srcId="{4F64E705-69E2-475F-99FF-BEC892AAB192}" destId="{168CDFC9-90CE-424B-A4E8-278ACC8BE182}" srcOrd="0" destOrd="0" presId="urn:microsoft.com/office/officeart/2005/8/layout/hProcess7"/>
    <dgm:cxn modelId="{ABD8A239-8EFE-43AB-9CA7-50FD1D7DA839}" srcId="{F3CC4D8D-51D0-4CAB-A7E0-F3C82C757EE3}" destId="{4F64E705-69E2-475F-99FF-BEC892AAB192}" srcOrd="1" destOrd="0" parTransId="{D5DEE5B9-A91E-4C8C-B744-55E0C1493245}" sibTransId="{41FE7F1B-7513-4CEB-9C8A-912B5A5F81B1}"/>
    <dgm:cxn modelId="{47004640-D7CE-4240-81A4-C3B91D89B896}" type="presOf" srcId="{F3CC4D8D-51D0-4CAB-A7E0-F3C82C757EE3}" destId="{2358811D-AD16-4485-B83D-7E120D5A3EBA}" srcOrd="0" destOrd="0" presId="urn:microsoft.com/office/officeart/2005/8/layout/hProcess7"/>
    <dgm:cxn modelId="{2BCA0057-8692-4F6E-B881-23DCD90A896F}" srcId="{F3CC4D8D-51D0-4CAB-A7E0-F3C82C757EE3}" destId="{941D8FAD-1923-4504-9E1C-EE474DAC5009}" srcOrd="2" destOrd="0" parTransId="{F325BDD1-915E-4022-8C27-2910FF4D4120}" sibTransId="{8700EE5E-F7E0-465B-8D24-1F8A31DE3286}"/>
    <dgm:cxn modelId="{B2EEA894-5F21-4F31-B4AE-7A170A80A4AB}" type="presOf" srcId="{941D8FAD-1923-4504-9E1C-EE474DAC5009}" destId="{529C4210-6100-40EB-89AC-75DE350AA14D}" srcOrd="1"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FCE28AAA-2816-49F6-B284-B2E317603930}" type="presOf" srcId="{52AC4D52-AC6B-43A5-83D3-92B328BC6853}" destId="{4F4D0479-E343-4435-B0DE-6E8EA1D63082}" srcOrd="0"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7A5CC103-99AC-45E2-8071-6D5FC564999D}" type="presParOf" srcId="{2358811D-AD16-4485-B83D-7E120D5A3EBA}" destId="{FEF3A57A-DA77-4CFC-ACAF-52A56EB8CC18}" srcOrd="1" destOrd="0" presId="urn:microsoft.com/office/officeart/2005/8/layout/hProcess7"/>
    <dgm:cxn modelId="{59831372-D8DC-46A2-AD10-05D59FBD82D2}" type="presParOf" srcId="{2358811D-AD16-4485-B83D-7E120D5A3EBA}" destId="{3E288028-4220-4E47-BBEB-1D5D19141B31}" srcOrd="2" destOrd="0" presId="urn:microsoft.com/office/officeart/2005/8/layout/hProcess7"/>
    <dgm:cxn modelId="{C61A96E3-4440-47BE-90A5-741B170E1890}" type="presParOf" srcId="{3E288028-4220-4E47-BBEB-1D5D19141B31}" destId="{3AB04FDB-C8A5-4B67-B663-AEC9684C0F1B}" srcOrd="0" destOrd="0" presId="urn:microsoft.com/office/officeart/2005/8/layout/hProcess7"/>
    <dgm:cxn modelId="{3FC5A30C-63CC-4AB1-8B4B-2EB013E28C19}" type="presParOf" srcId="{3E288028-4220-4E47-BBEB-1D5D19141B31}" destId="{427FC1E3-0593-4C6D-B81C-9EA4B510122F}" srcOrd="1" destOrd="0" presId="urn:microsoft.com/office/officeart/2005/8/layout/hProcess7"/>
    <dgm:cxn modelId="{40728E14-3455-4D8C-AEFA-19CA105070D1}" type="presParOf" srcId="{3E288028-4220-4E47-BBEB-1D5D19141B31}" destId="{C139935C-F600-418F-A856-64BDD8CDFB88}" srcOrd="2" destOrd="0" presId="urn:microsoft.com/office/officeart/2005/8/layout/hProcess7"/>
    <dgm:cxn modelId="{4912032B-EAA5-4E85-BA0D-BB2A5E905DC1}" type="presParOf" srcId="{2358811D-AD16-4485-B83D-7E120D5A3EBA}" destId="{CF0066F2-CC70-4EA8-8000-C53F5C1F24B1}" srcOrd="3" destOrd="0" presId="urn:microsoft.com/office/officeart/2005/8/layout/hProcess7"/>
    <dgm:cxn modelId="{32447CE3-3FE3-415E-B033-8B6DFFCB6BD0}" type="presParOf" srcId="{2358811D-AD16-4485-B83D-7E120D5A3EBA}" destId="{8DF83716-D5F9-463A-8AF3-4F280F01A457}" srcOrd="4" destOrd="0" presId="urn:microsoft.com/office/officeart/2005/8/layout/hProcess7"/>
    <dgm:cxn modelId="{B265CF01-F0F4-4FD1-95DA-2AA92F046175}" type="presParOf" srcId="{8DF83716-D5F9-463A-8AF3-4F280F01A457}" destId="{168CDFC9-90CE-424B-A4E8-278ACC8BE182}" srcOrd="0" destOrd="0" presId="urn:microsoft.com/office/officeart/2005/8/layout/hProcess7"/>
    <dgm:cxn modelId="{682EF37E-E4B0-489D-B2BC-82C5978C1828}" type="presParOf" srcId="{8DF83716-D5F9-463A-8AF3-4F280F01A457}" destId="{0A64D82D-49F7-4CC1-8D0C-96DB8D3D2055}" srcOrd="1" destOrd="0" presId="urn:microsoft.com/office/officeart/2005/8/layout/hProcess7"/>
    <dgm:cxn modelId="{2EB30C55-66FE-4975-8F23-4A5A0EFB0721}" type="presParOf" srcId="{2358811D-AD16-4485-B83D-7E120D5A3EBA}" destId="{7A97E7EF-DFC5-4F2B-BF3D-1ADC4F8FBF71}" srcOrd="5" destOrd="0" presId="urn:microsoft.com/office/officeart/2005/8/layout/hProcess7"/>
    <dgm:cxn modelId="{2CC0B553-2585-4AE6-876D-7A1DAA7BF85D}" type="presParOf" srcId="{2358811D-AD16-4485-B83D-7E120D5A3EBA}" destId="{95AA93D9-143A-4179-94D5-A324117C7B13}" srcOrd="6" destOrd="0" presId="urn:microsoft.com/office/officeart/2005/8/layout/hProcess7"/>
    <dgm:cxn modelId="{C720F0FD-75B8-4A04-AF30-CB9F91520CAA}" type="presParOf" srcId="{95AA93D9-143A-4179-94D5-A324117C7B13}" destId="{4A6FDF96-32D7-482F-B970-27A45A97B9C6}" srcOrd="0" destOrd="0" presId="urn:microsoft.com/office/officeart/2005/8/layout/hProcess7"/>
    <dgm:cxn modelId="{E6419EEF-B068-4A01-BAB0-ADA288C0485E}" type="presParOf" srcId="{95AA93D9-143A-4179-94D5-A324117C7B13}" destId="{FE0A7E94-0825-4074-865F-1ACA6778AEB4}" srcOrd="1" destOrd="0" presId="urn:microsoft.com/office/officeart/2005/8/layout/hProcess7"/>
    <dgm:cxn modelId="{EB031F11-75D0-4608-9F87-983494A109BC}" type="presParOf" srcId="{95AA93D9-143A-4179-94D5-A324117C7B13}" destId="{54FFFE83-7910-47CC-B537-4925EB1249C5}" srcOrd="2" destOrd="0" presId="urn:microsoft.com/office/officeart/2005/8/layout/hProcess7"/>
    <dgm:cxn modelId="{614A8EF1-0F05-4C27-A431-C040A9A2C322}" type="presParOf" srcId="{2358811D-AD16-4485-B83D-7E120D5A3EBA}" destId="{014C3815-FB34-466B-AB2D-073A7779C233}" srcOrd="7" destOrd="0" presId="urn:microsoft.com/office/officeart/2005/8/layout/hProcess7"/>
    <dgm:cxn modelId="{345D2892-B988-4146-9BF6-08F30DD8B6A4}" type="presParOf" srcId="{2358811D-AD16-4485-B83D-7E120D5A3EBA}" destId="{04CE0C97-649D-40F9-8D53-611012A258F1}" srcOrd="8" destOrd="0" presId="urn:microsoft.com/office/officeart/2005/8/layout/hProcess7"/>
    <dgm:cxn modelId="{1EF82391-D5B9-4771-8112-4C886A816E2C}" type="presParOf" srcId="{04CE0C97-649D-40F9-8D53-611012A258F1}" destId="{430438FA-20BF-47B3-A949-A405D0DB09CD}" srcOrd="0" destOrd="0" presId="urn:microsoft.com/office/officeart/2005/8/layout/hProcess7"/>
    <dgm:cxn modelId="{91927034-A8CE-4D0C-AF77-DEAE01D8BB91}" type="presParOf" srcId="{04CE0C97-649D-40F9-8D53-611012A258F1}" destId="{529C4210-6100-40EB-89AC-75DE350AA14D}" srcOrd="1" destOrd="0" presId="urn:microsoft.com/office/officeart/2005/8/layout/hProcess7"/>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solidFill>
          <a:schemeClr val="accent5">
            <a:lumMod val="75000"/>
          </a:schemeClr>
        </a:solidFill>
      </dgm:spPr>
      <dgm:t>
        <a:bodyPr anchor="t"/>
        <a:lstStyle/>
        <a:p>
          <a:r>
            <a:rPr lang="en-US" sz="1400"/>
            <a:t>SESSION 1: Setting up for Success</a:t>
          </a:r>
        </a:p>
      </dgm:t>
    </dgm:pt>
    <dgm:pt modelId="{CA69EC14-8F26-4324-9465-B228833C3D9E}" type="parTrans" cxnId="{8DB8FAB8-F8BE-4232-8E1A-61CBAFE1B3A6}">
      <dgm:prSet/>
      <dgm:spPr/>
      <dgm:t>
        <a:bodyPr/>
        <a:lstStyle/>
        <a:p>
          <a:endParaRPr lang="en-US"/>
        </a:p>
      </dgm:t>
    </dgm:pt>
    <dgm:pt modelId="{095AE3E2-7CB6-43CA-A532-FBE35E2C2239}" type="sibTrans" cxnId="{8DB8FAB8-F8BE-4232-8E1A-61CBAFE1B3A6}">
      <dgm:prSet/>
      <dgm:spPr/>
      <dgm:t>
        <a:bodyPr/>
        <a:lstStyle/>
        <a:p>
          <a:endParaRPr lang="en-US"/>
        </a:p>
      </dgm:t>
    </dgm:pt>
    <dgm:pt modelId="{4F7AD0EE-0E26-4017-9F94-86272D93EFC3}">
      <dgm:prSet phldrT="[Text]" custT="1"/>
      <dgm:spPr>
        <a:solidFill>
          <a:srgbClr val="EAB200"/>
        </a:solidFill>
      </dgm:spPr>
      <dgm:t>
        <a:bodyPr anchor="t"/>
        <a:lstStyle/>
        <a:p>
          <a:r>
            <a:rPr lang="en-US" sz="1400"/>
            <a:t>SESSION 3: Using Your Data to Inform Instruction</a:t>
          </a:r>
        </a:p>
      </dgm:t>
    </dgm:pt>
    <dgm:pt modelId="{1B378C42-C627-4201-AE52-4BA974618512}" type="parTrans" cxnId="{EE6BF61A-B19F-4C39-8C06-B8706D9BA7BA}">
      <dgm:prSet/>
      <dgm:spPr/>
      <dgm:t>
        <a:bodyPr/>
        <a:lstStyle/>
        <a:p>
          <a:endParaRPr lang="en-US"/>
        </a:p>
      </dgm:t>
    </dgm:pt>
    <dgm:pt modelId="{51654D6A-95A4-4E7F-B6C4-FF063E7F512E}" type="sibTrans" cxnId="{EE6BF61A-B19F-4C39-8C06-B8706D9BA7BA}">
      <dgm:prSet/>
      <dgm:spPr/>
      <dgm:t>
        <a:bodyPr/>
        <a:lstStyle/>
        <a:p>
          <a:endParaRPr lang="en-US"/>
        </a:p>
      </dgm:t>
    </dgm:pt>
    <dgm:pt modelId="{DA761F70-B11F-4EA6-915D-15ADF7DDBA23}">
      <dgm:prSet phldrT="[Text]" custT="1"/>
      <dgm:spPr>
        <a:solidFill>
          <a:schemeClr val="accent2">
            <a:lumMod val="75000"/>
          </a:schemeClr>
        </a:solidFill>
      </dgm:spPr>
      <dgm:t>
        <a:bodyPr anchor="t"/>
        <a:lstStyle/>
        <a:p>
          <a:r>
            <a:rPr lang="en-US" sz="1400"/>
            <a:t>SESSION 4: </a:t>
          </a:r>
          <a:br>
            <a:rPr lang="en-US" sz="1400"/>
          </a:br>
          <a:r>
            <a:rPr lang="en-US" sz="1400"/>
            <a:t>True Integration</a:t>
          </a:r>
        </a:p>
      </dgm:t>
    </dgm:pt>
    <dgm:pt modelId="{205211D0-56BC-42B4-8B39-5E0986F07326}" type="parTrans" cxnId="{5EE004A5-3774-4BB1-B9EC-EDCC333FB895}">
      <dgm:prSet/>
      <dgm:spPr/>
      <dgm:t>
        <a:bodyPr/>
        <a:lstStyle/>
        <a:p>
          <a:endParaRPr lang="en-US"/>
        </a:p>
      </dgm:t>
    </dgm:pt>
    <dgm:pt modelId="{8B7B9245-1212-4EA2-8DBA-AB21D24D994E}" type="sibTrans" cxnId="{5EE004A5-3774-4BB1-B9EC-EDCC333FB895}">
      <dgm:prSet/>
      <dgm:spPr/>
      <dgm:t>
        <a:bodyPr/>
        <a:lstStyle/>
        <a:p>
          <a:endParaRPr lang="en-US"/>
        </a:p>
      </dgm:t>
    </dgm:pt>
    <dgm:pt modelId="{0C927F58-D0E1-4B01-A6B6-C603E890F398}">
      <dgm:prSet phldrT="[Text]" custT="1"/>
      <dgm:spPr>
        <a:solidFill>
          <a:schemeClr val="accent6">
            <a:lumMod val="75000"/>
          </a:schemeClr>
        </a:solidFill>
      </dgm:spPr>
      <dgm:t>
        <a:bodyPr anchor="t"/>
        <a:lstStyle/>
        <a:p>
          <a:r>
            <a:rPr lang="en-US" sz="1400"/>
            <a:t>SESSION 2: Monitoring and </a:t>
          </a:r>
          <a:r>
            <a:rPr lang="en-US" sz="1400" err="1"/>
            <a:t>Communi-cating</a:t>
          </a:r>
          <a:r>
            <a:rPr lang="en-US" sz="1400"/>
            <a:t> for Success</a:t>
          </a:r>
        </a:p>
      </dgm:t>
    </dgm:pt>
    <dgm:pt modelId="{79673275-EAE9-4B21-BD17-BA2A2DC472F8}" type="parTrans" cxnId="{CB5E5B09-20CD-4245-A349-FF2971C82599}">
      <dgm:prSet/>
      <dgm:spPr/>
      <dgm:t>
        <a:bodyPr/>
        <a:lstStyle/>
        <a:p>
          <a:endParaRPr lang="en-US"/>
        </a:p>
      </dgm:t>
    </dgm:pt>
    <dgm:pt modelId="{91B44C06-EF03-4B80-B764-56D43105AB17}" type="sibTrans" cxnId="{CB5E5B09-20CD-4245-A349-FF2971C82599}">
      <dgm:prSet/>
      <dgm:spPr/>
      <dgm:t>
        <a:bodyPr/>
        <a:lstStyle/>
        <a:p>
          <a:endParaRPr lang="en-US"/>
        </a:p>
      </dgm:t>
    </dgm:pt>
    <dgm:pt modelId="{87EBC7B2-62CC-4F4D-B8F1-6913234E01AB}">
      <dgm:prSet phldrT="[Text]" custT="1"/>
      <dgm:spPr>
        <a:solidFill>
          <a:schemeClr val="tx2">
            <a:lumMod val="75000"/>
          </a:schemeClr>
        </a:solidFill>
      </dgm:spPr>
      <dgm:t>
        <a:bodyPr anchor="t"/>
        <a:lstStyle/>
        <a:p>
          <a:r>
            <a:rPr lang="en-US" sz="1400"/>
            <a:t>SESSION 5: Planning for the Year Ahead</a:t>
          </a:r>
        </a:p>
      </dgm:t>
    </dgm:pt>
    <dgm:pt modelId="{792074DA-5FA9-4FC5-82A0-319076547753}" type="parTrans" cxnId="{2E1A1579-A6BA-476F-822B-86009E26C1D5}">
      <dgm:prSet/>
      <dgm:spPr/>
      <dgm:t>
        <a:bodyPr/>
        <a:lstStyle/>
        <a:p>
          <a:endParaRPr lang="en-US"/>
        </a:p>
      </dgm:t>
    </dgm:pt>
    <dgm:pt modelId="{B3C296FB-3485-4B9E-A81F-C9229475D8E6}" type="sibTrans" cxnId="{2E1A1579-A6BA-476F-822B-86009E26C1D5}">
      <dgm:prSet/>
      <dgm:spPr/>
      <dgm:t>
        <a:bodyPr/>
        <a:lstStyle/>
        <a:p>
          <a:endParaRPr lang="en-US"/>
        </a:p>
      </dgm:t>
    </dgm:pt>
    <dgm:pt modelId="{EDE82B6F-CA32-4C6B-8BFB-B30D12284093}">
      <dgm:prSet phldrT="[Text]" custT="1"/>
      <dgm:spPr>
        <a:solidFill>
          <a:schemeClr val="accent5">
            <a:lumMod val="75000"/>
          </a:schemeClr>
        </a:solidFill>
      </dgm:spPr>
      <dgm:t>
        <a:bodyPr lIns="0" rIns="0" anchor="t"/>
        <a:lstStyle/>
        <a:p>
          <a:r>
            <a:rPr lang="en-US" sz="1400" i="1">
              <a:solidFill>
                <a:schemeClr val="accent4"/>
              </a:solidFill>
            </a:rPr>
            <a:t>TECHNOLOGY TRAINING PART 1: Preparing</a:t>
          </a:r>
          <a:br>
            <a:rPr lang="en-US" sz="1400" i="1">
              <a:solidFill>
                <a:schemeClr val="accent4"/>
              </a:solidFill>
            </a:rPr>
          </a:br>
          <a:r>
            <a:rPr lang="en-US" sz="1400" i="1">
              <a:solidFill>
                <a:schemeClr val="accent4"/>
              </a:solidFill>
            </a:rPr>
            <a:t>Your Data Structures</a:t>
          </a:r>
          <a:endParaRPr lang="en-US" sz="1400">
            <a:solidFill>
              <a:schemeClr val="accent4"/>
            </a:solidFill>
          </a:endParaRPr>
        </a:p>
      </dgm:t>
    </dgm:pt>
    <dgm:pt modelId="{9B21EF5D-1347-4E9C-B71F-5BDA8B9DA602}" type="parTrans" cxnId="{9E31DBA0-E939-49A6-A6BC-57FBA271E74D}">
      <dgm:prSet/>
      <dgm:spPr/>
      <dgm:t>
        <a:bodyPr/>
        <a:lstStyle/>
        <a:p>
          <a:endParaRPr lang="en-US"/>
        </a:p>
      </dgm:t>
    </dgm:pt>
    <dgm:pt modelId="{4B7087D8-60F7-45B3-90E8-83EEE7316E5B}" type="sibTrans" cxnId="{9E31DBA0-E939-49A6-A6BC-57FBA271E74D}">
      <dgm:prSet/>
      <dgm:spPr/>
      <dgm:t>
        <a:bodyPr/>
        <a:lstStyle/>
        <a:p>
          <a:endParaRPr lang="en-US"/>
        </a:p>
      </dgm:t>
    </dgm:pt>
    <dgm:pt modelId="{167BF358-8434-4987-B85A-37964861114E}">
      <dgm:prSet phldrT="[Text]" custT="1"/>
      <dgm:spPr>
        <a:solidFill>
          <a:schemeClr val="accent6">
            <a:lumMod val="75000"/>
          </a:schemeClr>
        </a:solidFill>
      </dgm:spPr>
      <dgm:t>
        <a:bodyPr lIns="0" rIns="0" anchor="t"/>
        <a:lstStyle/>
        <a:p>
          <a:r>
            <a:rPr lang="en-US" sz="1400" i="1">
              <a:solidFill>
                <a:schemeClr val="accent4"/>
              </a:solidFill>
            </a:rPr>
            <a:t>TECHNOLOGY TRAINING PART 2: Preparing </a:t>
          </a:r>
          <a:r>
            <a:rPr lang="en-US" sz="1400" i="1" err="1">
              <a:solidFill>
                <a:schemeClr val="accent4"/>
              </a:solidFill>
            </a:rPr>
            <a:t>Implementa-tion</a:t>
          </a:r>
          <a:r>
            <a:rPr lang="en-US" sz="1400" i="1">
              <a:solidFill>
                <a:schemeClr val="accent4"/>
              </a:solidFill>
            </a:rPr>
            <a:t> Reports</a:t>
          </a:r>
        </a:p>
      </dgm:t>
    </dgm:pt>
    <dgm:pt modelId="{CAB79F3C-EB84-4F7C-A9F7-2D2507D5DBE7}" type="parTrans" cxnId="{9697DD3F-1923-415C-B9D3-CEE56720C4CC}">
      <dgm:prSet/>
      <dgm:spPr/>
      <dgm:t>
        <a:bodyPr/>
        <a:lstStyle/>
        <a:p>
          <a:endParaRPr lang="en-US"/>
        </a:p>
      </dgm:t>
    </dgm:pt>
    <dgm:pt modelId="{23117442-D303-468D-9B1A-74E04914477C}" type="sibTrans" cxnId="{9697DD3F-1923-415C-B9D3-CEE56720C4CC}">
      <dgm:prSet/>
      <dgm:spPr/>
      <dgm:t>
        <a:bodyPr/>
        <a:lstStyle/>
        <a:p>
          <a:endParaRPr lang="en-US"/>
        </a:p>
      </dgm:t>
    </dgm:pt>
    <dgm:pt modelId="{5DE23A1F-B828-4AED-93AF-CB385BE40F90}">
      <dgm:prSet phldrT="[Text]" custT="1"/>
      <dgm:spPr>
        <a:solidFill>
          <a:schemeClr val="tx2">
            <a:lumMod val="75000"/>
          </a:schemeClr>
        </a:solidFill>
      </dgm:spPr>
      <dgm:t>
        <a:bodyPr anchor="t"/>
        <a:lstStyle/>
        <a:p>
          <a:r>
            <a:rPr lang="en-US" sz="1400" i="1">
              <a:solidFill>
                <a:schemeClr val="accent4"/>
              </a:solidFill>
            </a:rPr>
            <a:t>SUMMER SUPPORT</a:t>
          </a:r>
        </a:p>
      </dgm:t>
    </dgm:pt>
    <dgm:pt modelId="{AC415565-C001-469D-988D-42CCD55DFDCC}" type="parTrans" cxnId="{57F181F1-6B71-4EAF-824A-3C3569D63AC5}">
      <dgm:prSet/>
      <dgm:spPr/>
      <dgm:t>
        <a:bodyPr/>
        <a:lstStyle/>
        <a:p>
          <a:endParaRPr lang="en-US"/>
        </a:p>
      </dgm:t>
    </dgm:pt>
    <dgm:pt modelId="{4F72BF1C-5C6D-4106-A1C4-ECB77BA1216C}" type="sibTrans" cxnId="{57F181F1-6B71-4EAF-824A-3C3569D63AC5}">
      <dgm:prSet/>
      <dgm:spPr/>
      <dgm:t>
        <a:bodyPr/>
        <a:lstStyle/>
        <a:p>
          <a:endParaRPr lang="en-US"/>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Y="-14710"/>
      <dgm:spPr>
        <a:prstGeom prst="rightArrow">
          <a:avLst/>
        </a:prstGeom>
        <a:solidFill>
          <a:srgbClr val="8679EF"/>
        </a:solidFill>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8"/>
      <dgm:spPr/>
    </dgm:pt>
    <dgm:pt modelId="{80C6CD21-4D30-4F02-A5E3-108A4E386C2A}" type="pres">
      <dgm:prSet presAssocID="{82ED9815-0689-437F-AB55-8011A9589219}" presName="nodeTx" presStyleLbl="node1" presStyleIdx="0" presStyleCnt="8">
        <dgm:presLayoutVars>
          <dgm:bulletEnabled val="1"/>
        </dgm:presLayoutVars>
      </dgm:prSet>
      <dgm:spPr/>
    </dgm:pt>
    <dgm:pt modelId="{76216FFC-B42E-47B5-BEF6-E584E61758BE}" type="pres">
      <dgm:prSet presAssocID="{82ED9815-0689-437F-AB55-8011A9589219}" presName="invisiNode" presStyleLbl="node1" presStyleIdx="0" presStyleCnt="8"/>
      <dgm:spPr/>
    </dgm:pt>
    <dgm:pt modelId="{0304F202-A9F3-479D-BEB1-3ABB9CCAFAF9}" type="pres">
      <dgm:prSet presAssocID="{82ED9815-0689-437F-AB55-8011A9589219}" presName="imagNode" presStyleLbl="fgImgPlace1" presStyleIdx="0" presStyleCnt="8"/>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8"/>
      <dgm:spPr/>
    </dgm:pt>
    <dgm:pt modelId="{4010F67F-62A0-45F8-9086-6325303267DE}" type="pres">
      <dgm:prSet presAssocID="{EDE82B6F-CA32-4C6B-8BFB-B30D12284093}" presName="nodeTx" presStyleLbl="node1" presStyleIdx="1" presStyleCnt="8">
        <dgm:presLayoutVars>
          <dgm:bulletEnabled val="1"/>
        </dgm:presLayoutVars>
      </dgm:prSet>
      <dgm:spPr/>
    </dgm:pt>
    <dgm:pt modelId="{BA70FC0A-0E40-43D4-9CED-0E9CD2687E95}" type="pres">
      <dgm:prSet presAssocID="{EDE82B6F-CA32-4C6B-8BFB-B30D12284093}" presName="invisiNode" presStyleLbl="node1" presStyleIdx="1" presStyleCnt="8"/>
      <dgm:spPr/>
    </dgm:pt>
    <dgm:pt modelId="{AF799562-D0FE-4304-8CBE-F6EBFAE4013A}" type="pres">
      <dgm:prSet presAssocID="{EDE82B6F-CA32-4C6B-8BFB-B30D12284093}" presName="imagNode" presStyleLbl="fgImgPlace1" presStyleIdx="1" presStyleCnt="8"/>
      <dgm:spPr>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8"/>
      <dgm:spPr/>
    </dgm:pt>
    <dgm:pt modelId="{9214762E-771B-4644-B4EF-48158964CAF7}" type="pres">
      <dgm:prSet presAssocID="{0C927F58-D0E1-4B01-A6B6-C603E890F398}" presName="nodeTx" presStyleLbl="node1" presStyleIdx="2" presStyleCnt="8">
        <dgm:presLayoutVars>
          <dgm:bulletEnabled val="1"/>
        </dgm:presLayoutVars>
      </dgm:prSet>
      <dgm:spPr/>
    </dgm:pt>
    <dgm:pt modelId="{FB25865C-F5C6-44CB-B4D2-3814AA594E66}" type="pres">
      <dgm:prSet presAssocID="{0C927F58-D0E1-4B01-A6B6-C603E890F398}" presName="invisiNode" presStyleLbl="node1" presStyleIdx="2" presStyleCnt="8"/>
      <dgm:spPr/>
    </dgm:pt>
    <dgm:pt modelId="{069CDC01-BE12-484D-9486-671E87A5E1A9}" type="pres">
      <dgm:prSet presAssocID="{0C927F58-D0E1-4B01-A6B6-C603E890F398}" presName="imagNode" presStyleLbl="fgImgPlace1" presStyleIdx="2" presStyleCnt="8"/>
      <dgm:spPr>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8"/>
      <dgm:spPr/>
    </dgm:pt>
    <dgm:pt modelId="{0B0F9D5E-01B5-4D70-8912-3735DC726156}" type="pres">
      <dgm:prSet presAssocID="{167BF358-8434-4987-B85A-37964861114E}" presName="nodeTx" presStyleLbl="node1" presStyleIdx="3" presStyleCnt="8">
        <dgm:presLayoutVars>
          <dgm:bulletEnabled val="1"/>
        </dgm:presLayoutVars>
      </dgm:prSet>
      <dgm:spPr/>
    </dgm:pt>
    <dgm:pt modelId="{FC7B3C5D-EC91-4467-AF60-0E5515B36ED2}" type="pres">
      <dgm:prSet presAssocID="{167BF358-8434-4987-B85A-37964861114E}" presName="invisiNode" presStyleLbl="node1" presStyleIdx="3" presStyleCnt="8"/>
      <dgm:spPr/>
    </dgm:pt>
    <dgm:pt modelId="{640B4EA2-5D13-4CA1-86A9-3221B0994580}" type="pres">
      <dgm:prSet presAssocID="{167BF358-8434-4987-B85A-37964861114E}" presName="imagNode" presStyleLbl="fgImgPlace1" presStyleIdx="3" presStyleCnt="8"/>
      <dgm:spPr>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8"/>
      <dgm:spPr/>
    </dgm:pt>
    <dgm:pt modelId="{8D07021B-273A-4B9A-9F4E-3DC526DA65BD}" type="pres">
      <dgm:prSet presAssocID="{4F7AD0EE-0E26-4017-9F94-86272D93EFC3}" presName="nodeTx" presStyleLbl="node1" presStyleIdx="4" presStyleCnt="8">
        <dgm:presLayoutVars>
          <dgm:bulletEnabled val="1"/>
        </dgm:presLayoutVars>
      </dgm:prSet>
      <dgm:spPr/>
    </dgm:pt>
    <dgm:pt modelId="{D5E502C2-DE8D-4346-877A-9C40A3864E73}" type="pres">
      <dgm:prSet presAssocID="{4F7AD0EE-0E26-4017-9F94-86272D93EFC3}" presName="invisiNode" presStyleLbl="node1" presStyleIdx="4" presStyleCnt="8"/>
      <dgm:spPr/>
    </dgm:pt>
    <dgm:pt modelId="{1722C8D5-9191-4617-9A5C-B2D813A9D915}" type="pres">
      <dgm:prSet presAssocID="{4F7AD0EE-0E26-4017-9F94-86272D93EFC3}" presName="imagNode" presStyleLbl="fgImgPlace1" presStyleIdx="4" presStyleCnt="8"/>
      <dgm:spPr>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8"/>
      <dgm:spPr/>
    </dgm:pt>
    <dgm:pt modelId="{3A3CCAAA-9391-4727-92C0-D8017A0163A3}" type="pres">
      <dgm:prSet presAssocID="{DA761F70-B11F-4EA6-915D-15ADF7DDBA23}" presName="nodeTx" presStyleLbl="node1" presStyleIdx="5" presStyleCnt="8">
        <dgm:presLayoutVars>
          <dgm:bulletEnabled val="1"/>
        </dgm:presLayoutVars>
      </dgm:prSet>
      <dgm:spPr/>
    </dgm:pt>
    <dgm:pt modelId="{57AF0E7A-6E2A-4DFD-8782-FF6ACFBFE49A}" type="pres">
      <dgm:prSet presAssocID="{DA761F70-B11F-4EA6-915D-15ADF7DDBA23}" presName="invisiNode" presStyleLbl="node1" presStyleIdx="5" presStyleCnt="8"/>
      <dgm:spPr/>
    </dgm:pt>
    <dgm:pt modelId="{0ED1F304-354B-4320-B27C-70A3951670CA}" type="pres">
      <dgm:prSet presAssocID="{DA761F70-B11F-4EA6-915D-15ADF7DDBA23}" presName="imagNode" presStyleLbl="fgImgPlace1" presStyleIdx="5" presStyleCnt="8"/>
      <dgm:spPr>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8"/>
      <dgm:spPr/>
    </dgm:pt>
    <dgm:pt modelId="{EFEA8269-3FA8-4E67-A41C-D7364A1F0F81}" type="pres">
      <dgm:prSet presAssocID="{87EBC7B2-62CC-4F4D-B8F1-6913234E01AB}" presName="nodeTx" presStyleLbl="node1" presStyleIdx="6" presStyleCnt="8">
        <dgm:presLayoutVars>
          <dgm:bulletEnabled val="1"/>
        </dgm:presLayoutVars>
      </dgm:prSet>
      <dgm:spPr/>
    </dgm:pt>
    <dgm:pt modelId="{0EA924EF-8D1F-47B0-BF16-25A8EDEA9546}" type="pres">
      <dgm:prSet presAssocID="{87EBC7B2-62CC-4F4D-B8F1-6913234E01AB}" presName="invisiNode" presStyleLbl="node1" presStyleIdx="6" presStyleCnt="8"/>
      <dgm:spPr/>
    </dgm:pt>
    <dgm:pt modelId="{92DE6F99-74F9-48AD-8F0A-3356A4758B7E}" type="pres">
      <dgm:prSet presAssocID="{87EBC7B2-62CC-4F4D-B8F1-6913234E01AB}" presName="imagNode" presStyleLbl="fgImgPlace1" presStyleIdx="6" presStyleCnt="8"/>
      <dgm:spPr>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8"/>
      <dgm:spPr/>
    </dgm:pt>
    <dgm:pt modelId="{597A3276-0637-471F-8C39-62B3791F94E7}" type="pres">
      <dgm:prSet presAssocID="{5DE23A1F-B828-4AED-93AF-CB385BE40F90}" presName="nodeTx" presStyleLbl="node1" presStyleIdx="7" presStyleCnt="8">
        <dgm:presLayoutVars>
          <dgm:bulletEnabled val="1"/>
        </dgm:presLayoutVars>
      </dgm:prSet>
      <dgm:spPr/>
    </dgm:pt>
    <dgm:pt modelId="{0206AF53-D451-4267-AC81-68C6CC03F37B}" type="pres">
      <dgm:prSet presAssocID="{5DE23A1F-B828-4AED-93AF-CB385BE40F90}" presName="invisiNode" presStyleLbl="node1" presStyleIdx="7" presStyleCnt="8"/>
      <dgm:spPr/>
    </dgm:pt>
    <dgm:pt modelId="{55472D87-4270-4864-9513-C4EF84F48593}" type="pres">
      <dgm:prSet presAssocID="{5DE23A1F-B828-4AED-93AF-CB385BE40F90}" presName="imagNode" presStyleLbl="fgImgPlace1" presStyleIdx="7" presStyleCnt="8"/>
      <dgm:spPr>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a:stretch>
        </a:blipFill>
      </dgm:spPr>
    </dgm:pt>
  </dgm:ptLst>
  <dgm:cxnLst>
    <dgm:cxn modelId="{CB5E5B09-20CD-4245-A349-FF2971C82599}" srcId="{76CDA518-BC6C-454C-8425-289DBEFA6303}" destId="{0C927F58-D0E1-4B01-A6B6-C603E890F398}" srcOrd="2" destOrd="0" parTransId="{79673275-EAE9-4B21-BD17-BA2A2DC472F8}" sibTransId="{91B44C06-EF03-4B80-B764-56D43105AB17}"/>
    <dgm:cxn modelId="{1C523813-002F-4E06-BB09-C5D00C73709B}" type="presOf" srcId="{51654D6A-95A4-4E7F-B6C4-FF063E7F512E}" destId="{EBD88C52-2018-48D1-9314-C17CB78960E1}" srcOrd="0" destOrd="0" presId="urn:microsoft.com/office/officeart/2005/8/layout/hList7"/>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5_2" csCatId="accent5" phldr="1"/>
      <dgm:spPr/>
      <dgm:t>
        <a:bodyPr/>
        <a:lstStyle/>
        <a:p>
          <a:endParaRPr lang="en-US"/>
        </a:p>
      </dgm:t>
    </dgm:pt>
    <dgm:pt modelId="{52AC4D52-AC6B-43A5-83D3-92B328BC6853}">
      <dgm:prSet phldrT="[Text]" custT="1"/>
      <dgm:spPr>
        <a:effectLst>
          <a:outerShdw blurRad="50800" dist="38100" dir="2700000" algn="tl" rotWithShape="0">
            <a:prstClr val="black">
              <a:alpha val="40000"/>
            </a:prstClr>
          </a:outerShdw>
        </a:effectLst>
      </dgm:spPr>
      <dgm:t>
        <a:bodyPr/>
        <a:lstStyle/>
        <a:p>
          <a:r>
            <a:rPr lang="en-US" sz="800" b="1"/>
            <a:t>JULY</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554FFF0B-EB4D-416A-9E8D-951624760804}">
      <dgm:prSet phldrT="[Text]" custT="1"/>
      <dgm:spPr>
        <a:effectLst>
          <a:outerShdw blurRad="50800" dist="38100" dir="2700000" algn="tl" rotWithShape="0">
            <a:prstClr val="black">
              <a:alpha val="40000"/>
            </a:prstClr>
          </a:outerShdw>
        </a:effectLst>
      </dgm:spPr>
      <dgm:t>
        <a:bodyPr/>
        <a:lstStyle/>
        <a:p>
          <a:r>
            <a:rPr lang="en-US" sz="800" b="1"/>
            <a:t>AUGUST</a:t>
          </a:r>
        </a:p>
      </dgm:t>
    </dgm:pt>
    <dgm:pt modelId="{6683CB60-DFC2-4D53-B453-99663709E9FB}" type="parTrans" cxnId="{4BA7894C-F6E9-47A4-907E-362311488B69}">
      <dgm:prSet/>
      <dgm:spPr/>
      <dgm:t>
        <a:bodyPr/>
        <a:lstStyle/>
        <a:p>
          <a:endParaRPr lang="en-US" sz="800" b="1"/>
        </a:p>
      </dgm:t>
    </dgm:pt>
    <dgm:pt modelId="{D38A8102-6684-40D4-8994-56593726C7D9}" type="sibTrans" cxnId="{4BA7894C-F6E9-47A4-907E-362311488B69}">
      <dgm:prSet/>
      <dgm:spPr/>
      <dgm:t>
        <a:bodyPr/>
        <a:lstStyle/>
        <a:p>
          <a:endParaRPr lang="en-US" sz="800" b="1"/>
        </a:p>
      </dgm:t>
    </dgm:pt>
    <dgm:pt modelId="{B381C0A9-074E-4569-9018-7C9813439772}">
      <dgm:prSet phldrT="[Text]" custT="1"/>
      <dgm:spPr>
        <a:effectLst>
          <a:outerShdw blurRad="50800" dist="38100" dir="2700000" algn="tl" rotWithShape="0">
            <a:prstClr val="black">
              <a:alpha val="40000"/>
            </a:prstClr>
          </a:outerShdw>
        </a:effectLst>
      </dgm:spPr>
      <dgm:t>
        <a:bodyPr/>
        <a:lstStyle/>
        <a:p>
          <a:r>
            <a:rPr lang="en-US" sz="800" b="1"/>
            <a:t>SEPTEMBER</a:t>
          </a:r>
        </a:p>
      </dgm:t>
    </dgm:pt>
    <dgm:pt modelId="{F4D50B39-6A20-4F80-A2D2-483B40EC6F50}" type="parTrans" cxnId="{18775188-C713-484F-9499-107322E17660}">
      <dgm:prSet/>
      <dgm:spPr/>
      <dgm:t>
        <a:bodyPr/>
        <a:lstStyle/>
        <a:p>
          <a:endParaRPr lang="en-US" sz="800" b="1"/>
        </a:p>
      </dgm:t>
    </dgm:pt>
    <dgm:pt modelId="{86A152DD-75AE-4287-8E91-0347347EFBB6}" type="sibTrans" cxnId="{18775188-C713-484F-9499-107322E17660}">
      <dgm:prSet/>
      <dgm:spPr/>
      <dgm:t>
        <a:bodyPr/>
        <a:lstStyle/>
        <a:p>
          <a:endParaRPr lang="en-US" sz="800" b="1"/>
        </a:p>
      </dgm:t>
    </dgm:pt>
    <dgm:pt modelId="{03FEF778-99B1-4886-9242-7DEDFCF03EA4}">
      <dgm:prSet phldrT="[Text]" custT="1"/>
      <dgm:spPr>
        <a:effectLst>
          <a:outerShdw blurRad="50800" dist="38100" dir="2700000" algn="tl" rotWithShape="0">
            <a:prstClr val="black">
              <a:alpha val="40000"/>
            </a:prstClr>
          </a:outerShdw>
        </a:effectLst>
      </dgm:spPr>
      <dgm:t>
        <a:bodyPr/>
        <a:lstStyle/>
        <a:p>
          <a:r>
            <a:rPr lang="en-US" sz="800" b="1"/>
            <a:t>OCTOBER</a:t>
          </a:r>
        </a:p>
      </dgm:t>
    </dgm:pt>
    <dgm:pt modelId="{7F477203-E960-4419-9923-828FA78FBB5C}" type="parTrans" cxnId="{3929DF5D-832F-4D2F-A0E0-B03DAF4E4140}">
      <dgm:prSet/>
      <dgm:spPr/>
      <dgm:t>
        <a:bodyPr/>
        <a:lstStyle/>
        <a:p>
          <a:endParaRPr lang="en-US" sz="800" b="1"/>
        </a:p>
      </dgm:t>
    </dgm:pt>
    <dgm:pt modelId="{3DCC19D3-CE4D-4D55-8708-17E10D45E8C9}" type="sibTrans" cxnId="{3929DF5D-832F-4D2F-A0E0-B03DAF4E4140}">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4" custLinFactNeighborY="-1952"/>
      <dgm:spPr/>
    </dgm:pt>
    <dgm:pt modelId="{8DBA6631-669F-405E-9DE8-0FA381224CCB}" type="pres">
      <dgm:prSet presAssocID="{52AC4D52-AC6B-43A5-83D3-92B328BC6853}" presName="parentNode" presStyleLbl="node1" presStyleIdx="0" presStyleCnt="4">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3"/>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B45ABC24-C39B-49D3-A2B7-250FD584F431}" type="pres">
      <dgm:prSet presAssocID="{554FFF0B-EB4D-416A-9E8D-951624760804}" presName="compositeNode" presStyleCnt="0">
        <dgm:presLayoutVars>
          <dgm:bulletEnabled val="1"/>
        </dgm:presLayoutVars>
      </dgm:prSet>
      <dgm:spPr/>
    </dgm:pt>
    <dgm:pt modelId="{016B7851-ED07-41AA-91EF-5A835E3DD507}" type="pres">
      <dgm:prSet presAssocID="{554FFF0B-EB4D-416A-9E8D-951624760804}" presName="bgRect" presStyleLbl="node1" presStyleIdx="1" presStyleCnt="4" custLinFactNeighborY="-1952"/>
      <dgm:spPr/>
    </dgm:pt>
    <dgm:pt modelId="{3C991234-4C45-4AB5-B968-D7D02D36FF07}" type="pres">
      <dgm:prSet presAssocID="{554FFF0B-EB4D-416A-9E8D-951624760804}" presName="parentNode" presStyleLbl="node1" presStyleIdx="1" presStyleCnt="4">
        <dgm:presLayoutVars>
          <dgm:chMax val="0"/>
          <dgm:bulletEnabled val="1"/>
        </dgm:presLayoutVars>
      </dgm:prSet>
      <dgm:spPr/>
    </dgm:pt>
    <dgm:pt modelId="{0D6CEDD9-FE6B-4289-A4E9-FAD5E608FC70}" type="pres">
      <dgm:prSet presAssocID="{D38A8102-6684-40D4-8994-56593726C7D9}" presName="hSp" presStyleCnt="0"/>
      <dgm:spPr/>
    </dgm:pt>
    <dgm:pt modelId="{3CFF5772-D6F9-4CB6-9AC5-B581493FA7EB}" type="pres">
      <dgm:prSet presAssocID="{D38A8102-6684-40D4-8994-56593726C7D9}" presName="vProcSp" presStyleCnt="0"/>
      <dgm:spPr/>
    </dgm:pt>
    <dgm:pt modelId="{E9B83AE6-5384-47B7-AAAB-433BDA8921D8}" type="pres">
      <dgm:prSet presAssocID="{D38A8102-6684-40D4-8994-56593726C7D9}" presName="vSp1" presStyleCnt="0"/>
      <dgm:spPr/>
    </dgm:pt>
    <dgm:pt modelId="{D91F4DFA-AF61-4DA7-B416-261203779B99}" type="pres">
      <dgm:prSet presAssocID="{D38A8102-6684-40D4-8994-56593726C7D9}" presName="simulatedConn" presStyleLbl="solidFgAcc1" presStyleIdx="1" presStyleCnt="3"/>
      <dgm:spPr/>
    </dgm:pt>
    <dgm:pt modelId="{372FA5E4-2668-4906-BA19-38B7056279DA}" type="pres">
      <dgm:prSet presAssocID="{D38A8102-6684-40D4-8994-56593726C7D9}" presName="vSp2" presStyleCnt="0"/>
      <dgm:spPr/>
    </dgm:pt>
    <dgm:pt modelId="{ABB0A569-9C34-4D4E-84EF-865AE0B32515}" type="pres">
      <dgm:prSet presAssocID="{D38A8102-6684-40D4-8994-56593726C7D9}" presName="sibTrans" presStyleCnt="0"/>
      <dgm:spPr/>
    </dgm:pt>
    <dgm:pt modelId="{CB997035-ADEC-42DA-A965-560512AF96AB}" type="pres">
      <dgm:prSet presAssocID="{B381C0A9-074E-4569-9018-7C9813439772}" presName="compositeNode" presStyleCnt="0">
        <dgm:presLayoutVars>
          <dgm:bulletEnabled val="1"/>
        </dgm:presLayoutVars>
      </dgm:prSet>
      <dgm:spPr/>
    </dgm:pt>
    <dgm:pt modelId="{07C15E4C-134F-4BF2-8D38-276CD15FB5CB}" type="pres">
      <dgm:prSet presAssocID="{B381C0A9-074E-4569-9018-7C9813439772}" presName="bgRect" presStyleLbl="node1" presStyleIdx="2" presStyleCnt="4" custLinFactNeighborY="-1952"/>
      <dgm:spPr/>
    </dgm:pt>
    <dgm:pt modelId="{52C6F37B-210A-4D9B-B8BC-E25B0F0E80DC}" type="pres">
      <dgm:prSet presAssocID="{B381C0A9-074E-4569-9018-7C9813439772}" presName="parentNode" presStyleLbl="node1" presStyleIdx="2" presStyleCnt="4">
        <dgm:presLayoutVars>
          <dgm:chMax val="0"/>
          <dgm:bulletEnabled val="1"/>
        </dgm:presLayoutVars>
      </dgm:prSet>
      <dgm:spPr/>
    </dgm:pt>
    <dgm:pt modelId="{948589CC-9AF1-4529-868F-F721667C0997}" type="pres">
      <dgm:prSet presAssocID="{86A152DD-75AE-4287-8E91-0347347EFBB6}" presName="hSp" presStyleCnt="0"/>
      <dgm:spPr/>
    </dgm:pt>
    <dgm:pt modelId="{23FBD563-97D6-439A-BF43-01FA53FEE2BA}" type="pres">
      <dgm:prSet presAssocID="{86A152DD-75AE-4287-8E91-0347347EFBB6}" presName="vProcSp" presStyleCnt="0"/>
      <dgm:spPr/>
    </dgm:pt>
    <dgm:pt modelId="{B9A470A8-08B0-44A3-B7B5-A4331B042B8A}" type="pres">
      <dgm:prSet presAssocID="{86A152DD-75AE-4287-8E91-0347347EFBB6}" presName="vSp1" presStyleCnt="0"/>
      <dgm:spPr/>
    </dgm:pt>
    <dgm:pt modelId="{D79CC247-1F61-4E90-9866-DAA70D747B32}" type="pres">
      <dgm:prSet presAssocID="{86A152DD-75AE-4287-8E91-0347347EFBB6}" presName="simulatedConn" presStyleLbl="solidFgAcc1" presStyleIdx="2" presStyleCnt="3"/>
      <dgm:spPr/>
    </dgm:pt>
    <dgm:pt modelId="{45DD9CF7-DECB-49AC-9BD4-9B3930A3B294}" type="pres">
      <dgm:prSet presAssocID="{86A152DD-75AE-4287-8E91-0347347EFBB6}" presName="vSp2" presStyleCnt="0"/>
      <dgm:spPr/>
    </dgm:pt>
    <dgm:pt modelId="{73EAF9D3-6EC6-4107-8357-4A60A231DF80}" type="pres">
      <dgm:prSet presAssocID="{86A152DD-75AE-4287-8E91-0347347EFBB6}" presName="sibTrans" presStyleCnt="0"/>
      <dgm:spPr/>
    </dgm:pt>
    <dgm:pt modelId="{6ABCD757-8B53-407F-9CA6-88EDA2B905BC}" type="pres">
      <dgm:prSet presAssocID="{03FEF778-99B1-4886-9242-7DEDFCF03EA4}" presName="compositeNode" presStyleCnt="0">
        <dgm:presLayoutVars>
          <dgm:bulletEnabled val="1"/>
        </dgm:presLayoutVars>
      </dgm:prSet>
      <dgm:spPr/>
    </dgm:pt>
    <dgm:pt modelId="{880FBCA3-1096-4E7C-874F-8D7904239F28}" type="pres">
      <dgm:prSet presAssocID="{03FEF778-99B1-4886-9242-7DEDFCF03EA4}" presName="bgRect" presStyleLbl="node1" presStyleIdx="3" presStyleCnt="4" custLinFactNeighborY="-1952"/>
      <dgm:spPr/>
    </dgm:pt>
    <dgm:pt modelId="{E0AEE7EF-2D1A-4BD5-90B6-3883A7DF297D}" type="pres">
      <dgm:prSet presAssocID="{03FEF778-99B1-4886-9242-7DEDFCF03EA4}" presName="parentNode" presStyleLbl="node1" presStyleIdx="3" presStyleCnt="4">
        <dgm:presLayoutVars>
          <dgm:chMax val="0"/>
          <dgm:bulletEnabled val="1"/>
        </dgm:presLayoutVars>
      </dgm:prSet>
      <dgm:spPr/>
    </dgm:pt>
  </dgm:ptLst>
  <dgm:cxnLst>
    <dgm:cxn modelId="{FC2BB10C-A217-482F-83E6-84814AC8DDEE}" type="presOf" srcId="{52AC4D52-AC6B-43A5-83D3-92B328BC6853}" destId="{8DBA6631-669F-405E-9DE8-0FA381224CCB}" srcOrd="1" destOrd="0" presId="urn:microsoft.com/office/officeart/2005/8/layout/hProcess7"/>
    <dgm:cxn modelId="{38B1BD21-B579-4D68-A821-3C8DAE39F534}" type="presOf" srcId="{554FFF0B-EB4D-416A-9E8D-951624760804}" destId="{3C991234-4C45-4AB5-B968-D7D02D36FF07}" srcOrd="1" destOrd="0" presId="urn:microsoft.com/office/officeart/2005/8/layout/hProcess7"/>
    <dgm:cxn modelId="{C662A923-B024-4CED-AC8A-7F5DF72D4C08}" type="presOf" srcId="{B381C0A9-074E-4569-9018-7C9813439772}" destId="{52C6F37B-210A-4D9B-B8BC-E25B0F0E80DC}" srcOrd="1" destOrd="0" presId="urn:microsoft.com/office/officeart/2005/8/layout/hProcess7"/>
    <dgm:cxn modelId="{47004640-D7CE-4240-81A4-C3B91D89B896}" type="presOf" srcId="{F3CC4D8D-51D0-4CAB-A7E0-F3C82C757EE3}" destId="{2358811D-AD16-4485-B83D-7E120D5A3EBA}" srcOrd="0" destOrd="0" presId="urn:microsoft.com/office/officeart/2005/8/layout/hProcess7"/>
    <dgm:cxn modelId="{3929DF5D-832F-4D2F-A0E0-B03DAF4E4140}" srcId="{F3CC4D8D-51D0-4CAB-A7E0-F3C82C757EE3}" destId="{03FEF778-99B1-4886-9242-7DEDFCF03EA4}" srcOrd="3" destOrd="0" parTransId="{7F477203-E960-4419-9923-828FA78FBB5C}" sibTransId="{3DCC19D3-CE4D-4D55-8708-17E10D45E8C9}"/>
    <dgm:cxn modelId="{FA66FD4A-F9A1-4E82-9016-A696EA36D040}" type="presOf" srcId="{03FEF778-99B1-4886-9242-7DEDFCF03EA4}" destId="{E0AEE7EF-2D1A-4BD5-90B6-3883A7DF297D}" srcOrd="1" destOrd="0" presId="urn:microsoft.com/office/officeart/2005/8/layout/hProcess7"/>
    <dgm:cxn modelId="{4BA7894C-F6E9-47A4-907E-362311488B69}" srcId="{F3CC4D8D-51D0-4CAB-A7E0-F3C82C757EE3}" destId="{554FFF0B-EB4D-416A-9E8D-951624760804}" srcOrd="1" destOrd="0" parTransId="{6683CB60-DFC2-4D53-B453-99663709E9FB}" sibTransId="{D38A8102-6684-40D4-8994-56593726C7D9}"/>
    <dgm:cxn modelId="{18775188-C713-484F-9499-107322E17660}" srcId="{F3CC4D8D-51D0-4CAB-A7E0-F3C82C757EE3}" destId="{B381C0A9-074E-4569-9018-7C9813439772}" srcOrd="2" destOrd="0" parTransId="{F4D50B39-6A20-4F80-A2D2-483B40EC6F50}" sibTransId="{86A152DD-75AE-4287-8E91-0347347EFBB6}"/>
    <dgm:cxn modelId="{64BD1A94-364D-4485-9BF6-01286B224229}" type="presOf" srcId="{B381C0A9-074E-4569-9018-7C9813439772}" destId="{07C15E4C-134F-4BF2-8D38-276CD15FB5CB}" srcOrd="0" destOrd="0" presId="urn:microsoft.com/office/officeart/2005/8/layout/hProcess7"/>
    <dgm:cxn modelId="{0BABC599-B461-4DAE-8E28-D13C23C17396}" type="presOf" srcId="{554FFF0B-EB4D-416A-9E8D-951624760804}" destId="{016B7851-ED07-41AA-91EF-5A835E3DD507}"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461102A5-9DDA-4EAA-9F13-7ACBA40A7C74}" type="presOf" srcId="{03FEF778-99B1-4886-9242-7DEDFCF03EA4}" destId="{880FBCA3-1096-4E7C-874F-8D7904239F28}" srcOrd="0" destOrd="0" presId="urn:microsoft.com/office/officeart/2005/8/layout/hProcess7"/>
    <dgm:cxn modelId="{FCE28AAA-2816-49F6-B284-B2E317603930}" type="presOf" srcId="{52AC4D52-AC6B-43A5-83D3-92B328BC6853}" destId="{4F4D0479-E343-4435-B0DE-6E8EA1D63082}" srcOrd="0"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0D0323C0-4703-4B16-A160-0DBEE462A16B}" type="presParOf" srcId="{2358811D-AD16-4485-B83D-7E120D5A3EBA}" destId="{FEF3A57A-DA77-4CFC-ACAF-52A56EB8CC18}" srcOrd="1" destOrd="0" presId="urn:microsoft.com/office/officeart/2005/8/layout/hProcess7"/>
    <dgm:cxn modelId="{79B8E80B-9B9A-4C12-80F2-977B8D7A63BE}" type="presParOf" srcId="{2358811D-AD16-4485-B83D-7E120D5A3EBA}" destId="{3E288028-4220-4E47-BBEB-1D5D19141B31}" srcOrd="2" destOrd="0" presId="urn:microsoft.com/office/officeart/2005/8/layout/hProcess7"/>
    <dgm:cxn modelId="{FC03C264-8D5F-4D8C-B401-30D3FDC8AE71}" type="presParOf" srcId="{3E288028-4220-4E47-BBEB-1D5D19141B31}" destId="{3AB04FDB-C8A5-4B67-B663-AEC9684C0F1B}" srcOrd="0" destOrd="0" presId="urn:microsoft.com/office/officeart/2005/8/layout/hProcess7"/>
    <dgm:cxn modelId="{B7418DD3-6C5F-41B5-B8F1-7AE7A4684498}" type="presParOf" srcId="{3E288028-4220-4E47-BBEB-1D5D19141B31}" destId="{427FC1E3-0593-4C6D-B81C-9EA4B510122F}" srcOrd="1" destOrd="0" presId="urn:microsoft.com/office/officeart/2005/8/layout/hProcess7"/>
    <dgm:cxn modelId="{1438EAD4-F4B3-4DA4-9D20-433455E741AB}" type="presParOf" srcId="{3E288028-4220-4E47-BBEB-1D5D19141B31}" destId="{C139935C-F600-418F-A856-64BDD8CDFB88}" srcOrd="2" destOrd="0" presId="urn:microsoft.com/office/officeart/2005/8/layout/hProcess7"/>
    <dgm:cxn modelId="{1F97E04D-7A59-4BE8-8CEC-B78AD2A348FA}" type="presParOf" srcId="{2358811D-AD16-4485-B83D-7E120D5A3EBA}" destId="{CF0066F2-CC70-4EA8-8000-C53F5C1F24B1}" srcOrd="3" destOrd="0" presId="urn:microsoft.com/office/officeart/2005/8/layout/hProcess7"/>
    <dgm:cxn modelId="{DAD4EE1F-3037-4221-9C4F-7E726D4B3144}" type="presParOf" srcId="{2358811D-AD16-4485-B83D-7E120D5A3EBA}" destId="{B45ABC24-C39B-49D3-A2B7-250FD584F431}" srcOrd="4" destOrd="0" presId="urn:microsoft.com/office/officeart/2005/8/layout/hProcess7"/>
    <dgm:cxn modelId="{0F2E3E06-426E-4094-B04D-2B5668BF5F3A}" type="presParOf" srcId="{B45ABC24-C39B-49D3-A2B7-250FD584F431}" destId="{016B7851-ED07-41AA-91EF-5A835E3DD507}" srcOrd="0" destOrd="0" presId="urn:microsoft.com/office/officeart/2005/8/layout/hProcess7"/>
    <dgm:cxn modelId="{621DC790-A712-46AB-87A7-B1F34FB3AB2D}" type="presParOf" srcId="{B45ABC24-C39B-49D3-A2B7-250FD584F431}" destId="{3C991234-4C45-4AB5-B968-D7D02D36FF07}" srcOrd="1" destOrd="0" presId="urn:microsoft.com/office/officeart/2005/8/layout/hProcess7"/>
    <dgm:cxn modelId="{D0FFA00A-027B-4565-A360-88C336749A25}" type="presParOf" srcId="{2358811D-AD16-4485-B83D-7E120D5A3EBA}" destId="{0D6CEDD9-FE6B-4289-A4E9-FAD5E608FC70}" srcOrd="5" destOrd="0" presId="urn:microsoft.com/office/officeart/2005/8/layout/hProcess7"/>
    <dgm:cxn modelId="{AF78D372-299A-40B5-8FCE-8C166D939BF5}" type="presParOf" srcId="{2358811D-AD16-4485-B83D-7E120D5A3EBA}" destId="{3CFF5772-D6F9-4CB6-9AC5-B581493FA7EB}" srcOrd="6" destOrd="0" presId="urn:microsoft.com/office/officeart/2005/8/layout/hProcess7"/>
    <dgm:cxn modelId="{2E1561F0-7604-4D79-B186-261BEE576AE0}" type="presParOf" srcId="{3CFF5772-D6F9-4CB6-9AC5-B581493FA7EB}" destId="{E9B83AE6-5384-47B7-AAAB-433BDA8921D8}" srcOrd="0" destOrd="0" presId="urn:microsoft.com/office/officeart/2005/8/layout/hProcess7"/>
    <dgm:cxn modelId="{5987655B-1864-4659-8A4D-65418305CE60}" type="presParOf" srcId="{3CFF5772-D6F9-4CB6-9AC5-B581493FA7EB}" destId="{D91F4DFA-AF61-4DA7-B416-261203779B99}" srcOrd="1" destOrd="0" presId="urn:microsoft.com/office/officeart/2005/8/layout/hProcess7"/>
    <dgm:cxn modelId="{2967A5E4-0586-4265-90BA-B9DE9B9E623D}" type="presParOf" srcId="{3CFF5772-D6F9-4CB6-9AC5-B581493FA7EB}" destId="{372FA5E4-2668-4906-BA19-38B7056279DA}" srcOrd="2" destOrd="0" presId="urn:microsoft.com/office/officeart/2005/8/layout/hProcess7"/>
    <dgm:cxn modelId="{F8CFD819-889D-4C1B-883E-388389948EC5}" type="presParOf" srcId="{2358811D-AD16-4485-B83D-7E120D5A3EBA}" destId="{ABB0A569-9C34-4D4E-84EF-865AE0B32515}" srcOrd="7" destOrd="0" presId="urn:microsoft.com/office/officeart/2005/8/layout/hProcess7"/>
    <dgm:cxn modelId="{1BCC4B25-FA64-4315-A576-08D32658E560}" type="presParOf" srcId="{2358811D-AD16-4485-B83D-7E120D5A3EBA}" destId="{CB997035-ADEC-42DA-A965-560512AF96AB}" srcOrd="8" destOrd="0" presId="urn:microsoft.com/office/officeart/2005/8/layout/hProcess7"/>
    <dgm:cxn modelId="{B09A0891-C825-486D-9E7B-73126E752F28}" type="presParOf" srcId="{CB997035-ADEC-42DA-A965-560512AF96AB}" destId="{07C15E4C-134F-4BF2-8D38-276CD15FB5CB}" srcOrd="0" destOrd="0" presId="urn:microsoft.com/office/officeart/2005/8/layout/hProcess7"/>
    <dgm:cxn modelId="{83348A1D-42B8-451C-B361-2E4C4ADBF3F6}" type="presParOf" srcId="{CB997035-ADEC-42DA-A965-560512AF96AB}" destId="{52C6F37B-210A-4D9B-B8BC-E25B0F0E80DC}" srcOrd="1" destOrd="0" presId="urn:microsoft.com/office/officeart/2005/8/layout/hProcess7"/>
    <dgm:cxn modelId="{0DD9B9F3-6C5F-4EF9-9FC5-8C597DA2C186}" type="presParOf" srcId="{2358811D-AD16-4485-B83D-7E120D5A3EBA}" destId="{948589CC-9AF1-4529-868F-F721667C0997}" srcOrd="9" destOrd="0" presId="urn:microsoft.com/office/officeart/2005/8/layout/hProcess7"/>
    <dgm:cxn modelId="{284D6991-587B-4022-86C3-229CC9D1B0A7}" type="presParOf" srcId="{2358811D-AD16-4485-B83D-7E120D5A3EBA}" destId="{23FBD563-97D6-439A-BF43-01FA53FEE2BA}" srcOrd="10" destOrd="0" presId="urn:microsoft.com/office/officeart/2005/8/layout/hProcess7"/>
    <dgm:cxn modelId="{5E4CFF1A-8CA6-481C-9BCA-AEF48D010C25}" type="presParOf" srcId="{23FBD563-97D6-439A-BF43-01FA53FEE2BA}" destId="{B9A470A8-08B0-44A3-B7B5-A4331B042B8A}" srcOrd="0" destOrd="0" presId="urn:microsoft.com/office/officeart/2005/8/layout/hProcess7"/>
    <dgm:cxn modelId="{3223D08D-349B-4DEC-A2CF-6D2A032F9C89}" type="presParOf" srcId="{23FBD563-97D6-439A-BF43-01FA53FEE2BA}" destId="{D79CC247-1F61-4E90-9866-DAA70D747B32}" srcOrd="1" destOrd="0" presId="urn:microsoft.com/office/officeart/2005/8/layout/hProcess7"/>
    <dgm:cxn modelId="{65D5E233-7E54-4B0B-86EF-0DAF6C4B5826}" type="presParOf" srcId="{23FBD563-97D6-439A-BF43-01FA53FEE2BA}" destId="{45DD9CF7-DECB-49AC-9BD4-9B3930A3B294}" srcOrd="2" destOrd="0" presId="urn:microsoft.com/office/officeart/2005/8/layout/hProcess7"/>
    <dgm:cxn modelId="{93034C6D-282B-478D-B547-22ABE89CD0C3}" type="presParOf" srcId="{2358811D-AD16-4485-B83D-7E120D5A3EBA}" destId="{73EAF9D3-6EC6-4107-8357-4A60A231DF80}" srcOrd="11" destOrd="0" presId="urn:microsoft.com/office/officeart/2005/8/layout/hProcess7"/>
    <dgm:cxn modelId="{BCDBA993-B9D3-43EA-A901-0D3A587D0D32}" type="presParOf" srcId="{2358811D-AD16-4485-B83D-7E120D5A3EBA}" destId="{6ABCD757-8B53-407F-9CA6-88EDA2B905BC}" srcOrd="12" destOrd="0" presId="urn:microsoft.com/office/officeart/2005/8/layout/hProcess7"/>
    <dgm:cxn modelId="{ACBF964C-83F6-4CFA-B15C-3656B03740FF}" type="presParOf" srcId="{6ABCD757-8B53-407F-9CA6-88EDA2B905BC}" destId="{880FBCA3-1096-4E7C-874F-8D7904239F28}" srcOrd="0" destOrd="0" presId="urn:microsoft.com/office/officeart/2005/8/layout/hProcess7"/>
    <dgm:cxn modelId="{AFEDA3C4-43FA-492E-96D2-5EAC47F3CE7D}" type="presParOf" srcId="{6ABCD757-8B53-407F-9CA6-88EDA2B905BC}" destId="{E0AEE7EF-2D1A-4BD5-90B6-3883A7DF297D}" srcOrd="1" destOrd="0" presId="urn:microsoft.com/office/officeart/2005/8/layout/hProcess7"/>
  </dgm:cxnLst>
  <dgm:bg>
    <a:effect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6_2" csCatId="accent6" phldr="1"/>
      <dgm:spPr/>
      <dgm:t>
        <a:bodyPr/>
        <a:lstStyle/>
        <a:p>
          <a:endParaRPr lang="en-US"/>
        </a:p>
      </dgm:t>
    </dgm:pt>
    <dgm:pt modelId="{52AC4D52-AC6B-43A5-83D3-92B328BC6853}">
      <dgm:prSet phldrT="[Text]" custT="1"/>
      <dgm:spPr>
        <a:effectLst>
          <a:outerShdw blurRad="50800" dist="38100" dir="2700000" algn="tl" rotWithShape="0">
            <a:prstClr val="black">
              <a:alpha val="40000"/>
            </a:prstClr>
          </a:outerShdw>
        </a:effectLst>
      </dgm:spPr>
      <dgm:t>
        <a:bodyPr/>
        <a:lstStyle/>
        <a:p>
          <a:r>
            <a:rPr lang="en-US" sz="800" b="1"/>
            <a:t>NOVEMBER</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EBB1B637-C7A6-4FB0-A677-16961CC89DBF}">
      <dgm:prSet phldrT="[Text]" custT="1"/>
      <dgm:spPr>
        <a:effectLst>
          <a:outerShdw blurRad="50800" dist="38100" dir="2700000" algn="tl" rotWithShape="0">
            <a:prstClr val="black">
              <a:alpha val="40000"/>
            </a:prstClr>
          </a:outerShdw>
        </a:effectLst>
      </dgm:spPr>
      <dgm:t>
        <a:bodyPr/>
        <a:lstStyle/>
        <a:p>
          <a:r>
            <a:rPr lang="en-US" sz="800" b="1"/>
            <a:t>DECEMBER</a:t>
          </a:r>
        </a:p>
      </dgm:t>
    </dgm:pt>
    <dgm:pt modelId="{9152080C-04A0-4A9C-8236-DAB33AFEFD46}" type="parTrans" cxnId="{FC74EC21-45C6-4431-A8D0-9AB10D7F5D1E}">
      <dgm:prSet/>
      <dgm:spPr/>
      <dgm:t>
        <a:bodyPr/>
        <a:lstStyle/>
        <a:p>
          <a:endParaRPr lang="en-US" sz="800" b="1"/>
        </a:p>
      </dgm:t>
    </dgm:pt>
    <dgm:pt modelId="{5F4F1DFB-B445-486F-80FC-689DC44D05C5}" type="sibTrans" cxnId="{FC74EC21-45C6-4431-A8D0-9AB10D7F5D1E}">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2" custLinFactNeighborX="-11385"/>
      <dgm:spPr/>
    </dgm:pt>
    <dgm:pt modelId="{8DBA6631-669F-405E-9DE8-0FA381224CCB}" type="pres">
      <dgm:prSet presAssocID="{52AC4D52-AC6B-43A5-83D3-92B328BC6853}" presName="parentNode" presStyleLbl="node1" presStyleIdx="0" presStyleCnt="2">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1"/>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7E54EF28-F8B3-4243-A076-5C3E61512D4F}" type="pres">
      <dgm:prSet presAssocID="{EBB1B637-C7A6-4FB0-A677-16961CC89DBF}" presName="compositeNode" presStyleCnt="0">
        <dgm:presLayoutVars>
          <dgm:bulletEnabled val="1"/>
        </dgm:presLayoutVars>
      </dgm:prSet>
      <dgm:spPr/>
    </dgm:pt>
    <dgm:pt modelId="{64520AE6-CA28-44A4-BD01-EAAB20F3659C}" type="pres">
      <dgm:prSet presAssocID="{EBB1B637-C7A6-4FB0-A677-16961CC89DBF}" presName="bgRect" presStyleLbl="node1" presStyleIdx="1" presStyleCnt="2"/>
      <dgm:spPr/>
    </dgm:pt>
    <dgm:pt modelId="{28A1B819-FD77-4B28-83B2-66168443303B}" type="pres">
      <dgm:prSet presAssocID="{EBB1B637-C7A6-4FB0-A677-16961CC89DBF}" presName="parentNode" presStyleLbl="node1" presStyleIdx="1" presStyleCnt="2">
        <dgm:presLayoutVars>
          <dgm:chMax val="0"/>
          <dgm:bulletEnabled val="1"/>
        </dgm:presLayoutVars>
      </dgm:prSet>
      <dgm:spPr/>
    </dgm:pt>
  </dgm:ptLst>
  <dgm:cxnLst>
    <dgm:cxn modelId="{FC2BB10C-A217-482F-83E6-84814AC8DDEE}" type="presOf" srcId="{52AC4D52-AC6B-43A5-83D3-92B328BC6853}" destId="{8DBA6631-669F-405E-9DE8-0FA381224CCB}" srcOrd="1" destOrd="0" presId="urn:microsoft.com/office/officeart/2005/8/layout/hProcess7"/>
    <dgm:cxn modelId="{FC74EC21-45C6-4431-A8D0-9AB10D7F5D1E}" srcId="{F3CC4D8D-51D0-4CAB-A7E0-F3C82C757EE3}" destId="{EBB1B637-C7A6-4FB0-A677-16961CC89DBF}" srcOrd="1" destOrd="0" parTransId="{9152080C-04A0-4A9C-8236-DAB33AFEFD46}" sibTransId="{5F4F1DFB-B445-486F-80FC-689DC44D05C5}"/>
    <dgm:cxn modelId="{3E47702F-5B6D-4297-BD8A-20753A23DC42}" type="presOf" srcId="{EBB1B637-C7A6-4FB0-A677-16961CC89DBF}" destId="{64520AE6-CA28-44A4-BD01-EAAB20F3659C}" srcOrd="0" destOrd="0" presId="urn:microsoft.com/office/officeart/2005/8/layout/hProcess7"/>
    <dgm:cxn modelId="{47004640-D7CE-4240-81A4-C3B91D89B896}" type="presOf" srcId="{F3CC4D8D-51D0-4CAB-A7E0-F3C82C757EE3}" destId="{2358811D-AD16-4485-B83D-7E120D5A3EBA}"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FCE28AAA-2816-49F6-B284-B2E317603930}" type="presOf" srcId="{52AC4D52-AC6B-43A5-83D3-92B328BC6853}" destId="{4F4D0479-E343-4435-B0DE-6E8EA1D63082}" srcOrd="0" destOrd="0" presId="urn:microsoft.com/office/officeart/2005/8/layout/hProcess7"/>
    <dgm:cxn modelId="{67D2F0F4-21D5-4AC7-A53E-30A6AA0B0CC8}" type="presOf" srcId="{EBB1B637-C7A6-4FB0-A677-16961CC89DBF}" destId="{28A1B819-FD77-4B28-83B2-66168443303B}" srcOrd="1"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DD468344-B610-47A4-BE5A-7BA394CAE2B7}" type="presParOf" srcId="{2358811D-AD16-4485-B83D-7E120D5A3EBA}" destId="{FEF3A57A-DA77-4CFC-ACAF-52A56EB8CC18}" srcOrd="1" destOrd="0" presId="urn:microsoft.com/office/officeart/2005/8/layout/hProcess7"/>
    <dgm:cxn modelId="{4005ACEA-8AF0-4E3D-8928-D74104F26A44}" type="presParOf" srcId="{2358811D-AD16-4485-B83D-7E120D5A3EBA}" destId="{3E288028-4220-4E47-BBEB-1D5D19141B31}" srcOrd="2" destOrd="0" presId="urn:microsoft.com/office/officeart/2005/8/layout/hProcess7"/>
    <dgm:cxn modelId="{56B25509-35F8-40FA-B868-F422A2BD787F}" type="presParOf" srcId="{3E288028-4220-4E47-BBEB-1D5D19141B31}" destId="{3AB04FDB-C8A5-4B67-B663-AEC9684C0F1B}" srcOrd="0" destOrd="0" presId="urn:microsoft.com/office/officeart/2005/8/layout/hProcess7"/>
    <dgm:cxn modelId="{7937DBBC-139E-4FB5-B7F0-49A24738E6D9}" type="presParOf" srcId="{3E288028-4220-4E47-BBEB-1D5D19141B31}" destId="{427FC1E3-0593-4C6D-B81C-9EA4B510122F}" srcOrd="1" destOrd="0" presId="urn:microsoft.com/office/officeart/2005/8/layout/hProcess7"/>
    <dgm:cxn modelId="{C7DDC9DE-3F63-4B35-94C9-1B2A668E062E}" type="presParOf" srcId="{3E288028-4220-4E47-BBEB-1D5D19141B31}" destId="{C139935C-F600-418F-A856-64BDD8CDFB88}" srcOrd="2" destOrd="0" presId="urn:microsoft.com/office/officeart/2005/8/layout/hProcess7"/>
    <dgm:cxn modelId="{C6B81CD1-23CA-4C10-BA09-E6855FAFE057}" type="presParOf" srcId="{2358811D-AD16-4485-B83D-7E120D5A3EBA}" destId="{CF0066F2-CC70-4EA8-8000-C53F5C1F24B1}" srcOrd="3" destOrd="0" presId="urn:microsoft.com/office/officeart/2005/8/layout/hProcess7"/>
    <dgm:cxn modelId="{15361BC1-18F3-4A5B-AF33-E423BBA3D62D}" type="presParOf" srcId="{2358811D-AD16-4485-B83D-7E120D5A3EBA}" destId="{7E54EF28-F8B3-4243-A076-5C3E61512D4F}" srcOrd="4" destOrd="0" presId="urn:microsoft.com/office/officeart/2005/8/layout/hProcess7"/>
    <dgm:cxn modelId="{9052410A-F99C-4C13-B78F-A96E8B57FDF9}" type="presParOf" srcId="{7E54EF28-F8B3-4243-A076-5C3E61512D4F}" destId="{64520AE6-CA28-44A4-BD01-EAAB20F3659C}" srcOrd="0" destOrd="0" presId="urn:microsoft.com/office/officeart/2005/8/layout/hProcess7"/>
    <dgm:cxn modelId="{016878EA-90AE-4DCA-80B4-625FBAC10CD8}" type="presParOf" srcId="{7E54EF28-F8B3-4243-A076-5C3E61512D4F}" destId="{28A1B819-FD77-4B28-83B2-66168443303B}" srcOrd="1" destOrd="0" presId="urn:microsoft.com/office/officeart/2005/8/layout/hProcess7"/>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861" y="0"/>
          <a:ext cx="1461995" cy="3384549"/>
        </a:xfrm>
        <a:prstGeom prst="roundRect">
          <a:avLst>
            <a:gd name="adj" fmla="val 1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1: Setting up for Success</a:t>
          </a:r>
        </a:p>
      </dsp:txBody>
      <dsp:txXfrm>
        <a:off x="4861" y="1353819"/>
        <a:ext cx="1461995" cy="1353819"/>
      </dsp:txXfrm>
    </dsp:sp>
    <dsp:sp modelId="{0304F202-A9F3-479D-BEB1-3ABB9CCAFAF9}">
      <dsp:nvSpPr>
        <dsp:cNvPr id="0" name=""/>
        <dsp:cNvSpPr/>
      </dsp:nvSpPr>
      <dsp:spPr>
        <a:xfrm>
          <a:off x="172331" y="203072"/>
          <a:ext cx="1127054"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510716" y="0"/>
          <a:ext cx="1461995" cy="3384549"/>
        </a:xfrm>
        <a:prstGeom prst="roundRect">
          <a:avLst>
            <a:gd name="adj" fmla="val 1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9568" rIns="0" bIns="99568" numCol="1" spcCol="1270" anchor="t" anchorCtr="0">
          <a:noAutofit/>
        </a:bodyPr>
        <a:lstStyle/>
        <a:p>
          <a:pPr marL="0" lvl="0" indent="0" algn="ctr" defTabSz="622300">
            <a:lnSpc>
              <a:spcPct val="90000"/>
            </a:lnSpc>
            <a:spcBef>
              <a:spcPct val="0"/>
            </a:spcBef>
            <a:spcAft>
              <a:spcPct val="35000"/>
            </a:spcAft>
            <a:buNone/>
          </a:pPr>
          <a:r>
            <a:rPr lang="en-US" sz="1400" i="1" kern="1200">
              <a:solidFill>
                <a:schemeClr val="accent4"/>
              </a:solidFill>
            </a:rPr>
            <a:t>TECHNOLOGY TRAINING PART 1: Preparing</a:t>
          </a:r>
          <a:br>
            <a:rPr lang="en-US" sz="1400" i="1" kern="1200">
              <a:solidFill>
                <a:schemeClr val="accent4"/>
              </a:solidFill>
            </a:rPr>
          </a:br>
          <a:r>
            <a:rPr lang="en-US" sz="1400" i="1" kern="1200">
              <a:solidFill>
                <a:schemeClr val="accent4"/>
              </a:solidFill>
            </a:rPr>
            <a:t>Your Data Structures</a:t>
          </a:r>
          <a:endParaRPr lang="en-US" sz="1400" kern="1200">
            <a:solidFill>
              <a:schemeClr val="accent4"/>
            </a:solidFill>
          </a:endParaRPr>
        </a:p>
      </dsp:txBody>
      <dsp:txXfrm>
        <a:off x="1510716" y="1353819"/>
        <a:ext cx="1461995" cy="1353819"/>
      </dsp:txXfrm>
    </dsp:sp>
    <dsp:sp modelId="{AF799562-D0FE-4304-8CBE-F6EBFAE4013A}">
      <dsp:nvSpPr>
        <dsp:cNvPr id="0" name=""/>
        <dsp:cNvSpPr/>
      </dsp:nvSpPr>
      <dsp:spPr>
        <a:xfrm>
          <a:off x="1678186" y="203072"/>
          <a:ext cx="1127054"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3016571" y="0"/>
          <a:ext cx="1461995" cy="3384549"/>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2: Monitoring and </a:t>
          </a:r>
          <a:r>
            <a:rPr lang="en-US" sz="1400" kern="1200" err="1"/>
            <a:t>Communi-cating</a:t>
          </a:r>
          <a:r>
            <a:rPr lang="en-US" sz="1400" kern="1200"/>
            <a:t> for Success</a:t>
          </a:r>
        </a:p>
      </dsp:txBody>
      <dsp:txXfrm>
        <a:off x="3016571" y="1353819"/>
        <a:ext cx="1461995" cy="1353819"/>
      </dsp:txXfrm>
    </dsp:sp>
    <dsp:sp modelId="{069CDC01-BE12-484D-9486-671E87A5E1A9}">
      <dsp:nvSpPr>
        <dsp:cNvPr id="0" name=""/>
        <dsp:cNvSpPr/>
      </dsp:nvSpPr>
      <dsp:spPr>
        <a:xfrm>
          <a:off x="3184042" y="203072"/>
          <a:ext cx="1127054"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4522427" y="0"/>
          <a:ext cx="1461995" cy="3384549"/>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9568" rIns="0" bIns="99568" numCol="1" spcCol="1270" anchor="t" anchorCtr="0">
          <a:noAutofit/>
        </a:bodyPr>
        <a:lstStyle/>
        <a:p>
          <a:pPr marL="0" lvl="0" indent="0" algn="ctr" defTabSz="622300">
            <a:lnSpc>
              <a:spcPct val="90000"/>
            </a:lnSpc>
            <a:spcBef>
              <a:spcPct val="0"/>
            </a:spcBef>
            <a:spcAft>
              <a:spcPct val="35000"/>
            </a:spcAft>
            <a:buNone/>
          </a:pPr>
          <a:r>
            <a:rPr lang="en-US" sz="1400" i="1" kern="1200">
              <a:solidFill>
                <a:schemeClr val="accent4"/>
              </a:solidFill>
            </a:rPr>
            <a:t>TECHNOLOGY TRAINING PART 2: Preparing </a:t>
          </a:r>
          <a:r>
            <a:rPr lang="en-US" sz="1400" i="1" kern="1200" err="1">
              <a:solidFill>
                <a:schemeClr val="accent4"/>
              </a:solidFill>
            </a:rPr>
            <a:t>Implementa-tion</a:t>
          </a:r>
          <a:r>
            <a:rPr lang="en-US" sz="1400" i="1" kern="1200">
              <a:solidFill>
                <a:schemeClr val="accent4"/>
              </a:solidFill>
            </a:rPr>
            <a:t> Reports</a:t>
          </a:r>
        </a:p>
      </dsp:txBody>
      <dsp:txXfrm>
        <a:off x="4522427" y="1353819"/>
        <a:ext cx="1461995" cy="1353819"/>
      </dsp:txXfrm>
    </dsp:sp>
    <dsp:sp modelId="{640B4EA2-5D13-4CA1-86A9-3221B0994580}">
      <dsp:nvSpPr>
        <dsp:cNvPr id="0" name=""/>
        <dsp:cNvSpPr/>
      </dsp:nvSpPr>
      <dsp:spPr>
        <a:xfrm>
          <a:off x="4689897" y="203072"/>
          <a:ext cx="1127054"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6028282" y="0"/>
          <a:ext cx="1461995" cy="3384549"/>
        </a:xfrm>
        <a:prstGeom prst="roundRect">
          <a:avLst>
            <a:gd name="adj" fmla="val 10000"/>
          </a:avLst>
        </a:prstGeom>
        <a:solidFill>
          <a:srgbClr val="EAB2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3: Using Your Data to Inform Instruction</a:t>
          </a:r>
        </a:p>
      </dsp:txBody>
      <dsp:txXfrm>
        <a:off x="6028282" y="1353819"/>
        <a:ext cx="1461995" cy="1353819"/>
      </dsp:txXfrm>
    </dsp:sp>
    <dsp:sp modelId="{1722C8D5-9191-4617-9A5C-B2D813A9D915}">
      <dsp:nvSpPr>
        <dsp:cNvPr id="0" name=""/>
        <dsp:cNvSpPr/>
      </dsp:nvSpPr>
      <dsp:spPr>
        <a:xfrm>
          <a:off x="6195752" y="203072"/>
          <a:ext cx="1127054"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7534137" y="0"/>
          <a:ext cx="1461995" cy="3384549"/>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4: </a:t>
          </a:r>
          <a:br>
            <a:rPr lang="en-US" sz="1400" kern="1200"/>
          </a:br>
          <a:r>
            <a:rPr lang="en-US" sz="1400" kern="1200"/>
            <a:t>True Integration</a:t>
          </a:r>
        </a:p>
      </dsp:txBody>
      <dsp:txXfrm>
        <a:off x="7534137" y="1353819"/>
        <a:ext cx="1461995" cy="1353819"/>
      </dsp:txXfrm>
    </dsp:sp>
    <dsp:sp modelId="{0ED1F304-354B-4320-B27C-70A3951670CA}">
      <dsp:nvSpPr>
        <dsp:cNvPr id="0" name=""/>
        <dsp:cNvSpPr/>
      </dsp:nvSpPr>
      <dsp:spPr>
        <a:xfrm>
          <a:off x="7701608" y="203072"/>
          <a:ext cx="1127054"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9039993" y="0"/>
          <a:ext cx="1461995" cy="3384549"/>
        </a:xfrm>
        <a:prstGeom prst="roundRect">
          <a:avLst>
            <a:gd name="adj" fmla="val 10000"/>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5: Planning for the Year Ahead</a:t>
          </a:r>
        </a:p>
      </dsp:txBody>
      <dsp:txXfrm>
        <a:off x="9039993" y="1353819"/>
        <a:ext cx="1461995" cy="1353819"/>
      </dsp:txXfrm>
    </dsp:sp>
    <dsp:sp modelId="{92DE6F99-74F9-48AD-8F0A-3356A4758B7E}">
      <dsp:nvSpPr>
        <dsp:cNvPr id="0" name=""/>
        <dsp:cNvSpPr/>
      </dsp:nvSpPr>
      <dsp:spPr>
        <a:xfrm>
          <a:off x="9207463" y="203072"/>
          <a:ext cx="1127054"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10545848" y="0"/>
          <a:ext cx="1461995" cy="3384549"/>
        </a:xfrm>
        <a:prstGeom prst="roundRect">
          <a:avLst>
            <a:gd name="adj" fmla="val 10000"/>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i="1" kern="1200">
              <a:solidFill>
                <a:schemeClr val="accent4"/>
              </a:solidFill>
            </a:rPr>
            <a:t>SUMMER SUPPORT</a:t>
          </a:r>
        </a:p>
      </dsp:txBody>
      <dsp:txXfrm>
        <a:off x="10545848" y="1353819"/>
        <a:ext cx="1461995" cy="1353819"/>
      </dsp:txXfrm>
    </dsp:sp>
    <dsp:sp modelId="{55472D87-4270-4864-9513-C4EF84F48593}">
      <dsp:nvSpPr>
        <dsp:cNvPr id="0" name=""/>
        <dsp:cNvSpPr/>
      </dsp:nvSpPr>
      <dsp:spPr>
        <a:xfrm>
          <a:off x="10713318" y="203072"/>
          <a:ext cx="1127054"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80508" y="2703864"/>
          <a:ext cx="11051688" cy="365871"/>
        </a:xfrm>
        <a:prstGeom prst="rightArrow">
          <a:avLst/>
        </a:prstGeom>
        <a:solidFill>
          <a:srgbClr val="8679E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281" y="-10723"/>
          <a:ext cx="717229" cy="687730"/>
        </a:xfrm>
        <a:prstGeom prst="roundRect">
          <a:avLst>
            <a:gd name="adj" fmla="val 5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JANUARY</a:t>
          </a:r>
        </a:p>
      </dsp:txBody>
      <dsp:txXfrm rot="16200000">
        <a:off x="-209965" y="199522"/>
        <a:ext cx="563939" cy="143445"/>
      </dsp:txXfrm>
    </dsp:sp>
    <dsp:sp modelId="{E0A01FB4-1D39-44C8-BE71-7169CCA8ECD3}">
      <dsp:nvSpPr>
        <dsp:cNvPr id="0" name=""/>
        <dsp:cNvSpPr/>
      </dsp:nvSpPr>
      <dsp:spPr>
        <a:xfrm>
          <a:off x="742614" y="-10723"/>
          <a:ext cx="717229" cy="687730"/>
        </a:xfrm>
        <a:prstGeom prst="roundRect">
          <a:avLst>
            <a:gd name="adj" fmla="val 5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FEBRUARY</a:t>
          </a:r>
        </a:p>
      </dsp:txBody>
      <dsp:txXfrm rot="16200000">
        <a:off x="532367" y="199522"/>
        <a:ext cx="563939" cy="143445"/>
      </dsp:txXfrm>
    </dsp:sp>
    <dsp:sp modelId="{427FC1E3-0593-4C6D-B81C-9EA4B510122F}">
      <dsp:nvSpPr>
        <dsp:cNvPr id="0" name=""/>
        <dsp:cNvSpPr/>
      </dsp:nvSpPr>
      <dsp:spPr>
        <a:xfrm rot="5400000">
          <a:off x="697220" y="506914"/>
          <a:ext cx="97959" cy="107584"/>
        </a:xfrm>
        <a:prstGeom prst="flowChartExtract">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0" y="0"/>
          <a:ext cx="815659" cy="666283"/>
        </a:xfrm>
        <a:prstGeom prst="roundRect">
          <a:avLst>
            <a:gd name="adj" fmla="val 5000"/>
          </a:avLst>
        </a:prstGeom>
        <a:solidFill>
          <a:schemeClr val="accent2"/>
        </a:solidFill>
        <a:ln w="12700" cap="flat" cmpd="sng" algn="ctr">
          <a:solidFill>
            <a:schemeClr val="lt2">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MARCH</a:t>
          </a:r>
        </a:p>
      </dsp:txBody>
      <dsp:txXfrm rot="16200000">
        <a:off x="-191610" y="191610"/>
        <a:ext cx="546352" cy="16313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173" y="0"/>
          <a:ext cx="747160" cy="666283"/>
        </a:xfrm>
        <a:prstGeom prst="roundRect">
          <a:avLst>
            <a:gd name="adj" fmla="val 5000"/>
          </a:avLst>
        </a:prstGeom>
        <a:solidFill>
          <a:schemeClr val="tx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APRIL</a:t>
          </a:r>
        </a:p>
      </dsp:txBody>
      <dsp:txXfrm rot="16200000">
        <a:off x="-198286" y="198460"/>
        <a:ext cx="546352" cy="149432"/>
      </dsp:txXfrm>
    </dsp:sp>
    <dsp:sp modelId="{168CDFC9-90CE-424B-A4E8-278ACC8BE182}">
      <dsp:nvSpPr>
        <dsp:cNvPr id="0" name=""/>
        <dsp:cNvSpPr/>
      </dsp:nvSpPr>
      <dsp:spPr>
        <a:xfrm>
          <a:off x="773484" y="0"/>
          <a:ext cx="747160" cy="666283"/>
        </a:xfrm>
        <a:prstGeom prst="roundRect">
          <a:avLst>
            <a:gd name="adj" fmla="val 5000"/>
          </a:avLst>
        </a:prstGeom>
        <a:solidFill>
          <a:schemeClr val="tx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MAY</a:t>
          </a:r>
        </a:p>
      </dsp:txBody>
      <dsp:txXfrm rot="16200000">
        <a:off x="575024" y="198460"/>
        <a:ext cx="546352" cy="149432"/>
      </dsp:txXfrm>
    </dsp:sp>
    <dsp:sp modelId="{427FC1E3-0593-4C6D-B81C-9EA4B510122F}">
      <dsp:nvSpPr>
        <dsp:cNvPr id="0" name=""/>
        <dsp:cNvSpPr/>
      </dsp:nvSpPr>
      <dsp:spPr>
        <a:xfrm rot="5400000">
          <a:off x="728240" y="515394"/>
          <a:ext cx="97959" cy="112074"/>
        </a:xfrm>
        <a:prstGeom prst="flowChartExtract">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 modelId="{430438FA-20BF-47B3-A949-A405D0DB09CD}">
      <dsp:nvSpPr>
        <dsp:cNvPr id="0" name=""/>
        <dsp:cNvSpPr/>
      </dsp:nvSpPr>
      <dsp:spPr>
        <a:xfrm>
          <a:off x="1546795" y="0"/>
          <a:ext cx="747160" cy="666283"/>
        </a:xfrm>
        <a:prstGeom prst="roundRect">
          <a:avLst>
            <a:gd name="adj" fmla="val 5000"/>
          </a:avLst>
        </a:prstGeom>
        <a:solidFill>
          <a:schemeClr val="tx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JUNE</a:t>
          </a:r>
        </a:p>
      </dsp:txBody>
      <dsp:txXfrm rot="16200000">
        <a:off x="1348335" y="198460"/>
        <a:ext cx="546352" cy="149432"/>
      </dsp:txXfrm>
    </dsp:sp>
    <dsp:sp modelId="{FE0A7E94-0825-4074-865F-1ACA6778AEB4}">
      <dsp:nvSpPr>
        <dsp:cNvPr id="0" name=""/>
        <dsp:cNvSpPr/>
      </dsp:nvSpPr>
      <dsp:spPr>
        <a:xfrm rot="5400000">
          <a:off x="1501551" y="515394"/>
          <a:ext cx="97959" cy="112074"/>
        </a:xfrm>
        <a:prstGeom prst="flowChartExtract">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4A7F8F-8F9E-4312-9CE0-5277995F61C1}">
      <dsp:nvSpPr>
        <dsp:cNvPr id="0" name=""/>
        <dsp:cNvSpPr/>
      </dsp:nvSpPr>
      <dsp:spPr>
        <a:xfrm>
          <a:off x="-40733" y="-129491"/>
          <a:ext cx="3614184" cy="3457075"/>
        </a:xfrm>
        <a:prstGeom prst="ellipse">
          <a:avLst/>
        </a:prstGeom>
        <a:solidFill>
          <a:srgbClr val="00B05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l" defTabSz="1422400">
            <a:lnSpc>
              <a:spcPct val="90000"/>
            </a:lnSpc>
            <a:spcBef>
              <a:spcPct val="0"/>
            </a:spcBef>
            <a:spcAft>
              <a:spcPct val="35000"/>
            </a:spcAft>
            <a:buNone/>
          </a:pPr>
          <a:r>
            <a:rPr lang="en-US" sz="3200" kern="1200" dirty="0"/>
            <a:t>Internalizing</a:t>
          </a:r>
          <a:r>
            <a:rPr lang="en-US" sz="2000" kern="1200" dirty="0"/>
            <a:t> </a:t>
          </a:r>
        </a:p>
      </dsp:txBody>
      <dsp:txXfrm>
        <a:off x="463949" y="278171"/>
        <a:ext cx="2083854" cy="2641748"/>
      </dsp:txXfrm>
    </dsp:sp>
    <dsp:sp modelId="{E4694F79-E907-4923-843B-0C13A4F0DD7B}">
      <dsp:nvSpPr>
        <dsp:cNvPr id="0" name=""/>
        <dsp:cNvSpPr/>
      </dsp:nvSpPr>
      <dsp:spPr>
        <a:xfrm>
          <a:off x="2323495" y="-129491"/>
          <a:ext cx="3407868" cy="345707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r" defTabSz="1244600">
            <a:lnSpc>
              <a:spcPct val="90000"/>
            </a:lnSpc>
            <a:spcBef>
              <a:spcPct val="0"/>
            </a:spcBef>
            <a:spcAft>
              <a:spcPct val="35000"/>
            </a:spcAft>
            <a:buNone/>
          </a:pPr>
          <a:r>
            <a:rPr lang="en-US" sz="2800" kern="1200" dirty="0"/>
            <a:t>Externalizing</a:t>
          </a:r>
        </a:p>
      </dsp:txBody>
      <dsp:txXfrm>
        <a:off x="3290593" y="278171"/>
        <a:ext cx="1964896" cy="264174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AD58FC-D3A4-4404-B3F3-516FAB1C8940}">
      <dsp:nvSpPr>
        <dsp:cNvPr id="0" name=""/>
        <dsp:cNvSpPr/>
      </dsp:nvSpPr>
      <dsp:spPr>
        <a:xfrm>
          <a:off x="449529" y="459047"/>
          <a:ext cx="1546622" cy="1546622"/>
        </a:xfrm>
        <a:prstGeom prst="ellipse">
          <a:avLst/>
        </a:prstGeom>
        <a:solidFill>
          <a:srgbClr val="7030A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6625C065-9CCB-4478-B8B3-41238F5B4862}">
      <dsp:nvSpPr>
        <dsp:cNvPr id="0" name=""/>
        <dsp:cNvSpPr/>
      </dsp:nvSpPr>
      <dsp:spPr>
        <a:xfrm>
          <a:off x="1003153" y="948501"/>
          <a:ext cx="515540" cy="515540"/>
        </a:xfrm>
        <a:prstGeom prst="ellipse">
          <a:avLst/>
        </a:prstGeom>
        <a:solidFill>
          <a:srgbClr val="FFFF0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98BEF41C-5B07-4278-A012-D820FB1EAE95}">
      <dsp:nvSpPr>
        <dsp:cNvPr id="0" name=""/>
        <dsp:cNvSpPr/>
      </dsp:nvSpPr>
      <dsp:spPr>
        <a:xfrm>
          <a:off x="1979137" y="37657"/>
          <a:ext cx="1637277" cy="418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marL="0" lvl="0" indent="0" algn="l" defTabSz="1066800">
            <a:lnSpc>
              <a:spcPct val="90000"/>
            </a:lnSpc>
            <a:spcBef>
              <a:spcPct val="0"/>
            </a:spcBef>
            <a:spcAft>
              <a:spcPct val="35000"/>
            </a:spcAft>
            <a:buNone/>
          </a:pPr>
          <a:r>
            <a:rPr lang="en-US" sz="2400" kern="1200"/>
            <a:t>ED &lt;1%</a:t>
          </a:r>
        </a:p>
      </dsp:txBody>
      <dsp:txXfrm>
        <a:off x="1979137" y="37657"/>
        <a:ext cx="1637277" cy="418451"/>
      </dsp:txXfrm>
    </dsp:sp>
    <dsp:sp modelId="{F85020AF-8515-406B-B6E1-03CC05B4F8F1}">
      <dsp:nvSpPr>
        <dsp:cNvPr id="0" name=""/>
        <dsp:cNvSpPr/>
      </dsp:nvSpPr>
      <dsp:spPr>
        <a:xfrm>
          <a:off x="1921564" y="327623"/>
          <a:ext cx="193327" cy="0"/>
        </a:xfrm>
        <a:prstGeom prst="line">
          <a:avLst/>
        </a:prstGeom>
        <a:solidFill>
          <a:schemeClr val="accen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 modelId="{5D5127DC-F990-4D10-A3ED-83F4E4094D01}">
      <dsp:nvSpPr>
        <dsp:cNvPr id="0" name=""/>
        <dsp:cNvSpPr/>
      </dsp:nvSpPr>
      <dsp:spPr>
        <a:xfrm rot="5400000">
          <a:off x="1133686" y="448209"/>
          <a:ext cx="908535" cy="671629"/>
        </a:xfrm>
        <a:prstGeom prst="line">
          <a:avLst/>
        </a:prstGeom>
        <a:solidFill>
          <a:schemeClr val="accen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 modelId="{9CA21573-BB90-49A1-BE64-A9D7A2BF3678}">
      <dsp:nvSpPr>
        <dsp:cNvPr id="0" name=""/>
        <dsp:cNvSpPr/>
      </dsp:nvSpPr>
      <dsp:spPr>
        <a:xfrm>
          <a:off x="2116980" y="509209"/>
          <a:ext cx="1896986" cy="6444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marL="0" lvl="0" indent="0" algn="l" defTabSz="1066800">
            <a:lnSpc>
              <a:spcPct val="90000"/>
            </a:lnSpc>
            <a:spcBef>
              <a:spcPct val="0"/>
            </a:spcBef>
            <a:spcAft>
              <a:spcPct val="35000"/>
            </a:spcAft>
            <a:buNone/>
          </a:pPr>
          <a:r>
            <a:rPr lang="en-US" sz="2400" kern="1200"/>
            <a:t>EBD 12-20%</a:t>
          </a:r>
        </a:p>
      </dsp:txBody>
      <dsp:txXfrm>
        <a:off x="2116980" y="509209"/>
        <a:ext cx="1896986" cy="644425"/>
      </dsp:txXfrm>
    </dsp:sp>
    <dsp:sp modelId="{1E4DC311-4D49-4A44-8224-A248A07C0CCA}">
      <dsp:nvSpPr>
        <dsp:cNvPr id="0" name=""/>
        <dsp:cNvSpPr/>
      </dsp:nvSpPr>
      <dsp:spPr>
        <a:xfrm>
          <a:off x="2060594" y="910145"/>
          <a:ext cx="193327" cy="0"/>
        </a:xfrm>
        <a:prstGeom prst="line">
          <a:avLst/>
        </a:prstGeom>
        <a:solidFill>
          <a:schemeClr val="accen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 modelId="{37C521DE-E66D-4861-A4AE-F1EF4BACE376}">
      <dsp:nvSpPr>
        <dsp:cNvPr id="0" name=""/>
        <dsp:cNvSpPr/>
      </dsp:nvSpPr>
      <dsp:spPr>
        <a:xfrm rot="5400000">
          <a:off x="1487519" y="1015650"/>
          <a:ext cx="677008" cy="467853"/>
        </a:xfrm>
        <a:prstGeom prst="line">
          <a:avLst/>
        </a:prstGeom>
        <a:solidFill>
          <a:schemeClr val="accen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327FD-E0BA-4777-8832-E4427CBDB707}">
      <dsp:nvSpPr>
        <dsp:cNvPr id="0" name=""/>
        <dsp:cNvSpPr/>
      </dsp:nvSpPr>
      <dsp:spPr>
        <a:xfrm>
          <a:off x="0" y="4287007"/>
          <a:ext cx="7788564" cy="141892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dirty="0"/>
            <a:t>Systematic Screening</a:t>
          </a:r>
        </a:p>
      </dsp:txBody>
      <dsp:txXfrm>
        <a:off x="0" y="4287007"/>
        <a:ext cx="7788564" cy="766219"/>
      </dsp:txXfrm>
    </dsp:sp>
    <dsp:sp modelId="{7951155A-7E89-44A9-9BF7-5C790023F098}">
      <dsp:nvSpPr>
        <dsp:cNvPr id="0" name=""/>
        <dsp:cNvSpPr/>
      </dsp:nvSpPr>
      <dsp:spPr>
        <a:xfrm>
          <a:off x="0" y="5060903"/>
          <a:ext cx="3894281" cy="65270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7368" tIns="49530" rIns="277368" bIns="49530" numCol="1" spcCol="1270" anchor="ctr" anchorCtr="0">
          <a:noAutofit/>
        </a:bodyPr>
        <a:lstStyle/>
        <a:p>
          <a:pPr marL="0" lvl="0" indent="0" algn="ctr" defTabSz="1733550">
            <a:lnSpc>
              <a:spcPct val="90000"/>
            </a:lnSpc>
            <a:spcBef>
              <a:spcPct val="0"/>
            </a:spcBef>
            <a:spcAft>
              <a:spcPct val="35000"/>
            </a:spcAft>
            <a:buNone/>
          </a:pPr>
          <a:r>
            <a:rPr lang="en-US" sz="3900" kern="1200" dirty="0">
              <a:solidFill>
                <a:schemeClr val="tx1"/>
              </a:solidFill>
            </a:rPr>
            <a:t>Academic</a:t>
          </a:r>
        </a:p>
      </dsp:txBody>
      <dsp:txXfrm>
        <a:off x="0" y="5060903"/>
        <a:ext cx="3894281" cy="652705"/>
      </dsp:txXfrm>
    </dsp:sp>
    <dsp:sp modelId="{CD5EA9AD-1FF3-4544-A506-1F718852DBF6}">
      <dsp:nvSpPr>
        <dsp:cNvPr id="0" name=""/>
        <dsp:cNvSpPr/>
      </dsp:nvSpPr>
      <dsp:spPr>
        <a:xfrm>
          <a:off x="3894282" y="5060903"/>
          <a:ext cx="3894281" cy="65270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7368" tIns="49530" rIns="277368" bIns="49530" numCol="1" spcCol="1270" anchor="ctr" anchorCtr="0">
          <a:noAutofit/>
        </a:bodyPr>
        <a:lstStyle/>
        <a:p>
          <a:pPr marL="0" lvl="0" indent="0" algn="ctr" defTabSz="1733550">
            <a:lnSpc>
              <a:spcPct val="90000"/>
            </a:lnSpc>
            <a:spcBef>
              <a:spcPct val="0"/>
            </a:spcBef>
            <a:spcAft>
              <a:spcPct val="35000"/>
            </a:spcAft>
            <a:buNone/>
          </a:pPr>
          <a:r>
            <a:rPr lang="en-US" sz="3900" kern="1200" dirty="0">
              <a:solidFill>
                <a:schemeClr val="tx1"/>
              </a:solidFill>
            </a:rPr>
            <a:t>Behavior</a:t>
          </a:r>
        </a:p>
      </dsp:txBody>
      <dsp:txXfrm>
        <a:off x="3894282" y="5060903"/>
        <a:ext cx="3894281" cy="652705"/>
      </dsp:txXfrm>
    </dsp:sp>
    <dsp:sp modelId="{92EA4F5A-0FF3-4211-A131-F9B49768E899}">
      <dsp:nvSpPr>
        <dsp:cNvPr id="0" name=""/>
        <dsp:cNvSpPr/>
      </dsp:nvSpPr>
      <dsp:spPr>
        <a:xfrm rot="10800000">
          <a:off x="0" y="2125528"/>
          <a:ext cx="7788564" cy="2182307"/>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dirty="0"/>
            <a:t>Treatment Integrity</a:t>
          </a:r>
        </a:p>
      </dsp:txBody>
      <dsp:txXfrm rot="-10800000">
        <a:off x="0" y="2125528"/>
        <a:ext cx="7788564" cy="765989"/>
      </dsp:txXfrm>
    </dsp:sp>
    <dsp:sp modelId="{A61109AB-58A7-4C13-A5D2-CA6A251B88F0}">
      <dsp:nvSpPr>
        <dsp:cNvPr id="0" name=""/>
        <dsp:cNvSpPr/>
      </dsp:nvSpPr>
      <dsp:spPr>
        <a:xfrm>
          <a:off x="0" y="2928028"/>
          <a:ext cx="3894281" cy="65250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7368" tIns="49530" rIns="277368" bIns="49530" numCol="1" spcCol="1270" anchor="ctr" anchorCtr="0">
          <a:noAutofit/>
        </a:bodyPr>
        <a:lstStyle/>
        <a:p>
          <a:pPr marL="0" lvl="0" indent="0" algn="ctr" defTabSz="1733550">
            <a:lnSpc>
              <a:spcPct val="90000"/>
            </a:lnSpc>
            <a:spcBef>
              <a:spcPct val="0"/>
            </a:spcBef>
            <a:spcAft>
              <a:spcPct val="35000"/>
            </a:spcAft>
            <a:buNone/>
          </a:pPr>
          <a:r>
            <a:rPr lang="en-US" sz="3900" kern="1200" dirty="0"/>
            <a:t> </a:t>
          </a:r>
        </a:p>
      </dsp:txBody>
      <dsp:txXfrm>
        <a:off x="0" y="2928028"/>
        <a:ext cx="3894281" cy="652509"/>
      </dsp:txXfrm>
    </dsp:sp>
    <dsp:sp modelId="{9C19B259-35BE-4E6C-AFCF-446C3F9B1DCD}">
      <dsp:nvSpPr>
        <dsp:cNvPr id="0" name=""/>
        <dsp:cNvSpPr/>
      </dsp:nvSpPr>
      <dsp:spPr>
        <a:xfrm>
          <a:off x="3894282" y="2928028"/>
          <a:ext cx="3894281" cy="65250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7368" tIns="49530" rIns="277368" bIns="49530" numCol="1" spcCol="1270" anchor="ctr" anchorCtr="0">
          <a:noAutofit/>
        </a:bodyPr>
        <a:lstStyle/>
        <a:p>
          <a:pPr marL="0" lvl="0" indent="0" algn="ctr" defTabSz="1733550">
            <a:lnSpc>
              <a:spcPct val="90000"/>
            </a:lnSpc>
            <a:spcBef>
              <a:spcPct val="0"/>
            </a:spcBef>
            <a:spcAft>
              <a:spcPct val="35000"/>
            </a:spcAft>
            <a:buNone/>
          </a:pPr>
          <a:r>
            <a:rPr lang="en-US" sz="3900" kern="1200" dirty="0"/>
            <a:t> </a:t>
          </a:r>
        </a:p>
      </dsp:txBody>
      <dsp:txXfrm>
        <a:off x="3894282" y="2928028"/>
        <a:ext cx="3894281" cy="652509"/>
      </dsp:txXfrm>
    </dsp:sp>
    <dsp:sp modelId="{1E4F588E-03BB-45C8-87EE-6965E618E9BF}">
      <dsp:nvSpPr>
        <dsp:cNvPr id="0" name=""/>
        <dsp:cNvSpPr/>
      </dsp:nvSpPr>
      <dsp:spPr>
        <a:xfrm rot="10800000">
          <a:off x="0" y="1015"/>
          <a:ext cx="7788564" cy="2182307"/>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dirty="0"/>
            <a:t>Social Validity</a:t>
          </a:r>
        </a:p>
      </dsp:txBody>
      <dsp:txXfrm rot="-10800000">
        <a:off x="0" y="1015"/>
        <a:ext cx="7788564" cy="765989"/>
      </dsp:txXfrm>
    </dsp:sp>
    <dsp:sp modelId="{1089999C-8267-48BC-A665-5A0CF5DB29FD}">
      <dsp:nvSpPr>
        <dsp:cNvPr id="0" name=""/>
        <dsp:cNvSpPr/>
      </dsp:nvSpPr>
      <dsp:spPr>
        <a:xfrm>
          <a:off x="0" y="767005"/>
          <a:ext cx="3894281" cy="65250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7368" tIns="49530" rIns="277368" bIns="49530" numCol="1" spcCol="1270" anchor="ctr" anchorCtr="0">
          <a:noAutofit/>
        </a:bodyPr>
        <a:lstStyle/>
        <a:p>
          <a:pPr marL="0" lvl="0" indent="0" algn="ctr" defTabSz="1733550">
            <a:lnSpc>
              <a:spcPct val="90000"/>
            </a:lnSpc>
            <a:spcBef>
              <a:spcPct val="0"/>
            </a:spcBef>
            <a:spcAft>
              <a:spcPct val="35000"/>
            </a:spcAft>
            <a:buNone/>
          </a:pPr>
          <a:endParaRPr lang="en-US" sz="3900" kern="1200" dirty="0"/>
        </a:p>
      </dsp:txBody>
      <dsp:txXfrm>
        <a:off x="0" y="767005"/>
        <a:ext cx="3894281" cy="652509"/>
      </dsp:txXfrm>
    </dsp:sp>
    <dsp:sp modelId="{ECFD427D-5D07-4820-81E5-F9AAF6F7B224}">
      <dsp:nvSpPr>
        <dsp:cNvPr id="0" name=""/>
        <dsp:cNvSpPr/>
      </dsp:nvSpPr>
      <dsp:spPr>
        <a:xfrm>
          <a:off x="3894282" y="767005"/>
          <a:ext cx="3894281" cy="65250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7368" tIns="49530" rIns="277368" bIns="49530" numCol="1" spcCol="1270" anchor="ctr" anchorCtr="0">
          <a:noAutofit/>
        </a:bodyPr>
        <a:lstStyle/>
        <a:p>
          <a:pPr marL="0" lvl="0" indent="0" algn="ctr" defTabSz="1733550">
            <a:lnSpc>
              <a:spcPct val="90000"/>
            </a:lnSpc>
            <a:spcBef>
              <a:spcPct val="0"/>
            </a:spcBef>
            <a:spcAft>
              <a:spcPct val="35000"/>
            </a:spcAft>
            <a:buNone/>
          </a:pPr>
          <a:endParaRPr lang="en-US" sz="3900" kern="1200" dirty="0"/>
        </a:p>
      </dsp:txBody>
      <dsp:txXfrm>
        <a:off x="3894282" y="767005"/>
        <a:ext cx="3894281" cy="65250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971B27-75AC-4129-B5BB-DA351481B1E2}">
      <dsp:nvSpPr>
        <dsp:cNvPr id="0" name=""/>
        <dsp:cNvSpPr/>
      </dsp:nvSpPr>
      <dsp:spPr>
        <a:xfrm>
          <a:off x="989944" y="103488"/>
          <a:ext cx="2325624" cy="631395"/>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Opportunities to Respond</a:t>
          </a:r>
        </a:p>
      </dsp:txBody>
      <dsp:txXfrm>
        <a:off x="1020766" y="134310"/>
        <a:ext cx="2263980" cy="569751"/>
      </dsp:txXfrm>
    </dsp:sp>
    <dsp:sp modelId="{56EA9667-E871-4288-8F4B-014EDE7B9C5A}">
      <dsp:nvSpPr>
        <dsp:cNvPr id="0" name=""/>
        <dsp:cNvSpPr/>
      </dsp:nvSpPr>
      <dsp:spPr>
        <a:xfrm>
          <a:off x="989944" y="724402"/>
          <a:ext cx="2325624" cy="631395"/>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Behavior Specific Praise</a:t>
          </a:r>
        </a:p>
      </dsp:txBody>
      <dsp:txXfrm>
        <a:off x="1020766" y="755224"/>
        <a:ext cx="2263980" cy="569751"/>
      </dsp:txXfrm>
    </dsp:sp>
    <dsp:sp modelId="{762B536A-87C4-4D69-B2F0-1832EBB0EB7F}">
      <dsp:nvSpPr>
        <dsp:cNvPr id="0" name=""/>
        <dsp:cNvSpPr/>
      </dsp:nvSpPr>
      <dsp:spPr>
        <a:xfrm>
          <a:off x="1001733" y="1319447"/>
          <a:ext cx="2372080" cy="631395"/>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Active Supervision</a:t>
          </a:r>
        </a:p>
      </dsp:txBody>
      <dsp:txXfrm>
        <a:off x="1032555" y="1350269"/>
        <a:ext cx="2310436" cy="569751"/>
      </dsp:txXfrm>
    </dsp:sp>
    <dsp:sp modelId="{88030163-1A97-4855-9793-1A9D116F0034}">
      <dsp:nvSpPr>
        <dsp:cNvPr id="0" name=""/>
        <dsp:cNvSpPr/>
      </dsp:nvSpPr>
      <dsp:spPr>
        <a:xfrm>
          <a:off x="985659" y="1989288"/>
          <a:ext cx="2362198" cy="631395"/>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Instructional Feedback</a:t>
          </a:r>
        </a:p>
      </dsp:txBody>
      <dsp:txXfrm>
        <a:off x="1016481" y="2020110"/>
        <a:ext cx="2300554" cy="569751"/>
      </dsp:txXfrm>
    </dsp:sp>
    <dsp:sp modelId="{34DA06A9-F990-4119-8C56-60C2A50109B7}">
      <dsp:nvSpPr>
        <dsp:cNvPr id="0" name=""/>
        <dsp:cNvSpPr/>
      </dsp:nvSpPr>
      <dsp:spPr>
        <a:xfrm>
          <a:off x="985659" y="2652253"/>
          <a:ext cx="2362213" cy="631395"/>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High </a:t>
          </a:r>
          <a:r>
            <a:rPr lang="en-US" sz="1800" i="1" kern="1200" dirty="0">
              <a:latin typeface="Arial" panose="020B0604020202020204" pitchFamily="34" charset="0"/>
              <a:cs typeface="Arial" panose="020B0604020202020204" pitchFamily="34" charset="0"/>
            </a:rPr>
            <a:t>p</a:t>
          </a:r>
          <a:r>
            <a:rPr lang="en-US" sz="1800" kern="1200" dirty="0">
              <a:latin typeface="Arial" panose="020B0604020202020204" pitchFamily="34" charset="0"/>
              <a:cs typeface="Arial" panose="020B0604020202020204" pitchFamily="34" charset="0"/>
            </a:rPr>
            <a:t> Requests</a:t>
          </a:r>
        </a:p>
      </dsp:txBody>
      <dsp:txXfrm>
        <a:off x="1016481" y="2683075"/>
        <a:ext cx="2300569" cy="569751"/>
      </dsp:txXfrm>
    </dsp:sp>
    <dsp:sp modelId="{C99B2676-3A44-4F02-A869-1B1DF990413D}">
      <dsp:nvSpPr>
        <dsp:cNvPr id="0" name=""/>
        <dsp:cNvSpPr/>
      </dsp:nvSpPr>
      <dsp:spPr>
        <a:xfrm>
          <a:off x="995229" y="3328288"/>
          <a:ext cx="2372080" cy="631395"/>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en-US" sz="1800" kern="1200" dirty="0" err="1">
              <a:latin typeface="Arial" panose="020B0604020202020204" pitchFamily="34" charset="0"/>
              <a:cs typeface="Arial" panose="020B0604020202020204" pitchFamily="34" charset="0"/>
            </a:rPr>
            <a:t>Precorrection</a:t>
          </a:r>
          <a:endParaRPr lang="en-US" sz="1800" kern="1200" dirty="0">
            <a:latin typeface="Arial" panose="020B0604020202020204" pitchFamily="34" charset="0"/>
            <a:cs typeface="Arial" panose="020B0604020202020204" pitchFamily="34" charset="0"/>
          </a:endParaRPr>
        </a:p>
      </dsp:txBody>
      <dsp:txXfrm>
        <a:off x="1026051" y="3359110"/>
        <a:ext cx="2310436" cy="569751"/>
      </dsp:txXfrm>
    </dsp:sp>
    <dsp:sp modelId="{3D8C4CD1-9262-4F70-A5E0-2A21FAFA4975}">
      <dsp:nvSpPr>
        <dsp:cNvPr id="0" name=""/>
        <dsp:cNvSpPr/>
      </dsp:nvSpPr>
      <dsp:spPr>
        <a:xfrm>
          <a:off x="985659" y="3978182"/>
          <a:ext cx="2362198" cy="631395"/>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Incorporating Choice</a:t>
          </a:r>
        </a:p>
      </dsp:txBody>
      <dsp:txXfrm>
        <a:off x="1016481" y="4009004"/>
        <a:ext cx="2300554" cy="5697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1231" y="0"/>
          <a:ext cx="740766"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JULY</a:t>
          </a:r>
        </a:p>
      </dsp:txBody>
      <dsp:txXfrm rot="16200000">
        <a:off x="-197867" y="199098"/>
        <a:ext cx="546351" cy="148153"/>
      </dsp:txXfrm>
    </dsp:sp>
    <dsp:sp modelId="{016B7851-ED07-41AA-91EF-5A835E3DD507}">
      <dsp:nvSpPr>
        <dsp:cNvPr id="0" name=""/>
        <dsp:cNvSpPr/>
      </dsp:nvSpPr>
      <dsp:spPr>
        <a:xfrm>
          <a:off x="767924" y="0"/>
          <a:ext cx="740766"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AUGUST</a:t>
          </a:r>
        </a:p>
      </dsp:txBody>
      <dsp:txXfrm rot="16200000">
        <a:off x="568825" y="199098"/>
        <a:ext cx="546351" cy="148153"/>
      </dsp:txXfrm>
    </dsp:sp>
    <dsp:sp modelId="{427FC1E3-0593-4C6D-B81C-9EA4B510122F}">
      <dsp:nvSpPr>
        <dsp:cNvPr id="0" name=""/>
        <dsp:cNvSpPr/>
      </dsp:nvSpPr>
      <dsp:spPr>
        <a:xfrm rot="5400000">
          <a:off x="722646" y="515898"/>
          <a:ext cx="97963" cy="111114"/>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C15E4C-134F-4BF2-8D38-276CD15FB5CB}">
      <dsp:nvSpPr>
        <dsp:cNvPr id="0" name=""/>
        <dsp:cNvSpPr/>
      </dsp:nvSpPr>
      <dsp:spPr>
        <a:xfrm>
          <a:off x="1534617" y="0"/>
          <a:ext cx="740766"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SEPTEMBER</a:t>
          </a:r>
        </a:p>
      </dsp:txBody>
      <dsp:txXfrm rot="16200000">
        <a:off x="1335518" y="199098"/>
        <a:ext cx="546351" cy="148153"/>
      </dsp:txXfrm>
    </dsp:sp>
    <dsp:sp modelId="{D91F4DFA-AF61-4DA7-B416-261203779B99}">
      <dsp:nvSpPr>
        <dsp:cNvPr id="0" name=""/>
        <dsp:cNvSpPr/>
      </dsp:nvSpPr>
      <dsp:spPr>
        <a:xfrm rot="5400000">
          <a:off x="1489339" y="515898"/>
          <a:ext cx="97963" cy="111114"/>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0FBCA3-1096-4E7C-874F-8D7904239F28}">
      <dsp:nvSpPr>
        <dsp:cNvPr id="0" name=""/>
        <dsp:cNvSpPr/>
      </dsp:nvSpPr>
      <dsp:spPr>
        <a:xfrm>
          <a:off x="2301311" y="0"/>
          <a:ext cx="740766"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OCTOBER</a:t>
          </a:r>
        </a:p>
      </dsp:txBody>
      <dsp:txXfrm rot="16200000">
        <a:off x="2102212" y="199098"/>
        <a:ext cx="546351" cy="148153"/>
      </dsp:txXfrm>
    </dsp:sp>
    <dsp:sp modelId="{D79CC247-1F61-4E90-9866-DAA70D747B32}">
      <dsp:nvSpPr>
        <dsp:cNvPr id="0" name=""/>
        <dsp:cNvSpPr/>
      </dsp:nvSpPr>
      <dsp:spPr>
        <a:xfrm rot="5400000">
          <a:off x="2256032" y="515898"/>
          <a:ext cx="97963" cy="111114"/>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0" y="0"/>
          <a:ext cx="761261" cy="666283"/>
        </a:xfrm>
        <a:prstGeom prst="roundRect">
          <a:avLst>
            <a:gd name="adj" fmla="val 5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NOVEMBER</a:t>
          </a:r>
        </a:p>
      </dsp:txBody>
      <dsp:txXfrm rot="16200000">
        <a:off x="-197049" y="197049"/>
        <a:ext cx="546352" cy="152252"/>
      </dsp:txXfrm>
    </dsp:sp>
    <dsp:sp modelId="{64520AE6-CA28-44A4-BD01-EAAB20F3659C}">
      <dsp:nvSpPr>
        <dsp:cNvPr id="0" name=""/>
        <dsp:cNvSpPr/>
      </dsp:nvSpPr>
      <dsp:spPr>
        <a:xfrm>
          <a:off x="788204" y="0"/>
          <a:ext cx="761261" cy="666283"/>
        </a:xfrm>
        <a:prstGeom prst="roundRect">
          <a:avLst>
            <a:gd name="adj" fmla="val 5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DECEMBER</a:t>
          </a:r>
        </a:p>
      </dsp:txBody>
      <dsp:txXfrm rot="16200000">
        <a:off x="591154" y="197049"/>
        <a:ext cx="546352" cy="152252"/>
      </dsp:txXfrm>
    </dsp:sp>
    <dsp:sp modelId="{427FC1E3-0593-4C6D-B81C-9EA4B510122F}">
      <dsp:nvSpPr>
        <dsp:cNvPr id="0" name=""/>
        <dsp:cNvSpPr/>
      </dsp:nvSpPr>
      <dsp:spPr>
        <a:xfrm rot="5400000">
          <a:off x="743032" y="514324"/>
          <a:ext cx="97957" cy="114189"/>
        </a:xfrm>
        <a:prstGeom prst="flowChartExtract">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281" y="-10723"/>
          <a:ext cx="717229" cy="687730"/>
        </a:xfrm>
        <a:prstGeom prst="roundRect">
          <a:avLst>
            <a:gd name="adj" fmla="val 5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JANUARY</a:t>
          </a:r>
        </a:p>
      </dsp:txBody>
      <dsp:txXfrm rot="16200000">
        <a:off x="-209965" y="199522"/>
        <a:ext cx="563939" cy="143445"/>
      </dsp:txXfrm>
    </dsp:sp>
    <dsp:sp modelId="{E0A01FB4-1D39-44C8-BE71-7169CCA8ECD3}">
      <dsp:nvSpPr>
        <dsp:cNvPr id="0" name=""/>
        <dsp:cNvSpPr/>
      </dsp:nvSpPr>
      <dsp:spPr>
        <a:xfrm>
          <a:off x="742614" y="-10723"/>
          <a:ext cx="717229" cy="687730"/>
        </a:xfrm>
        <a:prstGeom prst="roundRect">
          <a:avLst>
            <a:gd name="adj" fmla="val 5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FEBRUARY</a:t>
          </a:r>
        </a:p>
      </dsp:txBody>
      <dsp:txXfrm rot="16200000">
        <a:off x="532367" y="199522"/>
        <a:ext cx="563939" cy="143445"/>
      </dsp:txXfrm>
    </dsp:sp>
    <dsp:sp modelId="{427FC1E3-0593-4C6D-B81C-9EA4B510122F}">
      <dsp:nvSpPr>
        <dsp:cNvPr id="0" name=""/>
        <dsp:cNvSpPr/>
      </dsp:nvSpPr>
      <dsp:spPr>
        <a:xfrm rot="5400000">
          <a:off x="697220" y="506914"/>
          <a:ext cx="97959" cy="107584"/>
        </a:xfrm>
        <a:prstGeom prst="flowChartExtract">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0" y="0"/>
          <a:ext cx="815659" cy="666283"/>
        </a:xfrm>
        <a:prstGeom prst="roundRect">
          <a:avLst>
            <a:gd name="adj" fmla="val 5000"/>
          </a:avLst>
        </a:prstGeom>
        <a:solidFill>
          <a:schemeClr val="accent2"/>
        </a:solidFill>
        <a:ln w="12700" cap="flat" cmpd="sng" algn="ctr">
          <a:solidFill>
            <a:schemeClr val="lt2">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MARCH</a:t>
          </a:r>
        </a:p>
      </dsp:txBody>
      <dsp:txXfrm rot="16200000">
        <a:off x="-191610" y="191610"/>
        <a:ext cx="546352" cy="16313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173" y="0"/>
          <a:ext cx="747160" cy="666283"/>
        </a:xfrm>
        <a:prstGeom prst="roundRect">
          <a:avLst>
            <a:gd name="adj" fmla="val 5000"/>
          </a:avLst>
        </a:prstGeom>
        <a:solidFill>
          <a:schemeClr val="tx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APRIL</a:t>
          </a:r>
        </a:p>
      </dsp:txBody>
      <dsp:txXfrm rot="16200000">
        <a:off x="-198286" y="198460"/>
        <a:ext cx="546352" cy="149432"/>
      </dsp:txXfrm>
    </dsp:sp>
    <dsp:sp modelId="{168CDFC9-90CE-424B-A4E8-278ACC8BE182}">
      <dsp:nvSpPr>
        <dsp:cNvPr id="0" name=""/>
        <dsp:cNvSpPr/>
      </dsp:nvSpPr>
      <dsp:spPr>
        <a:xfrm>
          <a:off x="773484" y="0"/>
          <a:ext cx="747160" cy="666283"/>
        </a:xfrm>
        <a:prstGeom prst="roundRect">
          <a:avLst>
            <a:gd name="adj" fmla="val 5000"/>
          </a:avLst>
        </a:prstGeom>
        <a:solidFill>
          <a:schemeClr val="tx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MAY</a:t>
          </a:r>
        </a:p>
      </dsp:txBody>
      <dsp:txXfrm rot="16200000">
        <a:off x="575024" y="198460"/>
        <a:ext cx="546352" cy="149432"/>
      </dsp:txXfrm>
    </dsp:sp>
    <dsp:sp modelId="{427FC1E3-0593-4C6D-B81C-9EA4B510122F}">
      <dsp:nvSpPr>
        <dsp:cNvPr id="0" name=""/>
        <dsp:cNvSpPr/>
      </dsp:nvSpPr>
      <dsp:spPr>
        <a:xfrm rot="5400000">
          <a:off x="728240" y="515394"/>
          <a:ext cx="97959" cy="112074"/>
        </a:xfrm>
        <a:prstGeom prst="flowChartExtract">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 modelId="{430438FA-20BF-47B3-A949-A405D0DB09CD}">
      <dsp:nvSpPr>
        <dsp:cNvPr id="0" name=""/>
        <dsp:cNvSpPr/>
      </dsp:nvSpPr>
      <dsp:spPr>
        <a:xfrm>
          <a:off x="1546795" y="0"/>
          <a:ext cx="747160" cy="666283"/>
        </a:xfrm>
        <a:prstGeom prst="roundRect">
          <a:avLst>
            <a:gd name="adj" fmla="val 5000"/>
          </a:avLst>
        </a:prstGeom>
        <a:solidFill>
          <a:schemeClr val="tx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JUNE</a:t>
          </a:r>
        </a:p>
      </dsp:txBody>
      <dsp:txXfrm rot="16200000">
        <a:off x="1348335" y="198460"/>
        <a:ext cx="546352" cy="149432"/>
      </dsp:txXfrm>
    </dsp:sp>
    <dsp:sp modelId="{FE0A7E94-0825-4074-865F-1ACA6778AEB4}">
      <dsp:nvSpPr>
        <dsp:cNvPr id="0" name=""/>
        <dsp:cNvSpPr/>
      </dsp:nvSpPr>
      <dsp:spPr>
        <a:xfrm rot="5400000">
          <a:off x="1501551" y="515394"/>
          <a:ext cx="97959" cy="112074"/>
        </a:xfrm>
        <a:prstGeom prst="flowChartExtract">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861" y="0"/>
          <a:ext cx="1461995" cy="3384549"/>
        </a:xfrm>
        <a:prstGeom prst="roundRect">
          <a:avLst>
            <a:gd name="adj" fmla="val 1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1: Setting up for Success</a:t>
          </a:r>
        </a:p>
      </dsp:txBody>
      <dsp:txXfrm>
        <a:off x="4861" y="1353819"/>
        <a:ext cx="1461995" cy="1353819"/>
      </dsp:txXfrm>
    </dsp:sp>
    <dsp:sp modelId="{0304F202-A9F3-479D-BEB1-3ABB9CCAFAF9}">
      <dsp:nvSpPr>
        <dsp:cNvPr id="0" name=""/>
        <dsp:cNvSpPr/>
      </dsp:nvSpPr>
      <dsp:spPr>
        <a:xfrm>
          <a:off x="172331" y="203072"/>
          <a:ext cx="1127054"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510716" y="0"/>
          <a:ext cx="1461995" cy="3384549"/>
        </a:xfrm>
        <a:prstGeom prst="roundRect">
          <a:avLst>
            <a:gd name="adj" fmla="val 1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9568" rIns="0" bIns="99568" numCol="1" spcCol="1270" anchor="t" anchorCtr="0">
          <a:noAutofit/>
        </a:bodyPr>
        <a:lstStyle/>
        <a:p>
          <a:pPr marL="0" lvl="0" indent="0" algn="ctr" defTabSz="622300">
            <a:lnSpc>
              <a:spcPct val="90000"/>
            </a:lnSpc>
            <a:spcBef>
              <a:spcPct val="0"/>
            </a:spcBef>
            <a:spcAft>
              <a:spcPct val="35000"/>
            </a:spcAft>
            <a:buNone/>
          </a:pPr>
          <a:r>
            <a:rPr lang="en-US" sz="1400" i="1" kern="1200">
              <a:solidFill>
                <a:schemeClr val="accent4"/>
              </a:solidFill>
            </a:rPr>
            <a:t>TECHNOLOGY TRAINING PART 1: Preparing</a:t>
          </a:r>
          <a:br>
            <a:rPr lang="en-US" sz="1400" i="1" kern="1200">
              <a:solidFill>
                <a:schemeClr val="accent4"/>
              </a:solidFill>
            </a:rPr>
          </a:br>
          <a:r>
            <a:rPr lang="en-US" sz="1400" i="1" kern="1200">
              <a:solidFill>
                <a:schemeClr val="accent4"/>
              </a:solidFill>
            </a:rPr>
            <a:t>Your Data Structures</a:t>
          </a:r>
          <a:endParaRPr lang="en-US" sz="1400" kern="1200">
            <a:solidFill>
              <a:schemeClr val="accent4"/>
            </a:solidFill>
          </a:endParaRPr>
        </a:p>
      </dsp:txBody>
      <dsp:txXfrm>
        <a:off x="1510716" y="1353819"/>
        <a:ext cx="1461995" cy="1353819"/>
      </dsp:txXfrm>
    </dsp:sp>
    <dsp:sp modelId="{AF799562-D0FE-4304-8CBE-F6EBFAE4013A}">
      <dsp:nvSpPr>
        <dsp:cNvPr id="0" name=""/>
        <dsp:cNvSpPr/>
      </dsp:nvSpPr>
      <dsp:spPr>
        <a:xfrm>
          <a:off x="1678186" y="203072"/>
          <a:ext cx="1127054"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3016571" y="0"/>
          <a:ext cx="1461995" cy="3384549"/>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2: Monitoring and </a:t>
          </a:r>
          <a:r>
            <a:rPr lang="en-US" sz="1400" kern="1200" err="1"/>
            <a:t>Communi-cating</a:t>
          </a:r>
          <a:r>
            <a:rPr lang="en-US" sz="1400" kern="1200"/>
            <a:t> for Success</a:t>
          </a:r>
        </a:p>
      </dsp:txBody>
      <dsp:txXfrm>
        <a:off x="3016571" y="1353819"/>
        <a:ext cx="1461995" cy="1353819"/>
      </dsp:txXfrm>
    </dsp:sp>
    <dsp:sp modelId="{069CDC01-BE12-484D-9486-671E87A5E1A9}">
      <dsp:nvSpPr>
        <dsp:cNvPr id="0" name=""/>
        <dsp:cNvSpPr/>
      </dsp:nvSpPr>
      <dsp:spPr>
        <a:xfrm>
          <a:off x="3184042" y="203072"/>
          <a:ext cx="1127054"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4522427" y="0"/>
          <a:ext cx="1461995" cy="3384549"/>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9568" rIns="0" bIns="99568" numCol="1" spcCol="1270" anchor="t" anchorCtr="0">
          <a:noAutofit/>
        </a:bodyPr>
        <a:lstStyle/>
        <a:p>
          <a:pPr marL="0" lvl="0" indent="0" algn="ctr" defTabSz="622300">
            <a:lnSpc>
              <a:spcPct val="90000"/>
            </a:lnSpc>
            <a:spcBef>
              <a:spcPct val="0"/>
            </a:spcBef>
            <a:spcAft>
              <a:spcPct val="35000"/>
            </a:spcAft>
            <a:buNone/>
          </a:pPr>
          <a:r>
            <a:rPr lang="en-US" sz="1400" i="1" kern="1200">
              <a:solidFill>
                <a:schemeClr val="accent4"/>
              </a:solidFill>
            </a:rPr>
            <a:t>TECHNOLOGY TRAINING PART 2: Preparing </a:t>
          </a:r>
          <a:r>
            <a:rPr lang="en-US" sz="1400" i="1" kern="1200" err="1">
              <a:solidFill>
                <a:schemeClr val="accent4"/>
              </a:solidFill>
            </a:rPr>
            <a:t>Implementa-tion</a:t>
          </a:r>
          <a:r>
            <a:rPr lang="en-US" sz="1400" i="1" kern="1200">
              <a:solidFill>
                <a:schemeClr val="accent4"/>
              </a:solidFill>
            </a:rPr>
            <a:t> Reports</a:t>
          </a:r>
        </a:p>
      </dsp:txBody>
      <dsp:txXfrm>
        <a:off x="4522427" y="1353819"/>
        <a:ext cx="1461995" cy="1353819"/>
      </dsp:txXfrm>
    </dsp:sp>
    <dsp:sp modelId="{640B4EA2-5D13-4CA1-86A9-3221B0994580}">
      <dsp:nvSpPr>
        <dsp:cNvPr id="0" name=""/>
        <dsp:cNvSpPr/>
      </dsp:nvSpPr>
      <dsp:spPr>
        <a:xfrm>
          <a:off x="4689897" y="203072"/>
          <a:ext cx="1127054"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6028282" y="0"/>
          <a:ext cx="1461995" cy="3384549"/>
        </a:xfrm>
        <a:prstGeom prst="roundRect">
          <a:avLst>
            <a:gd name="adj" fmla="val 10000"/>
          </a:avLst>
        </a:prstGeom>
        <a:solidFill>
          <a:srgbClr val="EAB2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3: Using Your Data to Inform Instruction</a:t>
          </a:r>
        </a:p>
      </dsp:txBody>
      <dsp:txXfrm>
        <a:off x="6028282" y="1353819"/>
        <a:ext cx="1461995" cy="1353819"/>
      </dsp:txXfrm>
    </dsp:sp>
    <dsp:sp modelId="{1722C8D5-9191-4617-9A5C-B2D813A9D915}">
      <dsp:nvSpPr>
        <dsp:cNvPr id="0" name=""/>
        <dsp:cNvSpPr/>
      </dsp:nvSpPr>
      <dsp:spPr>
        <a:xfrm>
          <a:off x="6195752" y="203072"/>
          <a:ext cx="1127054"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7534137" y="0"/>
          <a:ext cx="1461995" cy="3384549"/>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4: </a:t>
          </a:r>
          <a:br>
            <a:rPr lang="en-US" sz="1400" kern="1200"/>
          </a:br>
          <a:r>
            <a:rPr lang="en-US" sz="1400" kern="1200"/>
            <a:t>True Integration</a:t>
          </a:r>
        </a:p>
      </dsp:txBody>
      <dsp:txXfrm>
        <a:off x="7534137" y="1353819"/>
        <a:ext cx="1461995" cy="1353819"/>
      </dsp:txXfrm>
    </dsp:sp>
    <dsp:sp modelId="{0ED1F304-354B-4320-B27C-70A3951670CA}">
      <dsp:nvSpPr>
        <dsp:cNvPr id="0" name=""/>
        <dsp:cNvSpPr/>
      </dsp:nvSpPr>
      <dsp:spPr>
        <a:xfrm>
          <a:off x="7701608" y="203072"/>
          <a:ext cx="1127054"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9039993" y="0"/>
          <a:ext cx="1461995" cy="3384549"/>
        </a:xfrm>
        <a:prstGeom prst="roundRect">
          <a:avLst>
            <a:gd name="adj" fmla="val 10000"/>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5: Planning for the Year Ahead</a:t>
          </a:r>
        </a:p>
      </dsp:txBody>
      <dsp:txXfrm>
        <a:off x="9039993" y="1353819"/>
        <a:ext cx="1461995" cy="1353819"/>
      </dsp:txXfrm>
    </dsp:sp>
    <dsp:sp modelId="{92DE6F99-74F9-48AD-8F0A-3356A4758B7E}">
      <dsp:nvSpPr>
        <dsp:cNvPr id="0" name=""/>
        <dsp:cNvSpPr/>
      </dsp:nvSpPr>
      <dsp:spPr>
        <a:xfrm>
          <a:off x="9207463" y="203072"/>
          <a:ext cx="1127054"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10545848" y="0"/>
          <a:ext cx="1461995" cy="3384549"/>
        </a:xfrm>
        <a:prstGeom prst="roundRect">
          <a:avLst>
            <a:gd name="adj" fmla="val 10000"/>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i="1" kern="1200">
              <a:solidFill>
                <a:schemeClr val="accent4"/>
              </a:solidFill>
            </a:rPr>
            <a:t>SUMMER SUPPORT</a:t>
          </a:r>
        </a:p>
      </dsp:txBody>
      <dsp:txXfrm>
        <a:off x="10545848" y="1353819"/>
        <a:ext cx="1461995" cy="1353819"/>
      </dsp:txXfrm>
    </dsp:sp>
    <dsp:sp modelId="{55472D87-4270-4864-9513-C4EF84F48593}">
      <dsp:nvSpPr>
        <dsp:cNvPr id="0" name=""/>
        <dsp:cNvSpPr/>
      </dsp:nvSpPr>
      <dsp:spPr>
        <a:xfrm>
          <a:off x="10713318" y="203072"/>
          <a:ext cx="1127054"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80508" y="2703864"/>
          <a:ext cx="11051688" cy="365871"/>
        </a:xfrm>
        <a:prstGeom prst="rightArrow">
          <a:avLst/>
        </a:prstGeom>
        <a:solidFill>
          <a:srgbClr val="8679E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1231" y="0"/>
          <a:ext cx="740766"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JULY</a:t>
          </a:r>
        </a:p>
      </dsp:txBody>
      <dsp:txXfrm rot="16200000">
        <a:off x="-197867" y="199098"/>
        <a:ext cx="546351" cy="148153"/>
      </dsp:txXfrm>
    </dsp:sp>
    <dsp:sp modelId="{016B7851-ED07-41AA-91EF-5A835E3DD507}">
      <dsp:nvSpPr>
        <dsp:cNvPr id="0" name=""/>
        <dsp:cNvSpPr/>
      </dsp:nvSpPr>
      <dsp:spPr>
        <a:xfrm>
          <a:off x="767924" y="0"/>
          <a:ext cx="740766"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AUGUST</a:t>
          </a:r>
        </a:p>
      </dsp:txBody>
      <dsp:txXfrm rot="16200000">
        <a:off x="568825" y="199098"/>
        <a:ext cx="546351" cy="148153"/>
      </dsp:txXfrm>
    </dsp:sp>
    <dsp:sp modelId="{427FC1E3-0593-4C6D-B81C-9EA4B510122F}">
      <dsp:nvSpPr>
        <dsp:cNvPr id="0" name=""/>
        <dsp:cNvSpPr/>
      </dsp:nvSpPr>
      <dsp:spPr>
        <a:xfrm rot="5400000">
          <a:off x="722646" y="515898"/>
          <a:ext cx="97963" cy="111114"/>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C15E4C-134F-4BF2-8D38-276CD15FB5CB}">
      <dsp:nvSpPr>
        <dsp:cNvPr id="0" name=""/>
        <dsp:cNvSpPr/>
      </dsp:nvSpPr>
      <dsp:spPr>
        <a:xfrm>
          <a:off x="1534617" y="0"/>
          <a:ext cx="740766"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SEPTEMBER</a:t>
          </a:r>
        </a:p>
      </dsp:txBody>
      <dsp:txXfrm rot="16200000">
        <a:off x="1335518" y="199098"/>
        <a:ext cx="546351" cy="148153"/>
      </dsp:txXfrm>
    </dsp:sp>
    <dsp:sp modelId="{D91F4DFA-AF61-4DA7-B416-261203779B99}">
      <dsp:nvSpPr>
        <dsp:cNvPr id="0" name=""/>
        <dsp:cNvSpPr/>
      </dsp:nvSpPr>
      <dsp:spPr>
        <a:xfrm rot="5400000">
          <a:off x="1489339" y="515898"/>
          <a:ext cx="97963" cy="111114"/>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0FBCA3-1096-4E7C-874F-8D7904239F28}">
      <dsp:nvSpPr>
        <dsp:cNvPr id="0" name=""/>
        <dsp:cNvSpPr/>
      </dsp:nvSpPr>
      <dsp:spPr>
        <a:xfrm>
          <a:off x="2301311" y="0"/>
          <a:ext cx="740766"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OCTOBER</a:t>
          </a:r>
        </a:p>
      </dsp:txBody>
      <dsp:txXfrm rot="16200000">
        <a:off x="2102212" y="199098"/>
        <a:ext cx="546351" cy="148153"/>
      </dsp:txXfrm>
    </dsp:sp>
    <dsp:sp modelId="{D79CC247-1F61-4E90-9866-DAA70D747B32}">
      <dsp:nvSpPr>
        <dsp:cNvPr id="0" name=""/>
        <dsp:cNvSpPr/>
      </dsp:nvSpPr>
      <dsp:spPr>
        <a:xfrm rot="5400000">
          <a:off x="2256032" y="515898"/>
          <a:ext cx="97963" cy="111114"/>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0" y="0"/>
          <a:ext cx="761261" cy="666283"/>
        </a:xfrm>
        <a:prstGeom prst="roundRect">
          <a:avLst>
            <a:gd name="adj" fmla="val 5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NOVEMBER</a:t>
          </a:r>
        </a:p>
      </dsp:txBody>
      <dsp:txXfrm rot="16200000">
        <a:off x="-197049" y="197049"/>
        <a:ext cx="546352" cy="152252"/>
      </dsp:txXfrm>
    </dsp:sp>
    <dsp:sp modelId="{64520AE6-CA28-44A4-BD01-EAAB20F3659C}">
      <dsp:nvSpPr>
        <dsp:cNvPr id="0" name=""/>
        <dsp:cNvSpPr/>
      </dsp:nvSpPr>
      <dsp:spPr>
        <a:xfrm>
          <a:off x="788204" y="0"/>
          <a:ext cx="761261" cy="666283"/>
        </a:xfrm>
        <a:prstGeom prst="roundRect">
          <a:avLst>
            <a:gd name="adj" fmla="val 5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DECEMBER</a:t>
          </a:r>
        </a:p>
      </dsp:txBody>
      <dsp:txXfrm rot="16200000">
        <a:off x="591154" y="197049"/>
        <a:ext cx="546352" cy="152252"/>
      </dsp:txXfrm>
    </dsp:sp>
    <dsp:sp modelId="{427FC1E3-0593-4C6D-B81C-9EA4B510122F}">
      <dsp:nvSpPr>
        <dsp:cNvPr id="0" name=""/>
        <dsp:cNvSpPr/>
      </dsp:nvSpPr>
      <dsp:spPr>
        <a:xfrm rot="5400000">
          <a:off x="743032" y="514324"/>
          <a:ext cx="97957" cy="114189"/>
        </a:xfrm>
        <a:prstGeom prst="flowChartExtract">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0.42661</cdr:x>
      <cdr:y>0.07555</cdr:y>
    </cdr:from>
    <cdr:to>
      <cdr:x>0.50367</cdr:x>
      <cdr:y>0.1301</cdr:y>
    </cdr:to>
    <cdr:sp macro="" textlink="">
      <cdr:nvSpPr>
        <cdr:cNvPr id="2" name="Rectangle 1"/>
        <cdr:cNvSpPr/>
      </cdr:nvSpPr>
      <cdr:spPr>
        <a:xfrm xmlns:a="http://schemas.openxmlformats.org/drawingml/2006/main">
          <a:off x="3543324" y="379956"/>
          <a:ext cx="640080" cy="274320"/>
        </a:xfrm>
        <a:prstGeom xmlns:a="http://schemas.openxmlformats.org/drawingml/2006/main" prst="rect">
          <a:avLst/>
        </a:prstGeom>
        <a:solidFill xmlns:a="http://schemas.openxmlformats.org/drawingml/2006/main">
          <a:srgbClr val="FF3300"/>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defPPr>
            <a:defRPr lang="en-US"/>
          </a:defPPr>
          <a:lvl1pPr algn="ctr" rtl="0" eaLnBrk="0" fontAlgn="base" hangingPunct="0">
            <a:spcBef>
              <a:spcPct val="0"/>
            </a:spcBef>
            <a:spcAft>
              <a:spcPct val="0"/>
            </a:spcAft>
            <a:defRPr kern="1200">
              <a:solidFill>
                <a:schemeClr val="lt1"/>
              </a:solidFill>
              <a:latin typeface="+mn-lt"/>
              <a:ea typeface="+mn-ea"/>
              <a:cs typeface="+mn-cs"/>
            </a:defRPr>
          </a:lvl1pPr>
          <a:lvl2pPr marL="457200" algn="ctr" rtl="0" eaLnBrk="0" fontAlgn="base" hangingPunct="0">
            <a:spcBef>
              <a:spcPct val="0"/>
            </a:spcBef>
            <a:spcAft>
              <a:spcPct val="0"/>
            </a:spcAft>
            <a:defRPr kern="1200">
              <a:solidFill>
                <a:schemeClr val="lt1"/>
              </a:solidFill>
              <a:latin typeface="+mn-lt"/>
              <a:ea typeface="+mn-ea"/>
              <a:cs typeface="+mn-cs"/>
            </a:defRPr>
          </a:lvl2pPr>
          <a:lvl3pPr marL="914400" algn="ctr" rtl="0" eaLnBrk="0" fontAlgn="base" hangingPunct="0">
            <a:spcBef>
              <a:spcPct val="0"/>
            </a:spcBef>
            <a:spcAft>
              <a:spcPct val="0"/>
            </a:spcAft>
            <a:defRPr kern="1200">
              <a:solidFill>
                <a:schemeClr val="lt1"/>
              </a:solidFill>
              <a:latin typeface="+mn-lt"/>
              <a:ea typeface="+mn-ea"/>
              <a:cs typeface="+mn-cs"/>
            </a:defRPr>
          </a:lvl3pPr>
          <a:lvl4pPr marL="1371600" algn="ctr" rtl="0" eaLnBrk="0" fontAlgn="base" hangingPunct="0">
            <a:spcBef>
              <a:spcPct val="0"/>
            </a:spcBef>
            <a:spcAft>
              <a:spcPct val="0"/>
            </a:spcAft>
            <a:defRPr kern="1200">
              <a:solidFill>
                <a:schemeClr val="lt1"/>
              </a:solidFill>
              <a:latin typeface="+mn-lt"/>
              <a:ea typeface="+mn-ea"/>
              <a:cs typeface="+mn-cs"/>
            </a:defRPr>
          </a:lvl4pPr>
          <a:lvl5pPr marL="1828800" algn="ctr"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r>
            <a:rPr lang="en-US" sz="1800" dirty="0"/>
            <a:t>N = 19</a:t>
          </a:r>
        </a:p>
      </cdr:txBody>
    </cdr:sp>
  </cdr:relSizeAnchor>
  <cdr:relSizeAnchor xmlns:cdr="http://schemas.openxmlformats.org/drawingml/2006/chartDrawing">
    <cdr:from>
      <cdr:x>0.90578</cdr:x>
      <cdr:y>0.2082</cdr:y>
    </cdr:from>
    <cdr:to>
      <cdr:x>0.99385</cdr:x>
      <cdr:y>0.26275</cdr:y>
    </cdr:to>
    <cdr:sp macro="" textlink="">
      <cdr:nvSpPr>
        <cdr:cNvPr id="3" name="Rectangle 2">
          <a:extLst xmlns:a="http://schemas.openxmlformats.org/drawingml/2006/main">
            <a:ext uri="{FF2B5EF4-FFF2-40B4-BE49-F238E27FC236}">
              <a16:creationId xmlns:a16="http://schemas.microsoft.com/office/drawing/2014/main" id="{CB0BFFC7-81EE-4660-B1EF-D09882B020CB}"/>
            </a:ext>
          </a:extLst>
        </cdr:cNvPr>
        <cdr:cNvSpPr/>
      </cdr:nvSpPr>
      <cdr:spPr>
        <a:xfrm xmlns:a="http://schemas.openxmlformats.org/drawingml/2006/main">
          <a:off x="7523228" y="1047079"/>
          <a:ext cx="731520" cy="274320"/>
        </a:xfrm>
        <a:prstGeom xmlns:a="http://schemas.openxmlformats.org/drawingml/2006/main" prst="rect">
          <a:avLst/>
        </a:prstGeom>
        <a:solidFill xmlns:a="http://schemas.openxmlformats.org/drawingml/2006/main">
          <a:srgbClr val="FFFF00"/>
        </a:solidFill>
        <a:ln xmlns:a="http://schemas.openxmlformats.org/drawingml/2006/main">
          <a:solidFill>
            <a:srgbClr val="FFFF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defPPr>
            <a:defRPr lang="en-US"/>
          </a:defPPr>
          <a:lvl1pPr algn="ctr" rtl="0" eaLnBrk="0" fontAlgn="base" hangingPunct="0">
            <a:spcBef>
              <a:spcPct val="0"/>
            </a:spcBef>
            <a:spcAft>
              <a:spcPct val="0"/>
            </a:spcAft>
            <a:defRPr kern="1200">
              <a:solidFill>
                <a:schemeClr val="lt1"/>
              </a:solidFill>
              <a:latin typeface="+mn-lt"/>
              <a:ea typeface="+mn-ea"/>
              <a:cs typeface="+mn-cs"/>
            </a:defRPr>
          </a:lvl1pPr>
          <a:lvl2pPr marL="457200" algn="ctr" rtl="0" eaLnBrk="0" fontAlgn="base" hangingPunct="0">
            <a:spcBef>
              <a:spcPct val="0"/>
            </a:spcBef>
            <a:spcAft>
              <a:spcPct val="0"/>
            </a:spcAft>
            <a:defRPr kern="1200">
              <a:solidFill>
                <a:schemeClr val="lt1"/>
              </a:solidFill>
              <a:latin typeface="+mn-lt"/>
              <a:ea typeface="+mn-ea"/>
              <a:cs typeface="+mn-cs"/>
            </a:defRPr>
          </a:lvl2pPr>
          <a:lvl3pPr marL="914400" algn="ctr" rtl="0" eaLnBrk="0" fontAlgn="base" hangingPunct="0">
            <a:spcBef>
              <a:spcPct val="0"/>
            </a:spcBef>
            <a:spcAft>
              <a:spcPct val="0"/>
            </a:spcAft>
            <a:defRPr kern="1200">
              <a:solidFill>
                <a:schemeClr val="lt1"/>
              </a:solidFill>
              <a:latin typeface="+mn-lt"/>
              <a:ea typeface="+mn-ea"/>
              <a:cs typeface="+mn-cs"/>
            </a:defRPr>
          </a:lvl3pPr>
          <a:lvl4pPr marL="1371600" algn="ctr" rtl="0" eaLnBrk="0" fontAlgn="base" hangingPunct="0">
            <a:spcBef>
              <a:spcPct val="0"/>
            </a:spcBef>
            <a:spcAft>
              <a:spcPct val="0"/>
            </a:spcAft>
            <a:defRPr kern="1200">
              <a:solidFill>
                <a:schemeClr val="lt1"/>
              </a:solidFill>
              <a:latin typeface="+mn-lt"/>
              <a:ea typeface="+mn-ea"/>
              <a:cs typeface="+mn-cs"/>
            </a:defRPr>
          </a:lvl4pPr>
          <a:lvl5pPr marL="1828800" algn="ctr"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r>
            <a:rPr lang="en-US" sz="1800" dirty="0">
              <a:solidFill>
                <a:schemeClr val="tx1"/>
              </a:solidFill>
            </a:rPr>
            <a:t>N = 45</a:t>
          </a:r>
        </a:p>
      </cdr:txBody>
    </cdr:sp>
  </cdr:relSizeAnchor>
  <cdr:relSizeAnchor xmlns:cdr="http://schemas.openxmlformats.org/drawingml/2006/chartDrawing">
    <cdr:from>
      <cdr:x>0.90991</cdr:x>
      <cdr:y>0.34107</cdr:y>
    </cdr:from>
    <cdr:to>
      <cdr:x>0.99798</cdr:x>
      <cdr:y>0.39562</cdr:y>
    </cdr:to>
    <cdr:sp macro="" textlink="">
      <cdr:nvSpPr>
        <cdr:cNvPr id="4" name="Rectangle 3">
          <a:extLst xmlns:a="http://schemas.openxmlformats.org/drawingml/2006/main">
            <a:ext uri="{FF2B5EF4-FFF2-40B4-BE49-F238E27FC236}">
              <a16:creationId xmlns:a16="http://schemas.microsoft.com/office/drawing/2014/main" id="{E70FCF9E-0BB8-4DF3-AB96-930218DCABBB}"/>
            </a:ext>
          </a:extLst>
        </cdr:cNvPr>
        <cdr:cNvSpPr/>
      </cdr:nvSpPr>
      <cdr:spPr>
        <a:xfrm xmlns:a="http://schemas.openxmlformats.org/drawingml/2006/main">
          <a:off x="7557530" y="1715309"/>
          <a:ext cx="731520" cy="274320"/>
        </a:xfrm>
        <a:prstGeom xmlns:a="http://schemas.openxmlformats.org/drawingml/2006/main" prst="rect">
          <a:avLst/>
        </a:prstGeom>
        <a:solidFill xmlns:a="http://schemas.openxmlformats.org/drawingml/2006/main">
          <a:srgbClr val="33CC33"/>
        </a:solidFill>
        <a:ln xmlns:a="http://schemas.openxmlformats.org/drawingml/2006/main">
          <a:solidFill>
            <a:srgbClr val="33CC33"/>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defPPr>
            <a:defRPr lang="en-US"/>
          </a:defPPr>
          <a:lvl1pPr algn="ctr" rtl="0" eaLnBrk="0" fontAlgn="base" hangingPunct="0">
            <a:spcBef>
              <a:spcPct val="0"/>
            </a:spcBef>
            <a:spcAft>
              <a:spcPct val="0"/>
            </a:spcAft>
            <a:defRPr kern="1200">
              <a:solidFill>
                <a:schemeClr val="lt1"/>
              </a:solidFill>
              <a:latin typeface="+mn-lt"/>
              <a:ea typeface="+mn-ea"/>
              <a:cs typeface="+mn-cs"/>
            </a:defRPr>
          </a:lvl1pPr>
          <a:lvl2pPr marL="457200" algn="ctr" rtl="0" eaLnBrk="0" fontAlgn="base" hangingPunct="0">
            <a:spcBef>
              <a:spcPct val="0"/>
            </a:spcBef>
            <a:spcAft>
              <a:spcPct val="0"/>
            </a:spcAft>
            <a:defRPr kern="1200">
              <a:solidFill>
                <a:schemeClr val="lt1"/>
              </a:solidFill>
              <a:latin typeface="+mn-lt"/>
              <a:ea typeface="+mn-ea"/>
              <a:cs typeface="+mn-cs"/>
            </a:defRPr>
          </a:lvl2pPr>
          <a:lvl3pPr marL="914400" algn="ctr" rtl="0" eaLnBrk="0" fontAlgn="base" hangingPunct="0">
            <a:spcBef>
              <a:spcPct val="0"/>
            </a:spcBef>
            <a:spcAft>
              <a:spcPct val="0"/>
            </a:spcAft>
            <a:defRPr kern="1200">
              <a:solidFill>
                <a:schemeClr val="lt1"/>
              </a:solidFill>
              <a:latin typeface="+mn-lt"/>
              <a:ea typeface="+mn-ea"/>
              <a:cs typeface="+mn-cs"/>
            </a:defRPr>
          </a:lvl3pPr>
          <a:lvl4pPr marL="1371600" algn="ctr" rtl="0" eaLnBrk="0" fontAlgn="base" hangingPunct="0">
            <a:spcBef>
              <a:spcPct val="0"/>
            </a:spcBef>
            <a:spcAft>
              <a:spcPct val="0"/>
            </a:spcAft>
            <a:defRPr kern="1200">
              <a:solidFill>
                <a:schemeClr val="lt1"/>
              </a:solidFill>
              <a:latin typeface="+mn-lt"/>
              <a:ea typeface="+mn-ea"/>
              <a:cs typeface="+mn-cs"/>
            </a:defRPr>
          </a:lvl4pPr>
          <a:lvl5pPr marL="1828800" algn="ctr"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r>
            <a:rPr lang="en-US" sz="1800" dirty="0"/>
            <a:t>N = 248</a:t>
          </a:r>
        </a:p>
      </cdr:txBody>
    </cdr:sp>
  </cdr:relSizeAnchor>
  <cdr:relSizeAnchor xmlns:cdr="http://schemas.openxmlformats.org/drawingml/2006/chartDrawing">
    <cdr:from>
      <cdr:x>0.90578</cdr:x>
      <cdr:y>0.07534</cdr:y>
    </cdr:from>
    <cdr:to>
      <cdr:x>0.99385</cdr:x>
      <cdr:y>0.12989</cdr:y>
    </cdr:to>
    <cdr:sp macro="" textlink="">
      <cdr:nvSpPr>
        <cdr:cNvPr id="5" name="Rectangle 4">
          <a:extLst xmlns:a="http://schemas.openxmlformats.org/drawingml/2006/main">
            <a:ext uri="{FF2B5EF4-FFF2-40B4-BE49-F238E27FC236}">
              <a16:creationId xmlns:a16="http://schemas.microsoft.com/office/drawing/2014/main" id="{33472A85-5FC8-4E26-A2CB-7CA5C942F2E9}"/>
            </a:ext>
          </a:extLst>
        </cdr:cNvPr>
        <cdr:cNvSpPr/>
      </cdr:nvSpPr>
      <cdr:spPr>
        <a:xfrm xmlns:a="http://schemas.openxmlformats.org/drawingml/2006/main">
          <a:off x="7523228" y="378900"/>
          <a:ext cx="731520" cy="274320"/>
        </a:xfrm>
        <a:prstGeom xmlns:a="http://schemas.openxmlformats.org/drawingml/2006/main" prst="rect">
          <a:avLst/>
        </a:prstGeom>
        <a:solidFill xmlns:a="http://schemas.openxmlformats.org/drawingml/2006/main">
          <a:srgbClr val="FF3300"/>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defPPr>
            <a:defRPr lang="en-US"/>
          </a:defPPr>
          <a:lvl1pPr algn="ctr" rtl="0" eaLnBrk="0" fontAlgn="base" hangingPunct="0">
            <a:spcBef>
              <a:spcPct val="0"/>
            </a:spcBef>
            <a:spcAft>
              <a:spcPct val="0"/>
            </a:spcAft>
            <a:defRPr kern="1200">
              <a:solidFill>
                <a:schemeClr val="lt1"/>
              </a:solidFill>
              <a:latin typeface="+mn-lt"/>
              <a:ea typeface="+mn-ea"/>
              <a:cs typeface="+mn-cs"/>
            </a:defRPr>
          </a:lvl1pPr>
          <a:lvl2pPr marL="457200" algn="ctr" rtl="0" eaLnBrk="0" fontAlgn="base" hangingPunct="0">
            <a:spcBef>
              <a:spcPct val="0"/>
            </a:spcBef>
            <a:spcAft>
              <a:spcPct val="0"/>
            </a:spcAft>
            <a:defRPr kern="1200">
              <a:solidFill>
                <a:schemeClr val="lt1"/>
              </a:solidFill>
              <a:latin typeface="+mn-lt"/>
              <a:ea typeface="+mn-ea"/>
              <a:cs typeface="+mn-cs"/>
            </a:defRPr>
          </a:lvl2pPr>
          <a:lvl3pPr marL="914400" algn="ctr" rtl="0" eaLnBrk="0" fontAlgn="base" hangingPunct="0">
            <a:spcBef>
              <a:spcPct val="0"/>
            </a:spcBef>
            <a:spcAft>
              <a:spcPct val="0"/>
            </a:spcAft>
            <a:defRPr kern="1200">
              <a:solidFill>
                <a:schemeClr val="lt1"/>
              </a:solidFill>
              <a:latin typeface="+mn-lt"/>
              <a:ea typeface="+mn-ea"/>
              <a:cs typeface="+mn-cs"/>
            </a:defRPr>
          </a:lvl3pPr>
          <a:lvl4pPr marL="1371600" algn="ctr" rtl="0" eaLnBrk="0" fontAlgn="base" hangingPunct="0">
            <a:spcBef>
              <a:spcPct val="0"/>
            </a:spcBef>
            <a:spcAft>
              <a:spcPct val="0"/>
            </a:spcAft>
            <a:defRPr kern="1200">
              <a:solidFill>
                <a:schemeClr val="lt1"/>
              </a:solidFill>
              <a:latin typeface="+mn-lt"/>
              <a:ea typeface="+mn-ea"/>
              <a:cs typeface="+mn-cs"/>
            </a:defRPr>
          </a:lvl4pPr>
          <a:lvl5pPr marL="1828800" algn="ctr"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r>
            <a:rPr lang="en-US" sz="1800" dirty="0"/>
            <a:t>N = 24</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6B99CD55-64BA-4F8F-A977-5D4929BCA744}" type="datetimeFigureOut">
              <a:rPr lang="en-US" smtClean="0"/>
              <a:t>2/24/2020</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6CE9D5D3-2E19-48D7-A2AA-A8BA04DCF754}" type="slidenum">
              <a:rPr lang="en-US" smtClean="0"/>
              <a:t>‹#›</a:t>
            </a:fld>
            <a:endParaRPr lang="en-US"/>
          </a:p>
        </p:txBody>
      </p:sp>
    </p:spTree>
    <p:extLst>
      <p:ext uri="{BB962C8B-B14F-4D97-AF65-F5344CB8AC3E}">
        <p14:creationId xmlns:p14="http://schemas.microsoft.com/office/powerpoint/2010/main" val="3884691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A97D0D-5178-4F57-BFD7-EC7A65772746}" type="slidenum">
              <a:rPr lang="en-US" smtClean="0"/>
              <a:t>3</a:t>
            </a:fld>
            <a:endParaRPr lang="en-US"/>
          </a:p>
        </p:txBody>
      </p:sp>
    </p:spTree>
    <p:extLst>
      <p:ext uri="{BB962C8B-B14F-4D97-AF65-F5344CB8AC3E}">
        <p14:creationId xmlns:p14="http://schemas.microsoft.com/office/powerpoint/2010/main" val="13401517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Ci3T.org: On-demand Professional Learning Resources</a:t>
            </a:r>
            <a:endParaRPr lang="en-US" dirty="0"/>
          </a:p>
        </p:txBody>
      </p:sp>
    </p:spTree>
    <p:extLst>
      <p:ext uri="{BB962C8B-B14F-4D97-AF65-F5344CB8AC3E}">
        <p14:creationId xmlns:p14="http://schemas.microsoft.com/office/powerpoint/2010/main" val="858420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A97D0D-5178-4F57-BFD7-EC7A65772746}" type="slidenum">
              <a:rPr lang="en-US" smtClean="0"/>
              <a:t>38</a:t>
            </a:fld>
            <a:endParaRPr lang="en-US"/>
          </a:p>
        </p:txBody>
      </p:sp>
    </p:spTree>
    <p:extLst>
      <p:ext uri="{BB962C8B-B14F-4D97-AF65-F5344CB8AC3E}">
        <p14:creationId xmlns:p14="http://schemas.microsoft.com/office/powerpoint/2010/main" val="1717245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A97D0D-5178-4F57-BFD7-EC7A65772746}" type="slidenum">
              <a:rPr lang="en-US" smtClean="0"/>
              <a:t>39</a:t>
            </a:fld>
            <a:endParaRPr lang="en-US"/>
          </a:p>
        </p:txBody>
      </p:sp>
    </p:spTree>
    <p:extLst>
      <p:ext uri="{BB962C8B-B14F-4D97-AF65-F5344CB8AC3E}">
        <p14:creationId xmlns:p14="http://schemas.microsoft.com/office/powerpoint/2010/main" val="2734661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a:solidFill>
                  <a:prstClr val="black"/>
                </a:solidFill>
              </a:rPr>
              <a:t>Lane and Oakes 2013</a:t>
            </a:r>
          </a:p>
        </p:txBody>
      </p:sp>
      <p:sp>
        <p:nvSpPr>
          <p:cNvPr id="5" name="Slide Number Placeholder 4"/>
          <p:cNvSpPr>
            <a:spLocks noGrp="1"/>
          </p:cNvSpPr>
          <p:nvPr>
            <p:ph type="sldNum" sz="quarter" idx="11"/>
          </p:nvPr>
        </p:nvSpPr>
        <p:spPr/>
        <p:txBody>
          <a:bodyPr/>
          <a:lstStyle/>
          <a:p>
            <a:pPr>
              <a:defRPr/>
            </a:pPr>
            <a:fld id="{2C598E34-06C9-4575-BF79-5E5F5BE16779}"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2278295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a:ln/>
        </p:spPr>
      </p:sp>
      <p:sp>
        <p:nvSpPr>
          <p:cNvPr id="206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06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MS PGothic" panose="020B0600070205080204" pitchFamily="34" charset="-128"/>
              </a:defRPr>
            </a:lvl1pPr>
            <a:lvl2pPr marL="818488" indent="-313808">
              <a:defRPr>
                <a:solidFill>
                  <a:schemeClr val="tx1"/>
                </a:solidFill>
                <a:latin typeface="Verdana" panose="020B0604030504040204" pitchFamily="34" charset="0"/>
                <a:ea typeface="MS PGothic" panose="020B0600070205080204" pitchFamily="34" charset="-128"/>
              </a:defRPr>
            </a:lvl2pPr>
            <a:lvl3pPr marL="1261701" indent="-250723">
              <a:defRPr>
                <a:solidFill>
                  <a:schemeClr val="tx1"/>
                </a:solidFill>
                <a:latin typeface="Verdana" panose="020B0604030504040204" pitchFamily="34" charset="0"/>
                <a:ea typeface="MS PGothic" panose="020B0600070205080204" pitchFamily="34" charset="-128"/>
              </a:defRPr>
            </a:lvl3pPr>
            <a:lvl4pPr marL="1764764" indent="-250723">
              <a:defRPr>
                <a:solidFill>
                  <a:schemeClr val="tx1"/>
                </a:solidFill>
                <a:latin typeface="Verdana" panose="020B0604030504040204" pitchFamily="34" charset="0"/>
                <a:ea typeface="MS PGothic" panose="020B0600070205080204" pitchFamily="34" charset="-128"/>
              </a:defRPr>
            </a:lvl4pPr>
            <a:lvl5pPr marL="2271062" indent="-250723">
              <a:defRPr>
                <a:solidFill>
                  <a:schemeClr val="tx1"/>
                </a:solidFill>
                <a:latin typeface="Verdana" panose="020B0604030504040204" pitchFamily="34" charset="0"/>
                <a:ea typeface="MS PGothic" panose="020B0600070205080204" pitchFamily="34" charset="-128"/>
              </a:defRPr>
            </a:lvl5pPr>
            <a:lvl6pPr marL="2736921" indent="-25072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3202779" indent="-25072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668638" indent="-25072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4134497" indent="-25072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defTabSz="966612" eaLnBrk="0" fontAlgn="base" hangingPunct="0">
              <a:spcBef>
                <a:spcPct val="0"/>
              </a:spcBef>
              <a:spcAft>
                <a:spcPct val="0"/>
              </a:spcAft>
              <a:defRPr/>
            </a:pPr>
            <a:fld id="{F49A5D4A-B2C1-46C5-85BB-8AE60451357C}" type="slidenum">
              <a:rPr lang="en-US" altLang="en-US" sz="1400">
                <a:solidFill>
                  <a:srgbClr val="000000"/>
                </a:solidFill>
              </a:rPr>
              <a:pPr defTabSz="966612" eaLnBrk="0" fontAlgn="base" hangingPunct="0">
                <a:spcBef>
                  <a:spcPct val="0"/>
                </a:spcBef>
                <a:spcAft>
                  <a:spcPct val="0"/>
                </a:spcAft>
                <a:defRPr/>
              </a:pPr>
              <a:t>9</a:t>
            </a:fld>
            <a:endParaRPr lang="en-US" altLang="en-US" sz="1400">
              <a:solidFill>
                <a:srgbClr val="000000"/>
              </a:solidFill>
            </a:endParaRPr>
          </a:p>
        </p:txBody>
      </p:sp>
    </p:spTree>
    <p:extLst>
      <p:ext uri="{BB962C8B-B14F-4D97-AF65-F5344CB8AC3E}">
        <p14:creationId xmlns:p14="http://schemas.microsoft.com/office/powerpoint/2010/main" val="21848352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BB252C-4602-4093-A354-B7A8448DCE6C}" type="slidenum">
              <a:rPr lang="en-US" smtClean="0"/>
              <a:t>10</a:t>
            </a:fld>
            <a:endParaRPr lang="en-US"/>
          </a:p>
        </p:txBody>
      </p:sp>
    </p:spTree>
    <p:extLst>
      <p:ext uri="{BB962C8B-B14F-4D97-AF65-F5344CB8AC3E}">
        <p14:creationId xmlns:p14="http://schemas.microsoft.com/office/powerpoint/2010/main" val="1809005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p:spPr>
        <p:txBody>
          <a:bodyPr/>
          <a:lstStyle/>
          <a:p>
            <a:pPr defTabSz="1021718">
              <a:defRPr/>
            </a:pPr>
            <a:endParaRPr lang="en-US" altLang="en-US" baseline="0" dirty="0"/>
          </a:p>
        </p:txBody>
      </p:sp>
      <p:sp>
        <p:nvSpPr>
          <p:cNvPr id="12292" name="Slide Number Placeholder 3"/>
          <p:cNvSpPr>
            <a:spLocks noGrp="1"/>
          </p:cNvSpPr>
          <p:nvPr>
            <p:ph type="sldNum" sz="quarter" idx="5"/>
          </p:nvPr>
        </p:nvSpPr>
        <p:spPr>
          <a:noFill/>
        </p:spPr>
        <p:txBody>
          <a:bodyPr/>
          <a:lstStyle/>
          <a:p>
            <a:fld id="{E7DBD5FC-3AD5-4568-BE77-620F009B9686}" type="slidenum">
              <a:rPr lang="en-US" altLang="en-US" smtClean="0"/>
              <a:pPr/>
              <a:t>11</a:t>
            </a:fld>
            <a:endParaRPr lang="en-US" altLang="en-US"/>
          </a:p>
        </p:txBody>
      </p:sp>
    </p:spTree>
    <p:extLst>
      <p:ext uri="{BB962C8B-B14F-4D97-AF65-F5344CB8AC3E}">
        <p14:creationId xmlns:p14="http://schemas.microsoft.com/office/powerpoint/2010/main" val="3660042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BB252C-4602-4093-A354-B7A8448DCE6C}" type="slidenum">
              <a:rPr lang="en-US" smtClean="0"/>
              <a:t>12</a:t>
            </a:fld>
            <a:endParaRPr lang="en-US"/>
          </a:p>
        </p:txBody>
      </p:sp>
    </p:spTree>
    <p:extLst>
      <p:ext uri="{BB962C8B-B14F-4D97-AF65-F5344CB8AC3E}">
        <p14:creationId xmlns:p14="http://schemas.microsoft.com/office/powerpoint/2010/main" val="5802336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11264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89443">
              <a:defRPr>
                <a:solidFill>
                  <a:schemeClr val="tx1"/>
                </a:solidFill>
                <a:latin typeface="Calibri" pitchFamily="34" charset="0"/>
              </a:defRPr>
            </a:lvl1pPr>
            <a:lvl2pPr marL="805321" indent="-309739" defTabSz="989443">
              <a:defRPr>
                <a:solidFill>
                  <a:schemeClr val="tx1"/>
                </a:solidFill>
                <a:latin typeface="Calibri" pitchFamily="34" charset="0"/>
              </a:defRPr>
            </a:lvl2pPr>
            <a:lvl3pPr marL="1238955" indent="-247791" defTabSz="989443">
              <a:defRPr>
                <a:solidFill>
                  <a:schemeClr val="tx1"/>
                </a:solidFill>
                <a:latin typeface="Calibri" pitchFamily="34" charset="0"/>
              </a:defRPr>
            </a:lvl3pPr>
            <a:lvl4pPr marL="1734537" indent="-247791" defTabSz="989443">
              <a:defRPr>
                <a:solidFill>
                  <a:schemeClr val="tx1"/>
                </a:solidFill>
                <a:latin typeface="Calibri" pitchFamily="34" charset="0"/>
              </a:defRPr>
            </a:lvl4pPr>
            <a:lvl5pPr marL="2230119" indent="-247791" defTabSz="989443">
              <a:defRPr>
                <a:solidFill>
                  <a:schemeClr val="tx1"/>
                </a:solidFill>
                <a:latin typeface="Calibri" pitchFamily="34" charset="0"/>
              </a:defRPr>
            </a:lvl5pPr>
            <a:lvl6pPr marL="2725702" indent="-247791" defTabSz="989443" fontAlgn="base">
              <a:spcBef>
                <a:spcPct val="0"/>
              </a:spcBef>
              <a:spcAft>
                <a:spcPct val="0"/>
              </a:spcAft>
              <a:defRPr>
                <a:solidFill>
                  <a:schemeClr val="tx1"/>
                </a:solidFill>
                <a:latin typeface="Calibri" pitchFamily="34" charset="0"/>
              </a:defRPr>
            </a:lvl6pPr>
            <a:lvl7pPr marL="3221284" indent="-247791" defTabSz="989443" fontAlgn="base">
              <a:spcBef>
                <a:spcPct val="0"/>
              </a:spcBef>
              <a:spcAft>
                <a:spcPct val="0"/>
              </a:spcAft>
              <a:defRPr>
                <a:solidFill>
                  <a:schemeClr val="tx1"/>
                </a:solidFill>
                <a:latin typeface="Calibri" pitchFamily="34" charset="0"/>
              </a:defRPr>
            </a:lvl7pPr>
            <a:lvl8pPr marL="3716866" indent="-247791" defTabSz="989443" fontAlgn="base">
              <a:spcBef>
                <a:spcPct val="0"/>
              </a:spcBef>
              <a:spcAft>
                <a:spcPct val="0"/>
              </a:spcAft>
              <a:defRPr>
                <a:solidFill>
                  <a:schemeClr val="tx1"/>
                </a:solidFill>
                <a:latin typeface="Calibri" pitchFamily="34" charset="0"/>
              </a:defRPr>
            </a:lvl8pPr>
            <a:lvl9pPr marL="4212447" indent="-247791" defTabSz="989443" fontAlgn="base">
              <a:spcBef>
                <a:spcPct val="0"/>
              </a:spcBef>
              <a:spcAft>
                <a:spcPct val="0"/>
              </a:spcAft>
              <a:defRPr>
                <a:solidFill>
                  <a:schemeClr val="tx1"/>
                </a:solidFill>
                <a:latin typeface="Calibri" pitchFamily="34" charset="0"/>
              </a:defRPr>
            </a:lvl9pPr>
          </a:lstStyle>
          <a:p>
            <a:pPr>
              <a:defRPr/>
            </a:pPr>
            <a:fld id="{E9974735-75EA-4173-8D41-68936E24EC5A}" type="slidenum">
              <a:rPr lang="en-US" smtClean="0">
                <a:solidFill>
                  <a:prstClr val="black"/>
                </a:solidFill>
              </a:rPr>
              <a:pPr>
                <a:defRPr/>
              </a:pPr>
              <a:t>14</a:t>
            </a:fld>
            <a:endParaRPr lang="en-US">
              <a:solidFill>
                <a:prstClr val="black"/>
              </a:solidFill>
            </a:endParaRPr>
          </a:p>
        </p:txBody>
      </p:sp>
      <p:sp>
        <p:nvSpPr>
          <p:cNvPr id="2" name="Footer Placeholder 1"/>
          <p:cNvSpPr>
            <a:spLocks noGrp="1"/>
          </p:cNvSpPr>
          <p:nvPr>
            <p:ph type="ftr" sz="quarter" idx="10"/>
          </p:nvPr>
        </p:nvSpPr>
        <p:spPr/>
        <p:txBody>
          <a:bodyPr/>
          <a:lstStyle/>
          <a:p>
            <a:r>
              <a:rPr lang="en-US"/>
              <a:t>Lane and Oakes 2013</a:t>
            </a:r>
          </a:p>
        </p:txBody>
      </p:sp>
    </p:spTree>
    <p:extLst>
      <p:ext uri="{BB962C8B-B14F-4D97-AF65-F5344CB8AC3E}">
        <p14:creationId xmlns:p14="http://schemas.microsoft.com/office/powerpoint/2010/main" val="3543013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A97D0D-5178-4F57-BFD7-EC7A65772746}" type="slidenum">
              <a:rPr lang="en-US" smtClean="0"/>
              <a:t>16</a:t>
            </a:fld>
            <a:endParaRPr lang="en-US"/>
          </a:p>
        </p:txBody>
      </p:sp>
    </p:spTree>
    <p:extLst>
      <p:ext uri="{BB962C8B-B14F-4D97-AF65-F5344CB8AC3E}">
        <p14:creationId xmlns:p14="http://schemas.microsoft.com/office/powerpoint/2010/main" val="3324041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p:cNvSpPr>
            <a:spLocks noGrp="1" noRot="1" noChangeAspect="1" noTextEdit="1"/>
          </p:cNvSpPr>
          <p:nvPr>
            <p:ph type="sldImg"/>
          </p:nvPr>
        </p:nvSpPr>
        <p:spPr>
          <a:ln/>
        </p:spPr>
      </p:sp>
      <p:sp>
        <p:nvSpPr>
          <p:cNvPr id="245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90106"/>
            <a:r>
              <a:rPr lang="en-US" altLang="en-US"/>
              <a:t>Lane, K. L., Oakes, W. P., Ennis, R. P., &amp; Hirsch, S. E. (2014). Identifying students for secondary and tertiary prevention efforts: How do we determine which students have Tier 2 and Tier 3 needs? </a:t>
            </a:r>
            <a:r>
              <a:rPr lang="en-US" altLang="en-US" i="1"/>
              <a:t>Preventing School Failure, 58, </a:t>
            </a:r>
            <a:r>
              <a:rPr lang="en-US" altLang="en-US"/>
              <a:t>171-182, DOI: 10.1080/1045988X.2014.895573</a:t>
            </a:r>
          </a:p>
          <a:p>
            <a:pPr defTabSz="990106"/>
            <a:endParaRPr lang="en-US" altLang="en-US"/>
          </a:p>
        </p:txBody>
      </p:sp>
      <p:sp>
        <p:nvSpPr>
          <p:cNvPr id="245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MS PGothic" panose="020B0600070205080204" pitchFamily="34" charset="-128"/>
              </a:defRPr>
            </a:lvl1pPr>
            <a:lvl2pPr marL="785372" indent="-302066">
              <a:defRPr>
                <a:solidFill>
                  <a:schemeClr val="tx1"/>
                </a:solidFill>
                <a:latin typeface="Verdana" panose="020B0604030504040204" pitchFamily="34" charset="0"/>
                <a:ea typeface="MS PGothic" panose="020B0600070205080204" pitchFamily="34" charset="-128"/>
              </a:defRPr>
            </a:lvl2pPr>
            <a:lvl3pPr marL="1208265" indent="-241653">
              <a:defRPr>
                <a:solidFill>
                  <a:schemeClr val="tx1"/>
                </a:solidFill>
                <a:latin typeface="Verdana" panose="020B0604030504040204" pitchFamily="34" charset="0"/>
                <a:ea typeface="MS PGothic" panose="020B0600070205080204" pitchFamily="34" charset="-128"/>
              </a:defRPr>
            </a:lvl3pPr>
            <a:lvl4pPr marL="1691571" indent="-241653">
              <a:defRPr>
                <a:solidFill>
                  <a:schemeClr val="tx1"/>
                </a:solidFill>
                <a:latin typeface="Verdana" panose="020B0604030504040204" pitchFamily="34" charset="0"/>
                <a:ea typeface="MS PGothic" panose="020B0600070205080204" pitchFamily="34" charset="-128"/>
              </a:defRPr>
            </a:lvl4pPr>
            <a:lvl5pPr marL="2174878" indent="-241653">
              <a:defRPr>
                <a:solidFill>
                  <a:schemeClr val="tx1"/>
                </a:solidFill>
                <a:latin typeface="Verdana" panose="020B0604030504040204" pitchFamily="34" charset="0"/>
                <a:ea typeface="MS PGothic" panose="020B0600070205080204" pitchFamily="34" charset="-128"/>
              </a:defRPr>
            </a:lvl5pPr>
            <a:lvl6pPr marL="2658184" indent="-24165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3141490" indent="-24165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624796" indent="-24165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4108102" indent="-24165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C3808C39-BD76-49CB-9B14-2F328FC56483}" type="slidenum">
              <a:rPr lang="en-US" altLang="en-US" smtClean="0">
                <a:solidFill>
                  <a:prstClr val="black"/>
                </a:solidFill>
              </a:rPr>
              <a:pPr/>
              <a:t>23</a:t>
            </a:fld>
            <a:endParaRPr lang="en-US" altLang="en-US">
              <a:solidFill>
                <a:prstClr val="black"/>
              </a:solidFill>
            </a:endParaRPr>
          </a:p>
        </p:txBody>
      </p:sp>
    </p:spTree>
    <p:extLst>
      <p:ext uri="{BB962C8B-B14F-4D97-AF65-F5344CB8AC3E}">
        <p14:creationId xmlns:p14="http://schemas.microsoft.com/office/powerpoint/2010/main" val="32526686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8" Type="http://schemas.openxmlformats.org/officeDocument/2006/relationships/diagramLayout" Target="../diagrams/layout8.xml"/><Relationship Id="rId13" Type="http://schemas.openxmlformats.org/officeDocument/2006/relationships/diagramLayout" Target="../diagrams/layout9.xml"/><Relationship Id="rId18" Type="http://schemas.openxmlformats.org/officeDocument/2006/relationships/diagramLayout" Target="../diagrams/layout10.xml"/><Relationship Id="rId26" Type="http://schemas.microsoft.com/office/2007/relationships/diagramDrawing" Target="../diagrams/drawing11.xml"/><Relationship Id="rId3" Type="http://schemas.openxmlformats.org/officeDocument/2006/relationships/diagramLayout" Target="../diagrams/layout7.xml"/><Relationship Id="rId21" Type="http://schemas.microsoft.com/office/2007/relationships/diagramDrawing" Target="../diagrams/drawing10.xml"/><Relationship Id="rId7" Type="http://schemas.openxmlformats.org/officeDocument/2006/relationships/diagramData" Target="../diagrams/data8.xml"/><Relationship Id="rId12" Type="http://schemas.openxmlformats.org/officeDocument/2006/relationships/diagramData" Target="../diagrams/data9.xml"/><Relationship Id="rId17" Type="http://schemas.openxmlformats.org/officeDocument/2006/relationships/diagramData" Target="../diagrams/data10.xml"/><Relationship Id="rId25" Type="http://schemas.openxmlformats.org/officeDocument/2006/relationships/diagramColors" Target="../diagrams/colors11.xml"/><Relationship Id="rId2" Type="http://schemas.openxmlformats.org/officeDocument/2006/relationships/diagramData" Target="../diagrams/data7.xml"/><Relationship Id="rId16" Type="http://schemas.microsoft.com/office/2007/relationships/diagramDrawing" Target="../diagrams/drawing9.xml"/><Relationship Id="rId20" Type="http://schemas.openxmlformats.org/officeDocument/2006/relationships/diagramColors" Target="../diagrams/colors10.xml"/><Relationship Id="rId29" Type="http://schemas.openxmlformats.org/officeDocument/2006/relationships/diagramQuickStyle" Target="../diagrams/quickStyle12.xml"/><Relationship Id="rId1" Type="http://schemas.openxmlformats.org/officeDocument/2006/relationships/slideMaster" Target="../slideMasters/slideMaster7.xml"/><Relationship Id="rId6" Type="http://schemas.microsoft.com/office/2007/relationships/diagramDrawing" Target="../diagrams/drawing7.xml"/><Relationship Id="rId11" Type="http://schemas.microsoft.com/office/2007/relationships/diagramDrawing" Target="../diagrams/drawing8.xml"/><Relationship Id="rId24" Type="http://schemas.openxmlformats.org/officeDocument/2006/relationships/diagramQuickStyle" Target="../diagrams/quickStyle11.xml"/><Relationship Id="rId5" Type="http://schemas.openxmlformats.org/officeDocument/2006/relationships/diagramColors" Target="../diagrams/colors7.xml"/><Relationship Id="rId15" Type="http://schemas.openxmlformats.org/officeDocument/2006/relationships/diagramColors" Target="../diagrams/colors9.xml"/><Relationship Id="rId23" Type="http://schemas.openxmlformats.org/officeDocument/2006/relationships/diagramLayout" Target="../diagrams/layout11.xml"/><Relationship Id="rId28" Type="http://schemas.openxmlformats.org/officeDocument/2006/relationships/diagramLayout" Target="../diagrams/layout12.xml"/><Relationship Id="rId10" Type="http://schemas.openxmlformats.org/officeDocument/2006/relationships/diagramColors" Target="../diagrams/colors8.xml"/><Relationship Id="rId19" Type="http://schemas.openxmlformats.org/officeDocument/2006/relationships/diagramQuickStyle" Target="../diagrams/quickStyle10.xml"/><Relationship Id="rId31" Type="http://schemas.microsoft.com/office/2007/relationships/diagramDrawing" Target="../diagrams/drawing12.xml"/><Relationship Id="rId4" Type="http://schemas.openxmlformats.org/officeDocument/2006/relationships/diagramQuickStyle" Target="../diagrams/quickStyle7.xml"/><Relationship Id="rId9" Type="http://schemas.openxmlformats.org/officeDocument/2006/relationships/diagramQuickStyle" Target="../diagrams/quickStyle8.xml"/><Relationship Id="rId14" Type="http://schemas.openxmlformats.org/officeDocument/2006/relationships/diagramQuickStyle" Target="../diagrams/quickStyle9.xml"/><Relationship Id="rId22" Type="http://schemas.openxmlformats.org/officeDocument/2006/relationships/diagramData" Target="../diagrams/data11.xml"/><Relationship Id="rId27" Type="http://schemas.openxmlformats.org/officeDocument/2006/relationships/diagramData" Target="../diagrams/data12.xml"/><Relationship Id="rId30" Type="http://schemas.openxmlformats.org/officeDocument/2006/relationships/diagramColors" Target="../diagrams/colors1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18" Type="http://schemas.openxmlformats.org/officeDocument/2006/relationships/diagramLayout" Target="../diagrams/layout4.xml"/><Relationship Id="rId26" Type="http://schemas.microsoft.com/office/2007/relationships/diagramDrawing" Target="../diagrams/drawing5.xml"/><Relationship Id="rId3" Type="http://schemas.openxmlformats.org/officeDocument/2006/relationships/diagramLayout" Target="../diagrams/layout1.xml"/><Relationship Id="rId21" Type="http://schemas.microsoft.com/office/2007/relationships/diagramDrawing" Target="../diagrams/drawing4.xml"/><Relationship Id="rId7" Type="http://schemas.openxmlformats.org/officeDocument/2006/relationships/diagramData" Target="../diagrams/data2.xml"/><Relationship Id="rId12" Type="http://schemas.openxmlformats.org/officeDocument/2006/relationships/diagramData" Target="../diagrams/data3.xml"/><Relationship Id="rId17" Type="http://schemas.openxmlformats.org/officeDocument/2006/relationships/diagramData" Target="../diagrams/data4.xml"/><Relationship Id="rId25" Type="http://schemas.openxmlformats.org/officeDocument/2006/relationships/diagramColors" Target="../diagrams/colors5.xml"/><Relationship Id="rId2" Type="http://schemas.openxmlformats.org/officeDocument/2006/relationships/diagramData" Target="../diagrams/data1.xml"/><Relationship Id="rId16" Type="http://schemas.microsoft.com/office/2007/relationships/diagramDrawing" Target="../diagrams/drawing3.xml"/><Relationship Id="rId20" Type="http://schemas.openxmlformats.org/officeDocument/2006/relationships/diagramColors" Target="../diagrams/colors4.xml"/><Relationship Id="rId29" Type="http://schemas.openxmlformats.org/officeDocument/2006/relationships/diagramQuickStyle" Target="../diagrams/quickStyle6.xml"/><Relationship Id="rId1" Type="http://schemas.openxmlformats.org/officeDocument/2006/relationships/slideMaster" Target="../slideMasters/slideMaster2.xml"/><Relationship Id="rId6" Type="http://schemas.microsoft.com/office/2007/relationships/diagramDrawing" Target="../diagrams/drawing1.xml"/><Relationship Id="rId11" Type="http://schemas.microsoft.com/office/2007/relationships/diagramDrawing" Target="../diagrams/drawing2.xml"/><Relationship Id="rId24" Type="http://schemas.openxmlformats.org/officeDocument/2006/relationships/diagramQuickStyle" Target="../diagrams/quickStyle5.xml"/><Relationship Id="rId5" Type="http://schemas.openxmlformats.org/officeDocument/2006/relationships/diagramColors" Target="../diagrams/colors1.xml"/><Relationship Id="rId15" Type="http://schemas.openxmlformats.org/officeDocument/2006/relationships/diagramColors" Target="../diagrams/colors3.xml"/><Relationship Id="rId23" Type="http://schemas.openxmlformats.org/officeDocument/2006/relationships/diagramLayout" Target="../diagrams/layout5.xml"/><Relationship Id="rId28" Type="http://schemas.openxmlformats.org/officeDocument/2006/relationships/diagramLayout" Target="../diagrams/layout6.xml"/><Relationship Id="rId10" Type="http://schemas.openxmlformats.org/officeDocument/2006/relationships/diagramColors" Target="../diagrams/colors2.xml"/><Relationship Id="rId19" Type="http://schemas.openxmlformats.org/officeDocument/2006/relationships/diagramQuickStyle" Target="../diagrams/quickStyle4.xml"/><Relationship Id="rId31" Type="http://schemas.microsoft.com/office/2007/relationships/diagramDrawing" Target="../diagrams/drawing6.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 Id="rId22" Type="http://schemas.openxmlformats.org/officeDocument/2006/relationships/diagramData" Target="../diagrams/data5.xml"/><Relationship Id="rId27" Type="http://schemas.openxmlformats.org/officeDocument/2006/relationships/diagramData" Target="../diagrams/data6.xml"/><Relationship Id="rId30" Type="http://schemas.openxmlformats.org/officeDocument/2006/relationships/diagramColors" Target="../diagrams/colors6.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2E0FE-0132-4FD6-B5CF-A40FDCFE11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1277933-2F14-49CE-BA7F-2973FCA072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E9950F-D449-4ED8-A922-E81AA48A6C17}"/>
              </a:ext>
            </a:extLst>
          </p:cNvPr>
          <p:cNvSpPr>
            <a:spLocks noGrp="1"/>
          </p:cNvSpPr>
          <p:nvPr>
            <p:ph type="dt" sz="half" idx="10"/>
          </p:nvPr>
        </p:nvSpPr>
        <p:spPr/>
        <p:txBody>
          <a:bodyPr/>
          <a:lstStyle/>
          <a:p>
            <a:fld id="{F9C7C35A-CA20-48C3-9FDA-403C47E4417A}" type="datetimeFigureOut">
              <a:rPr lang="en-US" smtClean="0"/>
              <a:t>2/24/2020</a:t>
            </a:fld>
            <a:endParaRPr lang="en-US"/>
          </a:p>
        </p:txBody>
      </p:sp>
      <p:sp>
        <p:nvSpPr>
          <p:cNvPr id="5" name="Footer Placeholder 4">
            <a:extLst>
              <a:ext uri="{FF2B5EF4-FFF2-40B4-BE49-F238E27FC236}">
                <a16:creationId xmlns:a16="http://schemas.microsoft.com/office/drawing/2014/main" id="{CB09D2A3-9689-4072-93F1-5F2381583B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91788B-E50F-492F-8B15-1F98DA1C16D5}"/>
              </a:ext>
            </a:extLst>
          </p:cNvPr>
          <p:cNvSpPr>
            <a:spLocks noGrp="1"/>
          </p:cNvSpPr>
          <p:nvPr>
            <p:ph type="sldNum" sz="quarter" idx="12"/>
          </p:nvPr>
        </p:nvSpPr>
        <p:spPr/>
        <p:txBody>
          <a:bodyPr/>
          <a:lstStyle/>
          <a:p>
            <a:fld id="{56236E93-18FF-4403-A20B-D49B2329B133}" type="slidenum">
              <a:rPr lang="en-US" smtClean="0"/>
              <a:t>‹#›</a:t>
            </a:fld>
            <a:endParaRPr lang="en-US"/>
          </a:p>
        </p:txBody>
      </p:sp>
    </p:spTree>
    <p:extLst>
      <p:ext uri="{BB962C8B-B14F-4D97-AF65-F5344CB8AC3E}">
        <p14:creationId xmlns:p14="http://schemas.microsoft.com/office/powerpoint/2010/main" val="2425938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0CE8A-779F-4F27-852E-08D7DF5FD3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DD3D31-EB6A-4561-8E62-6FBAFEDA28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B883B-A12E-4A15-A657-34744148857E}"/>
              </a:ext>
            </a:extLst>
          </p:cNvPr>
          <p:cNvSpPr>
            <a:spLocks noGrp="1"/>
          </p:cNvSpPr>
          <p:nvPr>
            <p:ph type="dt" sz="half" idx="10"/>
          </p:nvPr>
        </p:nvSpPr>
        <p:spPr/>
        <p:txBody>
          <a:bodyPr/>
          <a:lstStyle/>
          <a:p>
            <a:fld id="{F9C7C35A-CA20-48C3-9FDA-403C47E4417A}" type="datetimeFigureOut">
              <a:rPr lang="en-US" smtClean="0"/>
              <a:t>2/24/2020</a:t>
            </a:fld>
            <a:endParaRPr lang="en-US"/>
          </a:p>
        </p:txBody>
      </p:sp>
      <p:sp>
        <p:nvSpPr>
          <p:cNvPr id="5" name="Footer Placeholder 4">
            <a:extLst>
              <a:ext uri="{FF2B5EF4-FFF2-40B4-BE49-F238E27FC236}">
                <a16:creationId xmlns:a16="http://schemas.microsoft.com/office/drawing/2014/main" id="{15008BC8-4375-4F7F-8DEF-8CECBAB659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1152CF-72D6-4981-94DA-8A950848115C}"/>
              </a:ext>
            </a:extLst>
          </p:cNvPr>
          <p:cNvSpPr>
            <a:spLocks noGrp="1"/>
          </p:cNvSpPr>
          <p:nvPr>
            <p:ph type="sldNum" sz="quarter" idx="12"/>
          </p:nvPr>
        </p:nvSpPr>
        <p:spPr/>
        <p:txBody>
          <a:bodyPr/>
          <a:lstStyle/>
          <a:p>
            <a:fld id="{56236E93-18FF-4403-A20B-D49B2329B133}" type="slidenum">
              <a:rPr lang="en-US" smtClean="0"/>
              <a:t>‹#›</a:t>
            </a:fld>
            <a:endParaRPr lang="en-US"/>
          </a:p>
        </p:txBody>
      </p:sp>
      <p:pic>
        <p:nvPicPr>
          <p:cNvPr id="7" name="Picture 6" descr="A close up of a logo&#10;&#10;Description automatically generated">
            <a:extLst>
              <a:ext uri="{FF2B5EF4-FFF2-40B4-BE49-F238E27FC236}">
                <a16:creationId xmlns:a16="http://schemas.microsoft.com/office/drawing/2014/main" id="{32814BAD-6FFD-42AE-84AE-78EF5F3D4E9F}"/>
              </a:ext>
            </a:extLst>
          </p:cNvPr>
          <p:cNvPicPr>
            <a:picLocks noChangeAspect="1"/>
          </p:cNvPicPr>
          <p:nvPr userDrawn="1"/>
        </p:nvPicPr>
        <p:blipFill>
          <a:blip r:embed="rId2">
            <a:alphaModFix amt="23000"/>
            <a:extLst>
              <a:ext uri="{28A0092B-C50C-407E-A947-70E740481C1C}">
                <a14:useLocalDpi xmlns:a14="http://schemas.microsoft.com/office/drawing/2010/main" val="0"/>
              </a:ext>
            </a:extLst>
          </a:blip>
          <a:stretch>
            <a:fillRect/>
          </a:stretch>
        </p:blipFill>
        <p:spPr>
          <a:xfrm rot="16200000">
            <a:off x="9461428" y="4152507"/>
            <a:ext cx="3584536" cy="1413621"/>
          </a:xfrm>
          <a:prstGeom prst="rect">
            <a:avLst/>
          </a:prstGeom>
        </p:spPr>
      </p:pic>
    </p:spTree>
    <p:extLst>
      <p:ext uri="{BB962C8B-B14F-4D97-AF65-F5344CB8AC3E}">
        <p14:creationId xmlns:p14="http://schemas.microsoft.com/office/powerpoint/2010/main" val="48442598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1A1D6BE-33A2-594E-939E-1A5C014A9F7E}" type="datetime1">
              <a:rPr lang="en-US" smtClean="0"/>
              <a:pPr>
                <a:defRPr/>
              </a:pPr>
              <a:t>2/24/2020</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4541B08F-3F98-9B4E-956A-C1E5588E419E}" type="slidenum">
              <a:rPr lang="en-US"/>
              <a:pPr>
                <a:defRPr/>
              </a:pPr>
              <a:t>‹#›</a:t>
            </a:fld>
            <a:endParaRPr lang="en-US"/>
          </a:p>
        </p:txBody>
      </p:sp>
    </p:spTree>
    <p:extLst>
      <p:ext uri="{BB962C8B-B14F-4D97-AF65-F5344CB8AC3E}">
        <p14:creationId xmlns:p14="http://schemas.microsoft.com/office/powerpoint/2010/main" val="222365089"/>
      </p:ext>
    </p:extLst>
  </p:cSld>
  <p:clrMapOvr>
    <a:masterClrMapping/>
  </p:clrMapOvr>
  <p:transition spd="slow">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0BB050F-05A9-7E4D-AAE8-6767C10EF61E}" type="datetime1">
              <a:rPr lang="en-US" smtClean="0"/>
              <a:pPr>
                <a:defRPr/>
              </a:pPr>
              <a:t>2/24/2020</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AD7E8638-E168-2E48-9A64-10AD376D9D46}" type="slidenum">
              <a:rPr lang="en-US"/>
              <a:pPr>
                <a:defRPr/>
              </a:pPr>
              <a:t>‹#›</a:t>
            </a:fld>
            <a:endParaRPr lang="en-US"/>
          </a:p>
        </p:txBody>
      </p:sp>
    </p:spTree>
    <p:extLst>
      <p:ext uri="{BB962C8B-B14F-4D97-AF65-F5344CB8AC3E}">
        <p14:creationId xmlns:p14="http://schemas.microsoft.com/office/powerpoint/2010/main" val="3713354258"/>
      </p:ext>
    </p:extLst>
  </p:cSld>
  <p:clrMapOvr>
    <a:masterClrMapping/>
  </p:clrMapOvr>
  <p:transition spd="slow">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263DB47-DB9E-1742-8201-B72934E3E674}" type="datetime1">
              <a:rPr lang="en-US" smtClean="0"/>
              <a:pPr>
                <a:defRPr/>
              </a:pPr>
              <a:t>2/24/2020</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C8CDE78B-66B6-BC45-92DB-E58EC3C7D831}" type="slidenum">
              <a:rPr lang="en-US"/>
              <a:pPr>
                <a:defRPr/>
              </a:pPr>
              <a:t>‹#›</a:t>
            </a:fld>
            <a:endParaRPr lang="en-US"/>
          </a:p>
        </p:txBody>
      </p:sp>
    </p:spTree>
    <p:extLst>
      <p:ext uri="{BB962C8B-B14F-4D97-AF65-F5344CB8AC3E}">
        <p14:creationId xmlns:p14="http://schemas.microsoft.com/office/powerpoint/2010/main" val="3809702219"/>
      </p:ext>
    </p:extLst>
  </p:cSld>
  <p:clrMapOvr>
    <a:masterClrMapping/>
  </p:clrMapOvr>
  <p:transition spd="slow">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Date Placeholder 4"/>
          <p:cNvSpPr>
            <a:spLocks noGrp="1"/>
          </p:cNvSpPr>
          <p:nvPr>
            <p:ph type="dt" sz="half" idx="10"/>
          </p:nvPr>
        </p:nvSpPr>
        <p:spPr>
          <a:xfrm>
            <a:off x="914400" y="6248400"/>
            <a:ext cx="25400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3DCE1720-FADA-1448-BF8B-7D4BBC53C10D}" type="datetime1">
              <a:rPr lang="en-US" altLang="en-US" smtClean="0"/>
              <a:pPr>
                <a:defRPr/>
              </a:pPr>
              <a:t>2/24/2020</a:t>
            </a:fld>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ltLang="en-US"/>
          </a:p>
        </p:txBody>
      </p:sp>
      <p:sp>
        <p:nvSpPr>
          <p:cNvPr id="7" name="Slide Number Placeholder 6"/>
          <p:cNvSpPr>
            <a:spLocks noGrp="1"/>
          </p:cNvSpPr>
          <p:nvPr>
            <p:ph type="sldNum" sz="quarter" idx="12"/>
          </p:nvPr>
        </p:nvSpPr>
        <p:spPr>
          <a:xfrm>
            <a:off x="8737600" y="6248400"/>
            <a:ext cx="2540000" cy="457200"/>
          </a:xfr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83ADB909-E6F2-AD44-B087-28F4D3D2B98F}" type="slidenum">
              <a:rPr lang="en-US" altLang="en-US"/>
              <a:pPr>
                <a:defRPr/>
              </a:pPr>
              <a:t>‹#›</a:t>
            </a:fld>
            <a:endParaRPr lang="en-US" altLang="en-US"/>
          </a:p>
        </p:txBody>
      </p:sp>
    </p:spTree>
    <p:extLst>
      <p:ext uri="{BB962C8B-B14F-4D97-AF65-F5344CB8AC3E}">
        <p14:creationId xmlns:p14="http://schemas.microsoft.com/office/powerpoint/2010/main" val="4158777384"/>
      </p:ext>
    </p:extLst>
  </p:cSld>
  <p:clrMapOvr>
    <a:masterClrMapping/>
  </p:clrMapOvr>
  <p:transition spd="slow">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30725"/>
          </a:xfrm>
        </p:spPr>
        <p:txBody>
          <a:bodyPr rtlCol="0">
            <a:normAutofit/>
          </a:bodyPr>
          <a:lstStyle/>
          <a:p>
            <a:pPr lvl="0"/>
            <a:endParaRPr lang="en-US" noProof="0"/>
          </a:p>
        </p:txBody>
      </p:sp>
      <p:sp>
        <p:nvSpPr>
          <p:cNvPr id="4" name="Rectangle 9"/>
          <p:cNvSpPr>
            <a:spLocks noGrp="1" noChangeArrowheads="1"/>
          </p:cNvSpPr>
          <p:nvPr>
            <p:ph type="dt" sz="half" idx="10"/>
          </p:nvPr>
        </p:nvSpPr>
        <p:spPr>
          <a:xfrm>
            <a:off x="609600" y="6356351"/>
            <a:ext cx="28448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fld id="{D5BE4E97-4DAA-1B4B-B6FC-5B0687C6C877}" type="datetime1">
              <a:rPr lang="en-US" smtClean="0"/>
              <a:pPr>
                <a:defRPr/>
              </a:pPr>
              <a:t>2/24/2020</a:t>
            </a:fld>
            <a:endParaRPr lang="en-US"/>
          </a:p>
        </p:txBody>
      </p:sp>
      <p:sp>
        <p:nvSpPr>
          <p:cNvPr id="5" name="Rectangle 10"/>
          <p:cNvSpPr>
            <a:spLocks noGrp="1" noChangeArrowheads="1"/>
          </p:cNvSpPr>
          <p:nvPr>
            <p:ph type="ftr" sz="quarter" idx="11"/>
          </p:nvPr>
        </p:nvSpPr>
        <p:spPr>
          <a:xfrm>
            <a:off x="4165600" y="6356351"/>
            <a:ext cx="38608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endParaRPr lang="en-US"/>
          </a:p>
        </p:txBody>
      </p:sp>
      <p:sp>
        <p:nvSpPr>
          <p:cNvPr id="6" name="Rectangle 11"/>
          <p:cNvSpPr>
            <a:spLocks noGrp="1" noChangeArrowheads="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9D2512"/>
                </a:solidFill>
                <a:latin typeface="Calibri" panose="020F0502020204030204" pitchFamily="34" charset="0"/>
                <a:ea typeface="+mn-ea"/>
              </a:defRPr>
            </a:lvl1pPr>
          </a:lstStyle>
          <a:p>
            <a:pPr>
              <a:defRPr/>
            </a:pPr>
            <a:fld id="{A21330EB-9F75-DA47-A93C-F70C6C7196A0}" type="slidenum">
              <a:rPr lang="en-US" altLang="en-US"/>
              <a:pPr>
                <a:defRPr/>
              </a:pPr>
              <a:t>‹#›</a:t>
            </a:fld>
            <a:endParaRPr lang="en-US" altLang="en-US"/>
          </a:p>
        </p:txBody>
      </p:sp>
    </p:spTree>
    <p:extLst>
      <p:ext uri="{BB962C8B-B14F-4D97-AF65-F5344CB8AC3E}">
        <p14:creationId xmlns:p14="http://schemas.microsoft.com/office/powerpoint/2010/main" val="147911960"/>
      </p:ext>
    </p:extLst>
  </p:cSld>
  <p:clrMapOvr>
    <a:masterClrMapping/>
  </p:clrMapOvr>
  <p:transition spd="slow">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fld id="{933010FF-FE7F-D647-B2F5-9050C97EAA07}" type="datetime1">
              <a:rPr lang="en-US" smtClean="0"/>
              <a:pPr>
                <a:defRPr/>
              </a:pPr>
              <a:t>2/24/2020</a:t>
            </a:fld>
            <a:endParaRPr lang="en-US"/>
          </a:p>
        </p:txBody>
      </p:sp>
      <p:sp>
        <p:nvSpPr>
          <p:cNvPr id="4" name="Footer Placeholder 21"/>
          <p:cNvSpPr>
            <a:spLocks noGrp="1"/>
          </p:cNvSpPr>
          <p:nvPr>
            <p:ph type="ftr" sz="quarter" idx="11"/>
          </p:nvPr>
        </p:nvSpPr>
        <p:spPr>
          <a:xfrm>
            <a:off x="4165600" y="6356351"/>
            <a:ext cx="38608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endParaRPr lang="en-US"/>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424246"/>
                </a:solidFill>
                <a:latin typeface="Calibri" panose="020F0502020204030204"/>
                <a:ea typeface="+mn-ea"/>
              </a:defRPr>
            </a:lvl1pPr>
          </a:lstStyle>
          <a:p>
            <a:pPr>
              <a:defRPr/>
            </a:pPr>
            <a:fld id="{F82231C3-A9D6-454B-AFF0-44A4F3308835}" type="slidenum">
              <a:rPr lang="en-US" altLang="en-US"/>
              <a:pPr>
                <a:defRPr/>
              </a:pPr>
              <a:t>‹#›</a:t>
            </a:fld>
            <a:endParaRPr lang="en-US" altLang="en-US"/>
          </a:p>
        </p:txBody>
      </p:sp>
    </p:spTree>
    <p:extLst>
      <p:ext uri="{BB962C8B-B14F-4D97-AF65-F5344CB8AC3E}">
        <p14:creationId xmlns:p14="http://schemas.microsoft.com/office/powerpoint/2010/main" val="4182991878"/>
      </p:ext>
    </p:extLst>
  </p:cSld>
  <p:clrMapOvr>
    <a:masterClrMapping/>
  </p:clrMapOvr>
  <p:transition spd="slow">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Paper: Emi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44049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Ci3T_Model">
    <p:spTree>
      <p:nvGrpSpPr>
        <p:cNvPr id="1" name=""/>
        <p:cNvGrpSpPr/>
        <p:nvPr/>
      </p:nvGrpSpPr>
      <p:grpSpPr>
        <a:xfrm>
          <a:off x="0" y="0"/>
          <a:ext cx="0" cy="0"/>
          <a:chOff x="0" y="0"/>
          <a:chExt cx="0" cy="0"/>
        </a:xfrm>
      </p:grpSpPr>
      <p:sp>
        <p:nvSpPr>
          <p:cNvPr id="19" name="Green Triangle"/>
          <p:cNvSpPr/>
          <p:nvPr userDrawn="1"/>
        </p:nvSpPr>
        <p:spPr>
          <a:xfrm>
            <a:off x="564444" y="3132668"/>
            <a:ext cx="11063112"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b="1" dirty="0">
              <a:solidFill>
                <a:prstClr val="white"/>
              </a:solidFill>
            </a:endParaRPr>
          </a:p>
        </p:txBody>
      </p:sp>
      <p:sp>
        <p:nvSpPr>
          <p:cNvPr id="20" name="Yellow Triangle"/>
          <p:cNvSpPr/>
          <p:nvPr userDrawn="1"/>
        </p:nvSpPr>
        <p:spPr>
          <a:xfrm>
            <a:off x="4088142" y="1846280"/>
            <a:ext cx="4011692"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sp>
        <p:nvSpPr>
          <p:cNvPr id="21" name="Red Triangle"/>
          <p:cNvSpPr/>
          <p:nvPr userDrawn="1"/>
        </p:nvSpPr>
        <p:spPr>
          <a:xfrm>
            <a:off x="5327462" y="1059255"/>
            <a:ext cx="1512935"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cxnSp>
        <p:nvCxnSpPr>
          <p:cNvPr id="22" name="Straight Connector 21"/>
          <p:cNvCxnSpPr/>
          <p:nvPr userDrawn="1"/>
        </p:nvCxnSpPr>
        <p:spPr>
          <a:xfrm>
            <a:off x="1444541" y="5947646"/>
            <a:ext cx="932688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4487923"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7683704"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5" name="Domains"/>
          <p:cNvSpPr txBox="1"/>
          <p:nvPr userDrawn="1"/>
        </p:nvSpPr>
        <p:spPr>
          <a:xfrm>
            <a:off x="564444" y="6096000"/>
            <a:ext cx="11063112" cy="669414"/>
          </a:xfrm>
          <a:prstGeom prst="rect">
            <a:avLst/>
          </a:prstGeom>
          <a:noFill/>
          <a:ln>
            <a:noFill/>
          </a:ln>
        </p:spPr>
        <p:txBody>
          <a:bodyPr wrap="square">
            <a:spAutoFit/>
          </a:bodyPr>
          <a:lstStyle/>
          <a:p>
            <a:pPr defTabSz="457200">
              <a:tabLst>
                <a:tab pos="1541463" algn="ctr"/>
                <a:tab pos="2851150" algn="ctr"/>
                <a:tab pos="4056063" algn="ctr"/>
                <a:tab pos="5253038" algn="ctr"/>
                <a:tab pos="6570663" algn="ctr"/>
              </a:tabLst>
              <a:defRPr/>
            </a:pPr>
            <a:r>
              <a:rPr lang="en-US" sz="2400" b="1" dirty="0">
                <a:solidFill>
                  <a:prstClr val="white"/>
                </a:solidFill>
                <a:effectLst>
                  <a:outerShdw blurRad="38100" dist="38100" dir="2700000" algn="tl">
                    <a:srgbClr val="000000">
                      <a:alpha val="43137"/>
                    </a:srgbClr>
                  </a:outerShdw>
                </a:effectLst>
                <a:cs typeface="Arial" charset="0"/>
              </a:rPr>
              <a:t>	Academic	</a:t>
            </a:r>
            <a:r>
              <a:rPr lang="en-US" sz="1200" b="1" dirty="0">
                <a:solidFill>
                  <a:prstClr val="white"/>
                </a:solidFill>
                <a:effectLst>
                  <a:outerShdw blurRad="38100" dist="38100" dir="2700000" algn="tl">
                    <a:srgbClr val="000000">
                      <a:alpha val="43137"/>
                    </a:srgbClr>
                  </a:outerShdw>
                </a:effectLst>
                <a:cs typeface="Arial" charset="0"/>
              </a:rPr>
              <a:t>◇</a:t>
            </a:r>
            <a:r>
              <a:rPr lang="en-US" sz="2400" b="1" dirty="0">
                <a:solidFill>
                  <a:prstClr val="white"/>
                </a:solidFill>
                <a:effectLst>
                  <a:outerShdw blurRad="38100" dist="38100" dir="2700000" algn="tl">
                    <a:srgbClr val="000000">
                      <a:alpha val="43137"/>
                    </a:srgbClr>
                  </a:outerShdw>
                </a:effectLst>
                <a:cs typeface="Arial" charset="0"/>
              </a:rPr>
              <a:t>	Behavioral	</a:t>
            </a:r>
            <a:r>
              <a:rPr lang="en-US" sz="1200" b="1" dirty="0">
                <a:solidFill>
                  <a:prstClr val="white"/>
                </a:solidFill>
                <a:effectLst>
                  <a:outerShdw blurRad="38100" dist="38100" dir="2700000" algn="tl">
                    <a:srgbClr val="000000">
                      <a:alpha val="43137"/>
                    </a:srgbClr>
                  </a:outerShdw>
                </a:effectLst>
                <a:cs typeface="Arial" charset="0"/>
              </a:rPr>
              <a:t>◇</a:t>
            </a:r>
            <a:r>
              <a:rPr lang="en-US" sz="2400" b="1" dirty="0">
                <a:solidFill>
                  <a:prstClr val="white"/>
                </a:solidFill>
                <a:effectLst>
                  <a:outerShdw blurRad="38100" dist="38100" dir="2700000" algn="tl">
                    <a:srgbClr val="000000">
                      <a:alpha val="43137"/>
                    </a:srgbClr>
                  </a:outerShdw>
                </a:effectLst>
                <a:cs typeface="Arial" charset="0"/>
              </a:rPr>
              <a:t>	Social</a:t>
            </a:r>
          </a:p>
          <a:p>
            <a:pPr defTabSz="457200">
              <a:lnSpc>
                <a:spcPct val="75000"/>
              </a:lnSpc>
              <a:tabLst>
                <a:tab pos="1541463" algn="ctr"/>
                <a:tab pos="4056063" algn="ctr"/>
                <a:tab pos="6570663" algn="ctr"/>
              </a:tabLst>
              <a:defRPr/>
            </a:pPr>
            <a:r>
              <a:rPr lang="en-US" sz="1800" dirty="0">
                <a:solidFill>
                  <a:prstClr val="black">
                    <a:lumMod val="85000"/>
                    <a:lumOff val="15000"/>
                  </a:prstClr>
                </a:solidFill>
                <a:cs typeface="Arial" charset="0"/>
              </a:rPr>
              <a:t>	Validated Curricula	PBIS Framework	Validated Curricula</a:t>
            </a:r>
          </a:p>
        </p:txBody>
      </p:sp>
      <p:sp>
        <p:nvSpPr>
          <p:cNvPr id="26" name="Goal 3"/>
          <p:cNvSpPr/>
          <p:nvPr userDrawn="1"/>
        </p:nvSpPr>
        <p:spPr>
          <a:xfrm flipH="1">
            <a:off x="7520763" y="805649"/>
            <a:ext cx="4647095"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defTabSz="457200" fontAlgn="base">
              <a:spcBef>
                <a:spcPct val="0"/>
              </a:spcBef>
              <a:spcAft>
                <a:spcPct val="0"/>
              </a:spcAft>
            </a:pPr>
            <a:r>
              <a:rPr lang="en-US" sz="1800" b="1" u="sng" dirty="0">
                <a:solidFill>
                  <a:srgbClr val="E7E6E6"/>
                </a:solidFill>
              </a:rPr>
              <a:t>Goal: Reduce Harm</a:t>
            </a:r>
          </a:p>
          <a:p>
            <a:pPr defTabSz="457200" fontAlgn="base">
              <a:spcBef>
                <a:spcPct val="0"/>
              </a:spcBef>
              <a:spcAft>
                <a:spcPct val="0"/>
              </a:spcAft>
            </a:pPr>
            <a:r>
              <a:rPr lang="en-US" sz="1800" b="1" dirty="0">
                <a:solidFill>
                  <a:prstClr val="white"/>
                </a:solidFill>
              </a:rPr>
              <a:t>Specialized individual systems</a:t>
            </a:r>
            <a:br>
              <a:rPr lang="en-US" sz="1800" b="1" dirty="0">
                <a:solidFill>
                  <a:prstClr val="white"/>
                </a:solidFill>
              </a:rPr>
            </a:br>
            <a:r>
              <a:rPr lang="en-US" sz="1800" b="1" dirty="0">
                <a:solidFill>
                  <a:prstClr val="white"/>
                </a:solidFill>
              </a:rPr>
              <a:t>       for students with high risk</a:t>
            </a:r>
          </a:p>
        </p:txBody>
      </p:sp>
      <p:sp>
        <p:nvSpPr>
          <p:cNvPr id="27" name="Goal 2"/>
          <p:cNvSpPr/>
          <p:nvPr userDrawn="1"/>
        </p:nvSpPr>
        <p:spPr>
          <a:xfrm rot="10800000" flipH="1" flipV="1">
            <a:off x="18167" y="1858317"/>
            <a:ext cx="4096512"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vert="horz" wrap="square" lIns="91440" rtlCol="0" anchor="ctr"/>
          <a:lstStyle/>
          <a:p>
            <a:pPr defTabSz="457200" fontAlgn="base">
              <a:spcBef>
                <a:spcPct val="0"/>
              </a:spcBef>
              <a:spcAft>
                <a:spcPct val="0"/>
              </a:spcAft>
            </a:pPr>
            <a:r>
              <a:rPr lang="en-US" sz="1800" b="1" u="sng" dirty="0">
                <a:solidFill>
                  <a:srgbClr val="E7E6E6"/>
                </a:solidFill>
                <a:cs typeface="Arial" charset="0"/>
              </a:rPr>
              <a:t>Goal: Reverse Harm</a:t>
            </a:r>
          </a:p>
          <a:p>
            <a:pPr defTabSz="457200" fontAlgn="base">
              <a:spcBef>
                <a:spcPct val="0"/>
              </a:spcBef>
              <a:spcAft>
                <a:spcPct val="0"/>
              </a:spcAft>
            </a:pPr>
            <a:r>
              <a:rPr lang="en-US" sz="1800" b="1" dirty="0">
                <a:solidFill>
                  <a:prstClr val="white"/>
                </a:solidFill>
                <a:cs typeface="Arial" charset="0"/>
              </a:rPr>
              <a:t>Specialized group systems </a:t>
            </a:r>
          </a:p>
          <a:p>
            <a:pPr defTabSz="457200" fontAlgn="base">
              <a:spcBef>
                <a:spcPct val="0"/>
              </a:spcBef>
              <a:spcAft>
                <a:spcPct val="0"/>
              </a:spcAft>
            </a:pPr>
            <a:r>
              <a:rPr lang="en-US" sz="1800" b="1" dirty="0">
                <a:solidFill>
                  <a:prstClr val="white"/>
                </a:solidFill>
                <a:cs typeface="Arial" charset="0"/>
              </a:rPr>
              <a:t>for students at risk</a:t>
            </a:r>
            <a:endParaRPr lang="en-US" sz="1800" dirty="0">
              <a:solidFill>
                <a:prstClr val="white"/>
              </a:solidFill>
            </a:endParaRPr>
          </a:p>
        </p:txBody>
      </p:sp>
      <p:sp>
        <p:nvSpPr>
          <p:cNvPr id="28" name="Goal 1"/>
          <p:cNvSpPr/>
          <p:nvPr userDrawn="1"/>
        </p:nvSpPr>
        <p:spPr>
          <a:xfrm flipH="1">
            <a:off x="7085536" y="3740744"/>
            <a:ext cx="5084064"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defTabSz="457200" fontAlgn="base">
              <a:spcBef>
                <a:spcPct val="0"/>
              </a:spcBef>
              <a:spcAft>
                <a:spcPct val="0"/>
              </a:spcAft>
            </a:pPr>
            <a:r>
              <a:rPr lang="en-US" sz="1800" b="1" u="sng" dirty="0">
                <a:solidFill>
                  <a:srgbClr val="E7E6E6"/>
                </a:solidFill>
              </a:rPr>
              <a:t>Goal: Prevent Harm</a:t>
            </a:r>
          </a:p>
          <a:p>
            <a:pPr defTabSz="457200" fontAlgn="base">
              <a:spcBef>
                <a:spcPct val="0"/>
              </a:spcBef>
              <a:spcAft>
                <a:spcPct val="0"/>
              </a:spcAft>
            </a:pPr>
            <a:r>
              <a:rPr lang="en-US" sz="1800" b="1" dirty="0">
                <a:solidFill>
                  <a:prstClr val="white"/>
                </a:solidFill>
              </a:rPr>
              <a:t>School/classroom-wide systems for all students, staff, &amp; settings</a:t>
            </a:r>
          </a:p>
        </p:txBody>
      </p:sp>
      <p:sp>
        <p:nvSpPr>
          <p:cNvPr id="29" name="Tier 3"/>
          <p:cNvSpPr txBox="1">
            <a:spLocks noChangeArrowheads="1"/>
          </p:cNvSpPr>
          <p:nvPr userDrawn="1"/>
        </p:nvSpPr>
        <p:spPr bwMode="auto">
          <a:xfrm>
            <a:off x="3513393" y="1126205"/>
            <a:ext cx="508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alpha val="70000"/>
                    </a:prstClr>
                  </a:solidFill>
                </a:ln>
                <a:solidFill>
                  <a:prstClr val="black"/>
                </a:solidFill>
              </a:rPr>
              <a:t>Tier 3</a:t>
            </a:r>
          </a:p>
          <a:p>
            <a:pPr algn="ctr" defTabSz="457200" eaLnBrk="1" fontAlgn="base" hangingPunct="1">
              <a:lnSpc>
                <a:spcPct val="75000"/>
              </a:lnSpc>
              <a:spcBef>
                <a:spcPct val="0"/>
              </a:spcBef>
              <a:spcAft>
                <a:spcPct val="0"/>
              </a:spcAft>
            </a:pPr>
            <a:r>
              <a:rPr lang="en-US" sz="2400" b="1" dirty="0">
                <a:ln w="3175">
                  <a:solidFill>
                    <a:prstClr val="white">
                      <a:alpha val="70000"/>
                    </a:prstClr>
                  </a:solidFill>
                </a:ln>
                <a:solidFill>
                  <a:prstClr val="black"/>
                </a:solidFill>
              </a:rPr>
              <a:t>Tertiary Prevention  (</a:t>
            </a:r>
            <a:r>
              <a:rPr lang="en-US" sz="2400" b="1" dirty="0">
                <a:ln w="3175">
                  <a:solidFill>
                    <a:prstClr val="white">
                      <a:alpha val="70000"/>
                    </a:prstClr>
                  </a:solidFill>
                </a:ln>
                <a:solidFill>
                  <a:prstClr val="black"/>
                </a:solidFill>
                <a:cs typeface="Arial" panose="020B0604020202020204" pitchFamily="34" charset="0"/>
              </a:rPr>
              <a:t>≈5%</a:t>
            </a:r>
            <a:r>
              <a:rPr lang="en-US" sz="2400" b="1" dirty="0">
                <a:ln w="3175">
                  <a:solidFill>
                    <a:prstClr val="white">
                      <a:alpha val="70000"/>
                    </a:prstClr>
                  </a:solidFill>
                </a:ln>
                <a:solidFill>
                  <a:prstClr val="black"/>
                </a:solidFill>
              </a:rPr>
              <a:t>)</a:t>
            </a:r>
          </a:p>
        </p:txBody>
      </p:sp>
      <p:sp>
        <p:nvSpPr>
          <p:cNvPr id="30" name="Tier 2"/>
          <p:cNvSpPr txBox="1">
            <a:spLocks noChangeArrowheads="1"/>
          </p:cNvSpPr>
          <p:nvPr userDrawn="1"/>
        </p:nvSpPr>
        <p:spPr bwMode="auto">
          <a:xfrm>
            <a:off x="3302000" y="2301968"/>
            <a:ext cx="5588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solidFill>
                </a:ln>
                <a:solidFill>
                  <a:prstClr val="black"/>
                </a:solidFill>
              </a:rPr>
              <a:t>Tier 2</a:t>
            </a:r>
          </a:p>
          <a:p>
            <a:pPr algn="ctr" defTabSz="457200" eaLnBrk="1" fontAlgn="base" hangingPunct="1">
              <a:lnSpc>
                <a:spcPct val="85000"/>
              </a:lnSpc>
              <a:spcBef>
                <a:spcPct val="0"/>
              </a:spcBef>
              <a:spcAft>
                <a:spcPct val="0"/>
              </a:spcAft>
            </a:pPr>
            <a:r>
              <a:rPr lang="en-US" sz="2400" b="1" dirty="0">
                <a:ln w="3175">
                  <a:solidFill>
                    <a:prstClr val="white"/>
                  </a:solidFill>
                </a:ln>
                <a:solidFill>
                  <a:prstClr val="black"/>
                </a:solidFill>
              </a:rPr>
              <a:t>Secondary Prevention (</a:t>
            </a:r>
            <a:r>
              <a:rPr lang="en-US" sz="2400" b="1" dirty="0">
                <a:ln w="3175">
                  <a:solidFill>
                    <a:prstClr val="white"/>
                  </a:solidFill>
                </a:ln>
                <a:solidFill>
                  <a:prstClr val="black"/>
                </a:solidFill>
                <a:cs typeface="Arial" panose="020B0604020202020204" pitchFamily="34" charset="0"/>
              </a:rPr>
              <a:t>≈15%</a:t>
            </a:r>
            <a:r>
              <a:rPr lang="en-US" sz="2400" b="1" dirty="0">
                <a:ln w="3175">
                  <a:solidFill>
                    <a:prstClr val="white"/>
                  </a:solidFill>
                </a:ln>
                <a:solidFill>
                  <a:prstClr val="black"/>
                </a:solidFill>
              </a:rPr>
              <a:t>) </a:t>
            </a:r>
          </a:p>
        </p:txBody>
      </p:sp>
      <p:sp>
        <p:nvSpPr>
          <p:cNvPr id="31" name="Tier 1"/>
          <p:cNvSpPr txBox="1">
            <a:spLocks noChangeArrowheads="1"/>
          </p:cNvSpPr>
          <p:nvPr userDrawn="1"/>
        </p:nvSpPr>
        <p:spPr bwMode="auto">
          <a:xfrm>
            <a:off x="3302000" y="4600925"/>
            <a:ext cx="5588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alpha val="70000"/>
                    </a:prstClr>
                  </a:solidFill>
                </a:ln>
                <a:solidFill>
                  <a:prstClr val="black"/>
                </a:solidFill>
              </a:rPr>
              <a:t>Tier 1</a:t>
            </a:r>
          </a:p>
          <a:p>
            <a:pPr algn="ctr" defTabSz="457200" eaLnBrk="1" fontAlgn="base" hangingPunct="1">
              <a:spcBef>
                <a:spcPct val="0"/>
              </a:spcBef>
              <a:spcAft>
                <a:spcPct val="0"/>
              </a:spcAft>
            </a:pPr>
            <a:r>
              <a:rPr lang="en-US" sz="2400" b="1" dirty="0">
                <a:ln w="3175">
                  <a:solidFill>
                    <a:prstClr val="white">
                      <a:alpha val="70000"/>
                    </a:prstClr>
                  </a:solidFill>
                </a:ln>
                <a:solidFill>
                  <a:prstClr val="black"/>
                </a:solidFill>
              </a:rPr>
              <a:t>Primary Prevention (</a:t>
            </a:r>
            <a:r>
              <a:rPr lang="en-US" sz="2400" b="1" dirty="0">
                <a:ln w="3175">
                  <a:solidFill>
                    <a:prstClr val="white">
                      <a:alpha val="70000"/>
                    </a:prstClr>
                  </a:solidFill>
                </a:ln>
                <a:solidFill>
                  <a:prstClr val="black"/>
                </a:solidFill>
                <a:cs typeface="Arial" panose="020B0604020202020204" pitchFamily="34" charset="0"/>
              </a:rPr>
              <a:t>≈80%</a:t>
            </a:r>
            <a:r>
              <a:rPr lang="en-US" sz="2400" b="1" dirty="0">
                <a:ln w="3175">
                  <a:solidFill>
                    <a:prstClr val="white">
                      <a:alpha val="70000"/>
                    </a:prstClr>
                  </a:solidFill>
                </a:ln>
                <a:solidFill>
                  <a:prstClr val="black"/>
                </a:solidFill>
              </a:rPr>
              <a:t>) </a:t>
            </a:r>
          </a:p>
        </p:txBody>
      </p:sp>
      <p:sp>
        <p:nvSpPr>
          <p:cNvPr id="32" name="Reference"/>
          <p:cNvSpPr txBox="1"/>
          <p:nvPr userDrawn="1"/>
        </p:nvSpPr>
        <p:spPr>
          <a:xfrm>
            <a:off x="3598607" y="395891"/>
            <a:ext cx="3608617" cy="400110"/>
          </a:xfrm>
          <a:prstGeom prst="rect">
            <a:avLst/>
          </a:prstGeom>
          <a:noFill/>
        </p:spPr>
        <p:txBody>
          <a:bodyPr wrap="none" rtlCol="0">
            <a:spAutoFit/>
          </a:bodyPr>
          <a:lstStyle/>
          <a:p>
            <a:pPr defTabSz="457200"/>
            <a:r>
              <a:rPr lang="en-US" sz="2000" dirty="0">
                <a:solidFill>
                  <a:prstClr val="black"/>
                </a:solidFill>
              </a:rPr>
              <a:t>(Lane, </a:t>
            </a:r>
            <a:r>
              <a:rPr lang="en-US" sz="2000" dirty="0" err="1">
                <a:solidFill>
                  <a:prstClr val="black"/>
                </a:solidFill>
              </a:rPr>
              <a:t>Kalberg</a:t>
            </a:r>
            <a:r>
              <a:rPr lang="en-US" sz="2000" dirty="0">
                <a:solidFill>
                  <a:prstClr val="black"/>
                </a:solidFill>
              </a:rPr>
              <a:t>, &amp; </a:t>
            </a:r>
            <a:r>
              <a:rPr lang="en-US" sz="2000" dirty="0" err="1">
                <a:solidFill>
                  <a:prstClr val="black"/>
                </a:solidFill>
              </a:rPr>
              <a:t>Menzies</a:t>
            </a:r>
            <a:r>
              <a:rPr lang="en-US" sz="2000" dirty="0">
                <a:solidFill>
                  <a:prstClr val="black"/>
                </a:solidFill>
              </a:rPr>
              <a:t>, 2009)</a:t>
            </a:r>
          </a:p>
        </p:txBody>
      </p:sp>
      <p:sp>
        <p:nvSpPr>
          <p:cNvPr id="33" name="Title"/>
          <p:cNvSpPr txBox="1">
            <a:spLocks noChangeArrowheads="1"/>
          </p:cNvSpPr>
          <p:nvPr userDrawn="1"/>
        </p:nvSpPr>
        <p:spPr bwMode="auto">
          <a:xfrm>
            <a:off x="0" y="1"/>
            <a:ext cx="12192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600" b="1" dirty="0">
                <a:solidFill>
                  <a:prstClr val="black"/>
                </a:solidFill>
              </a:rPr>
              <a:t>Comprehensive, Integrated, Three-Tiered Model of Prevention</a:t>
            </a:r>
            <a:endParaRPr lang="en-US" sz="2800" b="1" dirty="0">
              <a:solidFill>
                <a:prstClr val="black"/>
              </a:solidFill>
            </a:endParaRPr>
          </a:p>
        </p:txBody>
      </p:sp>
      <p:sp>
        <p:nvSpPr>
          <p:cNvPr id="34" name="Border"/>
          <p:cNvSpPr/>
          <p:nvPr userDrawn="1"/>
        </p:nvSpPr>
        <p:spPr>
          <a:xfrm>
            <a:off x="0" y="0"/>
            <a:ext cx="12192000" cy="6858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spTree>
    <p:extLst>
      <p:ext uri="{BB962C8B-B14F-4D97-AF65-F5344CB8AC3E}">
        <p14:creationId xmlns:p14="http://schemas.microsoft.com/office/powerpoint/2010/main" val="1975644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Ci3T_Model_Watermark">
    <p:spTree>
      <p:nvGrpSpPr>
        <p:cNvPr id="1" name=""/>
        <p:cNvGrpSpPr/>
        <p:nvPr/>
      </p:nvGrpSpPr>
      <p:grpSpPr>
        <a:xfrm>
          <a:off x="0" y="0"/>
          <a:ext cx="0" cy="0"/>
          <a:chOff x="0" y="0"/>
          <a:chExt cx="0" cy="0"/>
        </a:xfrm>
      </p:grpSpPr>
      <p:sp>
        <p:nvSpPr>
          <p:cNvPr id="19" name="Green Triangle"/>
          <p:cNvSpPr/>
          <p:nvPr userDrawn="1"/>
        </p:nvSpPr>
        <p:spPr>
          <a:xfrm>
            <a:off x="564444" y="3132668"/>
            <a:ext cx="11063112"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b="1" dirty="0">
              <a:solidFill>
                <a:prstClr val="white"/>
              </a:solidFill>
            </a:endParaRPr>
          </a:p>
        </p:txBody>
      </p:sp>
      <p:sp>
        <p:nvSpPr>
          <p:cNvPr id="20" name="Yellow Triangle"/>
          <p:cNvSpPr/>
          <p:nvPr userDrawn="1"/>
        </p:nvSpPr>
        <p:spPr>
          <a:xfrm>
            <a:off x="4088142" y="1846280"/>
            <a:ext cx="4011692"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sp>
        <p:nvSpPr>
          <p:cNvPr id="21" name="Red Triangle"/>
          <p:cNvSpPr/>
          <p:nvPr userDrawn="1"/>
        </p:nvSpPr>
        <p:spPr>
          <a:xfrm>
            <a:off x="5327462" y="1059255"/>
            <a:ext cx="1512935"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cxnSp>
        <p:nvCxnSpPr>
          <p:cNvPr id="22" name="Straight Connector 21"/>
          <p:cNvCxnSpPr/>
          <p:nvPr userDrawn="1"/>
        </p:nvCxnSpPr>
        <p:spPr>
          <a:xfrm>
            <a:off x="1444541" y="5947646"/>
            <a:ext cx="932688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4487923"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7683704"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5" name="Domains"/>
          <p:cNvSpPr txBox="1"/>
          <p:nvPr userDrawn="1"/>
        </p:nvSpPr>
        <p:spPr>
          <a:xfrm>
            <a:off x="564444" y="6096000"/>
            <a:ext cx="11063112" cy="669414"/>
          </a:xfrm>
          <a:prstGeom prst="rect">
            <a:avLst/>
          </a:prstGeom>
          <a:noFill/>
          <a:ln>
            <a:noFill/>
          </a:ln>
        </p:spPr>
        <p:txBody>
          <a:bodyPr wrap="square">
            <a:spAutoFit/>
          </a:bodyPr>
          <a:lstStyle/>
          <a:p>
            <a:pPr defTabSz="457200">
              <a:tabLst>
                <a:tab pos="1541463" algn="ctr"/>
                <a:tab pos="2851150" algn="ctr"/>
                <a:tab pos="4056063" algn="ctr"/>
                <a:tab pos="5253038" algn="ctr"/>
                <a:tab pos="6570663" algn="ctr"/>
              </a:tabLst>
              <a:defRPr/>
            </a:pPr>
            <a:r>
              <a:rPr lang="en-US" sz="2400" b="1" dirty="0">
                <a:solidFill>
                  <a:prstClr val="white"/>
                </a:solidFill>
                <a:effectLst>
                  <a:outerShdw blurRad="38100" dist="38100" dir="2700000" algn="tl">
                    <a:srgbClr val="000000">
                      <a:alpha val="43137"/>
                    </a:srgbClr>
                  </a:outerShdw>
                </a:effectLst>
                <a:cs typeface="Arial" charset="0"/>
              </a:rPr>
              <a:t>	Academic	</a:t>
            </a:r>
            <a:r>
              <a:rPr lang="en-US" sz="1200" b="1" dirty="0">
                <a:solidFill>
                  <a:prstClr val="white"/>
                </a:solidFill>
                <a:effectLst>
                  <a:outerShdw blurRad="38100" dist="38100" dir="2700000" algn="tl">
                    <a:srgbClr val="000000">
                      <a:alpha val="43137"/>
                    </a:srgbClr>
                  </a:outerShdw>
                </a:effectLst>
                <a:cs typeface="Arial" charset="0"/>
              </a:rPr>
              <a:t>◇</a:t>
            </a:r>
            <a:r>
              <a:rPr lang="en-US" sz="2400" b="1" dirty="0">
                <a:solidFill>
                  <a:prstClr val="white"/>
                </a:solidFill>
                <a:effectLst>
                  <a:outerShdw blurRad="38100" dist="38100" dir="2700000" algn="tl">
                    <a:srgbClr val="000000">
                      <a:alpha val="43137"/>
                    </a:srgbClr>
                  </a:outerShdw>
                </a:effectLst>
                <a:cs typeface="Arial" charset="0"/>
              </a:rPr>
              <a:t>	Behavioral	</a:t>
            </a:r>
            <a:r>
              <a:rPr lang="en-US" sz="1200" b="1" dirty="0">
                <a:solidFill>
                  <a:prstClr val="white"/>
                </a:solidFill>
                <a:effectLst>
                  <a:outerShdw blurRad="38100" dist="38100" dir="2700000" algn="tl">
                    <a:srgbClr val="000000">
                      <a:alpha val="43137"/>
                    </a:srgbClr>
                  </a:outerShdw>
                </a:effectLst>
                <a:cs typeface="Arial" charset="0"/>
              </a:rPr>
              <a:t>◇</a:t>
            </a:r>
            <a:r>
              <a:rPr lang="en-US" sz="2400" b="1" dirty="0">
                <a:solidFill>
                  <a:prstClr val="white"/>
                </a:solidFill>
                <a:effectLst>
                  <a:outerShdw blurRad="38100" dist="38100" dir="2700000" algn="tl">
                    <a:srgbClr val="000000">
                      <a:alpha val="43137"/>
                    </a:srgbClr>
                  </a:outerShdw>
                </a:effectLst>
                <a:cs typeface="Arial" charset="0"/>
              </a:rPr>
              <a:t>	Social</a:t>
            </a:r>
          </a:p>
          <a:p>
            <a:pPr defTabSz="457200">
              <a:lnSpc>
                <a:spcPct val="75000"/>
              </a:lnSpc>
              <a:tabLst>
                <a:tab pos="1541463" algn="ctr"/>
                <a:tab pos="4056063" algn="ctr"/>
                <a:tab pos="6570663" algn="ctr"/>
              </a:tabLst>
              <a:defRPr/>
            </a:pPr>
            <a:r>
              <a:rPr lang="en-US" sz="1800" dirty="0">
                <a:solidFill>
                  <a:prstClr val="black">
                    <a:lumMod val="85000"/>
                    <a:lumOff val="15000"/>
                  </a:prstClr>
                </a:solidFill>
                <a:cs typeface="Arial" charset="0"/>
              </a:rPr>
              <a:t>	Validated Curricula	PBIS Framework	Validated Curricula</a:t>
            </a:r>
          </a:p>
        </p:txBody>
      </p:sp>
      <p:sp>
        <p:nvSpPr>
          <p:cNvPr id="29" name="Tier 3"/>
          <p:cNvSpPr txBox="1">
            <a:spLocks noChangeArrowheads="1"/>
          </p:cNvSpPr>
          <p:nvPr userDrawn="1"/>
        </p:nvSpPr>
        <p:spPr bwMode="auto">
          <a:xfrm>
            <a:off x="3513393" y="1126205"/>
            <a:ext cx="508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alpha val="70000"/>
                    </a:prstClr>
                  </a:solidFill>
                </a:ln>
                <a:solidFill>
                  <a:prstClr val="black"/>
                </a:solidFill>
              </a:rPr>
              <a:t>Tier 3</a:t>
            </a:r>
          </a:p>
          <a:p>
            <a:pPr algn="ctr" defTabSz="457200" eaLnBrk="1" fontAlgn="base" hangingPunct="1">
              <a:lnSpc>
                <a:spcPct val="75000"/>
              </a:lnSpc>
              <a:spcBef>
                <a:spcPct val="0"/>
              </a:spcBef>
              <a:spcAft>
                <a:spcPct val="0"/>
              </a:spcAft>
            </a:pPr>
            <a:r>
              <a:rPr lang="en-US" sz="2400" b="1" dirty="0">
                <a:ln w="3175">
                  <a:solidFill>
                    <a:prstClr val="white">
                      <a:alpha val="70000"/>
                    </a:prstClr>
                  </a:solidFill>
                </a:ln>
                <a:solidFill>
                  <a:prstClr val="black"/>
                </a:solidFill>
              </a:rPr>
              <a:t>Tertiary Prevention  (</a:t>
            </a:r>
            <a:r>
              <a:rPr lang="en-US" sz="2400" b="1" dirty="0">
                <a:ln w="3175">
                  <a:solidFill>
                    <a:prstClr val="white">
                      <a:alpha val="70000"/>
                    </a:prstClr>
                  </a:solidFill>
                </a:ln>
                <a:solidFill>
                  <a:prstClr val="black"/>
                </a:solidFill>
                <a:cs typeface="Arial" panose="020B0604020202020204" pitchFamily="34" charset="0"/>
              </a:rPr>
              <a:t>≈5%</a:t>
            </a:r>
            <a:r>
              <a:rPr lang="en-US" sz="2400" b="1" dirty="0">
                <a:ln w="3175">
                  <a:solidFill>
                    <a:prstClr val="white">
                      <a:alpha val="70000"/>
                    </a:prstClr>
                  </a:solidFill>
                </a:ln>
                <a:solidFill>
                  <a:prstClr val="black"/>
                </a:solidFill>
              </a:rPr>
              <a:t>)</a:t>
            </a:r>
          </a:p>
        </p:txBody>
      </p:sp>
      <p:sp>
        <p:nvSpPr>
          <p:cNvPr id="30" name="Tier 2"/>
          <p:cNvSpPr txBox="1">
            <a:spLocks noChangeArrowheads="1"/>
          </p:cNvSpPr>
          <p:nvPr userDrawn="1"/>
        </p:nvSpPr>
        <p:spPr bwMode="auto">
          <a:xfrm>
            <a:off x="3302000" y="2301968"/>
            <a:ext cx="5588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solidFill>
                </a:ln>
                <a:solidFill>
                  <a:prstClr val="black"/>
                </a:solidFill>
              </a:rPr>
              <a:t>Tier 2</a:t>
            </a:r>
          </a:p>
          <a:p>
            <a:pPr algn="ctr" defTabSz="457200" eaLnBrk="1" fontAlgn="base" hangingPunct="1">
              <a:lnSpc>
                <a:spcPct val="85000"/>
              </a:lnSpc>
              <a:spcBef>
                <a:spcPct val="0"/>
              </a:spcBef>
              <a:spcAft>
                <a:spcPct val="0"/>
              </a:spcAft>
            </a:pPr>
            <a:r>
              <a:rPr lang="en-US" sz="2400" b="1" dirty="0">
                <a:ln w="3175">
                  <a:solidFill>
                    <a:prstClr val="white"/>
                  </a:solidFill>
                </a:ln>
                <a:solidFill>
                  <a:prstClr val="black"/>
                </a:solidFill>
              </a:rPr>
              <a:t>Secondary Prevention (</a:t>
            </a:r>
            <a:r>
              <a:rPr lang="en-US" sz="2400" b="1" dirty="0">
                <a:ln w="3175">
                  <a:solidFill>
                    <a:prstClr val="white"/>
                  </a:solidFill>
                </a:ln>
                <a:solidFill>
                  <a:prstClr val="black"/>
                </a:solidFill>
                <a:cs typeface="Arial" panose="020B0604020202020204" pitchFamily="34" charset="0"/>
              </a:rPr>
              <a:t>≈15%</a:t>
            </a:r>
            <a:r>
              <a:rPr lang="en-US" sz="2400" b="1" dirty="0">
                <a:ln w="3175">
                  <a:solidFill>
                    <a:prstClr val="white"/>
                  </a:solidFill>
                </a:ln>
                <a:solidFill>
                  <a:prstClr val="black"/>
                </a:solidFill>
              </a:rPr>
              <a:t>) </a:t>
            </a:r>
          </a:p>
        </p:txBody>
      </p:sp>
      <p:sp>
        <p:nvSpPr>
          <p:cNvPr id="31" name="Tier 1"/>
          <p:cNvSpPr txBox="1">
            <a:spLocks noChangeArrowheads="1"/>
          </p:cNvSpPr>
          <p:nvPr userDrawn="1"/>
        </p:nvSpPr>
        <p:spPr bwMode="auto">
          <a:xfrm>
            <a:off x="3302000" y="4600925"/>
            <a:ext cx="5588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alpha val="70000"/>
                    </a:prstClr>
                  </a:solidFill>
                </a:ln>
                <a:solidFill>
                  <a:prstClr val="black"/>
                </a:solidFill>
              </a:rPr>
              <a:t>Tier 1</a:t>
            </a:r>
          </a:p>
          <a:p>
            <a:pPr algn="ctr" defTabSz="457200" eaLnBrk="1" fontAlgn="base" hangingPunct="1">
              <a:spcBef>
                <a:spcPct val="0"/>
              </a:spcBef>
              <a:spcAft>
                <a:spcPct val="0"/>
              </a:spcAft>
            </a:pPr>
            <a:r>
              <a:rPr lang="en-US" sz="2400" b="1" dirty="0">
                <a:ln w="3175">
                  <a:solidFill>
                    <a:prstClr val="white">
                      <a:alpha val="70000"/>
                    </a:prstClr>
                  </a:solidFill>
                </a:ln>
                <a:solidFill>
                  <a:prstClr val="black"/>
                </a:solidFill>
              </a:rPr>
              <a:t>Primary Prevention (</a:t>
            </a:r>
            <a:r>
              <a:rPr lang="en-US" sz="2400" b="1" dirty="0">
                <a:ln w="3175">
                  <a:solidFill>
                    <a:prstClr val="white">
                      <a:alpha val="70000"/>
                    </a:prstClr>
                  </a:solidFill>
                </a:ln>
                <a:solidFill>
                  <a:prstClr val="black"/>
                </a:solidFill>
                <a:cs typeface="Arial" panose="020B0604020202020204" pitchFamily="34" charset="0"/>
              </a:rPr>
              <a:t>≈80%</a:t>
            </a:r>
            <a:r>
              <a:rPr lang="en-US" sz="2400" b="1" dirty="0">
                <a:ln w="3175">
                  <a:solidFill>
                    <a:prstClr val="white">
                      <a:alpha val="70000"/>
                    </a:prstClr>
                  </a:solidFill>
                </a:ln>
                <a:solidFill>
                  <a:prstClr val="black"/>
                </a:solidFill>
              </a:rPr>
              <a:t>) </a:t>
            </a:r>
          </a:p>
        </p:txBody>
      </p:sp>
      <p:sp>
        <p:nvSpPr>
          <p:cNvPr id="32" name="Reference"/>
          <p:cNvSpPr txBox="1"/>
          <p:nvPr userDrawn="1"/>
        </p:nvSpPr>
        <p:spPr>
          <a:xfrm>
            <a:off x="3598607" y="395891"/>
            <a:ext cx="3608617" cy="400110"/>
          </a:xfrm>
          <a:prstGeom prst="rect">
            <a:avLst/>
          </a:prstGeom>
          <a:noFill/>
        </p:spPr>
        <p:txBody>
          <a:bodyPr wrap="none" rtlCol="0">
            <a:spAutoFit/>
          </a:bodyPr>
          <a:lstStyle/>
          <a:p>
            <a:pPr defTabSz="457200"/>
            <a:r>
              <a:rPr lang="en-US" sz="2000" dirty="0">
                <a:solidFill>
                  <a:prstClr val="black"/>
                </a:solidFill>
              </a:rPr>
              <a:t>(Lane, </a:t>
            </a:r>
            <a:r>
              <a:rPr lang="en-US" sz="2000" dirty="0" err="1">
                <a:solidFill>
                  <a:prstClr val="black"/>
                </a:solidFill>
              </a:rPr>
              <a:t>Kalberg</a:t>
            </a:r>
            <a:r>
              <a:rPr lang="en-US" sz="2000" dirty="0">
                <a:solidFill>
                  <a:prstClr val="black"/>
                </a:solidFill>
              </a:rPr>
              <a:t>, &amp; </a:t>
            </a:r>
            <a:r>
              <a:rPr lang="en-US" sz="2000" dirty="0" err="1">
                <a:solidFill>
                  <a:prstClr val="black"/>
                </a:solidFill>
              </a:rPr>
              <a:t>Menzies</a:t>
            </a:r>
            <a:r>
              <a:rPr lang="en-US" sz="2000" dirty="0">
                <a:solidFill>
                  <a:prstClr val="black"/>
                </a:solidFill>
              </a:rPr>
              <a:t>, 2009)</a:t>
            </a:r>
          </a:p>
        </p:txBody>
      </p:sp>
      <p:sp>
        <p:nvSpPr>
          <p:cNvPr id="33" name="Title"/>
          <p:cNvSpPr txBox="1">
            <a:spLocks noChangeArrowheads="1"/>
          </p:cNvSpPr>
          <p:nvPr userDrawn="1"/>
        </p:nvSpPr>
        <p:spPr bwMode="auto">
          <a:xfrm>
            <a:off x="0" y="1"/>
            <a:ext cx="12192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600" b="1" dirty="0">
                <a:solidFill>
                  <a:prstClr val="black"/>
                </a:solidFill>
              </a:rPr>
              <a:t>Comprehensive, Integrated, Three-Tiered Model of Prevention</a:t>
            </a:r>
            <a:endParaRPr lang="en-US" sz="2800" b="1" dirty="0">
              <a:solidFill>
                <a:prstClr val="black"/>
              </a:solidFill>
            </a:endParaRPr>
          </a:p>
        </p:txBody>
      </p:sp>
      <p:sp>
        <p:nvSpPr>
          <p:cNvPr id="34" name="Border"/>
          <p:cNvSpPr/>
          <p:nvPr userDrawn="1"/>
        </p:nvSpPr>
        <p:spPr>
          <a:xfrm>
            <a:off x="0" y="0"/>
            <a:ext cx="12192000" cy="6858000"/>
          </a:xfrm>
          <a:prstGeom prst="rect">
            <a:avLst/>
          </a:prstGeom>
          <a:solidFill>
            <a:srgbClr val="FFFFFF">
              <a:alpha val="43922"/>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spTree>
    <p:extLst>
      <p:ext uri="{BB962C8B-B14F-4D97-AF65-F5344CB8AC3E}">
        <p14:creationId xmlns:p14="http://schemas.microsoft.com/office/powerpoint/2010/main" val="15405667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secHead" preserve="1">
  <p:cSld name="Big Triangle">
    <p:spTree>
      <p:nvGrpSpPr>
        <p:cNvPr id="1" name=""/>
        <p:cNvGrpSpPr/>
        <p:nvPr/>
      </p:nvGrpSpPr>
      <p:grpSpPr>
        <a:xfrm>
          <a:off x="0" y="0"/>
          <a:ext cx="0" cy="0"/>
          <a:chOff x="0" y="0"/>
          <a:chExt cx="0" cy="0"/>
        </a:xfrm>
      </p:grpSpPr>
      <p:pic>
        <p:nvPicPr>
          <p:cNvPr id="7" name="Picture 6"/>
          <p:cNvPicPr/>
          <p:nvPr userDrawn="1"/>
        </p:nvPicPr>
        <p:blipFill rotWithShape="1">
          <a:blip r:embed="rId2" cstate="screen">
            <a:extLst>
              <a:ext uri="{28A0092B-C50C-407E-A947-70E740481C1C}">
                <a14:useLocalDpi xmlns:a14="http://schemas.microsoft.com/office/drawing/2010/main" val="0"/>
              </a:ext>
            </a:extLst>
          </a:blip>
          <a:srcRect/>
          <a:stretch/>
        </p:blipFill>
        <p:spPr>
          <a:xfrm>
            <a:off x="-58058" y="-21772"/>
            <a:ext cx="8991041" cy="6897357"/>
          </a:xfrm>
          <a:prstGeom prst="rect">
            <a:avLst/>
          </a:prstGeom>
        </p:spPr>
      </p:pic>
      <p:sp>
        <p:nvSpPr>
          <p:cNvPr id="2" name="Title 1"/>
          <p:cNvSpPr>
            <a:spLocks noGrp="1"/>
          </p:cNvSpPr>
          <p:nvPr>
            <p:ph type="title"/>
          </p:nvPr>
        </p:nvSpPr>
        <p:spPr>
          <a:xfrm>
            <a:off x="831851" y="1709740"/>
            <a:ext cx="10515600" cy="2852737"/>
          </a:xfrm>
          <a:solidFill>
            <a:srgbClr val="ADB9CA">
              <a:alpha val="80000"/>
            </a:srgbClr>
          </a:solidFill>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226758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9974E4-1070-4E9A-A1E8-3FA09CBC1C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386618-AD49-42CC-BAF7-02E4946C10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746AD2-A7A0-4C9D-9481-BD206494E8D3}"/>
              </a:ext>
            </a:extLst>
          </p:cNvPr>
          <p:cNvSpPr>
            <a:spLocks noGrp="1"/>
          </p:cNvSpPr>
          <p:nvPr>
            <p:ph type="dt" sz="half" idx="10"/>
          </p:nvPr>
        </p:nvSpPr>
        <p:spPr/>
        <p:txBody>
          <a:bodyPr/>
          <a:lstStyle/>
          <a:p>
            <a:fld id="{F9C7C35A-CA20-48C3-9FDA-403C47E4417A}" type="datetimeFigureOut">
              <a:rPr lang="en-US" smtClean="0"/>
              <a:t>2/24/2020</a:t>
            </a:fld>
            <a:endParaRPr lang="en-US"/>
          </a:p>
        </p:txBody>
      </p:sp>
      <p:sp>
        <p:nvSpPr>
          <p:cNvPr id="5" name="Footer Placeholder 4">
            <a:extLst>
              <a:ext uri="{FF2B5EF4-FFF2-40B4-BE49-F238E27FC236}">
                <a16:creationId xmlns:a16="http://schemas.microsoft.com/office/drawing/2014/main" id="{3FCD7757-9277-4635-9582-F14808C483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495E08-9FBC-4C39-91A9-01450DCBE2D2}"/>
              </a:ext>
            </a:extLst>
          </p:cNvPr>
          <p:cNvSpPr>
            <a:spLocks noGrp="1"/>
          </p:cNvSpPr>
          <p:nvPr>
            <p:ph type="sldNum" sz="quarter" idx="12"/>
          </p:nvPr>
        </p:nvSpPr>
        <p:spPr/>
        <p:txBody>
          <a:bodyPr/>
          <a:lstStyle/>
          <a:p>
            <a:fld id="{56236E93-18FF-4403-A20B-D49B2329B133}" type="slidenum">
              <a:rPr lang="en-US" smtClean="0"/>
              <a:t>‹#›</a:t>
            </a:fld>
            <a:endParaRPr lang="en-US"/>
          </a:p>
        </p:txBody>
      </p:sp>
      <p:pic>
        <p:nvPicPr>
          <p:cNvPr id="7" name="Picture 6" descr="A close up of a logo&#10;&#10;Description automatically generated">
            <a:extLst>
              <a:ext uri="{FF2B5EF4-FFF2-40B4-BE49-F238E27FC236}">
                <a16:creationId xmlns:a16="http://schemas.microsoft.com/office/drawing/2014/main" id="{17A24AF3-4BD4-4CF8-B91D-A8E2633ADDC2}"/>
              </a:ext>
            </a:extLst>
          </p:cNvPr>
          <p:cNvPicPr>
            <a:picLocks noChangeAspect="1"/>
          </p:cNvPicPr>
          <p:nvPr userDrawn="1"/>
        </p:nvPicPr>
        <p:blipFill>
          <a:blip r:embed="rId2">
            <a:alphaModFix amt="23000"/>
            <a:extLst>
              <a:ext uri="{28A0092B-C50C-407E-A947-70E740481C1C}">
                <a14:useLocalDpi xmlns:a14="http://schemas.microsoft.com/office/drawing/2010/main" val="0"/>
              </a:ext>
            </a:extLst>
          </a:blip>
          <a:stretch>
            <a:fillRect/>
          </a:stretch>
        </p:blipFill>
        <p:spPr>
          <a:xfrm rot="16200000">
            <a:off x="9461428" y="4152507"/>
            <a:ext cx="3584536" cy="1413621"/>
          </a:xfrm>
          <a:prstGeom prst="rect">
            <a:avLst/>
          </a:prstGeom>
        </p:spPr>
      </p:pic>
    </p:spTree>
    <p:extLst>
      <p:ext uri="{BB962C8B-B14F-4D97-AF65-F5344CB8AC3E}">
        <p14:creationId xmlns:p14="http://schemas.microsoft.com/office/powerpoint/2010/main" val="426446517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Chalkboard 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lum bright="70000" contrast="-70000"/>
          </a:blip>
          <a:srcRect l="10986"/>
          <a:stretch/>
        </p:blipFill>
        <p:spPr>
          <a:xfrm>
            <a:off x="-1" y="0"/>
            <a:ext cx="12192001" cy="6858000"/>
          </a:xfrm>
          <a:prstGeom prst="rect">
            <a:avLst/>
          </a:prstGeom>
        </p:spPr>
      </p:pic>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BE0920E-BE56-4203-8C39-5013435AC704}" type="datetimeFigureOut">
              <a:rPr lang="en-US"/>
              <a:pPr>
                <a:defRPr/>
              </a:pPr>
              <a:t>2/24/2020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a:lvl1pPr>
          </a:lstStyle>
          <a:p>
            <a:pPr>
              <a:defRPr/>
            </a:pPr>
            <a:fld id="{470BA9F0-3B0B-4C5A-AD18-E67566C9138B}" type="slidenum">
              <a:rPr lang="en-US"/>
              <a:pPr>
                <a:defRPr/>
              </a:pPr>
              <a:t>‹#›</a:t>
            </a:fld>
            <a:endParaRPr lang="en-US"/>
          </a:p>
        </p:txBody>
      </p:sp>
    </p:spTree>
    <p:extLst>
      <p:ext uri="{BB962C8B-B14F-4D97-AF65-F5344CB8AC3E}">
        <p14:creationId xmlns:p14="http://schemas.microsoft.com/office/powerpoint/2010/main" val="17368853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i3T_PL_Series">
    <p:spTree>
      <p:nvGrpSpPr>
        <p:cNvPr id="1" name=""/>
        <p:cNvGrpSpPr/>
        <p:nvPr/>
      </p:nvGrpSpPr>
      <p:grpSpPr>
        <a:xfrm>
          <a:off x="0" y="0"/>
          <a:ext cx="0" cy="0"/>
          <a:chOff x="0" y="0"/>
          <a:chExt cx="0" cy="0"/>
        </a:xfrm>
      </p:grpSpPr>
      <p:sp>
        <p:nvSpPr>
          <p:cNvPr id="2" name="TextBox 1"/>
          <p:cNvSpPr txBox="1"/>
          <p:nvPr userDrawn="1"/>
        </p:nvSpPr>
        <p:spPr>
          <a:xfrm>
            <a:off x="1886856" y="410999"/>
            <a:ext cx="6313267" cy="646331"/>
          </a:xfrm>
          <a:prstGeom prst="rect">
            <a:avLst/>
          </a:prstGeom>
          <a:noFill/>
        </p:spPr>
        <p:txBody>
          <a:bodyPr wrap="none" rtlCol="0">
            <a:spAutoFit/>
          </a:bodyPr>
          <a:lstStyle/>
          <a:p>
            <a:pPr defTabSz="457200"/>
            <a:r>
              <a:rPr lang="en-US" sz="3600">
                <a:solidFill>
                  <a:prstClr val="black"/>
                </a:solidFill>
                <a:ea typeface="Calibri" charset="0"/>
                <a:cs typeface="Calibri" charset="0"/>
              </a:rPr>
              <a:t>Ci3T Professional Learning Series</a:t>
            </a:r>
            <a:endParaRPr lang="en-US" sz="3600">
              <a:solidFill>
                <a:prstClr val="black"/>
              </a:solidFill>
            </a:endParaRPr>
          </a:p>
        </p:txBody>
      </p:sp>
      <p:pic>
        <p:nvPicPr>
          <p:cNvPr id="3" name="Picture 2"/>
          <p:cNvPicPr>
            <a:picLocks noChangeAspect="1"/>
          </p:cNvPicPr>
          <p:nvPr userDrawn="1"/>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4147" t="12291" r="3781"/>
          <a:stretch/>
        </p:blipFill>
        <p:spPr>
          <a:xfrm>
            <a:off x="200297" y="1226635"/>
            <a:ext cx="11863764" cy="4767766"/>
          </a:xfrm>
          <a:prstGeom prst="rect">
            <a:avLst/>
          </a:prstGeom>
        </p:spPr>
      </p:pic>
    </p:spTree>
    <p:extLst>
      <p:ext uri="{BB962C8B-B14F-4D97-AF65-F5344CB8AC3E}">
        <p14:creationId xmlns:p14="http://schemas.microsoft.com/office/powerpoint/2010/main" val="21263592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i3T_IMP_Series">
    <p:spTree>
      <p:nvGrpSpPr>
        <p:cNvPr id="1" name=""/>
        <p:cNvGrpSpPr/>
        <p:nvPr/>
      </p:nvGrpSpPr>
      <p:grpSpPr>
        <a:xfrm>
          <a:off x="0" y="0"/>
          <a:ext cx="0" cy="0"/>
          <a:chOff x="0" y="0"/>
          <a:chExt cx="0" cy="0"/>
        </a:xfrm>
      </p:grpSpPr>
      <p:graphicFrame>
        <p:nvGraphicFramePr>
          <p:cNvPr id="25" name="Diagram 24"/>
          <p:cNvGraphicFramePr/>
          <p:nvPr userDrawn="1"/>
        </p:nvGraphicFramePr>
        <p:xfrm>
          <a:off x="84597" y="1697431"/>
          <a:ext cx="12012705" cy="33845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6" name="Diagram 25"/>
          <p:cNvGraphicFramePr/>
          <p:nvPr userDrawn="1"/>
        </p:nvGraphicFramePr>
        <p:xfrm>
          <a:off x="59195" y="4870281"/>
          <a:ext cx="3043309" cy="66628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7" name="Diagram 26"/>
          <p:cNvGraphicFramePr/>
          <p:nvPr userDrawn="1"/>
        </p:nvGraphicFramePr>
        <p:xfrm>
          <a:off x="3823627" y="4870282"/>
          <a:ext cx="1549765" cy="66628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28" name="Diagram 27"/>
          <p:cNvGraphicFramePr/>
          <p:nvPr userDrawn="1"/>
        </p:nvGraphicFramePr>
        <p:xfrm>
          <a:off x="6110002" y="4870282"/>
          <a:ext cx="1460125" cy="666283"/>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29" name="Diagram 28"/>
          <p:cNvGraphicFramePr/>
          <p:nvPr userDrawn="1"/>
        </p:nvGraphicFramePr>
        <p:xfrm>
          <a:off x="7971032" y="4870282"/>
          <a:ext cx="815659" cy="666283"/>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aphicFrame>
        <p:nvGraphicFramePr>
          <p:cNvPr id="30" name="Diagram 29"/>
          <p:cNvGraphicFramePr/>
          <p:nvPr userDrawn="1"/>
        </p:nvGraphicFramePr>
        <p:xfrm>
          <a:off x="9479698" y="4870282"/>
          <a:ext cx="2294129" cy="666283"/>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sp>
        <p:nvSpPr>
          <p:cNvPr id="31" name="TextBox 30"/>
          <p:cNvSpPr txBox="1"/>
          <p:nvPr userDrawn="1"/>
        </p:nvSpPr>
        <p:spPr>
          <a:xfrm>
            <a:off x="2358847" y="5484973"/>
            <a:ext cx="2267712" cy="574863"/>
          </a:xfrm>
          <a:prstGeom prst="roundRect">
            <a:avLst/>
          </a:prstGeom>
          <a:solidFill>
            <a:schemeClr val="accent4"/>
          </a:solidFill>
          <a:ln>
            <a:solidFill>
              <a:schemeClr val="bg1"/>
            </a:solidFill>
          </a:ln>
          <a:effectLst>
            <a:outerShdw blurRad="63500" sx="102000" sy="102000" algn="ctr" rotWithShape="0">
              <a:prstClr val="black">
                <a:alpha val="40000"/>
              </a:prstClr>
            </a:outerShdw>
          </a:effectLst>
        </p:spPr>
        <p:txBody>
          <a:bodyPr wrap="square" lIns="0" tIns="0" rIns="0" bIns="0" rtlCol="0" anchor="ctr">
            <a:noAutofit/>
          </a:bodyPr>
          <a:lstStyle/>
          <a:p>
            <a:pPr algn="ctr"/>
            <a:r>
              <a:rPr lang="en-US" sz="1200" u="sng" dirty="0"/>
              <a:t>Fall T.I. Window (4 </a:t>
            </a:r>
            <a:r>
              <a:rPr lang="en-US" sz="1200" u="sng" dirty="0" err="1"/>
              <a:t>wks</a:t>
            </a:r>
            <a:r>
              <a:rPr lang="en-US" sz="1200" u="sng" dirty="0"/>
              <a:t>)</a:t>
            </a:r>
          </a:p>
          <a:p>
            <a:pPr>
              <a:lnSpc>
                <a:spcPct val="80000"/>
              </a:lnSpc>
              <a:tabLst>
                <a:tab pos="458788" algn="ctr"/>
                <a:tab pos="1257300" algn="ctr"/>
              </a:tabLst>
            </a:pPr>
            <a:r>
              <a:rPr lang="en-US" sz="1200" dirty="0"/>
              <a:t>	October	November</a:t>
            </a:r>
          </a:p>
          <a:p>
            <a:pPr algn="ctr">
              <a:lnSpc>
                <a:spcPct val="80000"/>
              </a:lnSpc>
            </a:pPr>
            <a:r>
              <a:rPr lang="en-US" sz="1200" dirty="0"/>
              <a:t>4</a:t>
            </a:r>
            <a:r>
              <a:rPr lang="en-US" sz="1200" baseline="30000" dirty="0"/>
              <a:t>th</a:t>
            </a:r>
            <a:r>
              <a:rPr lang="en-US" sz="1200" dirty="0"/>
              <a:t> Monday – 3</a:t>
            </a:r>
            <a:r>
              <a:rPr lang="en-US" sz="1200" baseline="30000" dirty="0"/>
              <a:t>rd</a:t>
            </a:r>
            <a:r>
              <a:rPr lang="en-US" sz="1200" dirty="0"/>
              <a:t> Friday</a:t>
            </a:r>
          </a:p>
        </p:txBody>
      </p:sp>
      <p:sp>
        <p:nvSpPr>
          <p:cNvPr id="32" name="TextBox 31"/>
          <p:cNvSpPr txBox="1"/>
          <p:nvPr userDrawn="1"/>
        </p:nvSpPr>
        <p:spPr>
          <a:xfrm>
            <a:off x="550753" y="418744"/>
            <a:ext cx="11390572" cy="369332"/>
          </a:xfrm>
          <a:prstGeom prst="rect">
            <a:avLst/>
          </a:prstGeom>
          <a:noFill/>
        </p:spPr>
        <p:txBody>
          <a:bodyPr wrap="square" rtlCol="0">
            <a:spAutoFit/>
          </a:bodyPr>
          <a:lstStyle/>
          <a:p>
            <a:endParaRPr lang="en-US" sz="1800"/>
          </a:p>
        </p:txBody>
      </p:sp>
      <p:sp>
        <p:nvSpPr>
          <p:cNvPr id="33" name="TextBox 32"/>
          <p:cNvSpPr txBox="1"/>
          <p:nvPr userDrawn="1"/>
        </p:nvSpPr>
        <p:spPr>
          <a:xfrm>
            <a:off x="1" y="162367"/>
            <a:ext cx="11772900" cy="1569660"/>
          </a:xfrm>
          <a:prstGeom prst="rect">
            <a:avLst/>
          </a:prstGeom>
          <a:noFill/>
        </p:spPr>
        <p:txBody>
          <a:bodyPr wrap="square" rtlCol="0">
            <a:spAutoFit/>
          </a:bodyPr>
          <a:lstStyle/>
          <a:p>
            <a:r>
              <a:rPr lang="en-US" sz="4800">
                <a:latin typeface="+mn-lt"/>
              </a:rPr>
              <a:t>Ci3T </a:t>
            </a:r>
            <a:r>
              <a:rPr lang="en-US" sz="4800" b="1" cap="small">
                <a:ln w="3175">
                  <a:solidFill>
                    <a:schemeClr val="tx1"/>
                  </a:solidFill>
                </a:ln>
                <a:solidFill>
                  <a:schemeClr val="accent5"/>
                </a:solidFill>
                <a:latin typeface="+mn-lt"/>
              </a:rPr>
              <a:t>IMPLEMENTATION</a:t>
            </a:r>
            <a:br>
              <a:rPr lang="en-US" sz="4800">
                <a:latin typeface="+mn-lt"/>
              </a:rPr>
            </a:br>
            <a:r>
              <a:rPr lang="en-US" sz="4800">
                <a:latin typeface="+mn-lt"/>
              </a:rPr>
              <a:t>Professional Learning Series</a:t>
            </a:r>
            <a:endParaRPr lang="en-US" sz="4800"/>
          </a:p>
        </p:txBody>
      </p:sp>
      <p:sp>
        <p:nvSpPr>
          <p:cNvPr id="34" name="TextBox 33"/>
          <p:cNvSpPr txBox="1"/>
          <p:nvPr userDrawn="1"/>
        </p:nvSpPr>
        <p:spPr>
          <a:xfrm>
            <a:off x="6840065" y="5484974"/>
            <a:ext cx="2262468" cy="574863"/>
          </a:xfrm>
          <a:prstGeom prst="roundRect">
            <a:avLst/>
          </a:prstGeom>
          <a:solidFill>
            <a:schemeClr val="accent1"/>
          </a:solidFill>
          <a:ln>
            <a:solidFill>
              <a:schemeClr val="bg1"/>
            </a:solidFill>
          </a:ln>
          <a:effectLst>
            <a:outerShdw blurRad="63500" sx="102000" sy="102000" algn="ctr" rotWithShape="0">
              <a:prstClr val="black">
                <a:alpha val="40000"/>
              </a:prstClr>
            </a:outerShdw>
          </a:effectLst>
        </p:spPr>
        <p:txBody>
          <a:bodyPr wrap="square" lIns="0" tIns="0" rIns="0" bIns="0" rtlCol="0" anchor="ctr">
            <a:noAutofit/>
          </a:bodyPr>
          <a:lstStyle/>
          <a:p>
            <a:pPr algn="ctr"/>
            <a:r>
              <a:rPr lang="en-US" sz="1200" u="sng" dirty="0"/>
              <a:t>Spring T.I. Window (4 </a:t>
            </a:r>
            <a:r>
              <a:rPr lang="en-US" sz="1200" u="sng" dirty="0" err="1"/>
              <a:t>wks</a:t>
            </a:r>
            <a:r>
              <a:rPr lang="en-US" sz="1200" u="sng" dirty="0"/>
              <a:t>)</a:t>
            </a:r>
          </a:p>
          <a:p>
            <a:pPr>
              <a:lnSpc>
                <a:spcPct val="80000"/>
              </a:lnSpc>
              <a:tabLst>
                <a:tab pos="458788" algn="ctr"/>
                <a:tab pos="1257300" algn="ctr"/>
              </a:tabLst>
            </a:pPr>
            <a:r>
              <a:rPr lang="en-US" sz="1200" dirty="0"/>
              <a:t>	February	March</a:t>
            </a:r>
          </a:p>
          <a:p>
            <a:pPr algn="ctr">
              <a:lnSpc>
                <a:spcPct val="80000"/>
              </a:lnSpc>
            </a:pPr>
            <a:r>
              <a:rPr lang="en-US" sz="1200" dirty="0"/>
              <a:t>2</a:t>
            </a:r>
            <a:r>
              <a:rPr lang="en-US" sz="1200" baseline="30000" dirty="0"/>
              <a:t>nd</a:t>
            </a:r>
            <a:r>
              <a:rPr lang="en-US" sz="1200" dirty="0"/>
              <a:t> Monday – 2</a:t>
            </a:r>
            <a:r>
              <a:rPr lang="en-US" sz="1200" baseline="30000" dirty="0"/>
              <a:t>nd</a:t>
            </a:r>
            <a:r>
              <a:rPr lang="en-US" sz="1200" dirty="0"/>
              <a:t> Friday</a:t>
            </a:r>
          </a:p>
        </p:txBody>
      </p:sp>
    </p:spTree>
    <p:extLst>
      <p:ext uri="{BB962C8B-B14F-4D97-AF65-F5344CB8AC3E}">
        <p14:creationId xmlns:p14="http://schemas.microsoft.com/office/powerpoint/2010/main" val="26018506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Whiteboard Sass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34594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Whiteboard">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19750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Paper: David">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261598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Paper: Emi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871406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5" name="Content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2400301" y="115263"/>
            <a:ext cx="739140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38364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1026114F-F494-490E-AE1F-EF754E45CE46}" type="datetimeFigureOut">
              <a:rPr lang="en-US">
                <a:solidFill>
                  <a:prstClr val="black">
                    <a:tint val="75000"/>
                  </a:prstClr>
                </a:solidFill>
              </a:rPr>
              <a:pPr>
                <a:defRPr/>
              </a:pPr>
              <a:t>2/24/2020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534400" y="6356351"/>
            <a:ext cx="2743200" cy="365125"/>
          </a:xfrm>
          <a:prstGeom prst="rect">
            <a:avLst/>
          </a:prstGeom>
        </p:spPr>
        <p:txBody>
          <a:bodyPr/>
          <a:lstStyle>
            <a:lvl1pPr>
              <a:defRPr/>
            </a:lvl1pPr>
          </a:lstStyle>
          <a:p>
            <a:pPr defTabSz="457200">
              <a:defRPr/>
            </a:pPr>
            <a:fld id="{76EFAB2F-35EA-4F8C-B42B-FF5D22637C50}"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27295917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D9DADE5A-1D86-420F-A66F-6CFF3355E7A3}" type="datetimeFigureOut">
              <a:rPr lang="en-US">
                <a:solidFill>
                  <a:prstClr val="black">
                    <a:tint val="75000"/>
                  </a:prstClr>
                </a:solidFill>
              </a:rPr>
              <a:pPr>
                <a:defRPr/>
              </a:pPr>
              <a:t>2/24/2020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Tree>
    <p:extLst>
      <p:ext uri="{BB962C8B-B14F-4D97-AF65-F5344CB8AC3E}">
        <p14:creationId xmlns:p14="http://schemas.microsoft.com/office/powerpoint/2010/main" val="9747633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371600"/>
          </a:xfrm>
        </p:spPr>
        <p:txBody>
          <a:bodyPr/>
          <a:lstStyle/>
          <a:p>
            <a:r>
              <a:rPr lang="en-US"/>
              <a:t>Click to edit Master title style</a:t>
            </a:r>
          </a:p>
        </p:txBody>
      </p:sp>
      <p:sp>
        <p:nvSpPr>
          <p:cNvPr id="3" name="Table Placeholder 2"/>
          <p:cNvSpPr>
            <a:spLocks noGrp="1"/>
          </p:cNvSpPr>
          <p:nvPr>
            <p:ph type="tbl" idx="1"/>
          </p:nvPr>
        </p:nvSpPr>
        <p:spPr>
          <a:xfrm>
            <a:off x="609600" y="1981200"/>
            <a:ext cx="10972800" cy="3886200"/>
          </a:xfrm>
        </p:spPr>
        <p:txBody>
          <a:bodyPr rtlCol="0">
            <a:normAutofit/>
          </a:bodyPr>
          <a:lstStyle/>
          <a:p>
            <a:pPr lvl="0"/>
            <a:endParaRPr lang="en-US" noProof="0" dirty="0"/>
          </a:p>
        </p:txBody>
      </p:sp>
    </p:spTree>
    <p:extLst>
      <p:ext uri="{BB962C8B-B14F-4D97-AF65-F5344CB8AC3E}">
        <p14:creationId xmlns:p14="http://schemas.microsoft.com/office/powerpoint/2010/main" val="223892901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BE0920E-BE56-4203-8C39-5013435AC704}" type="datetimeFigureOut">
              <a:rPr lang="en-US">
                <a:solidFill>
                  <a:prstClr val="black">
                    <a:tint val="75000"/>
                  </a:prstClr>
                </a:solidFill>
              </a:rPr>
              <a:pPr>
                <a:defRPr/>
              </a:pPr>
              <a:t>2/24/2020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470BA9F0-3B0B-4C5A-AD18-E67566C9138B}"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26249273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lvl1pPr>
          </a:lstStyle>
          <a:p>
            <a:pPr>
              <a:defRPr/>
            </a:pPr>
            <a:fld id="{80D8E940-0B93-4771-8D72-0D9D70B27BE2}" type="datetimeFigureOut">
              <a:rPr lang="en-US">
                <a:solidFill>
                  <a:prstClr val="black">
                    <a:tint val="75000"/>
                  </a:prstClr>
                </a:solidFill>
              </a:rPr>
              <a:pPr>
                <a:defRPr/>
              </a:pPr>
              <a:t>2/24/2020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47563BC0-641B-43F8-B14B-D23E4CEB3E55}"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9411410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lvl1pPr>
          </a:lstStyle>
          <a:p>
            <a:pPr>
              <a:defRPr/>
            </a:pPr>
            <a:fld id="{AEF27ECA-C7D4-49B6-B022-C9D0BF5E3E4D}" type="datetimeFigureOut">
              <a:rPr lang="en-US">
                <a:solidFill>
                  <a:prstClr val="black">
                    <a:tint val="75000"/>
                  </a:prstClr>
                </a:solidFill>
              </a:rPr>
              <a:pPr>
                <a:defRPr/>
              </a:pPr>
              <a:t>2/24/2020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E6E3FF7D-38BA-4DA8-BCB9-B5601CDD6337}"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4266022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pPr>
              <a:defRPr/>
            </a:pPr>
            <a:fld id="{788E426C-F69A-4FD5-8862-2F3E704B5030}" type="datetimeFigureOut">
              <a:rPr lang="en-US">
                <a:solidFill>
                  <a:prstClr val="black">
                    <a:tint val="75000"/>
                  </a:prstClr>
                </a:solidFill>
              </a:rPr>
              <a:pPr>
                <a:defRPr/>
              </a:pPr>
              <a:t>2/24/2020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Tree>
    <p:extLst>
      <p:ext uri="{BB962C8B-B14F-4D97-AF65-F5344CB8AC3E}">
        <p14:creationId xmlns:p14="http://schemas.microsoft.com/office/powerpoint/2010/main" val="31823288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5CA2697B-B79F-41A4-AB29-DF2410F1649F}" type="datetimeFigureOut">
              <a:rPr lang="en-US">
                <a:solidFill>
                  <a:prstClr val="black">
                    <a:tint val="75000"/>
                  </a:prstClr>
                </a:solidFill>
              </a:rPr>
              <a:pPr>
                <a:defRPr/>
              </a:pPr>
              <a:t>2/24/2020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61B9844B-D3D3-4252-86F7-9021D260A6AB}"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3947844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B53FC402-B2FB-48C5-8B49-26A1FAF0BB57}" type="datetimeFigureOut">
              <a:rPr lang="en-US">
                <a:solidFill>
                  <a:prstClr val="black">
                    <a:tint val="75000"/>
                  </a:prstClr>
                </a:solidFill>
              </a:rPr>
              <a:pPr>
                <a:defRPr/>
              </a:pPr>
              <a:t>2/24/2020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2BCCCAB8-5A69-4CD5-8E4C-3F71B7606B24}"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3714752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945EFE7B-181D-4F3F-97FA-137C10A5B5DE}" type="datetimeFigureOut">
              <a:rPr lang="en-US">
                <a:solidFill>
                  <a:prstClr val="black">
                    <a:tint val="75000"/>
                  </a:prstClr>
                </a:solidFill>
              </a:rPr>
              <a:pPr>
                <a:defRPr/>
              </a:pPr>
              <a:t>2/24/2020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B03DB66C-668F-490C-82E3-4884C0DCC627}"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4014258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E903277B-5F41-4735-82EF-1CD4F90CBF02}" type="datetimeFigureOut">
              <a:rPr lang="en-US">
                <a:solidFill>
                  <a:prstClr val="black">
                    <a:tint val="75000"/>
                  </a:prstClr>
                </a:solidFill>
              </a:rPr>
              <a:pPr>
                <a:defRPr/>
              </a:pPr>
              <a:t>2/24/2020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E1FFB2DD-393A-4507-9CEC-B876E1DA8529}"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2838431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23F9BB81-27B9-4238-8060-D51819CD62E2}" type="datetimeFigureOut">
              <a:rPr lang="en-US">
                <a:solidFill>
                  <a:prstClr val="black">
                    <a:tint val="75000"/>
                  </a:prstClr>
                </a:solidFill>
              </a:rPr>
              <a:pPr>
                <a:defRPr/>
              </a:pPr>
              <a:t>2/24/2020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147579E6-9DBD-46C0-B015-0392FD081D89}"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33429265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ltLang="en-US">
              <a:solidFill>
                <a:prstClr val="black">
                  <a:tint val="75000"/>
                </a:prstClr>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ltLang="en-US">
              <a:solidFill>
                <a:prstClr val="black">
                  <a:tint val="75000"/>
                </a:prstClr>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defTabSz="457200"/>
            <a:fld id="{28D3D292-A03D-4825-81E6-9C12ABB858DF}" type="slidenum">
              <a:rPr lang="en-US" altLang="en-US" smtClean="0">
                <a:solidFill>
                  <a:prstClr val="black"/>
                </a:solidFill>
              </a:rPr>
              <a:pPr defTabSz="457200"/>
              <a:t>‹#›</a:t>
            </a:fld>
            <a:endParaRPr lang="en-US" altLang="en-US">
              <a:solidFill>
                <a:prstClr val="black"/>
              </a:solidFill>
            </a:endParaRPr>
          </a:p>
        </p:txBody>
      </p:sp>
    </p:spTree>
    <p:extLst>
      <p:ext uri="{BB962C8B-B14F-4D97-AF65-F5344CB8AC3E}">
        <p14:creationId xmlns:p14="http://schemas.microsoft.com/office/powerpoint/2010/main" val="29987367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i3T_Model">
    <p:spTree>
      <p:nvGrpSpPr>
        <p:cNvPr id="1" name=""/>
        <p:cNvGrpSpPr/>
        <p:nvPr/>
      </p:nvGrpSpPr>
      <p:grpSpPr>
        <a:xfrm>
          <a:off x="0" y="0"/>
          <a:ext cx="0" cy="0"/>
          <a:chOff x="0" y="0"/>
          <a:chExt cx="0" cy="0"/>
        </a:xfrm>
      </p:grpSpPr>
      <p:sp>
        <p:nvSpPr>
          <p:cNvPr id="19" name="Green Triangle"/>
          <p:cNvSpPr/>
          <p:nvPr userDrawn="1"/>
        </p:nvSpPr>
        <p:spPr>
          <a:xfrm>
            <a:off x="564444" y="3132668"/>
            <a:ext cx="11063112"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b="1" dirty="0">
              <a:solidFill>
                <a:prstClr val="white"/>
              </a:solidFill>
            </a:endParaRPr>
          </a:p>
        </p:txBody>
      </p:sp>
      <p:sp>
        <p:nvSpPr>
          <p:cNvPr id="20" name="Yellow Triangle"/>
          <p:cNvSpPr/>
          <p:nvPr userDrawn="1"/>
        </p:nvSpPr>
        <p:spPr>
          <a:xfrm>
            <a:off x="4088142" y="1846280"/>
            <a:ext cx="4011692"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sp>
        <p:nvSpPr>
          <p:cNvPr id="21" name="Red Triangle"/>
          <p:cNvSpPr/>
          <p:nvPr userDrawn="1"/>
        </p:nvSpPr>
        <p:spPr>
          <a:xfrm>
            <a:off x="5327462" y="1059255"/>
            <a:ext cx="1512935"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cxnSp>
        <p:nvCxnSpPr>
          <p:cNvPr id="22" name="Straight Connector 21"/>
          <p:cNvCxnSpPr/>
          <p:nvPr userDrawn="1"/>
        </p:nvCxnSpPr>
        <p:spPr>
          <a:xfrm>
            <a:off x="1444541" y="5947646"/>
            <a:ext cx="932688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4487923"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7683704"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5" name="Domains"/>
          <p:cNvSpPr txBox="1"/>
          <p:nvPr userDrawn="1"/>
        </p:nvSpPr>
        <p:spPr>
          <a:xfrm>
            <a:off x="564444" y="6096001"/>
            <a:ext cx="11063112" cy="678391"/>
          </a:xfrm>
          <a:prstGeom prst="rect">
            <a:avLst/>
          </a:prstGeom>
          <a:noFill/>
          <a:ln>
            <a:noFill/>
          </a:ln>
        </p:spPr>
        <p:txBody>
          <a:bodyPr wrap="square">
            <a:spAutoFit/>
          </a:bodyPr>
          <a:lstStyle/>
          <a:p>
            <a:pPr defTabSz="457200">
              <a:tabLst>
                <a:tab pos="1541463" algn="ctr"/>
                <a:tab pos="2851150" algn="ctr"/>
                <a:tab pos="4056063" algn="ctr"/>
                <a:tab pos="5253038" algn="ctr"/>
                <a:tab pos="6570663" algn="ctr"/>
              </a:tabLst>
              <a:defRPr/>
            </a:pPr>
            <a:r>
              <a:rPr lang="en-US" sz="2400" b="1" dirty="0">
                <a:solidFill>
                  <a:prstClr val="white"/>
                </a:solidFill>
                <a:effectLst>
                  <a:outerShdw blurRad="38100" dist="38100" dir="2700000" algn="tl">
                    <a:srgbClr val="000000">
                      <a:alpha val="43137"/>
                    </a:srgbClr>
                  </a:outerShdw>
                </a:effectLst>
                <a:cs typeface="Arial" charset="0"/>
              </a:rPr>
              <a:t>	Academic	</a:t>
            </a:r>
            <a:r>
              <a:rPr lang="en-US" sz="1200" b="1" dirty="0">
                <a:solidFill>
                  <a:prstClr val="white"/>
                </a:solidFill>
                <a:effectLst>
                  <a:outerShdw blurRad="38100" dist="38100" dir="2700000" algn="tl">
                    <a:srgbClr val="000000">
                      <a:alpha val="43137"/>
                    </a:srgbClr>
                  </a:outerShdw>
                </a:effectLst>
                <a:cs typeface="Arial" charset="0"/>
              </a:rPr>
              <a:t>◇</a:t>
            </a:r>
            <a:r>
              <a:rPr lang="en-US" sz="2400" b="1" dirty="0">
                <a:solidFill>
                  <a:prstClr val="white"/>
                </a:solidFill>
                <a:effectLst>
                  <a:outerShdw blurRad="38100" dist="38100" dir="2700000" algn="tl">
                    <a:srgbClr val="000000">
                      <a:alpha val="43137"/>
                    </a:srgbClr>
                  </a:outerShdw>
                </a:effectLst>
                <a:cs typeface="Arial" charset="0"/>
              </a:rPr>
              <a:t>	Behavioral	</a:t>
            </a:r>
            <a:r>
              <a:rPr lang="en-US" sz="1200" b="1" dirty="0">
                <a:solidFill>
                  <a:prstClr val="white"/>
                </a:solidFill>
                <a:effectLst>
                  <a:outerShdw blurRad="38100" dist="38100" dir="2700000" algn="tl">
                    <a:srgbClr val="000000">
                      <a:alpha val="43137"/>
                    </a:srgbClr>
                  </a:outerShdw>
                </a:effectLst>
                <a:cs typeface="Arial" charset="0"/>
              </a:rPr>
              <a:t>◇</a:t>
            </a:r>
            <a:r>
              <a:rPr lang="en-US" sz="2400" b="1" dirty="0">
                <a:solidFill>
                  <a:prstClr val="white"/>
                </a:solidFill>
                <a:effectLst>
                  <a:outerShdw blurRad="38100" dist="38100" dir="2700000" algn="tl">
                    <a:srgbClr val="000000">
                      <a:alpha val="43137"/>
                    </a:srgbClr>
                  </a:outerShdw>
                </a:effectLst>
                <a:cs typeface="Arial" charset="0"/>
              </a:rPr>
              <a:t>	Social</a:t>
            </a:r>
          </a:p>
          <a:p>
            <a:pPr defTabSz="457200">
              <a:lnSpc>
                <a:spcPct val="75000"/>
              </a:lnSpc>
              <a:tabLst>
                <a:tab pos="1541463" algn="ctr"/>
                <a:tab pos="4056063" algn="ctr"/>
                <a:tab pos="6570663" algn="ctr"/>
              </a:tabLst>
              <a:defRPr/>
            </a:pPr>
            <a:r>
              <a:rPr lang="en-US" sz="1800" dirty="0">
                <a:solidFill>
                  <a:prstClr val="black">
                    <a:lumMod val="85000"/>
                    <a:lumOff val="15000"/>
                  </a:prstClr>
                </a:solidFill>
                <a:cs typeface="Arial" charset="0"/>
              </a:rPr>
              <a:t>	Validated Curricula	PBIS Framework	Validated Curricula</a:t>
            </a:r>
          </a:p>
        </p:txBody>
      </p:sp>
      <p:sp>
        <p:nvSpPr>
          <p:cNvPr id="26" name="Goal 3"/>
          <p:cNvSpPr/>
          <p:nvPr userDrawn="1"/>
        </p:nvSpPr>
        <p:spPr>
          <a:xfrm flipH="1">
            <a:off x="7520763" y="805649"/>
            <a:ext cx="4647095"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defTabSz="457200" fontAlgn="base">
              <a:spcBef>
                <a:spcPct val="0"/>
              </a:spcBef>
              <a:spcAft>
                <a:spcPct val="0"/>
              </a:spcAft>
            </a:pPr>
            <a:r>
              <a:rPr lang="en-US" sz="1800" b="1" u="sng" dirty="0">
                <a:solidFill>
                  <a:srgbClr val="E7E6E6"/>
                </a:solidFill>
              </a:rPr>
              <a:t>Goal: Reduce Harm</a:t>
            </a:r>
          </a:p>
          <a:p>
            <a:pPr defTabSz="457200" fontAlgn="base">
              <a:spcBef>
                <a:spcPct val="0"/>
              </a:spcBef>
              <a:spcAft>
                <a:spcPct val="0"/>
              </a:spcAft>
            </a:pPr>
            <a:r>
              <a:rPr lang="en-US" sz="1800" b="1" dirty="0">
                <a:solidFill>
                  <a:prstClr val="white"/>
                </a:solidFill>
              </a:rPr>
              <a:t>Specialized individual systems</a:t>
            </a:r>
            <a:br>
              <a:rPr lang="en-US" sz="1800" b="1" dirty="0">
                <a:solidFill>
                  <a:prstClr val="white"/>
                </a:solidFill>
              </a:rPr>
            </a:br>
            <a:r>
              <a:rPr lang="en-US" sz="1800" b="1" dirty="0">
                <a:solidFill>
                  <a:prstClr val="white"/>
                </a:solidFill>
              </a:rPr>
              <a:t>       for students with high risk</a:t>
            </a:r>
          </a:p>
        </p:txBody>
      </p:sp>
      <p:sp>
        <p:nvSpPr>
          <p:cNvPr id="27" name="Goal 2"/>
          <p:cNvSpPr/>
          <p:nvPr userDrawn="1"/>
        </p:nvSpPr>
        <p:spPr>
          <a:xfrm rot="10800000" flipH="1" flipV="1">
            <a:off x="18167" y="1858317"/>
            <a:ext cx="4096512"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vert="horz" wrap="square" lIns="91440" rtlCol="0" anchor="ctr"/>
          <a:lstStyle/>
          <a:p>
            <a:pPr defTabSz="457200" fontAlgn="base">
              <a:spcBef>
                <a:spcPct val="0"/>
              </a:spcBef>
              <a:spcAft>
                <a:spcPct val="0"/>
              </a:spcAft>
            </a:pPr>
            <a:r>
              <a:rPr lang="en-US" sz="1800" b="1" u="sng" dirty="0">
                <a:solidFill>
                  <a:srgbClr val="E7E6E6"/>
                </a:solidFill>
                <a:cs typeface="Arial" charset="0"/>
              </a:rPr>
              <a:t>Goal: Reverse Harm</a:t>
            </a:r>
          </a:p>
          <a:p>
            <a:pPr defTabSz="457200" fontAlgn="base">
              <a:spcBef>
                <a:spcPct val="0"/>
              </a:spcBef>
              <a:spcAft>
                <a:spcPct val="0"/>
              </a:spcAft>
            </a:pPr>
            <a:r>
              <a:rPr lang="en-US" sz="1800" b="1" dirty="0">
                <a:solidFill>
                  <a:prstClr val="white"/>
                </a:solidFill>
                <a:cs typeface="Arial" charset="0"/>
              </a:rPr>
              <a:t>Specialized group systems </a:t>
            </a:r>
          </a:p>
          <a:p>
            <a:pPr defTabSz="457200" fontAlgn="base">
              <a:spcBef>
                <a:spcPct val="0"/>
              </a:spcBef>
              <a:spcAft>
                <a:spcPct val="0"/>
              </a:spcAft>
            </a:pPr>
            <a:r>
              <a:rPr lang="en-US" sz="1800" b="1" dirty="0">
                <a:solidFill>
                  <a:prstClr val="white"/>
                </a:solidFill>
                <a:cs typeface="Arial" charset="0"/>
              </a:rPr>
              <a:t>for students at risk</a:t>
            </a:r>
            <a:endParaRPr lang="en-US" sz="1800" dirty="0">
              <a:solidFill>
                <a:prstClr val="white"/>
              </a:solidFill>
            </a:endParaRPr>
          </a:p>
        </p:txBody>
      </p:sp>
      <p:sp>
        <p:nvSpPr>
          <p:cNvPr id="28" name="Goal 1"/>
          <p:cNvSpPr/>
          <p:nvPr userDrawn="1"/>
        </p:nvSpPr>
        <p:spPr>
          <a:xfrm flipH="1">
            <a:off x="7085536" y="3740744"/>
            <a:ext cx="5084064"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defTabSz="457200" fontAlgn="base">
              <a:spcBef>
                <a:spcPct val="0"/>
              </a:spcBef>
              <a:spcAft>
                <a:spcPct val="0"/>
              </a:spcAft>
            </a:pPr>
            <a:r>
              <a:rPr lang="en-US" sz="1800" b="1" u="sng" dirty="0">
                <a:solidFill>
                  <a:srgbClr val="E7E6E6"/>
                </a:solidFill>
              </a:rPr>
              <a:t>Goal: Prevent Harm</a:t>
            </a:r>
          </a:p>
          <a:p>
            <a:pPr defTabSz="457200" fontAlgn="base">
              <a:spcBef>
                <a:spcPct val="0"/>
              </a:spcBef>
              <a:spcAft>
                <a:spcPct val="0"/>
              </a:spcAft>
            </a:pPr>
            <a:r>
              <a:rPr lang="en-US" sz="1800" b="1" dirty="0">
                <a:solidFill>
                  <a:prstClr val="white"/>
                </a:solidFill>
              </a:rPr>
              <a:t>School/classroom-wide systems for all students, staff, &amp; settings</a:t>
            </a:r>
          </a:p>
        </p:txBody>
      </p:sp>
      <p:sp>
        <p:nvSpPr>
          <p:cNvPr id="29" name="Tier 3"/>
          <p:cNvSpPr txBox="1">
            <a:spLocks noChangeArrowheads="1"/>
          </p:cNvSpPr>
          <p:nvPr userDrawn="1"/>
        </p:nvSpPr>
        <p:spPr bwMode="auto">
          <a:xfrm>
            <a:off x="3513393" y="1126204"/>
            <a:ext cx="5080000" cy="812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alpha val="70000"/>
                    </a:prstClr>
                  </a:solidFill>
                </a:ln>
                <a:solidFill>
                  <a:prstClr val="black"/>
                </a:solidFill>
              </a:rPr>
              <a:t>Tier 3</a:t>
            </a:r>
          </a:p>
          <a:p>
            <a:pPr algn="ctr" defTabSz="457200" eaLnBrk="1" fontAlgn="base" hangingPunct="1">
              <a:lnSpc>
                <a:spcPct val="75000"/>
              </a:lnSpc>
              <a:spcBef>
                <a:spcPct val="0"/>
              </a:spcBef>
              <a:spcAft>
                <a:spcPct val="0"/>
              </a:spcAft>
            </a:pPr>
            <a:r>
              <a:rPr lang="en-US" sz="2400" b="1" dirty="0">
                <a:ln w="3175">
                  <a:solidFill>
                    <a:prstClr val="white">
                      <a:alpha val="70000"/>
                    </a:prstClr>
                  </a:solidFill>
                </a:ln>
                <a:solidFill>
                  <a:prstClr val="black"/>
                </a:solidFill>
              </a:rPr>
              <a:t>Tertiary Prevention  (</a:t>
            </a:r>
            <a:r>
              <a:rPr lang="en-US" sz="2400" b="1" dirty="0">
                <a:ln w="3175">
                  <a:solidFill>
                    <a:prstClr val="white">
                      <a:alpha val="70000"/>
                    </a:prstClr>
                  </a:solidFill>
                </a:ln>
                <a:solidFill>
                  <a:prstClr val="black"/>
                </a:solidFill>
                <a:cs typeface="Arial" panose="020B0604020202020204" pitchFamily="34" charset="0"/>
              </a:rPr>
              <a:t>≈5%</a:t>
            </a:r>
            <a:r>
              <a:rPr lang="en-US" sz="2400" b="1" dirty="0">
                <a:ln w="3175">
                  <a:solidFill>
                    <a:prstClr val="white">
                      <a:alpha val="70000"/>
                    </a:prstClr>
                  </a:solidFill>
                </a:ln>
                <a:solidFill>
                  <a:prstClr val="black"/>
                </a:solidFill>
              </a:rPr>
              <a:t>)</a:t>
            </a:r>
          </a:p>
        </p:txBody>
      </p:sp>
      <p:sp>
        <p:nvSpPr>
          <p:cNvPr id="30" name="Tier 2"/>
          <p:cNvSpPr txBox="1">
            <a:spLocks noChangeArrowheads="1"/>
          </p:cNvSpPr>
          <p:nvPr userDrawn="1"/>
        </p:nvSpPr>
        <p:spPr bwMode="auto">
          <a:xfrm>
            <a:off x="3302000" y="2301968"/>
            <a:ext cx="5588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solidFill>
                </a:ln>
                <a:solidFill>
                  <a:prstClr val="black"/>
                </a:solidFill>
              </a:rPr>
              <a:t>Tier 2</a:t>
            </a:r>
          </a:p>
          <a:p>
            <a:pPr algn="ctr" defTabSz="457200" eaLnBrk="1" fontAlgn="base" hangingPunct="1">
              <a:lnSpc>
                <a:spcPct val="85000"/>
              </a:lnSpc>
              <a:spcBef>
                <a:spcPct val="0"/>
              </a:spcBef>
              <a:spcAft>
                <a:spcPct val="0"/>
              </a:spcAft>
            </a:pPr>
            <a:r>
              <a:rPr lang="en-US" sz="2400" b="1" dirty="0">
                <a:ln w="3175">
                  <a:solidFill>
                    <a:prstClr val="white"/>
                  </a:solidFill>
                </a:ln>
                <a:solidFill>
                  <a:prstClr val="black"/>
                </a:solidFill>
              </a:rPr>
              <a:t>Secondary Prevention (</a:t>
            </a:r>
            <a:r>
              <a:rPr lang="en-US" sz="2400" b="1" dirty="0">
                <a:ln w="3175">
                  <a:solidFill>
                    <a:prstClr val="white"/>
                  </a:solidFill>
                </a:ln>
                <a:solidFill>
                  <a:prstClr val="black"/>
                </a:solidFill>
                <a:cs typeface="Arial" panose="020B0604020202020204" pitchFamily="34" charset="0"/>
              </a:rPr>
              <a:t>≈15%</a:t>
            </a:r>
            <a:r>
              <a:rPr lang="en-US" sz="2400" b="1" dirty="0">
                <a:ln w="3175">
                  <a:solidFill>
                    <a:prstClr val="white"/>
                  </a:solidFill>
                </a:ln>
                <a:solidFill>
                  <a:prstClr val="black"/>
                </a:solidFill>
              </a:rPr>
              <a:t>) </a:t>
            </a:r>
          </a:p>
        </p:txBody>
      </p:sp>
      <p:sp>
        <p:nvSpPr>
          <p:cNvPr id="31" name="Tier 1"/>
          <p:cNvSpPr txBox="1">
            <a:spLocks noChangeArrowheads="1"/>
          </p:cNvSpPr>
          <p:nvPr userDrawn="1"/>
        </p:nvSpPr>
        <p:spPr bwMode="auto">
          <a:xfrm>
            <a:off x="3302000" y="4600925"/>
            <a:ext cx="5588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alpha val="70000"/>
                    </a:prstClr>
                  </a:solidFill>
                </a:ln>
                <a:solidFill>
                  <a:prstClr val="black"/>
                </a:solidFill>
              </a:rPr>
              <a:t>Tier 1</a:t>
            </a:r>
          </a:p>
          <a:p>
            <a:pPr algn="ctr" defTabSz="457200" eaLnBrk="1" fontAlgn="base" hangingPunct="1">
              <a:spcBef>
                <a:spcPct val="0"/>
              </a:spcBef>
              <a:spcAft>
                <a:spcPct val="0"/>
              </a:spcAft>
            </a:pPr>
            <a:r>
              <a:rPr lang="en-US" sz="2400" b="1" dirty="0">
                <a:ln w="3175">
                  <a:solidFill>
                    <a:prstClr val="white">
                      <a:alpha val="70000"/>
                    </a:prstClr>
                  </a:solidFill>
                </a:ln>
                <a:solidFill>
                  <a:prstClr val="black"/>
                </a:solidFill>
              </a:rPr>
              <a:t>Primary Prevention (</a:t>
            </a:r>
            <a:r>
              <a:rPr lang="en-US" sz="2400" b="1" dirty="0">
                <a:ln w="3175">
                  <a:solidFill>
                    <a:prstClr val="white">
                      <a:alpha val="70000"/>
                    </a:prstClr>
                  </a:solidFill>
                </a:ln>
                <a:solidFill>
                  <a:prstClr val="black"/>
                </a:solidFill>
                <a:cs typeface="Arial" panose="020B0604020202020204" pitchFamily="34" charset="0"/>
              </a:rPr>
              <a:t>≈80%</a:t>
            </a:r>
            <a:r>
              <a:rPr lang="en-US" sz="2400" b="1" dirty="0">
                <a:ln w="3175">
                  <a:solidFill>
                    <a:prstClr val="white">
                      <a:alpha val="70000"/>
                    </a:prstClr>
                  </a:solidFill>
                </a:ln>
                <a:solidFill>
                  <a:prstClr val="black"/>
                </a:solidFill>
              </a:rPr>
              <a:t>) </a:t>
            </a:r>
          </a:p>
        </p:txBody>
      </p:sp>
      <p:sp>
        <p:nvSpPr>
          <p:cNvPr id="32" name="Reference"/>
          <p:cNvSpPr txBox="1"/>
          <p:nvPr userDrawn="1"/>
        </p:nvSpPr>
        <p:spPr>
          <a:xfrm>
            <a:off x="3598607" y="395891"/>
            <a:ext cx="3608617" cy="400110"/>
          </a:xfrm>
          <a:prstGeom prst="rect">
            <a:avLst/>
          </a:prstGeom>
          <a:noFill/>
        </p:spPr>
        <p:txBody>
          <a:bodyPr wrap="none" rtlCol="0">
            <a:spAutoFit/>
          </a:bodyPr>
          <a:lstStyle/>
          <a:p>
            <a:pPr defTabSz="457200"/>
            <a:r>
              <a:rPr lang="en-US" sz="2000" dirty="0">
                <a:solidFill>
                  <a:prstClr val="black"/>
                </a:solidFill>
              </a:rPr>
              <a:t>(Lane, </a:t>
            </a:r>
            <a:r>
              <a:rPr lang="en-US" sz="2000" dirty="0" err="1">
                <a:solidFill>
                  <a:prstClr val="black"/>
                </a:solidFill>
              </a:rPr>
              <a:t>Kalberg</a:t>
            </a:r>
            <a:r>
              <a:rPr lang="en-US" sz="2000" dirty="0">
                <a:solidFill>
                  <a:prstClr val="black"/>
                </a:solidFill>
              </a:rPr>
              <a:t>, &amp; </a:t>
            </a:r>
            <a:r>
              <a:rPr lang="en-US" sz="2000" dirty="0" err="1">
                <a:solidFill>
                  <a:prstClr val="black"/>
                </a:solidFill>
              </a:rPr>
              <a:t>Menzies</a:t>
            </a:r>
            <a:r>
              <a:rPr lang="en-US" sz="2000" dirty="0">
                <a:solidFill>
                  <a:prstClr val="black"/>
                </a:solidFill>
              </a:rPr>
              <a:t>, 2009)</a:t>
            </a:r>
          </a:p>
        </p:txBody>
      </p:sp>
      <p:sp>
        <p:nvSpPr>
          <p:cNvPr id="33" name="Title"/>
          <p:cNvSpPr txBox="1">
            <a:spLocks noChangeArrowheads="1"/>
          </p:cNvSpPr>
          <p:nvPr userDrawn="1"/>
        </p:nvSpPr>
        <p:spPr bwMode="auto">
          <a:xfrm>
            <a:off x="0" y="1"/>
            <a:ext cx="12192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600" b="1" dirty="0">
                <a:solidFill>
                  <a:prstClr val="black"/>
                </a:solidFill>
              </a:rPr>
              <a:t>Comprehensive, Integrated, Three-Tiered Model of Prevention</a:t>
            </a:r>
            <a:endParaRPr lang="en-US" sz="2800" b="1" dirty="0">
              <a:solidFill>
                <a:prstClr val="black"/>
              </a:solidFill>
            </a:endParaRPr>
          </a:p>
        </p:txBody>
      </p:sp>
      <p:sp>
        <p:nvSpPr>
          <p:cNvPr id="34" name="Border"/>
          <p:cNvSpPr/>
          <p:nvPr userDrawn="1"/>
        </p:nvSpPr>
        <p:spPr>
          <a:xfrm>
            <a:off x="0" y="0"/>
            <a:ext cx="12192000" cy="6858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spTree>
    <p:extLst>
      <p:ext uri="{BB962C8B-B14F-4D97-AF65-F5344CB8AC3E}">
        <p14:creationId xmlns:p14="http://schemas.microsoft.com/office/powerpoint/2010/main" val="1179789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a:prstGeom prst="rect">
            <a:avLst/>
          </a:prstGeom>
        </p:spPr>
        <p:txBody>
          <a:bodyPr/>
          <a:lstStyle>
            <a:lvl1pPr>
              <a:defRPr>
                <a:solidFill>
                  <a:srgbClr val="46464A">
                    <a:shade val="90000"/>
                  </a:srgbClr>
                </a:solidFill>
              </a:defRPr>
            </a:lvl1pPr>
          </a:lstStyle>
          <a:p>
            <a:pPr>
              <a:defRPr/>
            </a:pPr>
            <a:endParaRPr lang="en-US"/>
          </a:p>
        </p:txBody>
      </p:sp>
      <p:sp>
        <p:nvSpPr>
          <p:cNvPr id="4" name="Footer Placeholder 21"/>
          <p:cNvSpPr>
            <a:spLocks noGrp="1"/>
          </p:cNvSpPr>
          <p:nvPr>
            <p:ph type="ftr" sz="quarter" idx="11"/>
          </p:nvPr>
        </p:nvSpPr>
        <p:spPr>
          <a:xfrm>
            <a:off x="4165600" y="6356351"/>
            <a:ext cx="3860800" cy="365125"/>
          </a:xfrm>
          <a:prstGeom prst="rect">
            <a:avLst/>
          </a:prstGeom>
        </p:spPr>
        <p:txBody>
          <a:bodyPr/>
          <a:lstStyle>
            <a:lvl1pPr>
              <a:defRPr>
                <a:solidFill>
                  <a:srgbClr val="46464A">
                    <a:shade val="90000"/>
                  </a:srgbClr>
                </a:solidFill>
              </a:defRPr>
            </a:lvl1pPr>
          </a:lstStyle>
          <a:p>
            <a:pPr>
              <a:defRPr/>
            </a:pPr>
            <a:r>
              <a:rPr lang="en-US"/>
              <a:t>IRB # 100863</a:t>
            </a:r>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424246"/>
                </a:solidFill>
              </a:defRPr>
            </a:lvl1pPr>
          </a:lstStyle>
          <a:p>
            <a:fld id="{AD8C5752-3634-4A47-A36B-784E85709ABA}" type="slidenum">
              <a:rPr lang="en-US" altLang="en-US"/>
              <a:pPr/>
              <a:t>‹#›</a:t>
            </a:fld>
            <a:endParaRPr lang="en-US" altLang="en-US"/>
          </a:p>
        </p:txBody>
      </p:sp>
    </p:spTree>
    <p:extLst>
      <p:ext uri="{BB962C8B-B14F-4D97-AF65-F5344CB8AC3E}">
        <p14:creationId xmlns:p14="http://schemas.microsoft.com/office/powerpoint/2010/main" val="2294733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i3T_Model_Watermark">
    <p:spTree>
      <p:nvGrpSpPr>
        <p:cNvPr id="1" name=""/>
        <p:cNvGrpSpPr/>
        <p:nvPr/>
      </p:nvGrpSpPr>
      <p:grpSpPr>
        <a:xfrm>
          <a:off x="0" y="0"/>
          <a:ext cx="0" cy="0"/>
          <a:chOff x="0" y="0"/>
          <a:chExt cx="0" cy="0"/>
        </a:xfrm>
      </p:grpSpPr>
      <p:sp>
        <p:nvSpPr>
          <p:cNvPr id="19" name="Green Triangle"/>
          <p:cNvSpPr/>
          <p:nvPr userDrawn="1"/>
        </p:nvSpPr>
        <p:spPr>
          <a:xfrm>
            <a:off x="564444" y="3132668"/>
            <a:ext cx="11063112"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b="1" dirty="0">
              <a:solidFill>
                <a:prstClr val="white"/>
              </a:solidFill>
            </a:endParaRPr>
          </a:p>
        </p:txBody>
      </p:sp>
      <p:sp>
        <p:nvSpPr>
          <p:cNvPr id="20" name="Yellow Triangle"/>
          <p:cNvSpPr/>
          <p:nvPr userDrawn="1"/>
        </p:nvSpPr>
        <p:spPr>
          <a:xfrm>
            <a:off x="4088142" y="1846280"/>
            <a:ext cx="4011692"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sp>
        <p:nvSpPr>
          <p:cNvPr id="21" name="Red Triangle"/>
          <p:cNvSpPr/>
          <p:nvPr userDrawn="1"/>
        </p:nvSpPr>
        <p:spPr>
          <a:xfrm>
            <a:off x="5327462" y="1059255"/>
            <a:ext cx="1512935"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cxnSp>
        <p:nvCxnSpPr>
          <p:cNvPr id="22" name="Straight Connector 21"/>
          <p:cNvCxnSpPr/>
          <p:nvPr userDrawn="1"/>
        </p:nvCxnSpPr>
        <p:spPr>
          <a:xfrm>
            <a:off x="1444541" y="5947646"/>
            <a:ext cx="932688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4487923"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7683704"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5" name="Domains"/>
          <p:cNvSpPr txBox="1"/>
          <p:nvPr userDrawn="1"/>
        </p:nvSpPr>
        <p:spPr>
          <a:xfrm>
            <a:off x="564444" y="6096001"/>
            <a:ext cx="11063112" cy="678391"/>
          </a:xfrm>
          <a:prstGeom prst="rect">
            <a:avLst/>
          </a:prstGeom>
          <a:noFill/>
          <a:ln>
            <a:noFill/>
          </a:ln>
        </p:spPr>
        <p:txBody>
          <a:bodyPr wrap="square">
            <a:spAutoFit/>
          </a:bodyPr>
          <a:lstStyle/>
          <a:p>
            <a:pPr defTabSz="457200">
              <a:tabLst>
                <a:tab pos="1541463" algn="ctr"/>
                <a:tab pos="2851150" algn="ctr"/>
                <a:tab pos="4056063" algn="ctr"/>
                <a:tab pos="5253038" algn="ctr"/>
                <a:tab pos="6570663" algn="ctr"/>
              </a:tabLst>
              <a:defRPr/>
            </a:pPr>
            <a:r>
              <a:rPr lang="en-US" sz="2400" b="1" dirty="0">
                <a:solidFill>
                  <a:prstClr val="white"/>
                </a:solidFill>
                <a:effectLst>
                  <a:outerShdw blurRad="38100" dist="38100" dir="2700000" algn="tl">
                    <a:srgbClr val="000000">
                      <a:alpha val="43137"/>
                    </a:srgbClr>
                  </a:outerShdw>
                </a:effectLst>
                <a:cs typeface="Arial" charset="0"/>
              </a:rPr>
              <a:t>	Academic	</a:t>
            </a:r>
            <a:r>
              <a:rPr lang="en-US" sz="1200" b="1" dirty="0">
                <a:solidFill>
                  <a:prstClr val="white"/>
                </a:solidFill>
                <a:effectLst>
                  <a:outerShdw blurRad="38100" dist="38100" dir="2700000" algn="tl">
                    <a:srgbClr val="000000">
                      <a:alpha val="43137"/>
                    </a:srgbClr>
                  </a:outerShdw>
                </a:effectLst>
                <a:cs typeface="Arial" charset="0"/>
              </a:rPr>
              <a:t>◇</a:t>
            </a:r>
            <a:r>
              <a:rPr lang="en-US" sz="2400" b="1" dirty="0">
                <a:solidFill>
                  <a:prstClr val="white"/>
                </a:solidFill>
                <a:effectLst>
                  <a:outerShdw blurRad="38100" dist="38100" dir="2700000" algn="tl">
                    <a:srgbClr val="000000">
                      <a:alpha val="43137"/>
                    </a:srgbClr>
                  </a:outerShdw>
                </a:effectLst>
                <a:cs typeface="Arial" charset="0"/>
              </a:rPr>
              <a:t>	Behavioral	</a:t>
            </a:r>
            <a:r>
              <a:rPr lang="en-US" sz="1200" b="1" dirty="0">
                <a:solidFill>
                  <a:prstClr val="white"/>
                </a:solidFill>
                <a:effectLst>
                  <a:outerShdw blurRad="38100" dist="38100" dir="2700000" algn="tl">
                    <a:srgbClr val="000000">
                      <a:alpha val="43137"/>
                    </a:srgbClr>
                  </a:outerShdw>
                </a:effectLst>
                <a:cs typeface="Arial" charset="0"/>
              </a:rPr>
              <a:t>◇</a:t>
            </a:r>
            <a:r>
              <a:rPr lang="en-US" sz="2400" b="1" dirty="0">
                <a:solidFill>
                  <a:prstClr val="white"/>
                </a:solidFill>
                <a:effectLst>
                  <a:outerShdw blurRad="38100" dist="38100" dir="2700000" algn="tl">
                    <a:srgbClr val="000000">
                      <a:alpha val="43137"/>
                    </a:srgbClr>
                  </a:outerShdw>
                </a:effectLst>
                <a:cs typeface="Arial" charset="0"/>
              </a:rPr>
              <a:t>	Social</a:t>
            </a:r>
          </a:p>
          <a:p>
            <a:pPr defTabSz="457200">
              <a:lnSpc>
                <a:spcPct val="75000"/>
              </a:lnSpc>
              <a:tabLst>
                <a:tab pos="1541463" algn="ctr"/>
                <a:tab pos="4056063" algn="ctr"/>
                <a:tab pos="6570663" algn="ctr"/>
              </a:tabLst>
              <a:defRPr/>
            </a:pPr>
            <a:r>
              <a:rPr lang="en-US" sz="1800" dirty="0">
                <a:solidFill>
                  <a:prstClr val="black">
                    <a:lumMod val="85000"/>
                    <a:lumOff val="15000"/>
                  </a:prstClr>
                </a:solidFill>
                <a:cs typeface="Arial" charset="0"/>
              </a:rPr>
              <a:t>	Validated Curricula	PBIS Framework	Validated Curricula</a:t>
            </a:r>
          </a:p>
        </p:txBody>
      </p:sp>
      <p:sp>
        <p:nvSpPr>
          <p:cNvPr id="29" name="Tier 3"/>
          <p:cNvSpPr txBox="1">
            <a:spLocks noChangeArrowheads="1"/>
          </p:cNvSpPr>
          <p:nvPr userDrawn="1"/>
        </p:nvSpPr>
        <p:spPr bwMode="auto">
          <a:xfrm>
            <a:off x="3513393" y="1126204"/>
            <a:ext cx="5080000" cy="812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alpha val="70000"/>
                    </a:prstClr>
                  </a:solidFill>
                </a:ln>
                <a:solidFill>
                  <a:prstClr val="black"/>
                </a:solidFill>
              </a:rPr>
              <a:t>Tier 3</a:t>
            </a:r>
          </a:p>
          <a:p>
            <a:pPr algn="ctr" defTabSz="457200" eaLnBrk="1" fontAlgn="base" hangingPunct="1">
              <a:lnSpc>
                <a:spcPct val="75000"/>
              </a:lnSpc>
              <a:spcBef>
                <a:spcPct val="0"/>
              </a:spcBef>
              <a:spcAft>
                <a:spcPct val="0"/>
              </a:spcAft>
            </a:pPr>
            <a:r>
              <a:rPr lang="en-US" sz="2400" b="1" dirty="0">
                <a:ln w="3175">
                  <a:solidFill>
                    <a:prstClr val="white">
                      <a:alpha val="70000"/>
                    </a:prstClr>
                  </a:solidFill>
                </a:ln>
                <a:solidFill>
                  <a:prstClr val="black"/>
                </a:solidFill>
              </a:rPr>
              <a:t>Tertiary Prevention  (</a:t>
            </a:r>
            <a:r>
              <a:rPr lang="en-US" sz="2400" b="1" dirty="0">
                <a:ln w="3175">
                  <a:solidFill>
                    <a:prstClr val="white">
                      <a:alpha val="70000"/>
                    </a:prstClr>
                  </a:solidFill>
                </a:ln>
                <a:solidFill>
                  <a:prstClr val="black"/>
                </a:solidFill>
                <a:cs typeface="Arial" panose="020B0604020202020204" pitchFamily="34" charset="0"/>
              </a:rPr>
              <a:t>≈5%</a:t>
            </a:r>
            <a:r>
              <a:rPr lang="en-US" sz="2400" b="1" dirty="0">
                <a:ln w="3175">
                  <a:solidFill>
                    <a:prstClr val="white">
                      <a:alpha val="70000"/>
                    </a:prstClr>
                  </a:solidFill>
                </a:ln>
                <a:solidFill>
                  <a:prstClr val="black"/>
                </a:solidFill>
              </a:rPr>
              <a:t>)</a:t>
            </a:r>
          </a:p>
        </p:txBody>
      </p:sp>
      <p:sp>
        <p:nvSpPr>
          <p:cNvPr id="30" name="Tier 2"/>
          <p:cNvSpPr txBox="1">
            <a:spLocks noChangeArrowheads="1"/>
          </p:cNvSpPr>
          <p:nvPr userDrawn="1"/>
        </p:nvSpPr>
        <p:spPr bwMode="auto">
          <a:xfrm>
            <a:off x="3302000" y="2301968"/>
            <a:ext cx="5588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solidFill>
                </a:ln>
                <a:solidFill>
                  <a:prstClr val="black"/>
                </a:solidFill>
              </a:rPr>
              <a:t>Tier 2</a:t>
            </a:r>
          </a:p>
          <a:p>
            <a:pPr algn="ctr" defTabSz="457200" eaLnBrk="1" fontAlgn="base" hangingPunct="1">
              <a:lnSpc>
                <a:spcPct val="85000"/>
              </a:lnSpc>
              <a:spcBef>
                <a:spcPct val="0"/>
              </a:spcBef>
              <a:spcAft>
                <a:spcPct val="0"/>
              </a:spcAft>
            </a:pPr>
            <a:r>
              <a:rPr lang="en-US" sz="2400" b="1" dirty="0">
                <a:ln w="3175">
                  <a:solidFill>
                    <a:prstClr val="white"/>
                  </a:solidFill>
                </a:ln>
                <a:solidFill>
                  <a:prstClr val="black"/>
                </a:solidFill>
              </a:rPr>
              <a:t>Secondary Prevention (</a:t>
            </a:r>
            <a:r>
              <a:rPr lang="en-US" sz="2400" b="1" dirty="0">
                <a:ln w="3175">
                  <a:solidFill>
                    <a:prstClr val="white"/>
                  </a:solidFill>
                </a:ln>
                <a:solidFill>
                  <a:prstClr val="black"/>
                </a:solidFill>
                <a:cs typeface="Arial" panose="020B0604020202020204" pitchFamily="34" charset="0"/>
              </a:rPr>
              <a:t>≈15%</a:t>
            </a:r>
            <a:r>
              <a:rPr lang="en-US" sz="2400" b="1" dirty="0">
                <a:ln w="3175">
                  <a:solidFill>
                    <a:prstClr val="white"/>
                  </a:solidFill>
                </a:ln>
                <a:solidFill>
                  <a:prstClr val="black"/>
                </a:solidFill>
              </a:rPr>
              <a:t>) </a:t>
            </a:r>
          </a:p>
        </p:txBody>
      </p:sp>
      <p:sp>
        <p:nvSpPr>
          <p:cNvPr id="31" name="Tier 1"/>
          <p:cNvSpPr txBox="1">
            <a:spLocks noChangeArrowheads="1"/>
          </p:cNvSpPr>
          <p:nvPr userDrawn="1"/>
        </p:nvSpPr>
        <p:spPr bwMode="auto">
          <a:xfrm>
            <a:off x="3302000" y="4600925"/>
            <a:ext cx="5588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alpha val="70000"/>
                    </a:prstClr>
                  </a:solidFill>
                </a:ln>
                <a:solidFill>
                  <a:prstClr val="black"/>
                </a:solidFill>
              </a:rPr>
              <a:t>Tier 1</a:t>
            </a:r>
          </a:p>
          <a:p>
            <a:pPr algn="ctr" defTabSz="457200" eaLnBrk="1" fontAlgn="base" hangingPunct="1">
              <a:spcBef>
                <a:spcPct val="0"/>
              </a:spcBef>
              <a:spcAft>
                <a:spcPct val="0"/>
              </a:spcAft>
            </a:pPr>
            <a:r>
              <a:rPr lang="en-US" sz="2400" b="1" dirty="0">
                <a:ln w="3175">
                  <a:solidFill>
                    <a:prstClr val="white">
                      <a:alpha val="70000"/>
                    </a:prstClr>
                  </a:solidFill>
                </a:ln>
                <a:solidFill>
                  <a:prstClr val="black"/>
                </a:solidFill>
              </a:rPr>
              <a:t>Primary Prevention (</a:t>
            </a:r>
            <a:r>
              <a:rPr lang="en-US" sz="2400" b="1" dirty="0">
                <a:ln w="3175">
                  <a:solidFill>
                    <a:prstClr val="white">
                      <a:alpha val="70000"/>
                    </a:prstClr>
                  </a:solidFill>
                </a:ln>
                <a:solidFill>
                  <a:prstClr val="black"/>
                </a:solidFill>
                <a:cs typeface="Arial" panose="020B0604020202020204" pitchFamily="34" charset="0"/>
              </a:rPr>
              <a:t>≈80%</a:t>
            </a:r>
            <a:r>
              <a:rPr lang="en-US" sz="2400" b="1" dirty="0">
                <a:ln w="3175">
                  <a:solidFill>
                    <a:prstClr val="white">
                      <a:alpha val="70000"/>
                    </a:prstClr>
                  </a:solidFill>
                </a:ln>
                <a:solidFill>
                  <a:prstClr val="black"/>
                </a:solidFill>
              </a:rPr>
              <a:t>) </a:t>
            </a:r>
          </a:p>
        </p:txBody>
      </p:sp>
      <p:sp>
        <p:nvSpPr>
          <p:cNvPr id="32" name="Reference"/>
          <p:cNvSpPr txBox="1"/>
          <p:nvPr userDrawn="1"/>
        </p:nvSpPr>
        <p:spPr>
          <a:xfrm>
            <a:off x="3598607" y="395891"/>
            <a:ext cx="3608617" cy="400110"/>
          </a:xfrm>
          <a:prstGeom prst="rect">
            <a:avLst/>
          </a:prstGeom>
          <a:noFill/>
        </p:spPr>
        <p:txBody>
          <a:bodyPr wrap="none" rtlCol="0">
            <a:spAutoFit/>
          </a:bodyPr>
          <a:lstStyle/>
          <a:p>
            <a:pPr defTabSz="457200"/>
            <a:r>
              <a:rPr lang="en-US" sz="2000" dirty="0">
                <a:solidFill>
                  <a:prstClr val="black"/>
                </a:solidFill>
              </a:rPr>
              <a:t>(Lane, </a:t>
            </a:r>
            <a:r>
              <a:rPr lang="en-US" sz="2000" dirty="0" err="1">
                <a:solidFill>
                  <a:prstClr val="black"/>
                </a:solidFill>
              </a:rPr>
              <a:t>Kalberg</a:t>
            </a:r>
            <a:r>
              <a:rPr lang="en-US" sz="2000" dirty="0">
                <a:solidFill>
                  <a:prstClr val="black"/>
                </a:solidFill>
              </a:rPr>
              <a:t>, &amp; </a:t>
            </a:r>
            <a:r>
              <a:rPr lang="en-US" sz="2000" dirty="0" err="1">
                <a:solidFill>
                  <a:prstClr val="black"/>
                </a:solidFill>
              </a:rPr>
              <a:t>Menzies</a:t>
            </a:r>
            <a:r>
              <a:rPr lang="en-US" sz="2000" dirty="0">
                <a:solidFill>
                  <a:prstClr val="black"/>
                </a:solidFill>
              </a:rPr>
              <a:t>, 2009)</a:t>
            </a:r>
          </a:p>
        </p:txBody>
      </p:sp>
      <p:sp>
        <p:nvSpPr>
          <p:cNvPr id="33" name="Title"/>
          <p:cNvSpPr txBox="1">
            <a:spLocks noChangeArrowheads="1"/>
          </p:cNvSpPr>
          <p:nvPr userDrawn="1"/>
        </p:nvSpPr>
        <p:spPr bwMode="auto">
          <a:xfrm>
            <a:off x="0" y="1"/>
            <a:ext cx="12192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600" b="1" dirty="0">
                <a:solidFill>
                  <a:prstClr val="black"/>
                </a:solidFill>
              </a:rPr>
              <a:t>Comprehensive, Integrated, Three-Tiered Model of Prevention</a:t>
            </a:r>
            <a:endParaRPr lang="en-US" sz="2800" b="1" dirty="0">
              <a:solidFill>
                <a:prstClr val="black"/>
              </a:solidFill>
            </a:endParaRPr>
          </a:p>
        </p:txBody>
      </p:sp>
      <p:sp>
        <p:nvSpPr>
          <p:cNvPr id="34" name="Border"/>
          <p:cNvSpPr/>
          <p:nvPr userDrawn="1"/>
        </p:nvSpPr>
        <p:spPr>
          <a:xfrm>
            <a:off x="0" y="0"/>
            <a:ext cx="12192000" cy="6858000"/>
          </a:xfrm>
          <a:prstGeom prst="rect">
            <a:avLst/>
          </a:prstGeom>
          <a:solidFill>
            <a:srgbClr val="FFFFFF">
              <a:alpha val="43922"/>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spTree>
    <p:extLst>
      <p:ext uri="{BB962C8B-B14F-4D97-AF65-F5344CB8AC3E}">
        <p14:creationId xmlns:p14="http://schemas.microsoft.com/office/powerpoint/2010/main" val="3392464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Big Triangle">
    <p:spTree>
      <p:nvGrpSpPr>
        <p:cNvPr id="1" name=""/>
        <p:cNvGrpSpPr/>
        <p:nvPr/>
      </p:nvGrpSpPr>
      <p:grpSpPr>
        <a:xfrm>
          <a:off x="0" y="0"/>
          <a:ext cx="0" cy="0"/>
          <a:chOff x="0" y="0"/>
          <a:chExt cx="0" cy="0"/>
        </a:xfrm>
      </p:grpSpPr>
      <p:pic>
        <p:nvPicPr>
          <p:cNvPr id="7" name="Picture 6"/>
          <p:cNvPicPr/>
          <p:nvPr userDrawn="1"/>
        </p:nvPicPr>
        <p:blipFill rotWithShape="1">
          <a:blip r:embed="rId2" cstate="screen">
            <a:extLst>
              <a:ext uri="{28A0092B-C50C-407E-A947-70E740481C1C}">
                <a14:useLocalDpi xmlns:a14="http://schemas.microsoft.com/office/drawing/2010/main" val="0"/>
              </a:ext>
            </a:extLst>
          </a:blip>
          <a:srcRect/>
          <a:stretch/>
        </p:blipFill>
        <p:spPr>
          <a:xfrm>
            <a:off x="-58058" y="-21772"/>
            <a:ext cx="8991041" cy="6897357"/>
          </a:xfrm>
          <a:prstGeom prst="rect">
            <a:avLst/>
          </a:prstGeom>
        </p:spPr>
      </p:pic>
      <p:sp>
        <p:nvSpPr>
          <p:cNvPr id="2" name="Title 1"/>
          <p:cNvSpPr>
            <a:spLocks noGrp="1"/>
          </p:cNvSpPr>
          <p:nvPr>
            <p:ph type="title"/>
          </p:nvPr>
        </p:nvSpPr>
        <p:spPr>
          <a:xfrm>
            <a:off x="831851" y="1709740"/>
            <a:ext cx="10515600" cy="2852737"/>
          </a:xfrm>
          <a:solidFill>
            <a:srgbClr val="ADB9CA">
              <a:alpha val="80000"/>
            </a:srgbClr>
          </a:solidFill>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0494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Chalkboard 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lum bright="70000" contrast="-70000"/>
          </a:blip>
          <a:srcRect l="10986"/>
          <a:stretch/>
        </p:blipFill>
        <p:spPr>
          <a:xfrm>
            <a:off x="-1" y="0"/>
            <a:ext cx="12192001" cy="6858000"/>
          </a:xfrm>
          <a:prstGeom prst="rect">
            <a:avLst/>
          </a:prstGeom>
        </p:spPr>
      </p:pic>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BE0920E-BE56-4203-8C39-5013435AC704}" type="datetimeFigureOut">
              <a:rPr lang="en-US"/>
              <a:pPr>
                <a:defRPr/>
              </a:pPr>
              <a:t>2/24/2020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a:lvl1pPr>
          </a:lstStyle>
          <a:p>
            <a:pPr>
              <a:defRPr/>
            </a:pPr>
            <a:fld id="{470BA9F0-3B0B-4C5A-AD18-E67566C9138B}" type="slidenum">
              <a:rPr lang="en-US"/>
              <a:pPr>
                <a:defRPr/>
              </a:pPr>
              <a:t>‹#›</a:t>
            </a:fld>
            <a:endParaRPr lang="en-US"/>
          </a:p>
        </p:txBody>
      </p:sp>
    </p:spTree>
    <p:extLst>
      <p:ext uri="{BB962C8B-B14F-4D97-AF65-F5344CB8AC3E}">
        <p14:creationId xmlns:p14="http://schemas.microsoft.com/office/powerpoint/2010/main" val="24404859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i3T_PL_Series">
    <p:spTree>
      <p:nvGrpSpPr>
        <p:cNvPr id="1" name=""/>
        <p:cNvGrpSpPr/>
        <p:nvPr/>
      </p:nvGrpSpPr>
      <p:grpSpPr>
        <a:xfrm>
          <a:off x="0" y="0"/>
          <a:ext cx="0" cy="0"/>
          <a:chOff x="0" y="0"/>
          <a:chExt cx="0" cy="0"/>
        </a:xfrm>
      </p:grpSpPr>
      <p:sp>
        <p:nvSpPr>
          <p:cNvPr id="2" name="TextBox 1"/>
          <p:cNvSpPr txBox="1"/>
          <p:nvPr userDrawn="1"/>
        </p:nvSpPr>
        <p:spPr>
          <a:xfrm>
            <a:off x="1886856" y="410999"/>
            <a:ext cx="6313267" cy="646331"/>
          </a:xfrm>
          <a:prstGeom prst="rect">
            <a:avLst/>
          </a:prstGeom>
          <a:noFill/>
        </p:spPr>
        <p:txBody>
          <a:bodyPr wrap="none" rtlCol="0">
            <a:spAutoFit/>
          </a:bodyPr>
          <a:lstStyle/>
          <a:p>
            <a:pPr defTabSz="457200"/>
            <a:r>
              <a:rPr lang="en-US" sz="3600">
                <a:solidFill>
                  <a:prstClr val="black"/>
                </a:solidFill>
                <a:ea typeface="Calibri" charset="0"/>
                <a:cs typeface="Calibri" charset="0"/>
              </a:rPr>
              <a:t>Ci3T Professional Learning Series</a:t>
            </a:r>
            <a:endParaRPr lang="en-US" sz="3600">
              <a:solidFill>
                <a:prstClr val="black"/>
              </a:solidFill>
            </a:endParaRPr>
          </a:p>
        </p:txBody>
      </p:sp>
      <p:pic>
        <p:nvPicPr>
          <p:cNvPr id="3" name="Picture 2"/>
          <p:cNvPicPr>
            <a:picLocks noChangeAspect="1"/>
          </p:cNvPicPr>
          <p:nvPr userDrawn="1"/>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4147" t="12291" r="3781"/>
          <a:stretch/>
        </p:blipFill>
        <p:spPr>
          <a:xfrm>
            <a:off x="200297" y="1226635"/>
            <a:ext cx="11863764" cy="4767766"/>
          </a:xfrm>
          <a:prstGeom prst="rect">
            <a:avLst/>
          </a:prstGeom>
        </p:spPr>
      </p:pic>
    </p:spTree>
    <p:extLst>
      <p:ext uri="{BB962C8B-B14F-4D97-AF65-F5344CB8AC3E}">
        <p14:creationId xmlns:p14="http://schemas.microsoft.com/office/powerpoint/2010/main" val="12773788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i3T_IMP_Series">
    <p:spTree>
      <p:nvGrpSpPr>
        <p:cNvPr id="1" name=""/>
        <p:cNvGrpSpPr/>
        <p:nvPr/>
      </p:nvGrpSpPr>
      <p:grpSpPr>
        <a:xfrm>
          <a:off x="0" y="0"/>
          <a:ext cx="0" cy="0"/>
          <a:chOff x="0" y="0"/>
          <a:chExt cx="0" cy="0"/>
        </a:xfrm>
      </p:grpSpPr>
      <p:graphicFrame>
        <p:nvGraphicFramePr>
          <p:cNvPr id="25" name="Diagram 24"/>
          <p:cNvGraphicFramePr/>
          <p:nvPr userDrawn="1">
            <p:extLst>
              <p:ext uri="{D42A27DB-BD31-4B8C-83A1-F6EECF244321}">
                <p14:modId xmlns:p14="http://schemas.microsoft.com/office/powerpoint/2010/main" val="72312721"/>
              </p:ext>
            </p:extLst>
          </p:nvPr>
        </p:nvGraphicFramePr>
        <p:xfrm>
          <a:off x="84597" y="1697431"/>
          <a:ext cx="12012705" cy="33845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6" name="Diagram 25"/>
          <p:cNvGraphicFramePr/>
          <p:nvPr userDrawn="1">
            <p:extLst>
              <p:ext uri="{D42A27DB-BD31-4B8C-83A1-F6EECF244321}">
                <p14:modId xmlns:p14="http://schemas.microsoft.com/office/powerpoint/2010/main" val="3198662784"/>
              </p:ext>
            </p:extLst>
          </p:nvPr>
        </p:nvGraphicFramePr>
        <p:xfrm>
          <a:off x="59195" y="4870281"/>
          <a:ext cx="3043309" cy="66628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7" name="Diagram 26"/>
          <p:cNvGraphicFramePr/>
          <p:nvPr userDrawn="1">
            <p:extLst>
              <p:ext uri="{D42A27DB-BD31-4B8C-83A1-F6EECF244321}">
                <p14:modId xmlns:p14="http://schemas.microsoft.com/office/powerpoint/2010/main" val="789154102"/>
              </p:ext>
            </p:extLst>
          </p:nvPr>
        </p:nvGraphicFramePr>
        <p:xfrm>
          <a:off x="3823627" y="4870282"/>
          <a:ext cx="1549765" cy="66628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28" name="Diagram 27"/>
          <p:cNvGraphicFramePr/>
          <p:nvPr userDrawn="1">
            <p:extLst>
              <p:ext uri="{D42A27DB-BD31-4B8C-83A1-F6EECF244321}">
                <p14:modId xmlns:p14="http://schemas.microsoft.com/office/powerpoint/2010/main" val="1263441679"/>
              </p:ext>
            </p:extLst>
          </p:nvPr>
        </p:nvGraphicFramePr>
        <p:xfrm>
          <a:off x="6110002" y="4870282"/>
          <a:ext cx="1460125" cy="666283"/>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29" name="Diagram 28"/>
          <p:cNvGraphicFramePr/>
          <p:nvPr userDrawn="1">
            <p:extLst>
              <p:ext uri="{D42A27DB-BD31-4B8C-83A1-F6EECF244321}">
                <p14:modId xmlns:p14="http://schemas.microsoft.com/office/powerpoint/2010/main" val="2131775979"/>
              </p:ext>
            </p:extLst>
          </p:nvPr>
        </p:nvGraphicFramePr>
        <p:xfrm>
          <a:off x="7971032" y="4870282"/>
          <a:ext cx="815659" cy="666283"/>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aphicFrame>
        <p:nvGraphicFramePr>
          <p:cNvPr id="30" name="Diagram 29"/>
          <p:cNvGraphicFramePr/>
          <p:nvPr userDrawn="1">
            <p:extLst>
              <p:ext uri="{D42A27DB-BD31-4B8C-83A1-F6EECF244321}">
                <p14:modId xmlns:p14="http://schemas.microsoft.com/office/powerpoint/2010/main" val="2938467148"/>
              </p:ext>
            </p:extLst>
          </p:nvPr>
        </p:nvGraphicFramePr>
        <p:xfrm>
          <a:off x="9479698" y="4870282"/>
          <a:ext cx="2294129" cy="666283"/>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sp>
        <p:nvSpPr>
          <p:cNvPr id="31" name="TextBox 30"/>
          <p:cNvSpPr txBox="1"/>
          <p:nvPr userDrawn="1"/>
        </p:nvSpPr>
        <p:spPr>
          <a:xfrm>
            <a:off x="2358847" y="5484973"/>
            <a:ext cx="2267712" cy="574863"/>
          </a:xfrm>
          <a:prstGeom prst="roundRect">
            <a:avLst/>
          </a:prstGeom>
          <a:solidFill>
            <a:schemeClr val="accent4"/>
          </a:solidFill>
          <a:ln>
            <a:solidFill>
              <a:schemeClr val="bg1"/>
            </a:solidFill>
          </a:ln>
          <a:effectLst>
            <a:outerShdw blurRad="63500" sx="102000" sy="102000" algn="ctr" rotWithShape="0">
              <a:prstClr val="black">
                <a:alpha val="40000"/>
              </a:prstClr>
            </a:outerShdw>
          </a:effectLst>
        </p:spPr>
        <p:txBody>
          <a:bodyPr wrap="square" lIns="0" tIns="0" rIns="0" bIns="0" rtlCol="0" anchor="ctr">
            <a:noAutofit/>
          </a:bodyPr>
          <a:lstStyle/>
          <a:p>
            <a:pPr algn="ctr"/>
            <a:r>
              <a:rPr lang="en-US" sz="1200" u="sng" dirty="0"/>
              <a:t>Fall T.I. Window (4 </a:t>
            </a:r>
            <a:r>
              <a:rPr lang="en-US" sz="1200" u="sng" dirty="0" err="1"/>
              <a:t>wks</a:t>
            </a:r>
            <a:r>
              <a:rPr lang="en-US" sz="1200" u="sng" dirty="0"/>
              <a:t>)</a:t>
            </a:r>
          </a:p>
          <a:p>
            <a:pPr>
              <a:lnSpc>
                <a:spcPct val="80000"/>
              </a:lnSpc>
              <a:tabLst>
                <a:tab pos="458788" algn="ctr"/>
                <a:tab pos="1257300" algn="ctr"/>
              </a:tabLst>
            </a:pPr>
            <a:r>
              <a:rPr lang="en-US" sz="1200" dirty="0"/>
              <a:t>	October	November</a:t>
            </a:r>
          </a:p>
          <a:p>
            <a:pPr algn="ctr">
              <a:lnSpc>
                <a:spcPct val="80000"/>
              </a:lnSpc>
            </a:pPr>
            <a:r>
              <a:rPr lang="en-US" sz="1200" dirty="0"/>
              <a:t>4</a:t>
            </a:r>
            <a:r>
              <a:rPr lang="en-US" sz="1200" baseline="30000" dirty="0"/>
              <a:t>th</a:t>
            </a:r>
            <a:r>
              <a:rPr lang="en-US" sz="1200" dirty="0"/>
              <a:t> Monday – 3</a:t>
            </a:r>
            <a:r>
              <a:rPr lang="en-US" sz="1200" baseline="30000" dirty="0"/>
              <a:t>rd</a:t>
            </a:r>
            <a:r>
              <a:rPr lang="en-US" sz="1200" dirty="0"/>
              <a:t> Friday</a:t>
            </a:r>
          </a:p>
        </p:txBody>
      </p:sp>
      <p:sp>
        <p:nvSpPr>
          <p:cNvPr id="32" name="TextBox 31"/>
          <p:cNvSpPr txBox="1"/>
          <p:nvPr userDrawn="1"/>
        </p:nvSpPr>
        <p:spPr>
          <a:xfrm>
            <a:off x="550753" y="418744"/>
            <a:ext cx="11390572" cy="369332"/>
          </a:xfrm>
          <a:prstGeom prst="rect">
            <a:avLst/>
          </a:prstGeom>
          <a:noFill/>
        </p:spPr>
        <p:txBody>
          <a:bodyPr wrap="square" rtlCol="0">
            <a:spAutoFit/>
          </a:bodyPr>
          <a:lstStyle/>
          <a:p>
            <a:endParaRPr lang="en-US" sz="1800"/>
          </a:p>
        </p:txBody>
      </p:sp>
      <p:sp>
        <p:nvSpPr>
          <p:cNvPr id="33" name="TextBox 32"/>
          <p:cNvSpPr txBox="1"/>
          <p:nvPr userDrawn="1"/>
        </p:nvSpPr>
        <p:spPr>
          <a:xfrm>
            <a:off x="1" y="162367"/>
            <a:ext cx="11772900" cy="1569660"/>
          </a:xfrm>
          <a:prstGeom prst="rect">
            <a:avLst/>
          </a:prstGeom>
          <a:noFill/>
        </p:spPr>
        <p:txBody>
          <a:bodyPr wrap="square" rtlCol="0">
            <a:spAutoFit/>
          </a:bodyPr>
          <a:lstStyle/>
          <a:p>
            <a:r>
              <a:rPr lang="en-US" sz="4800">
                <a:latin typeface="+mn-lt"/>
              </a:rPr>
              <a:t>Ci3T </a:t>
            </a:r>
            <a:r>
              <a:rPr lang="en-US" sz="4800" b="1" cap="small">
                <a:ln w="3175">
                  <a:solidFill>
                    <a:schemeClr val="tx1"/>
                  </a:solidFill>
                </a:ln>
                <a:solidFill>
                  <a:schemeClr val="accent5"/>
                </a:solidFill>
                <a:latin typeface="+mn-lt"/>
              </a:rPr>
              <a:t>IMPLEMENTATION</a:t>
            </a:r>
            <a:br>
              <a:rPr lang="en-US" sz="4800">
                <a:latin typeface="+mn-lt"/>
              </a:rPr>
            </a:br>
            <a:r>
              <a:rPr lang="en-US" sz="4800">
                <a:latin typeface="+mn-lt"/>
              </a:rPr>
              <a:t>Professional Learning Series</a:t>
            </a:r>
            <a:endParaRPr lang="en-US" sz="4800"/>
          </a:p>
        </p:txBody>
      </p:sp>
      <p:sp>
        <p:nvSpPr>
          <p:cNvPr id="34" name="TextBox 33"/>
          <p:cNvSpPr txBox="1"/>
          <p:nvPr userDrawn="1"/>
        </p:nvSpPr>
        <p:spPr>
          <a:xfrm>
            <a:off x="6840065" y="5484974"/>
            <a:ext cx="2262468" cy="574863"/>
          </a:xfrm>
          <a:prstGeom prst="roundRect">
            <a:avLst/>
          </a:prstGeom>
          <a:solidFill>
            <a:schemeClr val="accent1"/>
          </a:solidFill>
          <a:ln>
            <a:solidFill>
              <a:schemeClr val="bg1"/>
            </a:solidFill>
          </a:ln>
          <a:effectLst>
            <a:outerShdw blurRad="63500" sx="102000" sy="102000" algn="ctr" rotWithShape="0">
              <a:prstClr val="black">
                <a:alpha val="40000"/>
              </a:prstClr>
            </a:outerShdw>
          </a:effectLst>
        </p:spPr>
        <p:txBody>
          <a:bodyPr wrap="square" lIns="0" tIns="0" rIns="0" bIns="0" rtlCol="0" anchor="ctr">
            <a:noAutofit/>
          </a:bodyPr>
          <a:lstStyle/>
          <a:p>
            <a:pPr algn="ctr"/>
            <a:r>
              <a:rPr lang="en-US" sz="1200" u="sng" dirty="0"/>
              <a:t>Spring T.I. Window (4 </a:t>
            </a:r>
            <a:r>
              <a:rPr lang="en-US" sz="1200" u="sng" dirty="0" err="1"/>
              <a:t>wks</a:t>
            </a:r>
            <a:r>
              <a:rPr lang="en-US" sz="1200" u="sng" dirty="0"/>
              <a:t>)</a:t>
            </a:r>
          </a:p>
          <a:p>
            <a:pPr>
              <a:lnSpc>
                <a:spcPct val="80000"/>
              </a:lnSpc>
              <a:tabLst>
                <a:tab pos="458788" algn="ctr"/>
                <a:tab pos="1257300" algn="ctr"/>
              </a:tabLst>
            </a:pPr>
            <a:r>
              <a:rPr lang="en-US" sz="1200" dirty="0"/>
              <a:t>	February	March</a:t>
            </a:r>
          </a:p>
          <a:p>
            <a:pPr algn="ctr">
              <a:lnSpc>
                <a:spcPct val="80000"/>
              </a:lnSpc>
            </a:pPr>
            <a:r>
              <a:rPr lang="en-US" sz="1200" dirty="0"/>
              <a:t>2</a:t>
            </a:r>
            <a:r>
              <a:rPr lang="en-US" sz="1200" baseline="30000" dirty="0"/>
              <a:t>nd</a:t>
            </a:r>
            <a:r>
              <a:rPr lang="en-US" sz="1200" dirty="0"/>
              <a:t> Monday – 2</a:t>
            </a:r>
            <a:r>
              <a:rPr lang="en-US" sz="1200" baseline="30000" dirty="0"/>
              <a:t>nd</a:t>
            </a:r>
            <a:r>
              <a:rPr lang="en-US" sz="1200" dirty="0"/>
              <a:t> Friday</a:t>
            </a:r>
          </a:p>
        </p:txBody>
      </p:sp>
    </p:spTree>
    <p:extLst>
      <p:ext uri="{BB962C8B-B14F-4D97-AF65-F5344CB8AC3E}">
        <p14:creationId xmlns:p14="http://schemas.microsoft.com/office/powerpoint/2010/main" val="3835156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Whiteboard Sass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5906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44A9A-0C86-4F69-9450-1A6965E573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93BE87-0F9F-44FA-8DF0-C708490CA0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279BB5-3903-4667-AD5B-FD71367D69DA}"/>
              </a:ext>
            </a:extLst>
          </p:cNvPr>
          <p:cNvSpPr>
            <a:spLocks noGrp="1"/>
          </p:cNvSpPr>
          <p:nvPr>
            <p:ph type="dt" sz="half" idx="10"/>
          </p:nvPr>
        </p:nvSpPr>
        <p:spPr/>
        <p:txBody>
          <a:bodyPr/>
          <a:lstStyle/>
          <a:p>
            <a:fld id="{F9C7C35A-CA20-48C3-9FDA-403C47E4417A}" type="datetimeFigureOut">
              <a:rPr lang="en-US" smtClean="0"/>
              <a:t>2/24/2020</a:t>
            </a:fld>
            <a:endParaRPr lang="en-US"/>
          </a:p>
        </p:txBody>
      </p:sp>
      <p:sp>
        <p:nvSpPr>
          <p:cNvPr id="5" name="Footer Placeholder 4">
            <a:extLst>
              <a:ext uri="{FF2B5EF4-FFF2-40B4-BE49-F238E27FC236}">
                <a16:creationId xmlns:a16="http://schemas.microsoft.com/office/drawing/2014/main" id="{29135EFA-0ADB-4A66-B45C-62DAE7D98A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2DBCF7-D5F5-4EBE-85F3-0716C60ECC34}"/>
              </a:ext>
            </a:extLst>
          </p:cNvPr>
          <p:cNvSpPr>
            <a:spLocks noGrp="1"/>
          </p:cNvSpPr>
          <p:nvPr>
            <p:ph type="sldNum" sz="quarter" idx="12"/>
          </p:nvPr>
        </p:nvSpPr>
        <p:spPr/>
        <p:txBody>
          <a:bodyPr/>
          <a:lstStyle/>
          <a:p>
            <a:fld id="{56236E93-18FF-4403-A20B-D49B2329B133}" type="slidenum">
              <a:rPr lang="en-US" smtClean="0"/>
              <a:t>‹#›</a:t>
            </a:fld>
            <a:endParaRPr lang="en-US"/>
          </a:p>
        </p:txBody>
      </p:sp>
      <p:pic>
        <p:nvPicPr>
          <p:cNvPr id="10" name="Picture 9" descr="A close up of a logo&#10;&#10;Description automatically generated">
            <a:extLst>
              <a:ext uri="{FF2B5EF4-FFF2-40B4-BE49-F238E27FC236}">
                <a16:creationId xmlns:a16="http://schemas.microsoft.com/office/drawing/2014/main" id="{68FE140A-2415-4468-A355-9EA16C2D3C8A}"/>
              </a:ext>
            </a:extLst>
          </p:cNvPr>
          <p:cNvPicPr>
            <a:picLocks noChangeAspect="1"/>
          </p:cNvPicPr>
          <p:nvPr userDrawn="1"/>
        </p:nvPicPr>
        <p:blipFill>
          <a:blip r:embed="rId2">
            <a:alphaModFix amt="23000"/>
            <a:extLst>
              <a:ext uri="{28A0092B-C50C-407E-A947-70E740481C1C}">
                <a14:useLocalDpi xmlns:a14="http://schemas.microsoft.com/office/drawing/2010/main" val="0"/>
              </a:ext>
            </a:extLst>
          </a:blip>
          <a:stretch>
            <a:fillRect/>
          </a:stretch>
        </p:blipFill>
        <p:spPr>
          <a:xfrm rot="16200000">
            <a:off x="9461428" y="4152507"/>
            <a:ext cx="3584536" cy="1413621"/>
          </a:xfrm>
          <a:prstGeom prst="rect">
            <a:avLst/>
          </a:prstGeom>
        </p:spPr>
      </p:pic>
    </p:spTree>
    <p:extLst>
      <p:ext uri="{BB962C8B-B14F-4D97-AF65-F5344CB8AC3E}">
        <p14:creationId xmlns:p14="http://schemas.microsoft.com/office/powerpoint/2010/main" val="3876947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Whiteboard">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55176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aper: David">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025167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aper: Emi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756306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5" name="Content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2400301" y="115263"/>
            <a:ext cx="739140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21001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1026114F-F494-490E-AE1F-EF754E45CE46}" type="datetimeFigureOut">
              <a:rPr lang="en-US">
                <a:solidFill>
                  <a:prstClr val="black">
                    <a:tint val="75000"/>
                  </a:prstClr>
                </a:solidFill>
              </a:rPr>
              <a:pPr>
                <a:defRPr/>
              </a:pPr>
              <a:t>2/24/2020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534400" y="6356351"/>
            <a:ext cx="2743200" cy="365125"/>
          </a:xfrm>
          <a:prstGeom prst="rect">
            <a:avLst/>
          </a:prstGeom>
        </p:spPr>
        <p:txBody>
          <a:bodyPr/>
          <a:lstStyle>
            <a:lvl1pPr>
              <a:defRPr/>
            </a:lvl1pPr>
          </a:lstStyle>
          <a:p>
            <a:pPr defTabSz="457200">
              <a:defRPr/>
            </a:pPr>
            <a:fld id="{76EFAB2F-35EA-4F8C-B42B-FF5D22637C50}"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37093927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D9DADE5A-1D86-420F-A66F-6CFF3355E7A3}" type="datetimeFigureOut">
              <a:rPr lang="en-US">
                <a:solidFill>
                  <a:prstClr val="black">
                    <a:tint val="75000"/>
                  </a:prstClr>
                </a:solidFill>
              </a:rPr>
              <a:pPr>
                <a:defRPr/>
              </a:pPr>
              <a:t>2/24/2020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Tree>
    <p:extLst>
      <p:ext uri="{BB962C8B-B14F-4D97-AF65-F5344CB8AC3E}">
        <p14:creationId xmlns:p14="http://schemas.microsoft.com/office/powerpoint/2010/main" val="14130593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BE0920E-BE56-4203-8C39-5013435AC704}" type="datetimeFigureOut">
              <a:rPr lang="en-US">
                <a:solidFill>
                  <a:prstClr val="black">
                    <a:tint val="75000"/>
                  </a:prstClr>
                </a:solidFill>
              </a:rPr>
              <a:pPr>
                <a:defRPr/>
              </a:pPr>
              <a:t>2/24/2020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470BA9F0-3B0B-4C5A-AD18-E67566C9138B}"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1788818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lvl1pPr>
          </a:lstStyle>
          <a:p>
            <a:pPr>
              <a:defRPr/>
            </a:pPr>
            <a:fld id="{80D8E940-0B93-4771-8D72-0D9D70B27BE2}" type="datetimeFigureOut">
              <a:rPr lang="en-US">
                <a:solidFill>
                  <a:prstClr val="black">
                    <a:tint val="75000"/>
                  </a:prstClr>
                </a:solidFill>
              </a:rPr>
              <a:pPr>
                <a:defRPr/>
              </a:pPr>
              <a:t>2/24/2020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47563BC0-641B-43F8-B14B-D23E4CEB3E55}"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2498038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lvl1pPr>
          </a:lstStyle>
          <a:p>
            <a:pPr>
              <a:defRPr/>
            </a:pPr>
            <a:fld id="{AEF27ECA-C7D4-49B6-B022-C9D0BF5E3E4D}" type="datetimeFigureOut">
              <a:rPr lang="en-US">
                <a:solidFill>
                  <a:prstClr val="black">
                    <a:tint val="75000"/>
                  </a:prstClr>
                </a:solidFill>
              </a:rPr>
              <a:pPr>
                <a:defRPr/>
              </a:pPr>
              <a:t>2/24/2020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E6E3FF7D-38BA-4DA8-BCB9-B5601CDD6337}"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29015774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pPr>
              <a:defRPr/>
            </a:pPr>
            <a:fld id="{788E426C-F69A-4FD5-8862-2F3E704B5030}" type="datetimeFigureOut">
              <a:rPr lang="en-US">
                <a:solidFill>
                  <a:prstClr val="black">
                    <a:tint val="75000"/>
                  </a:prstClr>
                </a:solidFill>
              </a:rPr>
              <a:pPr>
                <a:defRPr/>
              </a:pPr>
              <a:t>2/24/2020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Tree>
    <p:extLst>
      <p:ext uri="{BB962C8B-B14F-4D97-AF65-F5344CB8AC3E}">
        <p14:creationId xmlns:p14="http://schemas.microsoft.com/office/powerpoint/2010/main" val="41038234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A07BC-6657-4C40-B171-8621DB011C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F711D94-B7CF-4B9A-A1A3-EF097F8CCB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662F6A-E5BB-4EFF-B7E1-DB1E0CD67552}"/>
              </a:ext>
            </a:extLst>
          </p:cNvPr>
          <p:cNvSpPr>
            <a:spLocks noGrp="1"/>
          </p:cNvSpPr>
          <p:nvPr>
            <p:ph type="dt" sz="half" idx="10"/>
          </p:nvPr>
        </p:nvSpPr>
        <p:spPr/>
        <p:txBody>
          <a:bodyPr/>
          <a:lstStyle/>
          <a:p>
            <a:fld id="{F9C7C35A-CA20-48C3-9FDA-403C47E4417A}" type="datetimeFigureOut">
              <a:rPr lang="en-US" smtClean="0"/>
              <a:t>2/24/2020</a:t>
            </a:fld>
            <a:endParaRPr lang="en-US"/>
          </a:p>
        </p:txBody>
      </p:sp>
      <p:sp>
        <p:nvSpPr>
          <p:cNvPr id="5" name="Footer Placeholder 4">
            <a:extLst>
              <a:ext uri="{FF2B5EF4-FFF2-40B4-BE49-F238E27FC236}">
                <a16:creationId xmlns:a16="http://schemas.microsoft.com/office/drawing/2014/main" id="{B79866E3-92BD-499F-99EB-B5F85FBFDA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038CF7-E6B9-4496-8456-3C74EC082959}"/>
              </a:ext>
            </a:extLst>
          </p:cNvPr>
          <p:cNvSpPr>
            <a:spLocks noGrp="1"/>
          </p:cNvSpPr>
          <p:nvPr>
            <p:ph type="sldNum" sz="quarter" idx="12"/>
          </p:nvPr>
        </p:nvSpPr>
        <p:spPr/>
        <p:txBody>
          <a:bodyPr/>
          <a:lstStyle/>
          <a:p>
            <a:fld id="{56236E93-18FF-4403-A20B-D49B2329B133}" type="slidenum">
              <a:rPr lang="en-US" smtClean="0"/>
              <a:t>‹#›</a:t>
            </a:fld>
            <a:endParaRPr lang="en-US"/>
          </a:p>
        </p:txBody>
      </p:sp>
      <p:pic>
        <p:nvPicPr>
          <p:cNvPr id="7" name="Picture 6" descr="A close up of a logo&#10;&#10;Description automatically generated">
            <a:extLst>
              <a:ext uri="{FF2B5EF4-FFF2-40B4-BE49-F238E27FC236}">
                <a16:creationId xmlns:a16="http://schemas.microsoft.com/office/drawing/2014/main" id="{07246BEA-EE51-4ED8-A5F0-D0E9C7711CD9}"/>
              </a:ext>
            </a:extLst>
          </p:cNvPr>
          <p:cNvPicPr>
            <a:picLocks noChangeAspect="1"/>
          </p:cNvPicPr>
          <p:nvPr userDrawn="1"/>
        </p:nvPicPr>
        <p:blipFill>
          <a:blip r:embed="rId2">
            <a:alphaModFix amt="23000"/>
            <a:extLst>
              <a:ext uri="{28A0092B-C50C-407E-A947-70E740481C1C}">
                <a14:useLocalDpi xmlns:a14="http://schemas.microsoft.com/office/drawing/2010/main" val="0"/>
              </a:ext>
            </a:extLst>
          </a:blip>
          <a:stretch>
            <a:fillRect/>
          </a:stretch>
        </p:blipFill>
        <p:spPr>
          <a:xfrm rot="16200000">
            <a:off x="9461428" y="4152507"/>
            <a:ext cx="3584536" cy="1413621"/>
          </a:xfrm>
          <a:prstGeom prst="rect">
            <a:avLst/>
          </a:prstGeom>
        </p:spPr>
      </p:pic>
    </p:spTree>
    <p:extLst>
      <p:ext uri="{BB962C8B-B14F-4D97-AF65-F5344CB8AC3E}">
        <p14:creationId xmlns:p14="http://schemas.microsoft.com/office/powerpoint/2010/main" val="25323710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5CA2697B-B79F-41A4-AB29-DF2410F1649F}" type="datetimeFigureOut">
              <a:rPr lang="en-US">
                <a:solidFill>
                  <a:prstClr val="black">
                    <a:tint val="75000"/>
                  </a:prstClr>
                </a:solidFill>
              </a:rPr>
              <a:pPr>
                <a:defRPr/>
              </a:pPr>
              <a:t>2/24/2020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61B9844B-D3D3-4252-86F7-9021D260A6AB}"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19475232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B53FC402-B2FB-48C5-8B49-26A1FAF0BB57}" type="datetimeFigureOut">
              <a:rPr lang="en-US">
                <a:solidFill>
                  <a:prstClr val="black">
                    <a:tint val="75000"/>
                  </a:prstClr>
                </a:solidFill>
              </a:rPr>
              <a:pPr>
                <a:defRPr/>
              </a:pPr>
              <a:t>2/24/2020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2BCCCAB8-5A69-4CD5-8E4C-3F71B7606B24}"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39416206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945EFE7B-181D-4F3F-97FA-137C10A5B5DE}" type="datetimeFigureOut">
              <a:rPr lang="en-US">
                <a:solidFill>
                  <a:prstClr val="black">
                    <a:tint val="75000"/>
                  </a:prstClr>
                </a:solidFill>
              </a:rPr>
              <a:pPr>
                <a:defRPr/>
              </a:pPr>
              <a:t>2/24/2020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B03DB66C-668F-490C-82E3-4884C0DCC627}"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12925647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E903277B-5F41-4735-82EF-1CD4F90CBF02}" type="datetimeFigureOut">
              <a:rPr lang="en-US">
                <a:solidFill>
                  <a:prstClr val="black">
                    <a:tint val="75000"/>
                  </a:prstClr>
                </a:solidFill>
              </a:rPr>
              <a:pPr>
                <a:defRPr/>
              </a:pPr>
              <a:t>2/24/2020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E1FFB2DD-393A-4507-9CEC-B876E1DA8529}"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2758118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23F9BB81-27B9-4238-8060-D51819CD62E2}" type="datetimeFigureOut">
              <a:rPr lang="en-US">
                <a:solidFill>
                  <a:prstClr val="black">
                    <a:tint val="75000"/>
                  </a:prstClr>
                </a:solidFill>
              </a:rPr>
              <a:pPr>
                <a:defRPr/>
              </a:pPr>
              <a:t>2/24/2020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147579E6-9DBD-46C0-B015-0392FD081D89}"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1405337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ltLang="en-US">
              <a:solidFill>
                <a:prstClr val="black">
                  <a:tint val="75000"/>
                </a:prstClr>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ltLang="en-US">
              <a:solidFill>
                <a:prstClr val="black">
                  <a:tint val="75000"/>
                </a:prstClr>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defTabSz="457200"/>
            <a:fld id="{28D3D292-A03D-4825-81E6-9C12ABB858DF}" type="slidenum">
              <a:rPr lang="en-US" altLang="en-US" smtClean="0">
                <a:solidFill>
                  <a:prstClr val="black"/>
                </a:solidFill>
              </a:rPr>
              <a:pPr defTabSz="457200"/>
              <a:t>‹#›</a:t>
            </a:fld>
            <a:endParaRPr lang="en-US" altLang="en-US">
              <a:solidFill>
                <a:prstClr val="black"/>
              </a:solidFill>
            </a:endParaRPr>
          </a:p>
        </p:txBody>
      </p:sp>
    </p:spTree>
    <p:extLst>
      <p:ext uri="{BB962C8B-B14F-4D97-AF65-F5344CB8AC3E}">
        <p14:creationId xmlns:p14="http://schemas.microsoft.com/office/powerpoint/2010/main" val="3211835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a:prstGeom prst="rect">
            <a:avLst/>
          </a:prstGeom>
        </p:spPr>
        <p:txBody>
          <a:bodyPr/>
          <a:lstStyle>
            <a:lvl1pPr>
              <a:defRPr>
                <a:solidFill>
                  <a:srgbClr val="46464A">
                    <a:shade val="90000"/>
                  </a:srgbClr>
                </a:solidFill>
              </a:defRPr>
            </a:lvl1pPr>
          </a:lstStyle>
          <a:p>
            <a:pPr>
              <a:defRPr/>
            </a:pPr>
            <a:endParaRPr lang="en-US"/>
          </a:p>
        </p:txBody>
      </p:sp>
      <p:sp>
        <p:nvSpPr>
          <p:cNvPr id="4" name="Footer Placeholder 21"/>
          <p:cNvSpPr>
            <a:spLocks noGrp="1"/>
          </p:cNvSpPr>
          <p:nvPr>
            <p:ph type="ftr" sz="quarter" idx="11"/>
          </p:nvPr>
        </p:nvSpPr>
        <p:spPr>
          <a:xfrm>
            <a:off x="4165600" y="6356351"/>
            <a:ext cx="3860800" cy="365125"/>
          </a:xfrm>
          <a:prstGeom prst="rect">
            <a:avLst/>
          </a:prstGeom>
        </p:spPr>
        <p:txBody>
          <a:bodyPr/>
          <a:lstStyle>
            <a:lvl1pPr>
              <a:defRPr>
                <a:solidFill>
                  <a:srgbClr val="46464A">
                    <a:shade val="90000"/>
                  </a:srgbClr>
                </a:solidFill>
              </a:defRPr>
            </a:lvl1pPr>
          </a:lstStyle>
          <a:p>
            <a:pPr>
              <a:defRPr/>
            </a:pPr>
            <a:r>
              <a:rPr lang="en-US"/>
              <a:t>IRB # 100863</a:t>
            </a:r>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424246"/>
                </a:solidFill>
              </a:defRPr>
            </a:lvl1pPr>
          </a:lstStyle>
          <a:p>
            <a:fld id="{AD8C5752-3634-4A47-A36B-784E85709ABA}" type="slidenum">
              <a:rPr lang="en-US" altLang="en-US"/>
              <a:pPr/>
              <a:t>‹#›</a:t>
            </a:fld>
            <a:endParaRPr lang="en-US" altLang="en-US"/>
          </a:p>
        </p:txBody>
      </p:sp>
    </p:spTree>
    <p:extLst>
      <p:ext uri="{BB962C8B-B14F-4D97-AF65-F5344CB8AC3E}">
        <p14:creationId xmlns:p14="http://schemas.microsoft.com/office/powerpoint/2010/main" val="1431984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2/24/2020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61825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2/24/2020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1706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2/24/2020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0715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1EAF1-B055-432B-A185-3A4CF7E1CA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E1501F-279F-4DA6-8FE1-6BC19295FB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9E74F0-B11D-44CD-B8D7-4D237C83BE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33B4E7-C494-4723-885B-9AB2117BCC05}"/>
              </a:ext>
            </a:extLst>
          </p:cNvPr>
          <p:cNvSpPr>
            <a:spLocks noGrp="1"/>
          </p:cNvSpPr>
          <p:nvPr>
            <p:ph type="dt" sz="half" idx="10"/>
          </p:nvPr>
        </p:nvSpPr>
        <p:spPr/>
        <p:txBody>
          <a:bodyPr/>
          <a:lstStyle/>
          <a:p>
            <a:fld id="{F9C7C35A-CA20-48C3-9FDA-403C47E4417A}" type="datetimeFigureOut">
              <a:rPr lang="en-US" smtClean="0"/>
              <a:t>2/24/2020</a:t>
            </a:fld>
            <a:endParaRPr lang="en-US"/>
          </a:p>
        </p:txBody>
      </p:sp>
      <p:sp>
        <p:nvSpPr>
          <p:cNvPr id="6" name="Footer Placeholder 5">
            <a:extLst>
              <a:ext uri="{FF2B5EF4-FFF2-40B4-BE49-F238E27FC236}">
                <a16:creationId xmlns:a16="http://schemas.microsoft.com/office/drawing/2014/main" id="{32274B3A-53B6-45C6-A91B-F70C5CBFBD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EF48A2-035E-4474-9798-1D6C1251D2A5}"/>
              </a:ext>
            </a:extLst>
          </p:cNvPr>
          <p:cNvSpPr>
            <a:spLocks noGrp="1"/>
          </p:cNvSpPr>
          <p:nvPr>
            <p:ph type="sldNum" sz="quarter" idx="12"/>
          </p:nvPr>
        </p:nvSpPr>
        <p:spPr/>
        <p:txBody>
          <a:bodyPr/>
          <a:lstStyle/>
          <a:p>
            <a:fld id="{56236E93-18FF-4403-A20B-D49B2329B133}" type="slidenum">
              <a:rPr lang="en-US" smtClean="0"/>
              <a:t>‹#›</a:t>
            </a:fld>
            <a:endParaRPr lang="en-US"/>
          </a:p>
        </p:txBody>
      </p:sp>
      <p:pic>
        <p:nvPicPr>
          <p:cNvPr id="8" name="Picture 7" descr="A close up of a logo&#10;&#10;Description automatically generated">
            <a:extLst>
              <a:ext uri="{FF2B5EF4-FFF2-40B4-BE49-F238E27FC236}">
                <a16:creationId xmlns:a16="http://schemas.microsoft.com/office/drawing/2014/main" id="{6B8F2F84-249B-4EE3-B8BB-783E18DCC5BD}"/>
              </a:ext>
            </a:extLst>
          </p:cNvPr>
          <p:cNvPicPr>
            <a:picLocks noChangeAspect="1"/>
          </p:cNvPicPr>
          <p:nvPr userDrawn="1"/>
        </p:nvPicPr>
        <p:blipFill>
          <a:blip r:embed="rId2">
            <a:alphaModFix amt="23000"/>
            <a:extLst>
              <a:ext uri="{28A0092B-C50C-407E-A947-70E740481C1C}">
                <a14:useLocalDpi xmlns:a14="http://schemas.microsoft.com/office/drawing/2010/main" val="0"/>
              </a:ext>
            </a:extLst>
          </a:blip>
          <a:stretch>
            <a:fillRect/>
          </a:stretch>
        </p:blipFill>
        <p:spPr>
          <a:xfrm rot="16200000">
            <a:off x="9461428" y="4152507"/>
            <a:ext cx="3584536" cy="1413621"/>
          </a:xfrm>
          <a:prstGeom prst="rect">
            <a:avLst/>
          </a:prstGeom>
        </p:spPr>
      </p:pic>
    </p:spTree>
    <p:extLst>
      <p:ext uri="{BB962C8B-B14F-4D97-AF65-F5344CB8AC3E}">
        <p14:creationId xmlns:p14="http://schemas.microsoft.com/office/powerpoint/2010/main" val="22856697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14FE047-6A3D-474E-99AE-D81EAF1F8B05}" type="datetimeFigureOut">
              <a:rPr lang="en-US" smtClean="0">
                <a:solidFill>
                  <a:prstClr val="black">
                    <a:tint val="75000"/>
                  </a:prstClr>
                </a:solidFill>
              </a:rPr>
              <a:pPr/>
              <a:t>2/24/2020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93159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14FE047-6A3D-474E-99AE-D81EAF1F8B05}" type="datetimeFigureOut">
              <a:rPr lang="en-US" smtClean="0">
                <a:solidFill>
                  <a:prstClr val="black">
                    <a:tint val="75000"/>
                  </a:prstClr>
                </a:solidFill>
              </a:rPr>
              <a:pPr/>
              <a:t>2/24/2020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04172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14FE047-6A3D-474E-99AE-D81EAF1F8B05}" type="datetimeFigureOut">
              <a:rPr lang="en-US" smtClean="0">
                <a:solidFill>
                  <a:prstClr val="black">
                    <a:tint val="75000"/>
                  </a:prstClr>
                </a:solidFill>
              </a:rPr>
              <a:pPr/>
              <a:t>2/24/2020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42968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4FE047-6A3D-474E-99AE-D81EAF1F8B05}" type="datetimeFigureOut">
              <a:rPr lang="en-US" smtClean="0">
                <a:solidFill>
                  <a:prstClr val="black">
                    <a:tint val="75000"/>
                  </a:prstClr>
                </a:solidFill>
              </a:rPr>
              <a:pPr/>
              <a:t>2/24/2020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391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Blank_Comple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19237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4FE047-6A3D-474E-99AE-D81EAF1F8B05}" type="datetimeFigureOut">
              <a:rPr lang="en-US" smtClean="0">
                <a:solidFill>
                  <a:prstClr val="black">
                    <a:tint val="75000"/>
                  </a:prstClr>
                </a:solidFill>
              </a:rPr>
              <a:pPr/>
              <a:t>2/24/2020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83218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4FE047-6A3D-474E-99AE-D81EAF1F8B05}" type="datetimeFigureOut">
              <a:rPr lang="en-US" smtClean="0">
                <a:solidFill>
                  <a:prstClr val="black">
                    <a:tint val="75000"/>
                  </a:prstClr>
                </a:solidFill>
              </a:rPr>
              <a:pPr/>
              <a:t>2/24/2020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31329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2/24/2020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8512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2/24/2020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59477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8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p>
            <a:r>
              <a:rPr lang="en-US"/>
              <a:t>Click to edit Master title style</a:t>
            </a:r>
            <a:endParaRPr/>
          </a:p>
        </p:txBody>
      </p:sp>
      <p:sp>
        <p:nvSpPr>
          <p:cNvPr id="3" name="Rectangle 6"/>
          <p:cNvSpPr>
            <a:spLocks noGrp="1"/>
          </p:cNvSpPr>
          <p:nvPr>
            <p:ph type="dt" sz="half" idx="10"/>
          </p:nvPr>
        </p:nvSpPr>
        <p:spPr>
          <a:xfrm>
            <a:off x="9347200" y="76200"/>
            <a:ext cx="1828800" cy="228600"/>
          </a:xfrm>
        </p:spPr>
        <p:txBody>
          <a:bodyPr/>
          <a:lstStyle>
            <a:lvl1pPr algn="r" fontAlgn="auto">
              <a:spcBef>
                <a:spcPts val="0"/>
              </a:spcBef>
              <a:spcAft>
                <a:spcPts val="0"/>
              </a:spcAft>
              <a:defRPr>
                <a:latin typeface="+mn-lt"/>
              </a:defRPr>
            </a:lvl1pPr>
            <a:extLst/>
          </a:lstStyle>
          <a:p>
            <a:pPr>
              <a:defRPr/>
            </a:pPr>
            <a:endParaRPr lang="en-US">
              <a:solidFill>
                <a:prstClr val="black">
                  <a:tint val="75000"/>
                </a:prstClr>
              </a:solidFill>
            </a:endParaRPr>
          </a:p>
        </p:txBody>
      </p:sp>
      <p:sp>
        <p:nvSpPr>
          <p:cNvPr id="4" name="Rectangle 3"/>
          <p:cNvSpPr>
            <a:spLocks noGrp="1"/>
          </p:cNvSpPr>
          <p:nvPr>
            <p:ph type="sldNum" sz="quarter" idx="11"/>
          </p:nvPr>
        </p:nvSpPr>
        <p:spPr/>
        <p:txBody>
          <a:bodyPr/>
          <a:lstStyle>
            <a:lvl1pPr>
              <a:defRPr/>
            </a:lvl1pPr>
            <a:extLst/>
          </a:lstStyle>
          <a:p>
            <a:pPr>
              <a:defRPr/>
            </a:pPr>
            <a:fld id="{D8C09ECE-CD50-447D-86B1-FC2155D02220}" type="slidenum">
              <a:rPr lang="en-US">
                <a:solidFill>
                  <a:prstClr val="black">
                    <a:tint val="75000"/>
                  </a:prstClr>
                </a:solidFill>
              </a:rPr>
              <a:pPr>
                <a:defRPr/>
              </a:pPr>
              <a:t>‹#›</a:t>
            </a:fld>
            <a:endParaRPr lang="en-US">
              <a:solidFill>
                <a:prstClr val="black">
                  <a:tint val="75000"/>
                </a:prstClr>
              </a:solidFill>
            </a:endParaRPr>
          </a:p>
        </p:txBody>
      </p:sp>
      <p:sp>
        <p:nvSpPr>
          <p:cNvPr id="5" name="Rectangle 9"/>
          <p:cNvSpPr>
            <a:spLocks noGrp="1"/>
          </p:cNvSpPr>
          <p:nvPr>
            <p:ph type="ftr" sz="quarter" idx="12"/>
          </p:nvPr>
        </p:nvSpPr>
        <p:spPr/>
        <p:txBody>
          <a:bodyPr/>
          <a:lstStyle>
            <a:lvl1pPr>
              <a:defRPr/>
            </a:lvl1pPr>
            <a:extLst/>
          </a:lstStyle>
          <a:p>
            <a:pPr>
              <a:defRPr/>
            </a:pPr>
            <a:r>
              <a:rPr lang="en-US">
                <a:solidFill>
                  <a:prstClr val="black">
                    <a:tint val="75000"/>
                  </a:prstClr>
                </a:solidFill>
              </a:rPr>
              <a:t>State of Tennessee Technical Assistance Grant IRB # 100756</a:t>
            </a:r>
          </a:p>
        </p:txBody>
      </p:sp>
    </p:spTree>
    <p:extLst>
      <p:ext uri="{BB962C8B-B14F-4D97-AF65-F5344CB8AC3E}">
        <p14:creationId xmlns:p14="http://schemas.microsoft.com/office/powerpoint/2010/main" val="3499135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4F79A-0C06-404E-980B-124E8D8FE4C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1E69C8-1ED7-4C54-BCDB-CA12F1B69B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F6E4694-DB5D-4703-9F88-3F733073DE3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57E72A-3704-4DD2-9EFE-3B1E642F09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2D5C3D-08A6-4BB0-990A-A5D07286E2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695FB7-8E99-4650-ADBE-A130C3AB15A1}"/>
              </a:ext>
            </a:extLst>
          </p:cNvPr>
          <p:cNvSpPr>
            <a:spLocks noGrp="1"/>
          </p:cNvSpPr>
          <p:nvPr>
            <p:ph type="dt" sz="half" idx="10"/>
          </p:nvPr>
        </p:nvSpPr>
        <p:spPr/>
        <p:txBody>
          <a:bodyPr/>
          <a:lstStyle/>
          <a:p>
            <a:fld id="{F9C7C35A-CA20-48C3-9FDA-403C47E4417A}" type="datetimeFigureOut">
              <a:rPr lang="en-US" smtClean="0"/>
              <a:t>2/24/2020</a:t>
            </a:fld>
            <a:endParaRPr lang="en-US"/>
          </a:p>
        </p:txBody>
      </p:sp>
      <p:sp>
        <p:nvSpPr>
          <p:cNvPr id="8" name="Footer Placeholder 7">
            <a:extLst>
              <a:ext uri="{FF2B5EF4-FFF2-40B4-BE49-F238E27FC236}">
                <a16:creationId xmlns:a16="http://schemas.microsoft.com/office/drawing/2014/main" id="{6C1872DB-94CA-4212-9834-3514454729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2757A7-DCBC-404E-8BD4-F7BC441761BA}"/>
              </a:ext>
            </a:extLst>
          </p:cNvPr>
          <p:cNvSpPr>
            <a:spLocks noGrp="1"/>
          </p:cNvSpPr>
          <p:nvPr>
            <p:ph type="sldNum" sz="quarter" idx="12"/>
          </p:nvPr>
        </p:nvSpPr>
        <p:spPr/>
        <p:txBody>
          <a:bodyPr/>
          <a:lstStyle/>
          <a:p>
            <a:fld id="{56236E93-18FF-4403-A20B-D49B2329B133}" type="slidenum">
              <a:rPr lang="en-US" smtClean="0"/>
              <a:t>‹#›</a:t>
            </a:fld>
            <a:endParaRPr lang="en-US"/>
          </a:p>
        </p:txBody>
      </p:sp>
      <p:pic>
        <p:nvPicPr>
          <p:cNvPr id="10" name="Picture 9" descr="A close up of a logo&#10;&#10;Description automatically generated">
            <a:extLst>
              <a:ext uri="{FF2B5EF4-FFF2-40B4-BE49-F238E27FC236}">
                <a16:creationId xmlns:a16="http://schemas.microsoft.com/office/drawing/2014/main" id="{1F61EBDE-3F20-4085-96FC-B14B905316D5}"/>
              </a:ext>
            </a:extLst>
          </p:cNvPr>
          <p:cNvPicPr>
            <a:picLocks noChangeAspect="1"/>
          </p:cNvPicPr>
          <p:nvPr userDrawn="1"/>
        </p:nvPicPr>
        <p:blipFill>
          <a:blip r:embed="rId2">
            <a:alphaModFix amt="23000"/>
            <a:extLst>
              <a:ext uri="{28A0092B-C50C-407E-A947-70E740481C1C}">
                <a14:useLocalDpi xmlns:a14="http://schemas.microsoft.com/office/drawing/2010/main" val="0"/>
              </a:ext>
            </a:extLst>
          </a:blip>
          <a:stretch>
            <a:fillRect/>
          </a:stretch>
        </p:blipFill>
        <p:spPr>
          <a:xfrm rot="16200000">
            <a:off x="9461428" y="4152507"/>
            <a:ext cx="3584536" cy="1413621"/>
          </a:xfrm>
          <a:prstGeom prst="rect">
            <a:avLst/>
          </a:prstGeom>
        </p:spPr>
      </p:pic>
    </p:spTree>
    <p:extLst>
      <p:ext uri="{BB962C8B-B14F-4D97-AF65-F5344CB8AC3E}">
        <p14:creationId xmlns:p14="http://schemas.microsoft.com/office/powerpoint/2010/main" val="28425828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Heading Only">
    <p:spTree>
      <p:nvGrpSpPr>
        <p:cNvPr id="1" name=""/>
        <p:cNvGrpSpPr/>
        <p:nvPr/>
      </p:nvGrpSpPr>
      <p:grpSpPr>
        <a:xfrm>
          <a:off x="0" y="0"/>
          <a:ext cx="0" cy="0"/>
          <a:chOff x="0" y="0"/>
          <a:chExt cx="0" cy="0"/>
        </a:xfrm>
      </p:grpSpPr>
      <p:sp>
        <p:nvSpPr>
          <p:cNvPr id="29" name="Rectangle 2"/>
          <p:cNvSpPr>
            <a:spLocks noGrp="1"/>
          </p:cNvSpPr>
          <p:nvPr>
            <p:ph type="title"/>
          </p:nvPr>
        </p:nvSpPr>
        <p:spPr/>
        <p:txBody>
          <a:bodyPr/>
          <a:lstStyle/>
          <a:p>
            <a:r>
              <a:rPr lang="en-US"/>
              <a:t>Click to edit Master title style</a:t>
            </a:r>
            <a:endParaRPr/>
          </a:p>
        </p:txBody>
      </p:sp>
      <p:sp>
        <p:nvSpPr>
          <p:cNvPr id="11" name="Text Placeholder 10"/>
          <p:cNvSpPr>
            <a:spLocks noGrp="1"/>
          </p:cNvSpPr>
          <p:nvPr>
            <p:ph type="body" sz="quarter" idx="17"/>
          </p:nvPr>
        </p:nvSpPr>
        <p:spPr>
          <a:xfrm>
            <a:off x="1320800" y="1751015"/>
            <a:ext cx="9042400" cy="4267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p:cNvSpPr>
          <p:nvPr>
            <p:ph type="dt" sz="half" idx="18"/>
          </p:nvPr>
        </p:nvSpPr>
        <p:spPr>
          <a:xfrm>
            <a:off x="9347200" y="76200"/>
            <a:ext cx="1828800" cy="228600"/>
          </a:xfrm>
        </p:spPr>
        <p:txBody>
          <a:bodyPr/>
          <a:lstStyle>
            <a:lvl1pPr algn="r" fontAlgn="auto">
              <a:spcBef>
                <a:spcPts val="0"/>
              </a:spcBef>
              <a:spcAft>
                <a:spcPts val="0"/>
              </a:spcAft>
              <a:defRPr>
                <a:latin typeface="+mn-lt"/>
              </a:defRPr>
            </a:lvl1pPr>
            <a:extLst/>
          </a:lstStyle>
          <a:p>
            <a:pPr>
              <a:defRPr/>
            </a:pPr>
            <a:fld id="{C246287F-A267-443E-8FD2-730F6E72BEB6}" type="datetime1">
              <a:rPr lang="en-US" smtClean="0">
                <a:solidFill>
                  <a:srgbClr val="303030"/>
                </a:solidFill>
              </a:rPr>
              <a:pPr>
                <a:defRPr/>
              </a:pPr>
              <a:t>2/24/2020</a:t>
            </a:fld>
            <a:endParaRPr lang="en-US">
              <a:solidFill>
                <a:srgbClr val="303030"/>
              </a:solidFill>
            </a:endParaRPr>
          </a:p>
        </p:txBody>
      </p:sp>
      <p:sp>
        <p:nvSpPr>
          <p:cNvPr id="6" name="Rectangle 5"/>
          <p:cNvSpPr>
            <a:spLocks noGrp="1"/>
          </p:cNvSpPr>
          <p:nvPr>
            <p:ph type="sldNum" sz="quarter" idx="19"/>
          </p:nvPr>
        </p:nvSpPr>
        <p:spPr/>
        <p:txBody>
          <a:bodyPr/>
          <a:lstStyle>
            <a:lvl1pPr>
              <a:defRPr/>
            </a:lvl1pPr>
            <a:extLst/>
          </a:lstStyle>
          <a:p>
            <a:pPr>
              <a:defRPr/>
            </a:pPr>
            <a:fld id="{5C8A9B3A-760F-40B6-96B8-2228D4F1F5A4}" type="slidenum">
              <a:rPr lang="en-US">
                <a:solidFill>
                  <a:prstClr val="black">
                    <a:tint val="75000"/>
                  </a:prstClr>
                </a:solidFill>
              </a:rPr>
              <a:pPr>
                <a:defRPr/>
              </a:pPr>
              <a:t>‹#›</a:t>
            </a:fld>
            <a:endParaRPr lang="en-US">
              <a:solidFill>
                <a:prstClr val="black">
                  <a:tint val="75000"/>
                </a:prstClr>
              </a:solidFill>
            </a:endParaRPr>
          </a:p>
        </p:txBody>
      </p:sp>
      <p:sp>
        <p:nvSpPr>
          <p:cNvPr id="7" name="Rectangle 9"/>
          <p:cNvSpPr>
            <a:spLocks noGrp="1"/>
          </p:cNvSpPr>
          <p:nvPr>
            <p:ph type="ftr" sz="quarter" idx="20"/>
          </p:nvPr>
        </p:nvSpPr>
        <p:spPr/>
        <p:txBody>
          <a:bodyPr/>
          <a:lstStyle>
            <a:lvl1pPr>
              <a:defRPr/>
            </a:lvl1pPr>
            <a:extLst/>
          </a:lstStyle>
          <a:p>
            <a:pPr>
              <a:defRPr/>
            </a:pPr>
            <a:r>
              <a:rPr lang="en-US">
                <a:solidFill>
                  <a:srgbClr val="303030"/>
                </a:solidFill>
              </a:rPr>
              <a:t>Lane &amp; Oakes</a:t>
            </a:r>
            <a:endParaRPr lang="en-US" dirty="0">
              <a:solidFill>
                <a:srgbClr val="303030"/>
              </a:solidFill>
            </a:endParaRPr>
          </a:p>
        </p:txBody>
      </p:sp>
    </p:spTree>
    <p:extLst>
      <p:ext uri="{BB962C8B-B14F-4D97-AF65-F5344CB8AC3E}">
        <p14:creationId xmlns:p14="http://schemas.microsoft.com/office/powerpoint/2010/main" val="11947993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p:txBody>
          <a:bodyPr/>
          <a:lstStyle>
            <a:lvl1pPr>
              <a:defRPr/>
            </a:lvl1pPr>
          </a:lstStyle>
          <a:p>
            <a:pPr>
              <a:defRPr/>
            </a:pPr>
            <a:endParaRPr lang="en-US">
              <a:solidFill>
                <a:srgbClr val="46464A">
                  <a:shade val="90000"/>
                </a:srgbClr>
              </a:solidFill>
            </a:endParaRPr>
          </a:p>
        </p:txBody>
      </p:sp>
      <p:sp>
        <p:nvSpPr>
          <p:cNvPr id="4" name="Footer Placeholder 21"/>
          <p:cNvSpPr>
            <a:spLocks noGrp="1"/>
          </p:cNvSpPr>
          <p:nvPr>
            <p:ph type="ftr" sz="quarter" idx="11"/>
          </p:nvPr>
        </p:nvSpPr>
        <p:spPr/>
        <p:txBody>
          <a:bodyPr/>
          <a:lstStyle>
            <a:lvl1pPr>
              <a:defRPr/>
            </a:lvl1pPr>
          </a:lstStyle>
          <a:p>
            <a:pPr>
              <a:defRPr/>
            </a:pPr>
            <a:r>
              <a:rPr lang="en-US">
                <a:solidFill>
                  <a:srgbClr val="46464A">
                    <a:shade val="90000"/>
                  </a:srgbClr>
                </a:solidFill>
              </a:rPr>
              <a:t>IRB # 100863</a:t>
            </a:r>
          </a:p>
        </p:txBody>
      </p:sp>
      <p:sp>
        <p:nvSpPr>
          <p:cNvPr id="5" name="Slide Number Placeholder 17"/>
          <p:cNvSpPr>
            <a:spLocks noGrp="1"/>
          </p:cNvSpPr>
          <p:nvPr>
            <p:ph type="sldNum" sz="quarter" idx="12"/>
          </p:nvPr>
        </p:nvSpPr>
        <p:spPr/>
        <p:txBody>
          <a:bodyPr/>
          <a:lstStyle>
            <a:lvl1pPr>
              <a:defRPr/>
            </a:lvl1pPr>
          </a:lstStyle>
          <a:p>
            <a:pPr>
              <a:defRPr/>
            </a:pPr>
            <a:fld id="{F37D365C-14BA-4E89-A6F0-6574D271F140}" type="slidenum">
              <a:rPr lang="en-US">
                <a:solidFill>
                  <a:srgbClr val="46464A">
                    <a:shade val="90000"/>
                  </a:srgbClr>
                </a:solidFill>
              </a:rPr>
              <a:pPr>
                <a:defRPr/>
              </a:pPr>
              <a:t>‹#›</a:t>
            </a:fld>
            <a:endParaRPr lang="en-US">
              <a:solidFill>
                <a:srgbClr val="46464A">
                  <a:shade val="90000"/>
                </a:srgbClr>
              </a:solidFill>
            </a:endParaRPr>
          </a:p>
        </p:txBody>
      </p:sp>
    </p:spTree>
    <p:extLst>
      <p:ext uri="{BB962C8B-B14F-4D97-AF65-F5344CB8AC3E}">
        <p14:creationId xmlns:p14="http://schemas.microsoft.com/office/powerpoint/2010/main" val="26408703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Heading Only">
    <p:spTree>
      <p:nvGrpSpPr>
        <p:cNvPr id="1" name=""/>
        <p:cNvGrpSpPr/>
        <p:nvPr/>
      </p:nvGrpSpPr>
      <p:grpSpPr>
        <a:xfrm>
          <a:off x="0" y="0"/>
          <a:ext cx="0" cy="0"/>
          <a:chOff x="0" y="0"/>
          <a:chExt cx="0" cy="0"/>
        </a:xfrm>
      </p:grpSpPr>
      <p:sp>
        <p:nvSpPr>
          <p:cNvPr id="29" name="Rectangle 2"/>
          <p:cNvSpPr>
            <a:spLocks noGrp="1"/>
          </p:cNvSpPr>
          <p:nvPr>
            <p:ph type="title"/>
          </p:nvPr>
        </p:nvSpPr>
        <p:spPr/>
        <p:txBody>
          <a:bodyPr/>
          <a:lstStyle/>
          <a:p>
            <a:r>
              <a:rPr lang="en-US"/>
              <a:t>Click to edit Master title style</a:t>
            </a:r>
            <a:endParaRPr/>
          </a:p>
        </p:txBody>
      </p:sp>
      <p:sp>
        <p:nvSpPr>
          <p:cNvPr id="19" name="Rectangle 8"/>
          <p:cNvSpPr>
            <a:spLocks noGrp="1"/>
          </p:cNvSpPr>
          <p:nvPr>
            <p:ph type="body" sz="quarter" idx="13"/>
          </p:nvPr>
        </p:nvSpPr>
        <p:spPr>
          <a:xfrm>
            <a:off x="406400" y="381000"/>
            <a:ext cx="10769600"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lang="en-US" dirty="0"/>
              <a:t>Click to edit Master text styles</a:t>
            </a:r>
          </a:p>
        </p:txBody>
      </p:sp>
      <p:sp>
        <p:nvSpPr>
          <p:cNvPr id="11" name="Text Placeholder 10"/>
          <p:cNvSpPr>
            <a:spLocks noGrp="1"/>
          </p:cNvSpPr>
          <p:nvPr>
            <p:ph type="body" sz="quarter" idx="17"/>
          </p:nvPr>
        </p:nvSpPr>
        <p:spPr>
          <a:xfrm>
            <a:off x="1320800" y="1143000"/>
            <a:ext cx="90424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p:cNvSpPr>
          <p:nvPr>
            <p:ph type="dt" sz="half" idx="18"/>
          </p:nvPr>
        </p:nvSpPr>
        <p:spPr>
          <a:xfrm>
            <a:off x="9347200" y="76200"/>
            <a:ext cx="1828800" cy="228600"/>
          </a:xfrm>
        </p:spPr>
        <p:txBody>
          <a:bodyPr/>
          <a:lstStyle>
            <a:lvl1pPr algn="r" fontAlgn="auto">
              <a:spcBef>
                <a:spcPts val="0"/>
              </a:spcBef>
              <a:spcAft>
                <a:spcPts val="0"/>
              </a:spcAft>
              <a:defRPr>
                <a:latin typeface="+mn-lt"/>
              </a:defRPr>
            </a:lvl1pPr>
            <a:extLst/>
          </a:lstStyle>
          <a:p>
            <a:pPr>
              <a:defRPr/>
            </a:pPr>
            <a:endParaRPr lang="en-US">
              <a:solidFill>
                <a:srgbClr val="303030"/>
              </a:solidFill>
            </a:endParaRPr>
          </a:p>
        </p:txBody>
      </p:sp>
      <p:sp>
        <p:nvSpPr>
          <p:cNvPr id="6" name="Rectangle 5"/>
          <p:cNvSpPr>
            <a:spLocks noGrp="1"/>
          </p:cNvSpPr>
          <p:nvPr>
            <p:ph type="sldNum" sz="quarter" idx="19"/>
          </p:nvPr>
        </p:nvSpPr>
        <p:spPr/>
        <p:txBody>
          <a:bodyPr/>
          <a:lstStyle>
            <a:lvl1pPr>
              <a:defRPr/>
            </a:lvl1pPr>
            <a:extLst/>
          </a:lstStyle>
          <a:p>
            <a:pPr>
              <a:defRPr/>
            </a:pPr>
            <a:fld id="{5C8A9B3A-760F-40B6-96B8-2228D4F1F5A4}" type="slidenum">
              <a:rPr lang="en-US">
                <a:solidFill>
                  <a:prstClr val="black">
                    <a:tint val="75000"/>
                  </a:prstClr>
                </a:solidFill>
              </a:rPr>
              <a:pPr>
                <a:defRPr/>
              </a:pPr>
              <a:t>‹#›</a:t>
            </a:fld>
            <a:endParaRPr lang="en-US">
              <a:solidFill>
                <a:prstClr val="black">
                  <a:tint val="75000"/>
                </a:prstClr>
              </a:solidFill>
            </a:endParaRPr>
          </a:p>
        </p:txBody>
      </p:sp>
      <p:sp>
        <p:nvSpPr>
          <p:cNvPr id="7" name="Rectangle 9"/>
          <p:cNvSpPr>
            <a:spLocks noGrp="1"/>
          </p:cNvSpPr>
          <p:nvPr>
            <p:ph type="ftr" sz="quarter" idx="20"/>
          </p:nvPr>
        </p:nvSpPr>
        <p:spPr/>
        <p:txBody>
          <a:bodyPr/>
          <a:lstStyle>
            <a:lvl1pPr>
              <a:defRPr/>
            </a:lvl1pPr>
            <a:extLst/>
          </a:lstStyle>
          <a:p>
            <a:pPr>
              <a:defRPr/>
            </a:pPr>
            <a:r>
              <a:rPr lang="en-US">
                <a:solidFill>
                  <a:srgbClr val="303030"/>
                </a:solidFill>
              </a:rPr>
              <a:t>State of Tennessee Technical Assistance Grant IRB # 100756</a:t>
            </a:r>
            <a:endParaRPr lang="en-US" dirty="0">
              <a:solidFill>
                <a:srgbClr val="303030"/>
              </a:solidFill>
            </a:endParaRPr>
          </a:p>
        </p:txBody>
      </p:sp>
    </p:spTree>
    <p:extLst>
      <p:ext uri="{BB962C8B-B14F-4D97-AF65-F5344CB8AC3E}">
        <p14:creationId xmlns:p14="http://schemas.microsoft.com/office/powerpoint/2010/main" val="22606099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solidFill>
                  <a:srgbClr val="505153"/>
                </a:solidFill>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583953" y="6096001"/>
            <a:ext cx="2844800" cy="365125"/>
          </a:xfrm>
        </p:spPr>
        <p:txBody>
          <a:bodyPr/>
          <a:lstStyle/>
          <a:p>
            <a:fld id="{035D6842-5288-47EC-AC5D-3E99719A83B0}" type="datetimeFigureOut">
              <a:rPr lang="en-US" smtClean="0">
                <a:solidFill>
                  <a:prstClr val="black">
                    <a:tint val="75000"/>
                  </a:prstClr>
                </a:solidFill>
              </a:rPr>
              <a:pPr/>
              <a:t>2/24/2020</a:t>
            </a:fld>
            <a:endParaRPr lang="en-US">
              <a:solidFill>
                <a:prstClr val="black">
                  <a:tint val="75000"/>
                </a:prstClr>
              </a:solidFill>
            </a:endParaRPr>
          </a:p>
        </p:txBody>
      </p:sp>
      <p:sp>
        <p:nvSpPr>
          <p:cNvPr id="5" name="Footer Placeholder 4"/>
          <p:cNvSpPr>
            <a:spLocks noGrp="1"/>
          </p:cNvSpPr>
          <p:nvPr>
            <p:ph type="ftr" sz="quarter" idx="11"/>
          </p:nvPr>
        </p:nvSpPr>
        <p:spPr>
          <a:xfrm>
            <a:off x="4165600" y="6096001"/>
            <a:ext cx="3860800" cy="365125"/>
          </a:xfr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8432800" y="6096001"/>
            <a:ext cx="2844800" cy="365125"/>
          </a:xfrm>
        </p:spPr>
        <p:txBody>
          <a:bodyPr/>
          <a:lstStyle/>
          <a:p>
            <a:fld id="{F96D8484-BC40-4D68-9C59-73C520390100}" type="slidenum">
              <a:rPr lang="en-US" smtClean="0">
                <a:solidFill>
                  <a:prstClr val="black">
                    <a:tint val="75000"/>
                  </a:prstClr>
                </a:solidFill>
              </a:rPr>
              <a:pPr/>
              <a:t>‹#›</a:t>
            </a:fld>
            <a:endParaRPr lang="en-US">
              <a:solidFill>
                <a:prstClr val="black">
                  <a:tint val="75000"/>
                </a:prstClr>
              </a:solidFill>
            </a:endParaRPr>
          </a:p>
        </p:txBody>
      </p:sp>
      <p:sp>
        <p:nvSpPr>
          <p:cNvPr id="9" name="Rectangle 8"/>
          <p:cNvSpPr/>
          <p:nvPr userDrawn="1"/>
        </p:nvSpPr>
        <p:spPr>
          <a:xfrm>
            <a:off x="203201" y="152400"/>
            <a:ext cx="11785600" cy="6553200"/>
          </a:xfrm>
          <a:prstGeom prst="rect">
            <a:avLst/>
          </a:prstGeom>
          <a:noFill/>
          <a:ln w="9525" cmpd="sng">
            <a:gradFill flip="none" rotWithShape="1">
              <a:gsLst>
                <a:gs pos="23000">
                  <a:srgbClr val="5BAC35"/>
                </a:gs>
                <a:gs pos="100000">
                  <a:srgbClr val="FF0000"/>
                </a:gs>
                <a:gs pos="59000">
                  <a:srgbClr val="FFFF00"/>
                </a:gs>
              </a:gsLst>
              <a:lin ang="162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pic>
        <p:nvPicPr>
          <p:cNvPr id="10" name="Picture 9" descr="CI3T_color.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80347" y="762000"/>
            <a:ext cx="5974107" cy="1739986"/>
          </a:xfrm>
          <a:prstGeom prst="rect">
            <a:avLst/>
          </a:prstGeom>
        </p:spPr>
      </p:pic>
    </p:spTree>
    <p:extLst>
      <p:ext uri="{BB962C8B-B14F-4D97-AF65-F5344CB8AC3E}">
        <p14:creationId xmlns:p14="http://schemas.microsoft.com/office/powerpoint/2010/main" val="6327148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11" name="Slide Number Placeholder 5"/>
          <p:cNvSpPr>
            <a:spLocks noGrp="1"/>
          </p:cNvSpPr>
          <p:nvPr>
            <p:ph type="sldNum" sz="quarter" idx="12"/>
          </p:nvPr>
        </p:nvSpPr>
        <p:spPr>
          <a:xfrm>
            <a:off x="8534400" y="6502398"/>
            <a:ext cx="3048000" cy="228600"/>
          </a:xfrm>
          <a:prstGeom prst="rect">
            <a:avLst/>
          </a:prstGeom>
        </p:spPr>
        <p:txBody>
          <a:bodyPr/>
          <a:lstStyle>
            <a:lvl1pPr>
              <a:defRPr sz="1000">
                <a:solidFill>
                  <a:schemeClr val="bg1">
                    <a:lumMod val="75000"/>
                  </a:schemeClr>
                </a:solidFill>
              </a:defRPr>
            </a:lvl1pPr>
          </a:lstStyle>
          <a:p>
            <a:fld id="{F96D8484-BC40-4D68-9C59-73C520390100}" type="slidenum">
              <a:rPr lang="en-US" smtClean="0">
                <a:solidFill>
                  <a:prstClr val="white">
                    <a:lumMod val="75000"/>
                  </a:prstClr>
                </a:solidFill>
              </a:rPr>
              <a:pPr/>
              <a:t>‹#›</a:t>
            </a:fld>
            <a:endParaRPr lang="en-US" dirty="0">
              <a:solidFill>
                <a:prstClr val="white">
                  <a:lumMod val="75000"/>
                </a:prstClr>
              </a:solidFill>
            </a:endParaRPr>
          </a:p>
        </p:txBody>
      </p:sp>
      <p:sp>
        <p:nvSpPr>
          <p:cNvPr id="2" name="Title 1"/>
          <p:cNvSpPr>
            <a:spLocks noGrp="1"/>
          </p:cNvSpPr>
          <p:nvPr>
            <p:ph type="title"/>
          </p:nvPr>
        </p:nvSpPr>
        <p:spPr>
          <a:xfrm>
            <a:off x="609600" y="457200"/>
            <a:ext cx="10972800" cy="1371600"/>
          </a:xfrm>
          <a:solidFill>
            <a:schemeClr val="tx2">
              <a:lumMod val="40000"/>
              <a:lumOff val="60000"/>
            </a:schemeClr>
          </a:solidFill>
        </p:spPr>
        <p:txBody>
          <a:bodyPr/>
          <a:lstStyle>
            <a:lvl1pPr>
              <a:defRPr>
                <a:solidFill>
                  <a:sysClr val="windowText" lastClr="000000"/>
                </a:solidFill>
              </a:defRPr>
            </a:lvl1pPr>
          </a:lstStyle>
          <a:p>
            <a:r>
              <a:rPr lang="en-US" dirty="0"/>
              <a:t>Click to edit Master title style</a:t>
            </a:r>
          </a:p>
        </p:txBody>
      </p:sp>
      <p:sp>
        <p:nvSpPr>
          <p:cNvPr id="3" name="Table Placeholder 2"/>
          <p:cNvSpPr>
            <a:spLocks noGrp="1"/>
          </p:cNvSpPr>
          <p:nvPr>
            <p:ph type="tbl" idx="1"/>
          </p:nvPr>
        </p:nvSpPr>
        <p:spPr>
          <a:xfrm>
            <a:off x="609600" y="1981200"/>
            <a:ext cx="10972800" cy="3886200"/>
          </a:xfrm>
        </p:spPr>
        <p:txBody>
          <a:bodyPr rtlCol="0">
            <a:normAutofit/>
          </a:bodyPr>
          <a:lstStyle/>
          <a:p>
            <a:pPr lvl="0"/>
            <a:endParaRPr lang="en-US" noProof="0"/>
          </a:p>
        </p:txBody>
      </p:sp>
    </p:spTree>
    <p:extLst>
      <p:ext uri="{BB962C8B-B14F-4D97-AF65-F5344CB8AC3E}">
        <p14:creationId xmlns:p14="http://schemas.microsoft.com/office/powerpoint/2010/main" val="5668651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Triangle">
    <p:spTree>
      <p:nvGrpSpPr>
        <p:cNvPr id="1" name=""/>
        <p:cNvGrpSpPr/>
        <p:nvPr/>
      </p:nvGrpSpPr>
      <p:grpSpPr>
        <a:xfrm>
          <a:off x="0" y="0"/>
          <a:ext cx="0" cy="0"/>
          <a:chOff x="0" y="0"/>
          <a:chExt cx="0" cy="0"/>
        </a:xfrm>
      </p:grpSpPr>
      <p:sp>
        <p:nvSpPr>
          <p:cNvPr id="17" name="Title"/>
          <p:cNvSpPr txBox="1">
            <a:spLocks noChangeArrowheads="1"/>
          </p:cNvSpPr>
          <p:nvPr userDrawn="1"/>
        </p:nvSpPr>
        <p:spPr bwMode="auto">
          <a:xfrm>
            <a:off x="0" y="1"/>
            <a:ext cx="12192000" cy="800219"/>
          </a:xfrm>
          <a:prstGeom prst="rect">
            <a:avLst/>
          </a:prstGeom>
          <a:solidFill>
            <a:srgbClr val="ADB9CA"/>
          </a:solidFill>
          <a:ln>
            <a:noFill/>
          </a:ln>
        </p:spPr>
        <p:txBody>
          <a:bodyPr wrap="squar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600" b="1" dirty="0">
                <a:solidFill>
                  <a:prstClr val="black"/>
                </a:solidFill>
              </a:rPr>
              <a:t>Comprehensive, Integrated, Three-Tiered Model of Prevention </a:t>
            </a:r>
            <a:r>
              <a:rPr lang="en-US" sz="2000" b="1" dirty="0">
                <a:solidFill>
                  <a:prstClr val="black"/>
                </a:solidFill>
              </a:rPr>
              <a:t>(Lane, Kalberg, &amp; Menzies, 2009)</a:t>
            </a:r>
            <a:endParaRPr lang="en-US" sz="2800" b="1" dirty="0">
              <a:solidFill>
                <a:prstClr val="black"/>
              </a:solidFill>
            </a:endParaRPr>
          </a:p>
        </p:txBody>
      </p:sp>
      <p:grpSp>
        <p:nvGrpSpPr>
          <p:cNvPr id="36" name="Triangle"/>
          <p:cNvGrpSpPr/>
          <p:nvPr userDrawn="1"/>
        </p:nvGrpSpPr>
        <p:grpSpPr>
          <a:xfrm>
            <a:off x="564444" y="1059256"/>
            <a:ext cx="11063112" cy="5722545"/>
            <a:chOff x="423333" y="1059255"/>
            <a:chExt cx="8297334" cy="5722545"/>
          </a:xfrm>
        </p:grpSpPr>
        <p:sp>
          <p:nvSpPr>
            <p:cNvPr id="10" name="Green Triangle"/>
            <p:cNvSpPr/>
            <p:nvPr userDrawn="1"/>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1" dirty="0">
                <a:solidFill>
                  <a:prstClr val="white"/>
                </a:solidFill>
              </a:endParaRPr>
            </a:p>
          </p:txBody>
        </p:sp>
        <p:sp>
          <p:nvSpPr>
            <p:cNvPr id="11" name="Yellow Triangle"/>
            <p:cNvSpPr/>
            <p:nvPr userDrawn="1"/>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12" name="Red Triangle"/>
            <p:cNvSpPr/>
            <p:nvPr userDrawn="1"/>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13" name="Domains"/>
            <p:cNvSpPr txBox="1"/>
            <p:nvPr userDrawn="1"/>
          </p:nvSpPr>
          <p:spPr>
            <a:xfrm>
              <a:off x="423333" y="6096000"/>
              <a:ext cx="8297334" cy="461665"/>
            </a:xfrm>
            <a:prstGeom prst="rect">
              <a:avLst/>
            </a:prstGeom>
            <a:noFill/>
            <a:ln>
              <a:noFill/>
            </a:ln>
          </p:spPr>
          <p:txBody>
            <a:bodyPr wrap="square">
              <a:spAutoFit/>
            </a:bodyPr>
            <a:lstStyle/>
            <a:p>
              <a:pPr eaLnBrk="1" fontAlgn="auto" hangingPunct="1">
                <a:spcBef>
                  <a:spcPts val="0"/>
                </a:spcBef>
                <a:spcAft>
                  <a:spcPts val="0"/>
                </a:spcAft>
                <a:tabLst>
                  <a:tab pos="1541463" algn="ctr"/>
                  <a:tab pos="4056063" algn="ctr"/>
                  <a:tab pos="6570663" algn="ctr"/>
                </a:tabLst>
                <a:defRPr/>
              </a:pPr>
              <a:r>
                <a:rPr lang="en-US" sz="2400" b="1" dirty="0">
                  <a:solidFill>
                    <a:prstClr val="white"/>
                  </a:solidFill>
                  <a:effectLst>
                    <a:outerShdw blurRad="38100" dist="38100" dir="2700000" algn="tl">
                      <a:srgbClr val="000000">
                        <a:alpha val="43137"/>
                      </a:srgbClr>
                    </a:outerShdw>
                  </a:effectLst>
                  <a:latin typeface="Calibri" panose="020F0502020204030204"/>
                  <a:cs typeface="Arial" charset="0"/>
                </a:rPr>
                <a:t>	Academic	Behavioral	Social</a:t>
              </a:r>
            </a:p>
          </p:txBody>
        </p:sp>
        <p:cxnSp>
          <p:nvCxnSpPr>
            <p:cNvPr id="14" name="Straight Connector 13"/>
            <p:cNvCxnSpPr/>
            <p:nvPr userDrawn="1"/>
          </p:nvCxnSpPr>
          <p:spPr>
            <a:xfrm rot="5400000">
              <a:off x="5486397" y="6324600"/>
              <a:ext cx="914400"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5" name="Straight Connector 14"/>
            <p:cNvCxnSpPr/>
            <p:nvPr userDrawn="1"/>
          </p:nvCxnSpPr>
          <p:spPr>
            <a:xfrm>
              <a:off x="1083733" y="5867400"/>
              <a:ext cx="6985000"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6" name="Straight Connector 15"/>
            <p:cNvCxnSpPr/>
            <p:nvPr userDrawn="1"/>
          </p:nvCxnSpPr>
          <p:spPr>
            <a:xfrm rot="5400000">
              <a:off x="2751673" y="6324600"/>
              <a:ext cx="914400"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sp>
          <p:nvSpPr>
            <p:cNvPr id="18" name="80%"/>
            <p:cNvSpPr txBox="1">
              <a:spLocks noChangeArrowheads="1"/>
            </p:cNvSpPr>
            <p:nvPr userDrawn="1"/>
          </p:nvSpPr>
          <p:spPr bwMode="auto">
            <a:xfrm>
              <a:off x="3858358" y="4561929"/>
              <a:ext cx="142728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3600" b="1" dirty="0">
                  <a:solidFill>
                    <a:prstClr val="black"/>
                  </a:solidFill>
                  <a:latin typeface="Calibri"/>
                  <a:cs typeface="Arial" panose="020B0604020202020204" pitchFamily="34" charset="0"/>
                </a:rPr>
                <a:t>≈80%</a:t>
              </a:r>
            </a:p>
          </p:txBody>
        </p:sp>
        <p:sp>
          <p:nvSpPr>
            <p:cNvPr id="19" name="15%"/>
            <p:cNvSpPr txBox="1">
              <a:spLocks noChangeArrowheads="1"/>
            </p:cNvSpPr>
            <p:nvPr userDrawn="1"/>
          </p:nvSpPr>
          <p:spPr bwMode="auto">
            <a:xfrm>
              <a:off x="4009537" y="2269980"/>
              <a:ext cx="112492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3200" b="1" dirty="0">
                  <a:solidFill>
                    <a:prstClr val="black"/>
                  </a:solidFill>
                  <a:latin typeface="Calibri"/>
                  <a:cs typeface="Arial" panose="020B0604020202020204" pitchFamily="34" charset="0"/>
                </a:rPr>
                <a:t>≈15%</a:t>
              </a:r>
            </a:p>
          </p:txBody>
        </p:sp>
        <p:sp>
          <p:nvSpPr>
            <p:cNvPr id="20" name="5%"/>
            <p:cNvSpPr txBox="1">
              <a:spLocks noChangeArrowheads="1"/>
            </p:cNvSpPr>
            <p:nvPr userDrawn="1"/>
          </p:nvSpPr>
          <p:spPr bwMode="auto">
            <a:xfrm>
              <a:off x="4155310" y="1130642"/>
              <a:ext cx="83338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dirty="0">
                  <a:solidFill>
                    <a:prstClr val="black"/>
                  </a:solidFill>
                  <a:latin typeface="Calibri"/>
                  <a:cs typeface="Arial" panose="020B0604020202020204" pitchFamily="34" charset="0"/>
                </a:rPr>
                <a:t>≈5%</a:t>
              </a:r>
            </a:p>
          </p:txBody>
        </p:sp>
      </p:grpSp>
      <p:sp>
        <p:nvSpPr>
          <p:cNvPr id="26" name="Tier 1"/>
          <p:cNvSpPr txBox="1">
            <a:spLocks noChangeArrowheads="1"/>
          </p:cNvSpPr>
          <p:nvPr userDrawn="1"/>
        </p:nvSpPr>
        <p:spPr bwMode="auto">
          <a:xfrm>
            <a:off x="3302000" y="5029200"/>
            <a:ext cx="558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400" b="1" dirty="0">
                <a:solidFill>
                  <a:prstClr val="black"/>
                </a:solidFill>
              </a:rPr>
              <a:t>Primary Prevention (Tier 1) </a:t>
            </a:r>
          </a:p>
        </p:txBody>
      </p:sp>
      <p:sp>
        <p:nvSpPr>
          <p:cNvPr id="25" name="Tier 2"/>
          <p:cNvSpPr txBox="1">
            <a:spLocks noChangeArrowheads="1"/>
          </p:cNvSpPr>
          <p:nvPr userDrawn="1"/>
        </p:nvSpPr>
        <p:spPr bwMode="auto">
          <a:xfrm>
            <a:off x="3302000" y="2683938"/>
            <a:ext cx="5588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400" b="1" dirty="0">
                <a:solidFill>
                  <a:prstClr val="black"/>
                </a:solidFill>
              </a:rPr>
              <a:t>Secondary Prevention (Tier 2) </a:t>
            </a:r>
          </a:p>
        </p:txBody>
      </p:sp>
      <p:sp>
        <p:nvSpPr>
          <p:cNvPr id="24" name="Tier 3"/>
          <p:cNvSpPr txBox="1">
            <a:spLocks noChangeArrowheads="1"/>
          </p:cNvSpPr>
          <p:nvPr userDrawn="1"/>
        </p:nvSpPr>
        <p:spPr bwMode="auto">
          <a:xfrm>
            <a:off x="3556000" y="1396999"/>
            <a:ext cx="5080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400" b="1" dirty="0">
                <a:solidFill>
                  <a:prstClr val="black"/>
                </a:solidFill>
              </a:rPr>
              <a:t>Tertiary Prevention  (Tier 3)</a:t>
            </a:r>
          </a:p>
        </p:txBody>
      </p:sp>
      <p:sp>
        <p:nvSpPr>
          <p:cNvPr id="27" name="Watermark Covering"/>
          <p:cNvSpPr/>
          <p:nvPr userDrawn="1"/>
        </p:nvSpPr>
        <p:spPr>
          <a:xfrm>
            <a:off x="0" y="0"/>
            <a:ext cx="12192000"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42340791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solidFill>
            <a:schemeClr val="tx2">
              <a:lumMod val="40000"/>
              <a:lumOff val="60000"/>
            </a:schemeClr>
          </a:solidFill>
        </p:spPr>
        <p:txBody>
          <a:bodyPr anchor="t"/>
          <a:lstStyle>
            <a:lvl1pPr algn="l">
              <a:defRPr sz="4000" b="0" cap="all">
                <a:solidFill>
                  <a:sysClr val="windowText" lastClr="000000"/>
                </a:solidFill>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Slide Number Placeholder 5"/>
          <p:cNvSpPr>
            <a:spLocks noGrp="1"/>
          </p:cNvSpPr>
          <p:nvPr>
            <p:ph type="sldNum" sz="quarter" idx="12"/>
          </p:nvPr>
        </p:nvSpPr>
        <p:spPr>
          <a:xfrm>
            <a:off x="8940800" y="6477000"/>
            <a:ext cx="3048000" cy="228600"/>
          </a:xfrm>
          <a:prstGeom prst="rect">
            <a:avLst/>
          </a:prstGeom>
        </p:spPr>
        <p:txBody>
          <a:bodyPr/>
          <a:lstStyle>
            <a:lvl1pPr>
              <a:defRPr sz="1000">
                <a:solidFill>
                  <a:schemeClr val="bg1">
                    <a:lumMod val="75000"/>
                  </a:schemeClr>
                </a:solidFill>
              </a:defRPr>
            </a:lvl1pPr>
          </a:lstStyle>
          <a:p>
            <a:r>
              <a:rPr lang="en-US" dirty="0">
                <a:solidFill>
                  <a:prstClr val="white">
                    <a:lumMod val="75000"/>
                  </a:prstClr>
                </a:solidFill>
              </a:rPr>
              <a:t>MTSS: CI3T II Professional Learning </a:t>
            </a:r>
            <a:fld id="{F96D8484-BC40-4D68-9C59-73C520390100}" type="slidenum">
              <a:rPr lang="en-US" smtClean="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34358555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5"/>
            <a:ext cx="10972800" cy="4530725"/>
          </a:xfrm>
        </p:spPr>
        <p:txBody>
          <a:bodyPr>
            <a:normAutofit/>
          </a:bodyPr>
          <a:lstStyle/>
          <a:p>
            <a:pPr lvl="0"/>
            <a:endParaRPr lang="en-US" noProof="0"/>
          </a:p>
        </p:txBody>
      </p:sp>
      <p:sp>
        <p:nvSpPr>
          <p:cNvPr id="4" name="Rectangle 9"/>
          <p:cNvSpPr>
            <a:spLocks noGrp="1" noChangeArrowheads="1"/>
          </p:cNvSpPr>
          <p:nvPr>
            <p:ph type="dt" sz="half" idx="10"/>
          </p:nvPr>
        </p:nvSpPr>
        <p:spPr>
          <a:xfrm>
            <a:off x="7721605" y="6405570"/>
            <a:ext cx="4059767" cy="365125"/>
          </a:xfrm>
          <a:prstGeom prst="rect">
            <a:avLst/>
          </a:prstGeom>
        </p:spPr>
        <p:txBody>
          <a:bodyPr/>
          <a:lstStyle>
            <a:lvl1pPr>
              <a:defRPr/>
            </a:lvl1pPr>
          </a:lstStyle>
          <a:p>
            <a:pPr>
              <a:defRPr/>
            </a:pPr>
            <a:fld id="{AE1A2C38-9A0E-42D8-B154-BC87D53C6BF2}" type="datetime1">
              <a:rPr lang="en-US" smtClean="0">
                <a:solidFill>
                  <a:prstClr val="black">
                    <a:tint val="75000"/>
                  </a:prstClr>
                </a:solidFill>
              </a:rPr>
              <a:pPr>
                <a:defRPr/>
              </a:pPr>
              <a:t>2/24/2020</a:t>
            </a:fld>
            <a:endParaRPr lang="en-US">
              <a:solidFill>
                <a:prstClr val="black">
                  <a:tint val="75000"/>
                </a:prstClr>
              </a:solidFill>
            </a:endParaRPr>
          </a:p>
        </p:txBody>
      </p:sp>
      <p:sp>
        <p:nvSpPr>
          <p:cNvPr id="5" name="Rectangle 10"/>
          <p:cNvSpPr>
            <a:spLocks noGrp="1" noChangeArrowheads="1"/>
          </p:cNvSpPr>
          <p:nvPr>
            <p:ph type="ftr" sz="quarter" idx="11"/>
          </p:nvPr>
        </p:nvSpPr>
        <p:spPr>
          <a:xfrm>
            <a:off x="4038600" y="6356358"/>
            <a:ext cx="4114800" cy="365125"/>
          </a:xfrm>
          <a:prstGeom prst="rect">
            <a:avLst/>
          </a:prstGeom>
        </p:spPr>
        <p:txBody>
          <a:bodyPr/>
          <a:lstStyle>
            <a:lvl1pPr>
              <a:defRPr/>
            </a:lvl1pPr>
          </a:lstStyle>
          <a:p>
            <a:pPr>
              <a:defRPr/>
            </a:pPr>
            <a:endParaRPr lang="en-US">
              <a:solidFill>
                <a:prstClr val="black">
                  <a:tint val="75000"/>
                </a:prstClr>
              </a:solidFill>
            </a:endParaRPr>
          </a:p>
        </p:txBody>
      </p:sp>
      <p:sp>
        <p:nvSpPr>
          <p:cNvPr id="6" name="Rectangle 11"/>
          <p:cNvSpPr>
            <a:spLocks noGrp="1" noChangeArrowheads="1"/>
          </p:cNvSpPr>
          <p:nvPr>
            <p:ph type="sldNum" sz="quarter" idx="12"/>
          </p:nvPr>
        </p:nvSpPr>
        <p:spPr>
          <a:xfrm>
            <a:off x="8610600" y="6356358"/>
            <a:ext cx="2743200" cy="365125"/>
          </a:xfrm>
          <a:prstGeom prst="rect">
            <a:avLst/>
          </a:prstGeom>
        </p:spPr>
        <p:txBody>
          <a:bodyPr/>
          <a:lstStyle>
            <a:lvl1pPr>
              <a:defRPr>
                <a:solidFill>
                  <a:srgbClr val="B32C16">
                    <a:shade val="75000"/>
                  </a:srgbClr>
                </a:solidFill>
              </a:defRPr>
            </a:lvl1pPr>
          </a:lstStyle>
          <a:p>
            <a:pPr>
              <a:defRPr/>
            </a:pPr>
            <a:fld id="{0D30E5FE-620E-4CA9-9750-0D8A0293C2ED}" type="slidenum">
              <a:rPr lang="en-US"/>
              <a:pPr>
                <a:defRPr/>
              </a:pPr>
              <a:t>‹#›</a:t>
            </a:fld>
            <a:endParaRPr lang="en-US"/>
          </a:p>
        </p:txBody>
      </p:sp>
    </p:spTree>
    <p:extLst>
      <p:ext uri="{BB962C8B-B14F-4D97-AF65-F5344CB8AC3E}">
        <p14:creationId xmlns:p14="http://schemas.microsoft.com/office/powerpoint/2010/main" val="34376448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B5F7E55-46C6-0647-BBBC-F75833E6C35C}" type="datetime1">
              <a:rPr lang="en-US" smtClean="0"/>
              <a:t>2/24/2020</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F0D3200C-9E70-6E42-87F0-D5878B162A7F}" type="slidenum">
              <a:rPr lang="en-US"/>
              <a:pPr>
                <a:defRPr/>
              </a:pPr>
              <a:t>‹#›</a:t>
            </a:fld>
            <a:endParaRPr lang="en-US"/>
          </a:p>
        </p:txBody>
      </p:sp>
    </p:spTree>
    <p:extLst>
      <p:ext uri="{BB962C8B-B14F-4D97-AF65-F5344CB8AC3E}">
        <p14:creationId xmlns:p14="http://schemas.microsoft.com/office/powerpoint/2010/main" val="21620414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1BE1479-7359-8542-9C5F-8DAE4F8955C6}" type="datetime1">
              <a:rPr lang="en-US" smtClean="0"/>
              <a:t>2/24/2020</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CE37C040-99B5-1846-ACAF-82D29D8F3596}" type="slidenum">
              <a:rPr lang="en-US"/>
              <a:pPr>
                <a:defRPr/>
              </a:pPr>
              <a:t>‹#›</a:t>
            </a:fld>
            <a:endParaRPr lang="en-US"/>
          </a:p>
        </p:txBody>
      </p:sp>
    </p:spTree>
    <p:extLst>
      <p:ext uri="{BB962C8B-B14F-4D97-AF65-F5344CB8AC3E}">
        <p14:creationId xmlns:p14="http://schemas.microsoft.com/office/powerpoint/2010/main" val="2856612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43292-3B63-44BB-991A-70A561EE1A4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42F8DD-F1D6-4DB0-9179-FC820A21F221}"/>
              </a:ext>
            </a:extLst>
          </p:cNvPr>
          <p:cNvSpPr>
            <a:spLocks noGrp="1"/>
          </p:cNvSpPr>
          <p:nvPr>
            <p:ph type="dt" sz="half" idx="10"/>
          </p:nvPr>
        </p:nvSpPr>
        <p:spPr/>
        <p:txBody>
          <a:bodyPr/>
          <a:lstStyle/>
          <a:p>
            <a:fld id="{F9C7C35A-CA20-48C3-9FDA-403C47E4417A}" type="datetimeFigureOut">
              <a:rPr lang="en-US" smtClean="0"/>
              <a:t>2/24/2020</a:t>
            </a:fld>
            <a:endParaRPr lang="en-US"/>
          </a:p>
        </p:txBody>
      </p:sp>
      <p:sp>
        <p:nvSpPr>
          <p:cNvPr id="4" name="Footer Placeholder 3">
            <a:extLst>
              <a:ext uri="{FF2B5EF4-FFF2-40B4-BE49-F238E27FC236}">
                <a16:creationId xmlns:a16="http://schemas.microsoft.com/office/drawing/2014/main" id="{ABEC219B-B850-4633-8402-E62AF73DD5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A7D5D1-B812-4F3B-9800-3F7D26C157AA}"/>
              </a:ext>
            </a:extLst>
          </p:cNvPr>
          <p:cNvSpPr>
            <a:spLocks noGrp="1"/>
          </p:cNvSpPr>
          <p:nvPr>
            <p:ph type="sldNum" sz="quarter" idx="12"/>
          </p:nvPr>
        </p:nvSpPr>
        <p:spPr/>
        <p:txBody>
          <a:bodyPr/>
          <a:lstStyle/>
          <a:p>
            <a:fld id="{56236E93-18FF-4403-A20B-D49B2329B133}" type="slidenum">
              <a:rPr lang="en-US" smtClean="0"/>
              <a:t>‹#›</a:t>
            </a:fld>
            <a:endParaRPr lang="en-US"/>
          </a:p>
        </p:txBody>
      </p:sp>
      <p:pic>
        <p:nvPicPr>
          <p:cNvPr id="6" name="Picture 5" descr="A close up of a logo&#10;&#10;Description automatically generated">
            <a:extLst>
              <a:ext uri="{FF2B5EF4-FFF2-40B4-BE49-F238E27FC236}">
                <a16:creationId xmlns:a16="http://schemas.microsoft.com/office/drawing/2014/main" id="{34F9F291-9F66-435B-8941-778F5FFA691E}"/>
              </a:ext>
            </a:extLst>
          </p:cNvPr>
          <p:cNvPicPr>
            <a:picLocks noChangeAspect="1"/>
          </p:cNvPicPr>
          <p:nvPr userDrawn="1"/>
        </p:nvPicPr>
        <p:blipFill>
          <a:blip r:embed="rId2">
            <a:alphaModFix amt="23000"/>
            <a:extLst>
              <a:ext uri="{28A0092B-C50C-407E-A947-70E740481C1C}">
                <a14:useLocalDpi xmlns:a14="http://schemas.microsoft.com/office/drawing/2010/main" val="0"/>
              </a:ext>
            </a:extLst>
          </a:blip>
          <a:stretch>
            <a:fillRect/>
          </a:stretch>
        </p:blipFill>
        <p:spPr>
          <a:xfrm rot="16200000">
            <a:off x="9461428" y="4152507"/>
            <a:ext cx="3584536" cy="1413621"/>
          </a:xfrm>
          <a:prstGeom prst="rect">
            <a:avLst/>
          </a:prstGeom>
        </p:spPr>
      </p:pic>
    </p:spTree>
    <p:extLst>
      <p:ext uri="{BB962C8B-B14F-4D97-AF65-F5344CB8AC3E}">
        <p14:creationId xmlns:p14="http://schemas.microsoft.com/office/powerpoint/2010/main" val="31158429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ECFCB25A-C14E-1A43-BF1C-CDDE1DFACA45}" type="datetime1">
              <a:rPr lang="en-US" smtClean="0"/>
              <a:t>2/24/2020</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B595E2E-1BD1-5F47-9647-38AE3BDC105B}" type="slidenum">
              <a:rPr lang="en-US"/>
              <a:pPr>
                <a:defRPr/>
              </a:pPr>
              <a:t>‹#›</a:t>
            </a:fld>
            <a:endParaRPr lang="en-US"/>
          </a:p>
        </p:txBody>
      </p:sp>
    </p:spTree>
    <p:extLst>
      <p:ext uri="{BB962C8B-B14F-4D97-AF65-F5344CB8AC3E}">
        <p14:creationId xmlns:p14="http://schemas.microsoft.com/office/powerpoint/2010/main" val="23395715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CD1FEB08-F624-E64E-8D7F-DD79ECAAE174}" type="datetime1">
              <a:rPr lang="en-US" smtClean="0"/>
              <a:t>2/24/2020</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AC94264-9D99-424C-9828-5C60E5429AB1}" type="slidenum">
              <a:rPr lang="en-US"/>
              <a:pPr>
                <a:defRPr/>
              </a:pPr>
              <a:t>‹#›</a:t>
            </a:fld>
            <a:endParaRPr lang="en-US"/>
          </a:p>
        </p:txBody>
      </p:sp>
    </p:spTree>
    <p:extLst>
      <p:ext uri="{BB962C8B-B14F-4D97-AF65-F5344CB8AC3E}">
        <p14:creationId xmlns:p14="http://schemas.microsoft.com/office/powerpoint/2010/main" val="27008401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5D445368-9A57-4540-BC4E-3CACB87397E5}" type="datetime1">
              <a:rPr lang="en-US" smtClean="0"/>
              <a:t>2/24/2020</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4DD7300B-D41B-6243-AE29-AA4599027678}" type="slidenum">
              <a:rPr lang="en-US"/>
              <a:pPr>
                <a:defRPr/>
              </a:pPr>
              <a:t>‹#›</a:t>
            </a:fld>
            <a:endParaRPr lang="en-US"/>
          </a:p>
        </p:txBody>
      </p:sp>
    </p:spTree>
    <p:extLst>
      <p:ext uri="{BB962C8B-B14F-4D97-AF65-F5344CB8AC3E}">
        <p14:creationId xmlns:p14="http://schemas.microsoft.com/office/powerpoint/2010/main" val="34969537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4572C1E-C3A5-AF4E-B56D-8A21EE939FB9}" type="datetime1">
              <a:rPr lang="en-US" smtClean="0"/>
              <a:t>2/24/2020</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C97616F2-BDAA-E843-8CAC-E62F0AED1C00}" type="slidenum">
              <a:rPr lang="en-US"/>
              <a:pPr>
                <a:defRPr/>
              </a:pPr>
              <a:t>‹#›</a:t>
            </a:fld>
            <a:endParaRPr lang="en-US"/>
          </a:p>
        </p:txBody>
      </p:sp>
    </p:spTree>
    <p:extLst>
      <p:ext uri="{BB962C8B-B14F-4D97-AF65-F5344CB8AC3E}">
        <p14:creationId xmlns:p14="http://schemas.microsoft.com/office/powerpoint/2010/main" val="40551275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F46B831C-2B2D-8247-95EE-7EF6642A0D18}" type="datetime1">
              <a:rPr lang="en-US" smtClean="0"/>
              <a:t>2/24/2020</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168C7A8-A6B9-2B4E-8DC0-37542B48F75D}" type="slidenum">
              <a:rPr lang="en-US"/>
              <a:pPr>
                <a:defRPr/>
              </a:pPr>
              <a:t>‹#›</a:t>
            </a:fld>
            <a:endParaRPr lang="en-US"/>
          </a:p>
        </p:txBody>
      </p:sp>
    </p:spTree>
    <p:extLst>
      <p:ext uri="{BB962C8B-B14F-4D97-AF65-F5344CB8AC3E}">
        <p14:creationId xmlns:p14="http://schemas.microsoft.com/office/powerpoint/2010/main" val="30733032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325A727C-D1DA-FF41-84F2-B9690A43ABB1}" type="datetime1">
              <a:rPr lang="en-US" smtClean="0"/>
              <a:t>2/24/2020</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51593B57-F149-9F4D-8A35-A91322A0C1AA}" type="slidenum">
              <a:rPr lang="en-US"/>
              <a:pPr>
                <a:defRPr/>
              </a:pPr>
              <a:t>‹#›</a:t>
            </a:fld>
            <a:endParaRPr lang="en-US"/>
          </a:p>
        </p:txBody>
      </p:sp>
    </p:spTree>
    <p:extLst>
      <p:ext uri="{BB962C8B-B14F-4D97-AF65-F5344CB8AC3E}">
        <p14:creationId xmlns:p14="http://schemas.microsoft.com/office/powerpoint/2010/main" val="41485380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B30905D7-9F62-344E-BE85-36B843FE0BD9}" type="datetime1">
              <a:rPr lang="en-US" smtClean="0"/>
              <a:t>2/24/2020</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98F98A62-3CF3-5343-BACE-9695A716DE17}" type="slidenum">
              <a:rPr lang="en-US"/>
              <a:pPr>
                <a:defRPr/>
              </a:pPr>
              <a:t>‹#›</a:t>
            </a:fld>
            <a:endParaRPr lang="en-US"/>
          </a:p>
        </p:txBody>
      </p:sp>
    </p:spTree>
    <p:extLst>
      <p:ext uri="{BB962C8B-B14F-4D97-AF65-F5344CB8AC3E}">
        <p14:creationId xmlns:p14="http://schemas.microsoft.com/office/powerpoint/2010/main" val="27337347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1754AA61-1975-4949-89BB-86D47F831883}" type="datetime1">
              <a:rPr lang="en-US" smtClean="0"/>
              <a:t>2/24/2020</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E9F1B9CC-DCF8-F24E-B652-3C0327FFCAC4}" type="slidenum">
              <a:rPr lang="en-US"/>
              <a:pPr>
                <a:defRPr/>
              </a:pPr>
              <a:t>‹#›</a:t>
            </a:fld>
            <a:endParaRPr lang="en-US"/>
          </a:p>
        </p:txBody>
      </p:sp>
    </p:spTree>
    <p:extLst>
      <p:ext uri="{BB962C8B-B14F-4D97-AF65-F5344CB8AC3E}">
        <p14:creationId xmlns:p14="http://schemas.microsoft.com/office/powerpoint/2010/main" val="73646317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C63ED19-6ED4-2142-B9DE-323E7A3E9390}" type="datetime1">
              <a:rPr lang="en-US" smtClean="0"/>
              <a:t>2/24/2020</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4871D0A-56B1-8943-B5F8-300CE25438E4}" type="slidenum">
              <a:rPr lang="en-US"/>
              <a:pPr>
                <a:defRPr/>
              </a:pPr>
              <a:t>‹#›</a:t>
            </a:fld>
            <a:endParaRPr lang="en-US"/>
          </a:p>
        </p:txBody>
      </p:sp>
    </p:spTree>
    <p:extLst>
      <p:ext uri="{BB962C8B-B14F-4D97-AF65-F5344CB8AC3E}">
        <p14:creationId xmlns:p14="http://schemas.microsoft.com/office/powerpoint/2010/main" val="13730049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8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p>
            <a:r>
              <a:rPr lang="en-US"/>
              <a:t>Click to edit Master title style</a:t>
            </a:r>
            <a:endParaRPr/>
          </a:p>
        </p:txBody>
      </p:sp>
      <p:sp>
        <p:nvSpPr>
          <p:cNvPr id="3" name="Rectangle 6"/>
          <p:cNvSpPr>
            <a:spLocks noGrp="1"/>
          </p:cNvSpPr>
          <p:nvPr>
            <p:ph type="dt" sz="half" idx="10"/>
          </p:nvPr>
        </p:nvSpPr>
        <p:spPr>
          <a:xfrm>
            <a:off x="9347200" y="76200"/>
            <a:ext cx="1828800" cy="228600"/>
          </a:xfrm>
        </p:spPr>
        <p:txBody>
          <a:bodyPr/>
          <a:lstStyle>
            <a:lvl1pPr algn="r" eaLnBrk="0" fontAlgn="auto" hangingPunct="0">
              <a:spcBef>
                <a:spcPts val="0"/>
              </a:spcBef>
              <a:spcAft>
                <a:spcPts val="0"/>
              </a:spcAft>
              <a:defRPr>
                <a:latin typeface="+mn-lt"/>
                <a:ea typeface="MS PGothic" panose="020B0600070205080204" pitchFamily="34" charset="-128"/>
              </a:defRPr>
            </a:lvl1pPr>
            <a:extLst/>
          </a:lstStyle>
          <a:p>
            <a:pPr>
              <a:defRPr/>
            </a:pPr>
            <a:fld id="{4ED277B1-45E8-3640-BC03-048C0520ABFE}" type="datetime1">
              <a:rPr lang="en-US" smtClean="0"/>
              <a:t>2/24/2020</a:t>
            </a:fld>
            <a:endParaRPr lang="en-US"/>
          </a:p>
        </p:txBody>
      </p:sp>
      <p:sp>
        <p:nvSpPr>
          <p:cNvPr id="4" name="Rectangle 3"/>
          <p:cNvSpPr>
            <a:spLocks noGrp="1"/>
          </p:cNvSpPr>
          <p:nvPr>
            <p:ph type="sldNum"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extLst/>
          </a:lstStyle>
          <a:p>
            <a:pPr>
              <a:defRPr/>
            </a:pPr>
            <a:fld id="{FB2EDB89-B189-8A49-AAFB-8B2CD9AA4DFE}" type="slidenum">
              <a:rPr lang="en-US"/>
              <a:pPr>
                <a:defRPr/>
              </a:pPr>
              <a:t>‹#›</a:t>
            </a:fld>
            <a:endParaRPr lang="en-US"/>
          </a:p>
        </p:txBody>
      </p:sp>
      <p:sp>
        <p:nvSpPr>
          <p:cNvPr id="5" name="Rectangle 4"/>
          <p:cNvSpPr>
            <a:spLocks noGrp="1"/>
          </p:cNvSpPr>
          <p:nvPr>
            <p:ph type="ftr"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extLst/>
          </a:lstStyle>
          <a:p>
            <a:pPr>
              <a:defRPr/>
            </a:pPr>
            <a:endParaRPr lang="en-US"/>
          </a:p>
        </p:txBody>
      </p:sp>
    </p:spTree>
    <p:extLst>
      <p:ext uri="{BB962C8B-B14F-4D97-AF65-F5344CB8AC3E}">
        <p14:creationId xmlns:p14="http://schemas.microsoft.com/office/powerpoint/2010/main" val="246086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BE6A80-D4ED-48DC-825A-9DB1BDE8F053}"/>
              </a:ext>
            </a:extLst>
          </p:cNvPr>
          <p:cNvSpPr>
            <a:spLocks noGrp="1"/>
          </p:cNvSpPr>
          <p:nvPr>
            <p:ph type="dt" sz="half" idx="10"/>
          </p:nvPr>
        </p:nvSpPr>
        <p:spPr/>
        <p:txBody>
          <a:bodyPr/>
          <a:lstStyle/>
          <a:p>
            <a:fld id="{F9C7C35A-CA20-48C3-9FDA-403C47E4417A}" type="datetimeFigureOut">
              <a:rPr lang="en-US" smtClean="0"/>
              <a:t>2/24/2020</a:t>
            </a:fld>
            <a:endParaRPr lang="en-US"/>
          </a:p>
        </p:txBody>
      </p:sp>
      <p:sp>
        <p:nvSpPr>
          <p:cNvPr id="3" name="Footer Placeholder 2">
            <a:extLst>
              <a:ext uri="{FF2B5EF4-FFF2-40B4-BE49-F238E27FC236}">
                <a16:creationId xmlns:a16="http://schemas.microsoft.com/office/drawing/2014/main" id="{9B6D239B-4312-4071-BD09-B852C3E7669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A47A4B5-3E52-46E0-BC6E-6168E758728E}"/>
              </a:ext>
            </a:extLst>
          </p:cNvPr>
          <p:cNvSpPr>
            <a:spLocks noGrp="1"/>
          </p:cNvSpPr>
          <p:nvPr>
            <p:ph type="sldNum" sz="quarter" idx="12"/>
          </p:nvPr>
        </p:nvSpPr>
        <p:spPr/>
        <p:txBody>
          <a:bodyPr/>
          <a:lstStyle/>
          <a:p>
            <a:fld id="{56236E93-18FF-4403-A20B-D49B2329B133}" type="slidenum">
              <a:rPr lang="en-US" smtClean="0"/>
              <a:t>‹#›</a:t>
            </a:fld>
            <a:endParaRPr lang="en-US"/>
          </a:p>
        </p:txBody>
      </p:sp>
      <p:pic>
        <p:nvPicPr>
          <p:cNvPr id="5" name="Picture 4" descr="A close up of a logo&#10;&#10;Description automatically generated">
            <a:extLst>
              <a:ext uri="{FF2B5EF4-FFF2-40B4-BE49-F238E27FC236}">
                <a16:creationId xmlns:a16="http://schemas.microsoft.com/office/drawing/2014/main" id="{A681BD0C-5946-4171-866B-B8AF77F8D7AD}"/>
              </a:ext>
            </a:extLst>
          </p:cNvPr>
          <p:cNvPicPr>
            <a:picLocks noChangeAspect="1"/>
          </p:cNvPicPr>
          <p:nvPr userDrawn="1"/>
        </p:nvPicPr>
        <p:blipFill>
          <a:blip r:embed="rId2">
            <a:alphaModFix amt="23000"/>
            <a:extLst>
              <a:ext uri="{28A0092B-C50C-407E-A947-70E740481C1C}">
                <a14:useLocalDpi xmlns:a14="http://schemas.microsoft.com/office/drawing/2010/main" val="0"/>
              </a:ext>
            </a:extLst>
          </a:blip>
          <a:stretch>
            <a:fillRect/>
          </a:stretch>
        </p:blipFill>
        <p:spPr>
          <a:xfrm rot="16200000">
            <a:off x="9461428" y="4152507"/>
            <a:ext cx="3584536" cy="1413621"/>
          </a:xfrm>
          <a:prstGeom prst="rect">
            <a:avLst/>
          </a:prstGeom>
        </p:spPr>
      </p:pic>
    </p:spTree>
    <p:extLst>
      <p:ext uri="{BB962C8B-B14F-4D97-AF65-F5344CB8AC3E}">
        <p14:creationId xmlns:p14="http://schemas.microsoft.com/office/powerpoint/2010/main" val="39099368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Heading Only">
    <p:spTree>
      <p:nvGrpSpPr>
        <p:cNvPr id="1" name=""/>
        <p:cNvGrpSpPr/>
        <p:nvPr/>
      </p:nvGrpSpPr>
      <p:grpSpPr>
        <a:xfrm>
          <a:off x="0" y="0"/>
          <a:ext cx="0" cy="0"/>
          <a:chOff x="0" y="0"/>
          <a:chExt cx="0" cy="0"/>
        </a:xfrm>
      </p:grpSpPr>
      <p:sp>
        <p:nvSpPr>
          <p:cNvPr id="29" name="Rectangle 2"/>
          <p:cNvSpPr>
            <a:spLocks noGrp="1"/>
          </p:cNvSpPr>
          <p:nvPr>
            <p:ph type="title"/>
          </p:nvPr>
        </p:nvSpPr>
        <p:spPr/>
        <p:txBody>
          <a:bodyPr/>
          <a:lstStyle/>
          <a:p>
            <a:r>
              <a:rPr lang="en-US"/>
              <a:t>Click to edit Master title style</a:t>
            </a:r>
            <a:endParaRPr/>
          </a:p>
        </p:txBody>
      </p:sp>
      <p:sp>
        <p:nvSpPr>
          <p:cNvPr id="11" name="Text Placeholder 10"/>
          <p:cNvSpPr>
            <a:spLocks noGrp="1"/>
          </p:cNvSpPr>
          <p:nvPr>
            <p:ph type="body" sz="quarter" idx="17"/>
          </p:nvPr>
        </p:nvSpPr>
        <p:spPr>
          <a:xfrm>
            <a:off x="1320800" y="1751015"/>
            <a:ext cx="9042400" cy="4267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p:cNvSpPr>
          <p:nvPr>
            <p:ph type="dt" sz="half" idx="18"/>
          </p:nvPr>
        </p:nvSpPr>
        <p:spPr>
          <a:xfrm>
            <a:off x="9347200" y="76200"/>
            <a:ext cx="1828800" cy="228600"/>
          </a:xfrm>
        </p:spPr>
        <p:txBody>
          <a:bodyPr/>
          <a:lstStyle>
            <a:lvl1pPr algn="r" eaLnBrk="0" fontAlgn="auto" hangingPunct="0">
              <a:spcBef>
                <a:spcPts val="0"/>
              </a:spcBef>
              <a:spcAft>
                <a:spcPts val="0"/>
              </a:spcAft>
              <a:defRPr>
                <a:solidFill>
                  <a:srgbClr val="303030"/>
                </a:solidFill>
                <a:latin typeface="+mn-lt"/>
                <a:ea typeface="MS PGothic" panose="020B0600070205080204" pitchFamily="34" charset="-128"/>
              </a:defRPr>
            </a:lvl1pPr>
            <a:extLst/>
          </a:lstStyle>
          <a:p>
            <a:pPr>
              <a:defRPr/>
            </a:pPr>
            <a:fld id="{6F35CDE4-DBB7-384D-A9F9-194FD7AF6377}" type="datetime1">
              <a:rPr lang="en-US" smtClean="0"/>
              <a:t>2/24/2020</a:t>
            </a:fld>
            <a:endParaRPr lang="en-US"/>
          </a:p>
        </p:txBody>
      </p:sp>
      <p:sp>
        <p:nvSpPr>
          <p:cNvPr id="5" name="Rectangle 4"/>
          <p:cNvSpPr>
            <a:spLocks noGrp="1"/>
          </p:cNvSpPr>
          <p:nvPr>
            <p:ph type="sldNum" sz="quarter" idx="19"/>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extLst/>
          </a:lstStyle>
          <a:p>
            <a:pPr>
              <a:defRPr/>
            </a:pPr>
            <a:fld id="{C306651A-8F66-3342-ACB4-40ED813AF191}" type="slidenum">
              <a:rPr lang="en-US"/>
              <a:pPr>
                <a:defRPr/>
              </a:pPr>
              <a:t>‹#›</a:t>
            </a:fld>
            <a:endParaRPr lang="en-US"/>
          </a:p>
        </p:txBody>
      </p:sp>
      <p:sp>
        <p:nvSpPr>
          <p:cNvPr id="6" name="Rectangle 5"/>
          <p:cNvSpPr>
            <a:spLocks noGrp="1"/>
          </p:cNvSpPr>
          <p:nvPr>
            <p:ph type="ftr" sz="quarter" idx="20"/>
          </p:nvPr>
        </p:nvSpPr>
        <p:spPr/>
        <p:txBody>
          <a:bodyPr/>
          <a:lstStyle>
            <a:lvl1pPr eaLnBrk="0" fontAlgn="base" hangingPunct="0">
              <a:spcBef>
                <a:spcPct val="0"/>
              </a:spcBef>
              <a:spcAft>
                <a:spcPct val="0"/>
              </a:spcAft>
              <a:defRPr>
                <a:solidFill>
                  <a:srgbClr val="303030"/>
                </a:solidFill>
                <a:latin typeface="Verdana" panose="020B0604030504040204" pitchFamily="34" charset="0"/>
                <a:ea typeface="MS PGothic" panose="020B0600070205080204" pitchFamily="34" charset="-128"/>
              </a:defRPr>
            </a:lvl1pPr>
            <a:extLst/>
          </a:lstStyle>
          <a:p>
            <a:pPr>
              <a:defRPr/>
            </a:pPr>
            <a:endParaRPr lang="en-US" dirty="0"/>
          </a:p>
        </p:txBody>
      </p:sp>
    </p:spTree>
    <p:extLst>
      <p:ext uri="{BB962C8B-B14F-4D97-AF65-F5344CB8AC3E}">
        <p14:creationId xmlns:p14="http://schemas.microsoft.com/office/powerpoint/2010/main" val="31520860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p:txBody>
          <a:bodyPr/>
          <a:lstStyle>
            <a:lvl1pPr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fld id="{A2665582-52BB-8442-B6F1-700C9262B2CF}" type="datetime1">
              <a:rPr lang="en-US" smtClean="0"/>
              <a:t>2/24/2020</a:t>
            </a:fld>
            <a:endParaRPr lang="en-US"/>
          </a:p>
        </p:txBody>
      </p:sp>
      <p:sp>
        <p:nvSpPr>
          <p:cNvPr id="4" name="Footer Placeholder 21"/>
          <p:cNvSpPr>
            <a:spLocks noGrp="1"/>
          </p:cNvSpPr>
          <p:nvPr>
            <p:ph type="ftr" sz="quarter" idx="11"/>
          </p:nvPr>
        </p:nvSpPr>
        <p:spPr/>
        <p:txBody>
          <a:bodyPr/>
          <a:lstStyle>
            <a:lvl1pPr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endParaRPr lang="en-US"/>
          </a:p>
        </p:txBody>
      </p:sp>
      <p:sp>
        <p:nvSpPr>
          <p:cNvPr id="5" name="Slide Number Placeholder 17"/>
          <p:cNvSpPr>
            <a:spLocks noGrp="1"/>
          </p:cNvSpPr>
          <p:nvPr>
            <p:ph type="sldNum" sz="quarter" idx="12"/>
          </p:nvPr>
        </p:nvSpPr>
        <p:spPr/>
        <p:txBody>
          <a:bodyPr/>
          <a:lstStyle>
            <a:lvl1pPr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fld id="{5A8D9943-3AFB-6840-9D26-7489F3511002}" type="slidenum">
              <a:rPr lang="en-US"/>
              <a:pPr>
                <a:defRPr/>
              </a:pPr>
              <a:t>‹#›</a:t>
            </a:fld>
            <a:endParaRPr lang="en-US"/>
          </a:p>
        </p:txBody>
      </p:sp>
    </p:spTree>
    <p:extLst>
      <p:ext uri="{BB962C8B-B14F-4D97-AF65-F5344CB8AC3E}">
        <p14:creationId xmlns:p14="http://schemas.microsoft.com/office/powerpoint/2010/main" val="9032660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Heading Only">
    <p:spTree>
      <p:nvGrpSpPr>
        <p:cNvPr id="1" name=""/>
        <p:cNvGrpSpPr/>
        <p:nvPr/>
      </p:nvGrpSpPr>
      <p:grpSpPr>
        <a:xfrm>
          <a:off x="0" y="0"/>
          <a:ext cx="0" cy="0"/>
          <a:chOff x="0" y="0"/>
          <a:chExt cx="0" cy="0"/>
        </a:xfrm>
      </p:grpSpPr>
      <p:sp>
        <p:nvSpPr>
          <p:cNvPr id="29" name="Rectangle 2"/>
          <p:cNvSpPr>
            <a:spLocks noGrp="1"/>
          </p:cNvSpPr>
          <p:nvPr>
            <p:ph type="title"/>
          </p:nvPr>
        </p:nvSpPr>
        <p:spPr/>
        <p:txBody>
          <a:bodyPr/>
          <a:lstStyle/>
          <a:p>
            <a:r>
              <a:rPr lang="en-US"/>
              <a:t>Click to edit Master title style</a:t>
            </a:r>
            <a:endParaRPr/>
          </a:p>
        </p:txBody>
      </p:sp>
      <p:sp>
        <p:nvSpPr>
          <p:cNvPr id="19" name="Rectangle 8"/>
          <p:cNvSpPr>
            <a:spLocks noGrp="1"/>
          </p:cNvSpPr>
          <p:nvPr>
            <p:ph type="body" sz="quarter" idx="13"/>
          </p:nvPr>
        </p:nvSpPr>
        <p:spPr>
          <a:xfrm>
            <a:off x="406400" y="381000"/>
            <a:ext cx="10769600"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lang="en-US" dirty="0"/>
              <a:t>Click to edit Master text styles</a:t>
            </a:r>
          </a:p>
        </p:txBody>
      </p:sp>
      <p:sp>
        <p:nvSpPr>
          <p:cNvPr id="11" name="Text Placeholder 10"/>
          <p:cNvSpPr>
            <a:spLocks noGrp="1"/>
          </p:cNvSpPr>
          <p:nvPr>
            <p:ph type="body" sz="quarter" idx="17"/>
          </p:nvPr>
        </p:nvSpPr>
        <p:spPr>
          <a:xfrm>
            <a:off x="1320800" y="1143000"/>
            <a:ext cx="90424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p:cNvSpPr>
          <p:nvPr>
            <p:ph type="dt" sz="half" idx="18"/>
          </p:nvPr>
        </p:nvSpPr>
        <p:spPr>
          <a:xfrm>
            <a:off x="9347200" y="76200"/>
            <a:ext cx="1828800" cy="228600"/>
          </a:xfrm>
        </p:spPr>
        <p:txBody>
          <a:bodyPr/>
          <a:lstStyle>
            <a:lvl1pPr algn="r" eaLnBrk="0" fontAlgn="auto" hangingPunct="0">
              <a:spcBef>
                <a:spcPts val="0"/>
              </a:spcBef>
              <a:spcAft>
                <a:spcPts val="0"/>
              </a:spcAft>
              <a:defRPr>
                <a:solidFill>
                  <a:srgbClr val="303030"/>
                </a:solidFill>
                <a:latin typeface="+mn-lt"/>
                <a:ea typeface="MS PGothic" panose="020B0600070205080204" pitchFamily="34" charset="-128"/>
              </a:defRPr>
            </a:lvl1pPr>
            <a:extLst/>
          </a:lstStyle>
          <a:p>
            <a:pPr>
              <a:defRPr/>
            </a:pPr>
            <a:fld id="{BF7F8373-5352-B94B-98E7-1426A3CDC67C}" type="datetime1">
              <a:rPr lang="en-US" smtClean="0"/>
              <a:t>2/24/2020</a:t>
            </a:fld>
            <a:endParaRPr lang="en-US"/>
          </a:p>
        </p:txBody>
      </p:sp>
      <p:sp>
        <p:nvSpPr>
          <p:cNvPr id="6" name="Rectangle 5"/>
          <p:cNvSpPr>
            <a:spLocks noGrp="1"/>
          </p:cNvSpPr>
          <p:nvPr>
            <p:ph type="sldNum" sz="quarter" idx="19"/>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extLst/>
          </a:lstStyle>
          <a:p>
            <a:pPr>
              <a:defRPr/>
            </a:pPr>
            <a:fld id="{24EE83B7-E30D-314B-8414-EB38EFD4B472}" type="slidenum">
              <a:rPr lang="en-US"/>
              <a:pPr>
                <a:defRPr/>
              </a:pPr>
              <a:t>‹#›</a:t>
            </a:fld>
            <a:endParaRPr lang="en-US"/>
          </a:p>
        </p:txBody>
      </p:sp>
      <p:sp>
        <p:nvSpPr>
          <p:cNvPr id="7" name="Rectangle 6"/>
          <p:cNvSpPr>
            <a:spLocks noGrp="1"/>
          </p:cNvSpPr>
          <p:nvPr>
            <p:ph type="ftr" sz="quarter" idx="20"/>
          </p:nvPr>
        </p:nvSpPr>
        <p:spPr/>
        <p:txBody>
          <a:bodyPr/>
          <a:lstStyle>
            <a:lvl1pPr eaLnBrk="0" fontAlgn="base" hangingPunct="0">
              <a:spcBef>
                <a:spcPct val="0"/>
              </a:spcBef>
              <a:spcAft>
                <a:spcPct val="0"/>
              </a:spcAft>
              <a:defRPr>
                <a:solidFill>
                  <a:srgbClr val="303030"/>
                </a:solidFill>
                <a:latin typeface="Verdana" panose="020B0604030504040204" pitchFamily="34" charset="0"/>
                <a:ea typeface="MS PGothic" panose="020B0600070205080204" pitchFamily="34" charset="-128"/>
              </a:defRPr>
            </a:lvl1pPr>
            <a:extLst/>
          </a:lstStyle>
          <a:p>
            <a:pPr>
              <a:defRPr/>
            </a:pPr>
            <a:endParaRPr lang="en-US" dirty="0"/>
          </a:p>
        </p:txBody>
      </p:sp>
    </p:spTree>
    <p:extLst>
      <p:ext uri="{BB962C8B-B14F-4D97-AF65-F5344CB8AC3E}">
        <p14:creationId xmlns:p14="http://schemas.microsoft.com/office/powerpoint/2010/main" val="183425772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Rectangle 3"/>
          <p:cNvSpPr/>
          <p:nvPr userDrawn="1"/>
        </p:nvSpPr>
        <p:spPr>
          <a:xfrm>
            <a:off x="203201" y="152400"/>
            <a:ext cx="11785600" cy="6553200"/>
          </a:xfrm>
          <a:prstGeom prst="rect">
            <a:avLst/>
          </a:prstGeom>
          <a:noFill/>
          <a:ln w="9525" cmpd="sng">
            <a:gradFill flip="none" rotWithShape="1">
              <a:gsLst>
                <a:gs pos="23000">
                  <a:srgbClr val="5BAC35"/>
                </a:gs>
                <a:gs pos="100000">
                  <a:srgbClr val="FF0000"/>
                </a:gs>
                <a:gs pos="59000">
                  <a:srgbClr val="FFFF00"/>
                </a:gs>
              </a:gsLst>
              <a:lin ang="162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5" name="Picture 8" descr="CI3T_color.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880785" y="762000"/>
            <a:ext cx="5973233"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4" y="4406901"/>
            <a:ext cx="10363200" cy="1362075"/>
          </a:xfrm>
        </p:spPr>
        <p:txBody>
          <a:bodyPr anchor="t"/>
          <a:lstStyle>
            <a:lvl1pPr algn="l">
              <a:defRPr sz="4000" b="1" cap="all">
                <a:solidFill>
                  <a:srgbClr val="505153"/>
                </a:solidFill>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Date Placeholder 3"/>
          <p:cNvSpPr>
            <a:spLocks noGrp="1"/>
          </p:cNvSpPr>
          <p:nvPr>
            <p:ph type="dt" sz="half" idx="10"/>
          </p:nvPr>
        </p:nvSpPr>
        <p:spPr>
          <a:xfrm>
            <a:off x="584200" y="6096001"/>
            <a:ext cx="2844800" cy="365125"/>
          </a:xfrm>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C3D346BE-72A2-4142-8F7C-76E539D9927E}" type="datetime1">
              <a:rPr lang="en-US" smtClean="0"/>
              <a:t>2/24/2020</a:t>
            </a:fld>
            <a:endParaRPr lang="en-US"/>
          </a:p>
        </p:txBody>
      </p:sp>
      <p:sp>
        <p:nvSpPr>
          <p:cNvPr id="7" name="Footer Placeholder 4"/>
          <p:cNvSpPr>
            <a:spLocks noGrp="1"/>
          </p:cNvSpPr>
          <p:nvPr>
            <p:ph type="ftr" sz="quarter" idx="11"/>
          </p:nvPr>
        </p:nvSpPr>
        <p:spPr>
          <a:xfrm>
            <a:off x="4165600" y="6096001"/>
            <a:ext cx="3860800" cy="365125"/>
          </a:xfrm>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8" name="Slide Number Placeholder 5"/>
          <p:cNvSpPr>
            <a:spLocks noGrp="1"/>
          </p:cNvSpPr>
          <p:nvPr>
            <p:ph type="sldNum" sz="quarter" idx="12"/>
          </p:nvPr>
        </p:nvSpPr>
        <p:spPr>
          <a:xfrm>
            <a:off x="8432800" y="6096001"/>
            <a:ext cx="2844800" cy="365125"/>
          </a:xfrm>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BD3F0095-2924-A64B-A2E3-FCBB10EF1D13}" type="slidenum">
              <a:rPr lang="en-US"/>
              <a:pPr>
                <a:defRPr/>
              </a:pPr>
              <a:t>‹#›</a:t>
            </a:fld>
            <a:endParaRPr lang="en-US"/>
          </a:p>
        </p:txBody>
      </p:sp>
    </p:spTree>
    <p:extLst>
      <p:ext uri="{BB962C8B-B14F-4D97-AF65-F5344CB8AC3E}">
        <p14:creationId xmlns:p14="http://schemas.microsoft.com/office/powerpoint/2010/main" val="19201718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371600"/>
          </a:xfrm>
          <a:solidFill>
            <a:schemeClr val="tx2">
              <a:lumMod val="40000"/>
              <a:lumOff val="60000"/>
            </a:schemeClr>
          </a:solidFill>
        </p:spPr>
        <p:txBody>
          <a:bodyPr/>
          <a:lstStyle>
            <a:lvl1pPr>
              <a:defRPr>
                <a:solidFill>
                  <a:sysClr val="windowText" lastClr="000000"/>
                </a:solidFill>
              </a:defRPr>
            </a:lvl1pPr>
          </a:lstStyle>
          <a:p>
            <a:r>
              <a:rPr lang="en-US" dirty="0"/>
              <a:t>Click to edit Master title style</a:t>
            </a:r>
          </a:p>
        </p:txBody>
      </p:sp>
      <p:sp>
        <p:nvSpPr>
          <p:cNvPr id="3" name="Table Placeholder 2"/>
          <p:cNvSpPr>
            <a:spLocks noGrp="1"/>
          </p:cNvSpPr>
          <p:nvPr>
            <p:ph type="tbl" idx="1"/>
          </p:nvPr>
        </p:nvSpPr>
        <p:spPr>
          <a:xfrm>
            <a:off x="609600" y="1981200"/>
            <a:ext cx="10972800" cy="3886200"/>
          </a:xfrm>
        </p:spPr>
        <p:txBody>
          <a:bodyPr rtlCol="0">
            <a:normAutofit/>
          </a:bodyPr>
          <a:lstStyle/>
          <a:p>
            <a:pPr lvl="0"/>
            <a:endParaRPr lang="en-US" noProof="0"/>
          </a:p>
        </p:txBody>
      </p:sp>
      <p:sp>
        <p:nvSpPr>
          <p:cNvPr id="4" name="Slide Number Placeholder 5"/>
          <p:cNvSpPr>
            <a:spLocks noGrp="1"/>
          </p:cNvSpPr>
          <p:nvPr>
            <p:ph type="sldNum" sz="quarter" idx="10"/>
          </p:nvPr>
        </p:nvSpPr>
        <p:spPr>
          <a:xfrm>
            <a:off x="8534400" y="6502400"/>
            <a:ext cx="3048000" cy="228600"/>
          </a:xfrm>
        </p:spPr>
        <p:txBody>
          <a:bodyPr/>
          <a:lstStyle>
            <a:lvl1pPr eaLnBrk="0" fontAlgn="base" hangingPunct="0">
              <a:spcBef>
                <a:spcPct val="0"/>
              </a:spcBef>
              <a:spcAft>
                <a:spcPct val="0"/>
              </a:spcAft>
              <a:defRPr sz="1000">
                <a:solidFill>
                  <a:prstClr val="white">
                    <a:lumMod val="75000"/>
                  </a:prstClr>
                </a:solidFill>
                <a:latin typeface="Verdana" panose="020B0604030504040204" pitchFamily="34" charset="0"/>
                <a:ea typeface="MS PGothic" panose="020B0600070205080204" pitchFamily="34" charset="-128"/>
              </a:defRPr>
            </a:lvl1pPr>
          </a:lstStyle>
          <a:p>
            <a:pPr>
              <a:defRPr/>
            </a:pPr>
            <a:fld id="{730C82C7-C909-D74F-BCDE-C1E5E0060046}" type="slidenum">
              <a:rPr lang="en-US"/>
              <a:pPr>
                <a:defRPr/>
              </a:pPr>
              <a:t>‹#›</a:t>
            </a:fld>
            <a:endParaRPr lang="en-US" dirty="0"/>
          </a:p>
        </p:txBody>
      </p:sp>
    </p:spTree>
    <p:extLst>
      <p:ext uri="{BB962C8B-B14F-4D97-AF65-F5344CB8AC3E}">
        <p14:creationId xmlns:p14="http://schemas.microsoft.com/office/powerpoint/2010/main" val="22369527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solidFill>
            <a:schemeClr val="tx2">
              <a:lumMod val="40000"/>
              <a:lumOff val="60000"/>
            </a:schemeClr>
          </a:solidFill>
        </p:spPr>
        <p:txBody>
          <a:bodyPr anchor="t"/>
          <a:lstStyle>
            <a:lvl1pPr algn="l">
              <a:defRPr sz="4000" b="0" cap="all">
                <a:solidFill>
                  <a:sysClr val="windowText" lastClr="000000"/>
                </a:solidFill>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a:xfrm>
            <a:off x="8940800" y="6477000"/>
            <a:ext cx="3048000" cy="228600"/>
          </a:xfrm>
        </p:spPr>
        <p:txBody>
          <a:bodyPr/>
          <a:lstStyle>
            <a:lvl1pPr eaLnBrk="0" fontAlgn="base" hangingPunct="0">
              <a:spcBef>
                <a:spcPct val="0"/>
              </a:spcBef>
              <a:spcAft>
                <a:spcPct val="0"/>
              </a:spcAft>
              <a:defRPr sz="1000">
                <a:solidFill>
                  <a:prstClr val="white">
                    <a:lumMod val="75000"/>
                  </a:prstClr>
                </a:solidFill>
                <a:latin typeface="Verdana" panose="020B0604030504040204" pitchFamily="34" charset="0"/>
                <a:ea typeface="MS PGothic" panose="020B0600070205080204" pitchFamily="34" charset="-128"/>
              </a:defRPr>
            </a:lvl1pPr>
          </a:lstStyle>
          <a:p>
            <a:pPr>
              <a:defRPr/>
            </a:pPr>
            <a:r>
              <a:rPr lang="en-US"/>
              <a:t>MTSS: CI3T II Professional Learning </a:t>
            </a:r>
            <a:fld id="{F2416237-90A7-B44E-86EF-487CF226AEE9}" type="slidenum">
              <a:rPr lang="en-US"/>
              <a:pPr>
                <a:defRPr/>
              </a:pPr>
              <a:t>‹#›</a:t>
            </a:fld>
            <a:endParaRPr lang="en-US"/>
          </a:p>
        </p:txBody>
      </p:sp>
    </p:spTree>
    <p:extLst>
      <p:ext uri="{BB962C8B-B14F-4D97-AF65-F5344CB8AC3E}">
        <p14:creationId xmlns:p14="http://schemas.microsoft.com/office/powerpoint/2010/main" val="15775902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Paper: David">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334105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Paper: Emi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50879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E4B43D75-0395-DE4B-AAA0-34DFEDEC9394}" type="datetime1">
              <a:rPr lang="en-US" smtClean="0"/>
              <a:t>2/24/2020</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r>
              <a:rPr lang="en-US"/>
              <a:t>2015 2016 IES Ci3T ES Implementation </a:t>
            </a:r>
            <a:fld id="{63388C43-330F-E143-B4B6-1DD88C9966EC}" type="slidenum">
              <a:rPr lang="en-US"/>
              <a:pPr>
                <a:defRPr/>
              </a:pPr>
              <a:t>‹#›</a:t>
            </a:fld>
            <a:endParaRPr lang="en-US"/>
          </a:p>
        </p:txBody>
      </p:sp>
    </p:spTree>
    <p:extLst>
      <p:ext uri="{BB962C8B-B14F-4D97-AF65-F5344CB8AC3E}">
        <p14:creationId xmlns:p14="http://schemas.microsoft.com/office/powerpoint/2010/main" val="6026418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5419C98A-E788-BD4D-9050-8DF20E3CE1E7}" type="datetime1">
              <a:rPr lang="en-US" smtClean="0"/>
              <a:t>2/24/2020</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r>
              <a:rPr lang="en-US"/>
              <a:t>2015 2016 IES Ci3T ES Implementation </a:t>
            </a:r>
            <a:fld id="{A01168DB-0995-8544-90D7-0CCE694B855C}" type="slidenum">
              <a:rPr lang="en-US"/>
              <a:pPr>
                <a:defRPr/>
              </a:pPr>
              <a:t>‹#›</a:t>
            </a:fld>
            <a:endParaRPr lang="en-US"/>
          </a:p>
        </p:txBody>
      </p:sp>
    </p:spTree>
    <p:extLst>
      <p:ext uri="{BB962C8B-B14F-4D97-AF65-F5344CB8AC3E}">
        <p14:creationId xmlns:p14="http://schemas.microsoft.com/office/powerpoint/2010/main" val="18715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7C95F-4F93-461F-8DB1-2BA8AB76A9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40D1988-1CF0-4112-94BB-BFA2893C22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DE14B1-C320-4AF7-8DCA-CA61F27D84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360DA8-A473-46AD-821B-400F1AE00DF2}"/>
              </a:ext>
            </a:extLst>
          </p:cNvPr>
          <p:cNvSpPr>
            <a:spLocks noGrp="1"/>
          </p:cNvSpPr>
          <p:nvPr>
            <p:ph type="dt" sz="half" idx="10"/>
          </p:nvPr>
        </p:nvSpPr>
        <p:spPr/>
        <p:txBody>
          <a:bodyPr/>
          <a:lstStyle/>
          <a:p>
            <a:fld id="{F9C7C35A-CA20-48C3-9FDA-403C47E4417A}" type="datetimeFigureOut">
              <a:rPr lang="en-US" smtClean="0"/>
              <a:t>2/24/2020</a:t>
            </a:fld>
            <a:endParaRPr lang="en-US"/>
          </a:p>
        </p:txBody>
      </p:sp>
      <p:sp>
        <p:nvSpPr>
          <p:cNvPr id="6" name="Footer Placeholder 5">
            <a:extLst>
              <a:ext uri="{FF2B5EF4-FFF2-40B4-BE49-F238E27FC236}">
                <a16:creationId xmlns:a16="http://schemas.microsoft.com/office/drawing/2014/main" id="{65E9FE77-0B13-4ED7-8BE8-57DB69D70F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FDD542-05BB-4E89-A6F5-A81D4CAD6C75}"/>
              </a:ext>
            </a:extLst>
          </p:cNvPr>
          <p:cNvSpPr>
            <a:spLocks noGrp="1"/>
          </p:cNvSpPr>
          <p:nvPr>
            <p:ph type="sldNum" sz="quarter" idx="12"/>
          </p:nvPr>
        </p:nvSpPr>
        <p:spPr/>
        <p:txBody>
          <a:bodyPr/>
          <a:lstStyle/>
          <a:p>
            <a:fld id="{56236E93-18FF-4403-A20B-D49B2329B133}" type="slidenum">
              <a:rPr lang="en-US" smtClean="0"/>
              <a:t>‹#›</a:t>
            </a:fld>
            <a:endParaRPr lang="en-US"/>
          </a:p>
        </p:txBody>
      </p:sp>
      <p:pic>
        <p:nvPicPr>
          <p:cNvPr id="8" name="Picture 7" descr="A close up of a logo&#10;&#10;Description automatically generated">
            <a:extLst>
              <a:ext uri="{FF2B5EF4-FFF2-40B4-BE49-F238E27FC236}">
                <a16:creationId xmlns:a16="http://schemas.microsoft.com/office/drawing/2014/main" id="{B46C89AF-CD41-4F34-97AC-BABE45B89BAC}"/>
              </a:ext>
            </a:extLst>
          </p:cNvPr>
          <p:cNvPicPr>
            <a:picLocks noChangeAspect="1"/>
          </p:cNvPicPr>
          <p:nvPr userDrawn="1"/>
        </p:nvPicPr>
        <p:blipFill>
          <a:blip r:embed="rId2">
            <a:alphaModFix amt="23000"/>
            <a:extLst>
              <a:ext uri="{28A0092B-C50C-407E-A947-70E740481C1C}">
                <a14:useLocalDpi xmlns:a14="http://schemas.microsoft.com/office/drawing/2010/main" val="0"/>
              </a:ext>
            </a:extLst>
          </a:blip>
          <a:stretch>
            <a:fillRect/>
          </a:stretch>
        </p:blipFill>
        <p:spPr>
          <a:xfrm rot="16200000">
            <a:off x="9461428" y="4152507"/>
            <a:ext cx="3584536" cy="1413621"/>
          </a:xfrm>
          <a:prstGeom prst="rect">
            <a:avLst/>
          </a:prstGeom>
        </p:spPr>
      </p:pic>
    </p:spTree>
    <p:extLst>
      <p:ext uri="{BB962C8B-B14F-4D97-AF65-F5344CB8AC3E}">
        <p14:creationId xmlns:p14="http://schemas.microsoft.com/office/powerpoint/2010/main" val="308369822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1CC3FD0-25FD-A941-B1A3-99E0BA1223C5}" type="datetime1">
              <a:rPr lang="en-US" smtClean="0"/>
              <a:t>2/24/2020</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r>
              <a:rPr lang="en-US"/>
              <a:t>2015 2016 IES Ci3T ES Implementation </a:t>
            </a:r>
            <a:fld id="{DD2FD474-3258-EA45-A457-6945E12C66A3}" type="slidenum">
              <a:rPr lang="en-US"/>
              <a:pPr>
                <a:defRPr/>
              </a:pPr>
              <a:t>‹#›</a:t>
            </a:fld>
            <a:endParaRPr lang="en-US"/>
          </a:p>
        </p:txBody>
      </p:sp>
    </p:spTree>
    <p:extLst>
      <p:ext uri="{BB962C8B-B14F-4D97-AF65-F5344CB8AC3E}">
        <p14:creationId xmlns:p14="http://schemas.microsoft.com/office/powerpoint/2010/main" val="32826850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F61AA03-3A83-7244-84C1-FDE35A23C1B7}" type="datetime1">
              <a:rPr lang="en-US" smtClean="0"/>
              <a:t>2/24/2020</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r>
              <a:rPr lang="en-US"/>
              <a:t>2015 2016 IES Ci3T ES Implementation </a:t>
            </a:r>
            <a:fld id="{B6EFF1F1-0B77-FA48-9934-6CE4A8157CB1}" type="slidenum">
              <a:rPr lang="en-US"/>
              <a:pPr>
                <a:defRPr/>
              </a:pPr>
              <a:t>‹#›</a:t>
            </a:fld>
            <a:endParaRPr lang="en-US"/>
          </a:p>
        </p:txBody>
      </p:sp>
    </p:spTree>
    <p:extLst>
      <p:ext uri="{BB962C8B-B14F-4D97-AF65-F5344CB8AC3E}">
        <p14:creationId xmlns:p14="http://schemas.microsoft.com/office/powerpoint/2010/main" val="132187751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2EB64C5-8202-B54C-AB0E-1BB698054051}" type="datetime1">
              <a:rPr lang="en-US" smtClean="0"/>
              <a:t>2/24/2020</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r>
              <a:rPr lang="en-US"/>
              <a:t>2015 2016 IES Ci3T ES Implementation </a:t>
            </a:r>
            <a:fld id="{310648A1-FDB2-6B4E-B395-FA9DD9CE7CA8}" type="slidenum">
              <a:rPr lang="en-US"/>
              <a:pPr>
                <a:defRPr/>
              </a:pPr>
              <a:t>‹#›</a:t>
            </a:fld>
            <a:endParaRPr lang="en-US"/>
          </a:p>
        </p:txBody>
      </p:sp>
    </p:spTree>
    <p:extLst>
      <p:ext uri="{BB962C8B-B14F-4D97-AF65-F5344CB8AC3E}">
        <p14:creationId xmlns:p14="http://schemas.microsoft.com/office/powerpoint/2010/main" val="326967154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FDB0885D-0735-2843-9022-D55A15713944}" type="datetime1">
              <a:rPr lang="en-US" smtClean="0"/>
              <a:t>2/24/2020</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r>
              <a:rPr lang="en-US"/>
              <a:t>2015 2016 IES Ci3T ES Implementation </a:t>
            </a:r>
            <a:fld id="{A5ACD310-EC12-0C41-9369-CDAEC6162ECA}" type="slidenum">
              <a:rPr lang="en-US"/>
              <a:pPr>
                <a:defRPr/>
              </a:pPr>
              <a:t>‹#›</a:t>
            </a:fld>
            <a:endParaRPr lang="en-US"/>
          </a:p>
        </p:txBody>
      </p:sp>
    </p:spTree>
    <p:extLst>
      <p:ext uri="{BB962C8B-B14F-4D97-AF65-F5344CB8AC3E}">
        <p14:creationId xmlns:p14="http://schemas.microsoft.com/office/powerpoint/2010/main" val="82636778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317BC846-F5EE-A841-8EFA-A8696C0C937E}" type="datetime1">
              <a:rPr lang="en-US" smtClean="0"/>
              <a:t>2/24/2020</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r>
              <a:rPr lang="en-US"/>
              <a:t>2015 2016 IES Ci3T ES Implementation </a:t>
            </a:r>
            <a:fld id="{7AE14E59-E2FC-E248-BE0E-E91978E82AB9}" type="slidenum">
              <a:rPr lang="en-US"/>
              <a:pPr>
                <a:defRPr/>
              </a:pPr>
              <a:t>‹#›</a:t>
            </a:fld>
            <a:endParaRPr lang="en-US"/>
          </a:p>
        </p:txBody>
      </p:sp>
    </p:spTree>
    <p:extLst>
      <p:ext uri="{BB962C8B-B14F-4D97-AF65-F5344CB8AC3E}">
        <p14:creationId xmlns:p14="http://schemas.microsoft.com/office/powerpoint/2010/main" val="3197769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FFD6DDA4-2BE3-B940-B75A-78756D07B83C}" type="datetime1">
              <a:rPr lang="en-US" smtClean="0"/>
              <a:t>2/24/2020</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r>
              <a:rPr lang="en-US"/>
              <a:t>2015 2016 IES Ci3T ES Implementation </a:t>
            </a:r>
            <a:fld id="{300D2439-39D3-6D49-BC99-782B05308596}" type="slidenum">
              <a:rPr lang="en-US"/>
              <a:pPr>
                <a:defRPr/>
              </a:pPr>
              <a:t>‹#›</a:t>
            </a:fld>
            <a:endParaRPr lang="en-US"/>
          </a:p>
        </p:txBody>
      </p:sp>
    </p:spTree>
    <p:extLst>
      <p:ext uri="{BB962C8B-B14F-4D97-AF65-F5344CB8AC3E}">
        <p14:creationId xmlns:p14="http://schemas.microsoft.com/office/powerpoint/2010/main" val="1750986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4515E8A2-1E01-A043-9874-58E6283FE91A}" type="datetime1">
              <a:rPr lang="en-US" smtClean="0"/>
              <a:t>2/24/2020</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r>
              <a:rPr lang="en-US"/>
              <a:t>2015 2016 IES Ci3T ES Implementation </a:t>
            </a:r>
            <a:fld id="{E3A901A4-DDF4-8149-A594-0F04B4820711}" type="slidenum">
              <a:rPr lang="en-US"/>
              <a:pPr>
                <a:defRPr/>
              </a:pPr>
              <a:t>‹#›</a:t>
            </a:fld>
            <a:endParaRPr lang="en-US"/>
          </a:p>
        </p:txBody>
      </p:sp>
    </p:spTree>
    <p:extLst>
      <p:ext uri="{BB962C8B-B14F-4D97-AF65-F5344CB8AC3E}">
        <p14:creationId xmlns:p14="http://schemas.microsoft.com/office/powerpoint/2010/main" val="147605871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2F4140E-0F5E-C245-ADE6-5236F0AC1C1F}" type="datetime1">
              <a:rPr lang="en-US" smtClean="0"/>
              <a:t>2/24/2020</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r>
              <a:rPr lang="en-US"/>
              <a:t>2015 2016 IES Ci3T ES Implementation </a:t>
            </a:r>
            <a:fld id="{411D60E9-5640-C24D-B73B-412959AFC684}" type="slidenum">
              <a:rPr lang="en-US"/>
              <a:pPr>
                <a:defRPr/>
              </a:pPr>
              <a:t>‹#›</a:t>
            </a:fld>
            <a:endParaRPr lang="en-US"/>
          </a:p>
        </p:txBody>
      </p:sp>
    </p:spTree>
    <p:extLst>
      <p:ext uri="{BB962C8B-B14F-4D97-AF65-F5344CB8AC3E}">
        <p14:creationId xmlns:p14="http://schemas.microsoft.com/office/powerpoint/2010/main" val="15502728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03FC80F-DEF8-3746-89C1-B5F1DC441944}" type="datetime1">
              <a:rPr lang="en-US" smtClean="0"/>
              <a:t>2/24/2020</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r>
              <a:rPr lang="en-US"/>
              <a:t>2015 2016 IES Ci3T ES Implementation </a:t>
            </a:r>
            <a:fld id="{8621B758-A713-9341-BFDB-CA3B9485A502}" type="slidenum">
              <a:rPr lang="en-US"/>
              <a:pPr>
                <a:defRPr/>
              </a:pPr>
              <a:t>‹#›</a:t>
            </a:fld>
            <a:endParaRPr lang="en-US"/>
          </a:p>
        </p:txBody>
      </p:sp>
    </p:spTree>
    <p:extLst>
      <p:ext uri="{BB962C8B-B14F-4D97-AF65-F5344CB8AC3E}">
        <p14:creationId xmlns:p14="http://schemas.microsoft.com/office/powerpoint/2010/main" val="395397525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cSld name="8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p>
            <a:r>
              <a:rPr lang="en-US"/>
              <a:t>Click to edit Master title style</a:t>
            </a:r>
            <a:endParaRPr/>
          </a:p>
        </p:txBody>
      </p:sp>
      <p:sp>
        <p:nvSpPr>
          <p:cNvPr id="3" name="Rectangle 6"/>
          <p:cNvSpPr>
            <a:spLocks noGrp="1"/>
          </p:cNvSpPr>
          <p:nvPr>
            <p:ph type="dt" sz="half" idx="10"/>
          </p:nvPr>
        </p:nvSpPr>
        <p:spPr>
          <a:xfrm>
            <a:off x="9347200" y="76200"/>
            <a:ext cx="1828800" cy="228600"/>
          </a:xfrm>
        </p:spPr>
        <p:txBody>
          <a:bodyPr/>
          <a:lstStyle>
            <a:lvl1pPr algn="r" eaLnBrk="0" fontAlgn="auto" hangingPunct="0">
              <a:spcBef>
                <a:spcPts val="0"/>
              </a:spcBef>
              <a:spcAft>
                <a:spcPts val="0"/>
              </a:spcAft>
              <a:defRPr>
                <a:latin typeface="+mn-lt"/>
                <a:ea typeface="MS PGothic" panose="020B0600070205080204" pitchFamily="34" charset="-128"/>
              </a:defRPr>
            </a:lvl1pPr>
            <a:extLst/>
          </a:lstStyle>
          <a:p>
            <a:pPr>
              <a:defRPr/>
            </a:pPr>
            <a:fld id="{359F7154-7175-CD49-B83B-7F30FD776252}" type="datetime1">
              <a:rPr lang="en-US" smtClean="0"/>
              <a:t>2/24/2020</a:t>
            </a:fld>
            <a:endParaRPr lang="en-US"/>
          </a:p>
        </p:txBody>
      </p:sp>
      <p:sp>
        <p:nvSpPr>
          <p:cNvPr id="4" name="Slide Number Placeholder 3"/>
          <p:cNvSpPr>
            <a:spLocks noGrp="1"/>
          </p:cNvSpPr>
          <p:nvPr>
            <p:ph type="sldNum" sz="quarter" idx="11"/>
          </p:nvPr>
        </p:nvSpPr>
        <p:spPr>
          <a:xfrm>
            <a:off x="8737600" y="6356351"/>
            <a:ext cx="2844800" cy="365125"/>
          </a:xfrm>
        </p:spPr>
        <p:txBody>
          <a:bodyPr wrap="square" numCol="1" anchor="t" anchorCtr="0" compatLnSpc="1">
            <a:prstTxWarp prst="textNoShape">
              <a:avLst/>
            </a:prstTxWarp>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CD858CB4-8392-214E-AF89-2F6F4805CD26}" type="slidenum">
              <a:rPr lang="en-US" altLang="en-US"/>
              <a:pPr>
                <a:defRPr/>
              </a:pPr>
              <a:t>‹#›</a:t>
            </a:fld>
            <a:endParaRPr lang="en-US" altLang="en-US"/>
          </a:p>
        </p:txBody>
      </p:sp>
      <p:sp>
        <p:nvSpPr>
          <p:cNvPr id="5" name="Rectangle 4"/>
          <p:cNvSpPr>
            <a:spLocks noGrp="1"/>
          </p:cNvSpPr>
          <p:nvPr>
            <p:ph type="ftr" sz="quarter" idx="12"/>
          </p:nvPr>
        </p:nvSpPr>
        <p:spPr>
          <a:xfrm>
            <a:off x="4165600" y="6356351"/>
            <a:ext cx="3860800" cy="365125"/>
          </a:xfrm>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extLst/>
          </a:lstStyle>
          <a:p>
            <a:pPr>
              <a:defRPr/>
            </a:pPr>
            <a:endParaRPr lang="en-US"/>
          </a:p>
        </p:txBody>
      </p:sp>
    </p:spTree>
    <p:extLst>
      <p:ext uri="{BB962C8B-B14F-4D97-AF65-F5344CB8AC3E}">
        <p14:creationId xmlns:p14="http://schemas.microsoft.com/office/powerpoint/2010/main" val="4112918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22AB1-FB3E-4072-9354-F91B05305C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EB9C3F-AF18-43C1-8E6B-BE668F8CCD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5104CC0-2483-4B07-A7BB-06CF62A1E7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20B7F8-F636-4714-B2B0-85B898742E8C}"/>
              </a:ext>
            </a:extLst>
          </p:cNvPr>
          <p:cNvSpPr>
            <a:spLocks noGrp="1"/>
          </p:cNvSpPr>
          <p:nvPr>
            <p:ph type="dt" sz="half" idx="10"/>
          </p:nvPr>
        </p:nvSpPr>
        <p:spPr/>
        <p:txBody>
          <a:bodyPr/>
          <a:lstStyle/>
          <a:p>
            <a:fld id="{F9C7C35A-CA20-48C3-9FDA-403C47E4417A}" type="datetimeFigureOut">
              <a:rPr lang="en-US" smtClean="0"/>
              <a:t>2/24/2020</a:t>
            </a:fld>
            <a:endParaRPr lang="en-US"/>
          </a:p>
        </p:txBody>
      </p:sp>
      <p:sp>
        <p:nvSpPr>
          <p:cNvPr id="6" name="Footer Placeholder 5">
            <a:extLst>
              <a:ext uri="{FF2B5EF4-FFF2-40B4-BE49-F238E27FC236}">
                <a16:creationId xmlns:a16="http://schemas.microsoft.com/office/drawing/2014/main" id="{1734887F-9DCA-41AF-93C9-83C2A95FB7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F16945-642B-43FA-8250-944E4A213B85}"/>
              </a:ext>
            </a:extLst>
          </p:cNvPr>
          <p:cNvSpPr>
            <a:spLocks noGrp="1"/>
          </p:cNvSpPr>
          <p:nvPr>
            <p:ph type="sldNum" sz="quarter" idx="12"/>
          </p:nvPr>
        </p:nvSpPr>
        <p:spPr/>
        <p:txBody>
          <a:bodyPr/>
          <a:lstStyle/>
          <a:p>
            <a:fld id="{56236E93-18FF-4403-A20B-D49B2329B133}" type="slidenum">
              <a:rPr lang="en-US" smtClean="0"/>
              <a:t>‹#›</a:t>
            </a:fld>
            <a:endParaRPr lang="en-US"/>
          </a:p>
        </p:txBody>
      </p:sp>
      <p:pic>
        <p:nvPicPr>
          <p:cNvPr id="8" name="Picture 7" descr="A close up of a logo&#10;&#10;Description automatically generated">
            <a:extLst>
              <a:ext uri="{FF2B5EF4-FFF2-40B4-BE49-F238E27FC236}">
                <a16:creationId xmlns:a16="http://schemas.microsoft.com/office/drawing/2014/main" id="{CE9044AC-843A-409C-BABC-3E37AFEFDC07}"/>
              </a:ext>
            </a:extLst>
          </p:cNvPr>
          <p:cNvPicPr>
            <a:picLocks noChangeAspect="1"/>
          </p:cNvPicPr>
          <p:nvPr userDrawn="1"/>
        </p:nvPicPr>
        <p:blipFill>
          <a:blip r:embed="rId2">
            <a:alphaModFix amt="23000"/>
            <a:extLst>
              <a:ext uri="{28A0092B-C50C-407E-A947-70E740481C1C}">
                <a14:useLocalDpi xmlns:a14="http://schemas.microsoft.com/office/drawing/2010/main" val="0"/>
              </a:ext>
            </a:extLst>
          </a:blip>
          <a:stretch>
            <a:fillRect/>
          </a:stretch>
        </p:blipFill>
        <p:spPr>
          <a:xfrm rot="16200000">
            <a:off x="9461428" y="4152507"/>
            <a:ext cx="3584536" cy="1413621"/>
          </a:xfrm>
          <a:prstGeom prst="rect">
            <a:avLst/>
          </a:prstGeom>
        </p:spPr>
      </p:pic>
    </p:spTree>
    <p:extLst>
      <p:ext uri="{BB962C8B-B14F-4D97-AF65-F5344CB8AC3E}">
        <p14:creationId xmlns:p14="http://schemas.microsoft.com/office/powerpoint/2010/main" val="122898457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5"/>
            <a:ext cx="10972800" cy="4530725"/>
          </a:xfrm>
        </p:spPr>
        <p:txBody>
          <a:bodyPr rtlCol="0">
            <a:normAutofit/>
          </a:bodyPr>
          <a:lstStyle/>
          <a:p>
            <a:pPr lvl="0"/>
            <a:endParaRPr lang="en-US" noProof="0"/>
          </a:p>
        </p:txBody>
      </p:sp>
      <p:sp>
        <p:nvSpPr>
          <p:cNvPr id="4" name="Rectangle 9"/>
          <p:cNvSpPr>
            <a:spLocks noGrp="1" noChangeArrowheads="1"/>
          </p:cNvSpPr>
          <p:nvPr>
            <p:ph type="dt" sz="half" idx="10"/>
          </p:nvPr>
        </p:nvSpPr>
        <p:spPr>
          <a:xfrm>
            <a:off x="7721601" y="6405564"/>
            <a:ext cx="4059767" cy="365125"/>
          </a:xfrm>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AD64807A-8DE4-AB45-A09C-442BB1A3CD4E}" type="datetime1">
              <a:rPr lang="en-US" smtClean="0"/>
              <a:t>2/24/2020</a:t>
            </a:fld>
            <a:endParaRPr lang="en-US"/>
          </a:p>
        </p:txBody>
      </p:sp>
      <p:sp>
        <p:nvSpPr>
          <p:cNvPr id="5" name="Rectangle 10"/>
          <p:cNvSpPr>
            <a:spLocks noGrp="1" noChangeArrowheads="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Rectangle 11"/>
          <p:cNvSpPr>
            <a:spLocks noGrp="1" noChangeArrowheads="1"/>
          </p:cNvSpPr>
          <p:nvPr>
            <p:ph type="sldNum" sz="quarter" idx="12"/>
          </p:nvPr>
        </p:nvSpPr>
        <p:spPr>
          <a:xfrm>
            <a:off x="8610600" y="6356351"/>
            <a:ext cx="2743200" cy="365125"/>
          </a:xfrm>
        </p:spPr>
        <p:txBody>
          <a:bodyPr/>
          <a:lstStyle>
            <a:lvl1pPr eaLnBrk="0" fontAlgn="base" hangingPunct="0">
              <a:spcBef>
                <a:spcPct val="0"/>
              </a:spcBef>
              <a:spcAft>
                <a:spcPct val="0"/>
              </a:spcAft>
              <a:defRPr>
                <a:solidFill>
                  <a:srgbClr val="B32C16">
                    <a:shade val="75000"/>
                  </a:srgbClr>
                </a:solidFill>
                <a:latin typeface="Verdana" panose="020B0604030504040204" pitchFamily="34" charset="0"/>
                <a:ea typeface="MS PGothic" panose="020B0600070205080204" pitchFamily="34" charset="-128"/>
              </a:defRPr>
            </a:lvl1pPr>
          </a:lstStyle>
          <a:p>
            <a:pPr>
              <a:defRPr/>
            </a:pPr>
            <a:fld id="{5EC3583C-428A-1246-97EF-3196C9A825E8}" type="slidenum">
              <a:rPr lang="en-US"/>
              <a:pPr>
                <a:defRPr/>
              </a:pPr>
              <a:t>‹#›</a:t>
            </a:fld>
            <a:endParaRPr lang="en-US"/>
          </a:p>
        </p:txBody>
      </p:sp>
    </p:spTree>
    <p:extLst>
      <p:ext uri="{BB962C8B-B14F-4D97-AF65-F5344CB8AC3E}">
        <p14:creationId xmlns:p14="http://schemas.microsoft.com/office/powerpoint/2010/main" val="115371027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blank" preserve="1">
  <p:cSld name="Triangle No Arrows">
    <p:spTree>
      <p:nvGrpSpPr>
        <p:cNvPr id="1" name=""/>
        <p:cNvGrpSpPr/>
        <p:nvPr/>
      </p:nvGrpSpPr>
      <p:grpSpPr>
        <a:xfrm>
          <a:off x="0" y="0"/>
          <a:ext cx="0" cy="0"/>
          <a:chOff x="0" y="0"/>
          <a:chExt cx="0" cy="0"/>
        </a:xfrm>
      </p:grpSpPr>
      <p:sp>
        <p:nvSpPr>
          <p:cNvPr id="18" name="Green Triangle"/>
          <p:cNvSpPr/>
          <p:nvPr userDrawn="1"/>
        </p:nvSpPr>
        <p:spPr>
          <a:xfrm>
            <a:off x="564444" y="3132668"/>
            <a:ext cx="11063112"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1" dirty="0">
              <a:solidFill>
                <a:prstClr val="white"/>
              </a:solidFill>
            </a:endParaRPr>
          </a:p>
        </p:txBody>
      </p:sp>
      <p:sp>
        <p:nvSpPr>
          <p:cNvPr id="19" name="Yellow Triangle"/>
          <p:cNvSpPr/>
          <p:nvPr userDrawn="1"/>
        </p:nvSpPr>
        <p:spPr>
          <a:xfrm>
            <a:off x="4088142" y="1846280"/>
            <a:ext cx="4011692"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20" name="Red Triangle"/>
          <p:cNvSpPr/>
          <p:nvPr userDrawn="1"/>
        </p:nvSpPr>
        <p:spPr>
          <a:xfrm>
            <a:off x="5327462" y="1059255"/>
            <a:ext cx="1512935"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cxnSp>
        <p:nvCxnSpPr>
          <p:cNvPr id="21" name="Straight Connector 20"/>
          <p:cNvCxnSpPr/>
          <p:nvPr userDrawn="1"/>
        </p:nvCxnSpPr>
        <p:spPr>
          <a:xfrm>
            <a:off x="1444541" y="5947646"/>
            <a:ext cx="932688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H="1">
            <a:off x="4487923"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7683704"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4" name="Domains"/>
          <p:cNvSpPr txBox="1"/>
          <p:nvPr userDrawn="1"/>
        </p:nvSpPr>
        <p:spPr>
          <a:xfrm>
            <a:off x="564444" y="6096000"/>
            <a:ext cx="11063112" cy="669414"/>
          </a:xfrm>
          <a:prstGeom prst="rect">
            <a:avLst/>
          </a:prstGeom>
          <a:noFill/>
          <a:ln>
            <a:noFill/>
          </a:ln>
        </p:spPr>
        <p:txBody>
          <a:bodyPr wrap="square">
            <a:spAutoFit/>
          </a:bodyPr>
          <a:lstStyle/>
          <a:p>
            <a:pPr eaLnBrk="1" fontAlgn="auto" hangingPunct="1">
              <a:spcBef>
                <a:spcPts val="0"/>
              </a:spcBef>
              <a:spcAft>
                <a:spcPts val="0"/>
              </a:spcAft>
              <a:tabLst>
                <a:tab pos="1541463" algn="ctr"/>
                <a:tab pos="2851150" algn="ctr"/>
                <a:tab pos="4056063" algn="ctr"/>
                <a:tab pos="5253038" algn="ctr"/>
                <a:tab pos="6570663" algn="ctr"/>
              </a:tabLst>
              <a:defRPr/>
            </a:pPr>
            <a:r>
              <a:rPr lang="en-US" sz="24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	Academic	</a:t>
            </a:r>
            <a:r>
              <a:rPr lang="en-US" sz="12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a:t>
            </a:r>
            <a:r>
              <a:rPr lang="en-US" sz="24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	Behavioral	</a:t>
            </a:r>
            <a:r>
              <a:rPr lang="en-US" sz="12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a:t>
            </a:r>
            <a:r>
              <a:rPr lang="en-US" sz="24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	Social</a:t>
            </a:r>
          </a:p>
          <a:p>
            <a:pPr eaLnBrk="1" fontAlgn="auto" hangingPunct="1">
              <a:lnSpc>
                <a:spcPct val="75000"/>
              </a:lnSpc>
              <a:spcBef>
                <a:spcPts val="0"/>
              </a:spcBef>
              <a:spcAft>
                <a:spcPts val="0"/>
              </a:spcAft>
              <a:tabLst>
                <a:tab pos="1541463" algn="ctr"/>
                <a:tab pos="4056063" algn="ctr"/>
                <a:tab pos="6570663" algn="ctr"/>
              </a:tabLst>
              <a:defRPr/>
            </a:pPr>
            <a:r>
              <a:rPr lang="en-US" sz="1800" dirty="0">
                <a:solidFill>
                  <a:prstClr val="black">
                    <a:lumMod val="85000"/>
                    <a:lumOff val="15000"/>
                  </a:prstClr>
                </a:solidFill>
                <a:latin typeface="Calibri" panose="020F0502020204030204"/>
                <a:ea typeface="+mn-ea"/>
                <a:cs typeface="Arial" charset="0"/>
              </a:rPr>
              <a:t>	Validated Curricula	PBIS Framework	Validated Curricula</a:t>
            </a:r>
          </a:p>
        </p:txBody>
      </p:sp>
      <p:sp>
        <p:nvSpPr>
          <p:cNvPr id="28" name="Tier 3"/>
          <p:cNvSpPr txBox="1">
            <a:spLocks noChangeArrowheads="1"/>
          </p:cNvSpPr>
          <p:nvPr userDrawn="1"/>
        </p:nvSpPr>
        <p:spPr bwMode="auto">
          <a:xfrm>
            <a:off x="3513393" y="1126205"/>
            <a:ext cx="508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dirty="0">
                <a:ln w="3175">
                  <a:solidFill>
                    <a:prstClr val="white">
                      <a:alpha val="70000"/>
                    </a:prstClr>
                  </a:solidFill>
                </a:ln>
                <a:solidFill>
                  <a:prstClr val="black"/>
                </a:solidFill>
                <a:ea typeface="+mn-ea"/>
              </a:rPr>
              <a:t>Tier 3</a:t>
            </a:r>
          </a:p>
          <a:p>
            <a:pPr algn="ctr" eaLnBrk="1" hangingPunct="1">
              <a:lnSpc>
                <a:spcPct val="75000"/>
              </a:lnSpc>
            </a:pPr>
            <a:r>
              <a:rPr lang="en-US" sz="2400" b="1" dirty="0">
                <a:ln w="3175">
                  <a:solidFill>
                    <a:prstClr val="white">
                      <a:alpha val="70000"/>
                    </a:prstClr>
                  </a:solidFill>
                </a:ln>
                <a:solidFill>
                  <a:prstClr val="black"/>
                </a:solidFill>
                <a:ea typeface="+mn-ea"/>
              </a:rPr>
              <a:t>Tertiary Prevention  (</a:t>
            </a:r>
            <a:r>
              <a:rPr lang="en-US" sz="2400" b="1" dirty="0">
                <a:ln w="3175">
                  <a:solidFill>
                    <a:prstClr val="white">
                      <a:alpha val="70000"/>
                    </a:prstClr>
                  </a:solidFill>
                </a:ln>
                <a:solidFill>
                  <a:prstClr val="black"/>
                </a:solidFill>
                <a:ea typeface="+mn-ea"/>
                <a:cs typeface="Arial" panose="020B0604020202020204" pitchFamily="34" charset="0"/>
              </a:rPr>
              <a:t>≈5%</a:t>
            </a:r>
            <a:r>
              <a:rPr lang="en-US" sz="2400" b="1" dirty="0">
                <a:ln w="3175">
                  <a:solidFill>
                    <a:prstClr val="white">
                      <a:alpha val="70000"/>
                    </a:prstClr>
                  </a:solidFill>
                </a:ln>
                <a:solidFill>
                  <a:prstClr val="black"/>
                </a:solidFill>
                <a:ea typeface="+mn-ea"/>
              </a:rPr>
              <a:t>)</a:t>
            </a:r>
          </a:p>
        </p:txBody>
      </p:sp>
      <p:sp>
        <p:nvSpPr>
          <p:cNvPr id="29" name="Tier 2"/>
          <p:cNvSpPr txBox="1">
            <a:spLocks noChangeArrowheads="1"/>
          </p:cNvSpPr>
          <p:nvPr userDrawn="1"/>
        </p:nvSpPr>
        <p:spPr bwMode="auto">
          <a:xfrm>
            <a:off x="3302000" y="2301968"/>
            <a:ext cx="5588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dirty="0">
                <a:ln w="3175">
                  <a:solidFill>
                    <a:prstClr val="white"/>
                  </a:solidFill>
                </a:ln>
                <a:solidFill>
                  <a:prstClr val="black"/>
                </a:solidFill>
                <a:ea typeface="+mn-ea"/>
              </a:rPr>
              <a:t>Tier 2</a:t>
            </a:r>
          </a:p>
          <a:p>
            <a:pPr algn="ctr" eaLnBrk="1" hangingPunct="1">
              <a:lnSpc>
                <a:spcPct val="85000"/>
              </a:lnSpc>
            </a:pPr>
            <a:r>
              <a:rPr lang="en-US" sz="2400" b="1" dirty="0">
                <a:ln w="3175">
                  <a:solidFill>
                    <a:prstClr val="white"/>
                  </a:solidFill>
                </a:ln>
                <a:solidFill>
                  <a:prstClr val="black"/>
                </a:solidFill>
                <a:ea typeface="+mn-ea"/>
              </a:rPr>
              <a:t>Secondary Prevention (</a:t>
            </a:r>
            <a:r>
              <a:rPr lang="en-US" sz="2400" b="1" dirty="0">
                <a:ln w="3175">
                  <a:solidFill>
                    <a:prstClr val="white"/>
                  </a:solidFill>
                </a:ln>
                <a:solidFill>
                  <a:prstClr val="black"/>
                </a:solidFill>
                <a:ea typeface="+mn-ea"/>
                <a:cs typeface="Arial" panose="020B0604020202020204" pitchFamily="34" charset="0"/>
              </a:rPr>
              <a:t>≈15%</a:t>
            </a:r>
            <a:r>
              <a:rPr lang="en-US" sz="2400" b="1" dirty="0">
                <a:ln w="3175">
                  <a:solidFill>
                    <a:prstClr val="white"/>
                  </a:solidFill>
                </a:ln>
                <a:solidFill>
                  <a:prstClr val="black"/>
                </a:solidFill>
                <a:ea typeface="+mn-ea"/>
              </a:rPr>
              <a:t>) </a:t>
            </a:r>
          </a:p>
        </p:txBody>
      </p:sp>
      <p:sp>
        <p:nvSpPr>
          <p:cNvPr id="30" name="Tier 1"/>
          <p:cNvSpPr txBox="1">
            <a:spLocks noChangeArrowheads="1"/>
          </p:cNvSpPr>
          <p:nvPr userDrawn="1"/>
        </p:nvSpPr>
        <p:spPr bwMode="auto">
          <a:xfrm>
            <a:off x="3302000" y="4600925"/>
            <a:ext cx="5588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dirty="0">
                <a:ln w="3175">
                  <a:solidFill>
                    <a:prstClr val="white">
                      <a:alpha val="70000"/>
                    </a:prstClr>
                  </a:solidFill>
                </a:ln>
                <a:solidFill>
                  <a:prstClr val="black"/>
                </a:solidFill>
                <a:ea typeface="+mn-ea"/>
              </a:rPr>
              <a:t>Tier 1</a:t>
            </a:r>
          </a:p>
          <a:p>
            <a:pPr algn="ctr" eaLnBrk="1" hangingPunct="1"/>
            <a:r>
              <a:rPr lang="en-US" sz="2400" b="1" dirty="0">
                <a:ln w="3175">
                  <a:solidFill>
                    <a:prstClr val="white">
                      <a:alpha val="70000"/>
                    </a:prstClr>
                  </a:solidFill>
                </a:ln>
                <a:solidFill>
                  <a:prstClr val="black"/>
                </a:solidFill>
                <a:ea typeface="+mn-ea"/>
              </a:rPr>
              <a:t>Primary Prevention (</a:t>
            </a:r>
            <a:r>
              <a:rPr lang="en-US" sz="2400" b="1" dirty="0">
                <a:ln w="3175">
                  <a:solidFill>
                    <a:prstClr val="white">
                      <a:alpha val="70000"/>
                    </a:prstClr>
                  </a:solidFill>
                </a:ln>
                <a:solidFill>
                  <a:prstClr val="black"/>
                </a:solidFill>
                <a:ea typeface="+mn-ea"/>
                <a:cs typeface="Arial" panose="020B0604020202020204" pitchFamily="34" charset="0"/>
              </a:rPr>
              <a:t>≈80%</a:t>
            </a:r>
            <a:r>
              <a:rPr lang="en-US" sz="2400" b="1" dirty="0">
                <a:ln w="3175">
                  <a:solidFill>
                    <a:prstClr val="white">
                      <a:alpha val="70000"/>
                    </a:prstClr>
                  </a:solidFill>
                </a:ln>
                <a:solidFill>
                  <a:prstClr val="black"/>
                </a:solidFill>
                <a:ea typeface="+mn-ea"/>
              </a:rPr>
              <a:t>) </a:t>
            </a:r>
          </a:p>
        </p:txBody>
      </p:sp>
      <p:sp>
        <p:nvSpPr>
          <p:cNvPr id="31" name="Reference"/>
          <p:cNvSpPr txBox="1"/>
          <p:nvPr userDrawn="1"/>
        </p:nvSpPr>
        <p:spPr>
          <a:xfrm>
            <a:off x="3598607" y="395891"/>
            <a:ext cx="3608617" cy="400110"/>
          </a:xfrm>
          <a:prstGeom prst="rect">
            <a:avLst/>
          </a:prstGeom>
          <a:noFill/>
        </p:spPr>
        <p:txBody>
          <a:bodyPr wrap="none" rtlCol="0">
            <a:spAutoFit/>
          </a:bodyPr>
          <a:lstStyle/>
          <a:p>
            <a:pPr eaLnBrk="1" fontAlgn="auto" hangingPunct="1">
              <a:spcBef>
                <a:spcPts val="0"/>
              </a:spcBef>
              <a:spcAft>
                <a:spcPts val="0"/>
              </a:spcAft>
            </a:pPr>
            <a:r>
              <a:rPr lang="en-US" sz="2000" dirty="0">
                <a:solidFill>
                  <a:prstClr val="black"/>
                </a:solidFill>
                <a:latin typeface="Calibri" panose="020F0502020204030204"/>
                <a:ea typeface="+mn-ea"/>
              </a:rPr>
              <a:t>(Lane, </a:t>
            </a:r>
            <a:r>
              <a:rPr lang="en-US" sz="2000" dirty="0" err="1">
                <a:solidFill>
                  <a:prstClr val="black"/>
                </a:solidFill>
                <a:latin typeface="Calibri" panose="020F0502020204030204"/>
                <a:ea typeface="+mn-ea"/>
              </a:rPr>
              <a:t>Kalberg</a:t>
            </a:r>
            <a:r>
              <a:rPr lang="en-US" sz="2000" dirty="0">
                <a:solidFill>
                  <a:prstClr val="black"/>
                </a:solidFill>
                <a:latin typeface="Calibri" panose="020F0502020204030204"/>
                <a:ea typeface="+mn-ea"/>
              </a:rPr>
              <a:t>, &amp; </a:t>
            </a:r>
            <a:r>
              <a:rPr lang="en-US" sz="2000" dirty="0" err="1">
                <a:solidFill>
                  <a:prstClr val="black"/>
                </a:solidFill>
                <a:latin typeface="Calibri" panose="020F0502020204030204"/>
                <a:ea typeface="+mn-ea"/>
              </a:rPr>
              <a:t>Menzies</a:t>
            </a:r>
            <a:r>
              <a:rPr lang="en-US" sz="2000" dirty="0">
                <a:solidFill>
                  <a:prstClr val="black"/>
                </a:solidFill>
                <a:latin typeface="Calibri" panose="020F0502020204030204"/>
                <a:ea typeface="+mn-ea"/>
              </a:rPr>
              <a:t>, 2009)</a:t>
            </a:r>
          </a:p>
        </p:txBody>
      </p:sp>
      <p:sp>
        <p:nvSpPr>
          <p:cNvPr id="32" name="Title"/>
          <p:cNvSpPr txBox="1">
            <a:spLocks noChangeArrowheads="1"/>
          </p:cNvSpPr>
          <p:nvPr userDrawn="1"/>
        </p:nvSpPr>
        <p:spPr bwMode="auto">
          <a:xfrm>
            <a:off x="0" y="1"/>
            <a:ext cx="12192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600" b="1" dirty="0">
                <a:solidFill>
                  <a:prstClr val="black"/>
                </a:solidFill>
                <a:ea typeface="+mn-ea"/>
              </a:rPr>
              <a:t>Comprehensive, Integrated, Three-Tiered Model of Prevention</a:t>
            </a:r>
            <a:endParaRPr lang="en-US" sz="2800" b="1" dirty="0">
              <a:solidFill>
                <a:prstClr val="black"/>
              </a:solidFill>
              <a:ea typeface="+mn-ea"/>
            </a:endParaRPr>
          </a:p>
        </p:txBody>
      </p:sp>
      <p:sp>
        <p:nvSpPr>
          <p:cNvPr id="17" name="Watermark Covering"/>
          <p:cNvSpPr/>
          <p:nvPr userDrawn="1"/>
        </p:nvSpPr>
        <p:spPr>
          <a:xfrm>
            <a:off x="0" y="0"/>
            <a:ext cx="12192000"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Tree>
    <p:extLst>
      <p:ext uri="{BB962C8B-B14F-4D97-AF65-F5344CB8AC3E}">
        <p14:creationId xmlns:p14="http://schemas.microsoft.com/office/powerpoint/2010/main" val="799435985"/>
      </p:ext>
    </p:extLst>
  </p:cSld>
  <p:clrMapOvr>
    <a:masterClrMapping/>
  </p:clrMapOvr>
  <p:transition spd="slow">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AACD2CC-082D-4943-9AFD-898E4CA557BA}" type="datetime1">
              <a:rPr lang="en-US" smtClean="0"/>
              <a:pPr>
                <a:defRPr/>
              </a:pPr>
              <a:t>2/24/2020</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5344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8564C778-E5B8-6C43-9ED1-E2A71CB33F00}" type="slidenum">
              <a:rPr lang="en-US"/>
              <a:pPr>
                <a:defRPr/>
              </a:pPr>
              <a:t>‹#›</a:t>
            </a:fld>
            <a:endParaRPr lang="en-US"/>
          </a:p>
        </p:txBody>
      </p:sp>
    </p:spTree>
    <p:extLst>
      <p:ext uri="{BB962C8B-B14F-4D97-AF65-F5344CB8AC3E}">
        <p14:creationId xmlns:p14="http://schemas.microsoft.com/office/powerpoint/2010/main" val="364969263"/>
      </p:ext>
    </p:extLst>
  </p:cSld>
  <p:clrMapOvr>
    <a:masterClrMapping/>
  </p:clrMapOvr>
  <p:transition spd="slow">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E64F748-BA4F-7141-B73E-A75892040684}" type="datetime1">
              <a:rPr lang="en-US" smtClean="0"/>
              <a:pPr>
                <a:defRPr/>
              </a:pPr>
              <a:t>2/24/2020</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4F598E8-4058-414D-91E1-AE5237EF5213}" type="slidenum">
              <a:rPr lang="en-US"/>
              <a:pPr>
                <a:defRPr/>
              </a:pPr>
              <a:t>‹#›</a:t>
            </a:fld>
            <a:endParaRPr lang="en-US"/>
          </a:p>
        </p:txBody>
      </p:sp>
    </p:spTree>
    <p:extLst>
      <p:ext uri="{BB962C8B-B14F-4D97-AF65-F5344CB8AC3E}">
        <p14:creationId xmlns:p14="http://schemas.microsoft.com/office/powerpoint/2010/main" val="2837412863"/>
      </p:ext>
    </p:extLst>
  </p:cSld>
  <p:clrMapOvr>
    <a:masterClrMapping/>
  </p:clrMapOvr>
  <p:transition spd="slow">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4949E8C-D233-8844-B374-4F4616606F48}" type="datetime1">
              <a:rPr lang="en-US" smtClean="0"/>
              <a:pPr>
                <a:defRPr/>
              </a:pPr>
              <a:t>2/24/2020</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34BA32E1-8618-AA44-A40E-A904B71F9027}" type="slidenum">
              <a:rPr lang="en-US"/>
              <a:pPr>
                <a:defRPr/>
              </a:pPr>
              <a:t>‹#›</a:t>
            </a:fld>
            <a:endParaRPr lang="en-US"/>
          </a:p>
        </p:txBody>
      </p:sp>
    </p:spTree>
    <p:extLst>
      <p:ext uri="{BB962C8B-B14F-4D97-AF65-F5344CB8AC3E}">
        <p14:creationId xmlns:p14="http://schemas.microsoft.com/office/powerpoint/2010/main" val="3398287609"/>
      </p:ext>
    </p:extLst>
  </p:cSld>
  <p:clrMapOvr>
    <a:masterClrMapping/>
  </p:clrMapOvr>
  <p:transition spd="slow">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B5F36BE-5A91-C945-8A1A-FEF6915A97B7}" type="datetime1">
              <a:rPr lang="en-US" smtClean="0"/>
              <a:pPr>
                <a:defRPr/>
              </a:pPr>
              <a:t>2/24/2020</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56DA49F-DFFA-5C49-9D38-562CE57BDF27}" type="slidenum">
              <a:rPr lang="en-US"/>
              <a:pPr>
                <a:defRPr/>
              </a:pPr>
              <a:t>‹#›</a:t>
            </a:fld>
            <a:endParaRPr lang="en-US"/>
          </a:p>
        </p:txBody>
      </p:sp>
    </p:spTree>
    <p:extLst>
      <p:ext uri="{BB962C8B-B14F-4D97-AF65-F5344CB8AC3E}">
        <p14:creationId xmlns:p14="http://schemas.microsoft.com/office/powerpoint/2010/main" val="1114465216"/>
      </p:ext>
    </p:extLst>
  </p:cSld>
  <p:clrMapOvr>
    <a:masterClrMapping/>
  </p:clrMapOvr>
  <p:transition spd="slow">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A179D452-8676-4E44-B73F-1F81BD356850}" type="datetime1">
              <a:rPr lang="en-US" smtClean="0"/>
              <a:pPr>
                <a:defRPr/>
              </a:pPr>
              <a:t>2/24/2020</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3FF7732A-3945-314A-ABEA-A7DFE8836B07}" type="slidenum">
              <a:rPr lang="en-US"/>
              <a:pPr>
                <a:defRPr/>
              </a:pPr>
              <a:t>‹#›</a:t>
            </a:fld>
            <a:endParaRPr lang="en-US"/>
          </a:p>
        </p:txBody>
      </p:sp>
    </p:spTree>
    <p:extLst>
      <p:ext uri="{BB962C8B-B14F-4D97-AF65-F5344CB8AC3E}">
        <p14:creationId xmlns:p14="http://schemas.microsoft.com/office/powerpoint/2010/main" val="1384150853"/>
      </p:ext>
    </p:extLst>
  </p:cSld>
  <p:clrMapOvr>
    <a:masterClrMapping/>
  </p:clrMapOvr>
  <p:transition spd="slow">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207B9EA-58E3-CF4D-808F-EF9A755AD548}" type="datetime1">
              <a:rPr lang="en-US" smtClean="0"/>
              <a:pPr>
                <a:defRPr/>
              </a:pPr>
              <a:t>2/24/2020</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Tree>
    <p:extLst>
      <p:ext uri="{BB962C8B-B14F-4D97-AF65-F5344CB8AC3E}">
        <p14:creationId xmlns:p14="http://schemas.microsoft.com/office/powerpoint/2010/main" val="2058684415"/>
      </p:ext>
    </p:extLst>
  </p:cSld>
  <p:clrMapOvr>
    <a:masterClrMapping/>
  </p:clrMapOvr>
  <p:transition spd="slow">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ECF117F-4BE9-0143-8B38-D709E7F768A5}" type="datetime1">
              <a:rPr lang="en-US" smtClean="0"/>
              <a:pPr>
                <a:defRPr/>
              </a:pPr>
              <a:t>2/24/2020</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045C9E6B-C4D7-9744-BF32-6ED425C3C696}" type="slidenum">
              <a:rPr lang="en-US"/>
              <a:pPr>
                <a:defRPr/>
              </a:pPr>
              <a:t>‹#›</a:t>
            </a:fld>
            <a:endParaRPr lang="en-US"/>
          </a:p>
        </p:txBody>
      </p:sp>
    </p:spTree>
    <p:extLst>
      <p:ext uri="{BB962C8B-B14F-4D97-AF65-F5344CB8AC3E}">
        <p14:creationId xmlns:p14="http://schemas.microsoft.com/office/powerpoint/2010/main" val="4132387381"/>
      </p:ext>
    </p:extLst>
  </p:cSld>
  <p:clrMapOvr>
    <a:masterClrMapping/>
  </p:clrMapOvr>
  <p:transition spd="slow">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FBFE4D21-397B-044D-8EF3-017DE99BD7C6}" type="datetime1">
              <a:rPr lang="en-US" smtClean="0"/>
              <a:pPr>
                <a:defRPr/>
              </a:pPr>
              <a:t>2/24/2020</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6D508678-5C29-2649-B481-42E885A529C5}" type="slidenum">
              <a:rPr lang="en-US"/>
              <a:pPr>
                <a:defRPr/>
              </a:pPr>
              <a:t>‹#›</a:t>
            </a:fld>
            <a:endParaRPr lang="en-US"/>
          </a:p>
        </p:txBody>
      </p:sp>
    </p:spTree>
    <p:extLst>
      <p:ext uri="{BB962C8B-B14F-4D97-AF65-F5344CB8AC3E}">
        <p14:creationId xmlns:p14="http://schemas.microsoft.com/office/powerpoint/2010/main" val="3509284173"/>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image" Target="../media/image2.png"/><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image" Target="../media/image19.png"/><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3" Type="http://schemas.openxmlformats.org/officeDocument/2006/relationships/slideLayout" Target="../slideLayouts/slideLayout60.xml"/><Relationship Id="rId21" Type="http://schemas.openxmlformats.org/officeDocument/2006/relationships/theme" Target="../theme/theme4.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image" Target="../media/image2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image" Target="../media/image21.png"/><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image" Target="../media/image2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theme" Target="../theme/theme6.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26" Type="http://schemas.openxmlformats.org/officeDocument/2006/relationships/image" Target="../media/image2.png"/><Relationship Id="rId3" Type="http://schemas.openxmlformats.org/officeDocument/2006/relationships/slideLayout" Target="../slideLayouts/slideLayout109.xml"/><Relationship Id="rId21" Type="http://schemas.openxmlformats.org/officeDocument/2006/relationships/slideLayout" Target="../slideLayouts/slideLayout127.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5" Type="http://schemas.openxmlformats.org/officeDocument/2006/relationships/theme" Target="../theme/theme7.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20" Type="http://schemas.openxmlformats.org/officeDocument/2006/relationships/slideLayout" Target="../slideLayouts/slideLayout126.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24" Type="http://schemas.openxmlformats.org/officeDocument/2006/relationships/slideLayout" Target="../slideLayouts/slideLayout130.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23" Type="http://schemas.openxmlformats.org/officeDocument/2006/relationships/slideLayout" Target="../slideLayouts/slideLayout129.xml"/><Relationship Id="rId10" Type="http://schemas.openxmlformats.org/officeDocument/2006/relationships/slideLayout" Target="../slideLayouts/slideLayout116.xml"/><Relationship Id="rId19" Type="http://schemas.openxmlformats.org/officeDocument/2006/relationships/slideLayout" Target="../slideLayouts/slideLayout125.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 Id="rId22" Type="http://schemas.openxmlformats.org/officeDocument/2006/relationships/slideLayout" Target="../slideLayouts/slideLayout1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C61650-F5D8-431A-8487-F63BE5BB3E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C6DD44-F688-4979-A3D2-C6CC2A4331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EF4139-507E-4005-A9C2-B9D0EE1C94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C7C35A-CA20-48C3-9FDA-403C47E4417A}" type="datetimeFigureOut">
              <a:rPr lang="en-US" smtClean="0"/>
              <a:t>2/24/2020</a:t>
            </a:fld>
            <a:endParaRPr lang="en-US"/>
          </a:p>
        </p:txBody>
      </p:sp>
      <p:sp>
        <p:nvSpPr>
          <p:cNvPr id="5" name="Footer Placeholder 4">
            <a:extLst>
              <a:ext uri="{FF2B5EF4-FFF2-40B4-BE49-F238E27FC236}">
                <a16:creationId xmlns:a16="http://schemas.microsoft.com/office/drawing/2014/main" id="{5F801845-875A-4E2A-AEC3-15CAC8E5C9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30FC2D8-13FE-44D4-902E-F1E18EF384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236E93-18FF-4403-A20B-D49B2329B133}" type="slidenum">
              <a:rPr lang="en-US" smtClean="0"/>
              <a:t>‹#›</a:t>
            </a:fld>
            <a:endParaRPr lang="en-US"/>
          </a:p>
        </p:txBody>
      </p:sp>
    </p:spTree>
    <p:extLst>
      <p:ext uri="{BB962C8B-B14F-4D97-AF65-F5344CB8AC3E}">
        <p14:creationId xmlns:p14="http://schemas.microsoft.com/office/powerpoint/2010/main" val="12972655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7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6">
            <a:clrChange>
              <a:clrFrom>
                <a:srgbClr val="1F1F20">
                  <a:alpha val="31373"/>
                </a:srgbClr>
              </a:clrFrom>
              <a:clrTo>
                <a:srgbClr val="1F1F20">
                  <a:alpha val="0"/>
                </a:srgbClr>
              </a:clrTo>
            </a:clrChange>
            <a:lum bright="70000" contrast="-70000"/>
            <a:extLst>
              <a:ext uri="{28A0092B-C50C-407E-A947-70E740481C1C}">
                <a14:useLocalDpi xmlns:a14="http://schemas.microsoft.com/office/drawing/2010/main" val="0"/>
              </a:ext>
            </a:extLst>
          </a:blip>
          <a:stretch>
            <a:fillRect/>
          </a:stretch>
        </p:blipFill>
        <p:spPr>
          <a:xfrm rot="16200000">
            <a:off x="8721197" y="3453871"/>
            <a:ext cx="4283075" cy="2252133"/>
          </a:xfrm>
          <a:prstGeom prst="rect">
            <a:avLst/>
          </a:prstGeom>
        </p:spPr>
      </p:pic>
      <p:sp>
        <p:nvSpPr>
          <p:cNvPr id="2" name="Title Placeholder 1"/>
          <p:cNvSpPr>
            <a:spLocks noGrp="1"/>
          </p:cNvSpPr>
          <p:nvPr>
            <p:ph type="title"/>
          </p:nvPr>
        </p:nvSpPr>
        <p:spPr>
          <a:xfrm>
            <a:off x="838200" y="365126"/>
            <a:ext cx="10515600" cy="1325563"/>
          </a:xfrm>
          <a:prstGeom prst="rect">
            <a:avLst/>
          </a:prstGeom>
          <a:noFill/>
        </p:spPr>
        <p:txBody>
          <a:bodyPr vert="horz" lIns="91440" tIns="45720" rIns="91440" bIns="45720" rtlCol="0" anchor="ctr">
            <a:normAutofit/>
          </a:bodyPr>
          <a:lstStyle/>
          <a:p>
            <a:r>
              <a:rPr lang="en-US"/>
              <a:t>Click to edit Master title style</a:t>
            </a:r>
            <a:endParaRPr lang="en-US" dirty="0"/>
          </a:p>
        </p:txBody>
      </p:sp>
      <p:sp>
        <p:nvSpPr>
          <p:cNvPr id="2052" name="Text Placeholder 2"/>
          <p:cNvSpPr>
            <a:spLocks noGrp="1"/>
          </p:cNvSpPr>
          <p:nvPr>
            <p:ph type="body" idx="1"/>
          </p:nvPr>
        </p:nvSpPr>
        <p:spPr bwMode="auto">
          <a:xfrm>
            <a:off x="838200" y="1740509"/>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defTabSz="457200">
              <a:defRPr/>
            </a:pPr>
            <a:fld id="{D9DADE5A-1D86-420F-A66F-6CFF3355E7A3}" type="datetimeFigureOut">
              <a:rPr lang="en-US" smtClean="0">
                <a:solidFill>
                  <a:prstClr val="black">
                    <a:tint val="75000"/>
                  </a:prstClr>
                </a:solidFill>
              </a:rPr>
              <a:pPr defTabSz="457200">
                <a:defRPr/>
              </a:pPr>
              <a:t>2/24/2020</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dirty="0">
                <a:solidFill>
                  <a:schemeClr val="tx1">
                    <a:tint val="75000"/>
                  </a:schemeClr>
                </a:solidFill>
              </a:defRPr>
            </a:lvl1pPr>
          </a:lstStyle>
          <a:p>
            <a:pPr defTabSz="457200">
              <a:defRPr/>
            </a:pPr>
            <a:endParaRPr lang="en-US">
              <a:solidFill>
                <a:prstClr val="black">
                  <a:tint val="75000"/>
                </a:prstClr>
              </a:solidFill>
            </a:endParaRPr>
          </a:p>
        </p:txBody>
      </p:sp>
    </p:spTree>
    <p:extLst>
      <p:ext uri="{BB962C8B-B14F-4D97-AF65-F5344CB8AC3E}">
        <p14:creationId xmlns:p14="http://schemas.microsoft.com/office/powerpoint/2010/main" val="23896366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46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3">
            <a:lum bright="70000" contrast="-70000"/>
            <a:extLst>
              <a:ext uri="{28A0092B-C50C-407E-A947-70E740481C1C}">
                <a14:useLocalDpi xmlns:a14="http://schemas.microsoft.com/office/drawing/2010/main" val="0"/>
              </a:ext>
            </a:extLst>
          </a:blip>
          <a:stretch>
            <a:fillRect/>
          </a:stretch>
        </p:blipFill>
        <p:spPr>
          <a:xfrm rot="16200000">
            <a:off x="8413327" y="3065100"/>
            <a:ext cx="4895851" cy="2416900"/>
          </a:xfrm>
          <a:prstGeom prst="rect">
            <a:avLst/>
          </a:prstGeom>
        </p:spPr>
      </p:pic>
      <p:sp>
        <p:nvSpPr>
          <p:cNvPr id="2" name="Title Placeholder 1"/>
          <p:cNvSpPr>
            <a:spLocks noGrp="1"/>
          </p:cNvSpPr>
          <p:nvPr>
            <p:ph type="title"/>
          </p:nvPr>
        </p:nvSpPr>
        <p:spPr>
          <a:xfrm>
            <a:off x="838200" y="365127"/>
            <a:ext cx="10515600" cy="1325563"/>
          </a:xfrm>
          <a:prstGeom prst="rect">
            <a:avLst/>
          </a:prstGeom>
          <a:solidFill>
            <a:schemeClr val="tx2">
              <a:lumMod val="40000"/>
              <a:lumOff val="60000"/>
            </a:schemeClr>
          </a:solidFill>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4FE047-6A3D-474E-99AE-D81EAF1F8B05}" type="datetimeFigureOut">
              <a:rPr lang="en-US" smtClean="0">
                <a:solidFill>
                  <a:prstClr val="black">
                    <a:tint val="75000"/>
                  </a:prstClr>
                </a:solidFill>
              </a:rPr>
              <a:pPr/>
              <a:t>2/24/2020</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118885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45882"/>
          </a:schemeClr>
        </a:solidFill>
        <a:effectLst/>
      </p:bgPr>
    </p:bg>
    <p:spTree>
      <p:nvGrpSpPr>
        <p:cNvPr id="1" name=""/>
        <p:cNvGrpSpPr/>
        <p:nvPr/>
      </p:nvGrpSpPr>
      <p:grpSpPr>
        <a:xfrm>
          <a:off x="0" y="0"/>
          <a:ext cx="0" cy="0"/>
          <a:chOff x="0" y="0"/>
          <a:chExt cx="0" cy="0"/>
        </a:xfrm>
      </p:grpSpPr>
      <p:pic>
        <p:nvPicPr>
          <p:cNvPr id="8" name="Picture 2"/>
          <p:cNvPicPr>
            <a:picLocks noChangeAspect="1"/>
          </p:cNvPicPr>
          <p:nvPr userDrawn="1"/>
        </p:nvPicPr>
        <p:blipFill>
          <a:blip r:embed="rId22">
            <a:clrChange>
              <a:clrFrom>
                <a:srgbClr val="1F1F20"/>
              </a:clrFrom>
              <a:clrTo>
                <a:srgbClr val="1F1F20">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9736667" y="2438401"/>
            <a:ext cx="2252133"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838200" y="365126"/>
            <a:ext cx="10515600" cy="1325563"/>
          </a:xfrm>
          <a:prstGeom prst="rect">
            <a:avLst/>
          </a:prstGeom>
          <a:solidFill>
            <a:schemeClr val="tx2">
              <a:lumMod val="40000"/>
              <a:lumOff val="60000"/>
            </a:schemeClr>
          </a:solidFill>
        </p:spPr>
        <p:txBody>
          <a:bodyPr vert="horz" lIns="91440" tIns="45720" rIns="91440" bIns="45720" rtlCol="0" anchor="ctr">
            <a:normAutofit/>
          </a:bodyPr>
          <a:lstStyle/>
          <a:p>
            <a:r>
              <a:rPr lang="en-US"/>
              <a:t>Click to edit Master title style</a:t>
            </a:r>
            <a:endParaRPr lang="en-US" dirty="0"/>
          </a:p>
        </p:txBody>
      </p:sp>
      <p:sp>
        <p:nvSpPr>
          <p:cNvPr id="2052"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fld id="{DC2993EF-75A1-8E4D-9479-3465C765912F}" type="datetime1">
              <a:rPr lang="en-US" smtClean="0"/>
              <a:t>2/24/2020</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fld id="{43A778B9-BB8D-4A4F-ACF4-77F3EB225195}" type="slidenum">
              <a:rPr lang="en-US"/>
              <a:pPr>
                <a:defRPr/>
              </a:pPr>
              <a:t>‹#›</a:t>
            </a:fld>
            <a:endParaRPr lang="en-US"/>
          </a:p>
        </p:txBody>
      </p:sp>
    </p:spTree>
    <p:extLst>
      <p:ext uri="{BB962C8B-B14F-4D97-AF65-F5344CB8AC3E}">
        <p14:creationId xmlns:p14="http://schemas.microsoft.com/office/powerpoint/2010/main" val="3221201541"/>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45882"/>
          </a:schemeClr>
        </a:solidFill>
        <a:effectLst/>
      </p:bgPr>
    </p:bg>
    <p:spTree>
      <p:nvGrpSpPr>
        <p:cNvPr id="1" name=""/>
        <p:cNvGrpSpPr/>
        <p:nvPr/>
      </p:nvGrpSpPr>
      <p:grpSpPr>
        <a:xfrm>
          <a:off x="0" y="0"/>
          <a:ext cx="0" cy="0"/>
          <a:chOff x="0" y="0"/>
          <a:chExt cx="0" cy="0"/>
        </a:xfrm>
      </p:grpSpPr>
      <p:pic>
        <p:nvPicPr>
          <p:cNvPr id="8" name="Picture 2"/>
          <p:cNvPicPr>
            <a:picLocks noChangeAspect="1"/>
          </p:cNvPicPr>
          <p:nvPr userDrawn="1"/>
        </p:nvPicPr>
        <p:blipFill>
          <a:blip r:embed="rId15">
            <a:clrChange>
              <a:clrFrom>
                <a:srgbClr val="1F1F20"/>
              </a:clrFrom>
              <a:clrTo>
                <a:srgbClr val="1F1F20">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9736667" y="2438401"/>
            <a:ext cx="2252133"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838200" y="365126"/>
            <a:ext cx="10515600" cy="1325563"/>
          </a:xfrm>
          <a:prstGeom prst="rect">
            <a:avLst/>
          </a:prstGeom>
          <a:solidFill>
            <a:schemeClr val="tx2">
              <a:lumMod val="40000"/>
              <a:lumOff val="60000"/>
            </a:schemeClr>
          </a:solidFill>
        </p:spPr>
        <p:txBody>
          <a:bodyPr vert="horz" lIns="91440" tIns="45720" rIns="91440" bIns="45720" rtlCol="0" anchor="ctr">
            <a:normAutofit/>
          </a:bodyPr>
          <a:lstStyle/>
          <a:p>
            <a:r>
              <a:rPr lang="en-US"/>
              <a:t>Click to edit Master title style</a:t>
            </a:r>
            <a:endParaRPr lang="en-US" dirty="0"/>
          </a:p>
        </p:txBody>
      </p:sp>
      <p:sp>
        <p:nvSpPr>
          <p:cNvPr id="6148"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fld id="{83FF3491-9556-8A4E-B37B-52C751EEE7F3}" type="datetime1">
              <a:rPr lang="en-US" smtClean="0"/>
              <a:t>2/24/2020</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endParaRPr lang="en-US"/>
          </a:p>
        </p:txBody>
      </p:sp>
      <p:sp>
        <p:nvSpPr>
          <p:cNvPr id="6" name="Slide Number Placeholder 5"/>
          <p:cNvSpPr>
            <a:spLocks noGrp="1"/>
          </p:cNvSpPr>
          <p:nvPr>
            <p:ph type="sldNum" sz="quarter" idx="4"/>
          </p:nvPr>
        </p:nvSpPr>
        <p:spPr>
          <a:xfrm>
            <a:off x="7969251" y="6356351"/>
            <a:ext cx="3384549" cy="365125"/>
          </a:xfrm>
          <a:prstGeom prst="rect">
            <a:avLst/>
          </a:prstGeom>
        </p:spPr>
        <p:txBody>
          <a:bodyPr vert="horz" lIns="91440" tIns="45720" rIns="91440" bIns="45720" rtlCol="0" anchor="ctr"/>
          <a:lstStyle>
            <a:lvl1pPr algn="r" eaLnBrk="1" fontAlgn="auto" hangingPunct="1">
              <a:spcBef>
                <a:spcPts val="0"/>
              </a:spcBef>
              <a:spcAft>
                <a:spcPts val="0"/>
              </a:spcAft>
              <a:defRPr sz="1000">
                <a:solidFill>
                  <a:prstClr val="black">
                    <a:tint val="75000"/>
                  </a:prstClr>
                </a:solidFill>
                <a:latin typeface="Calibri" panose="020F0502020204030204"/>
                <a:ea typeface="+mn-ea"/>
              </a:defRPr>
            </a:lvl1pPr>
          </a:lstStyle>
          <a:p>
            <a:pPr>
              <a:defRPr/>
            </a:pPr>
            <a:r>
              <a:rPr lang="en-US"/>
              <a:t>2015 2016 IES Ci3T ES Implementation</a:t>
            </a:r>
            <a:fld id="{C973C599-D54F-224A-B73D-B8DC1AF8C602}" type="slidenum">
              <a:rPr lang="en-US"/>
              <a:pPr>
                <a:defRPr/>
              </a:pPr>
              <a:t>‹#›</a:t>
            </a:fld>
            <a:endParaRPr lang="en-US"/>
          </a:p>
        </p:txBody>
      </p:sp>
    </p:spTree>
    <p:extLst>
      <p:ext uri="{BB962C8B-B14F-4D97-AF65-F5344CB8AC3E}">
        <p14:creationId xmlns:p14="http://schemas.microsoft.com/office/powerpoint/2010/main" val="1821745069"/>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2"/>
          <p:cNvPicPr>
            <a:picLocks noChangeAspect="1"/>
          </p:cNvPicPr>
          <p:nvPr userDrawn="1"/>
        </p:nvPicPr>
        <p:blipFill>
          <a:blip r:embed="rId18">
            <a:clrChange>
              <a:clrFrom>
                <a:srgbClr val="1F1F20"/>
              </a:clrFrom>
              <a:clrTo>
                <a:srgbClr val="1F1F20">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9736667" y="2438401"/>
            <a:ext cx="2252133"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6" name="Text Placeholder 2"/>
          <p:cNvSpPr>
            <a:spLocks noGrp="1"/>
          </p:cNvSpPr>
          <p:nvPr>
            <p:ph type="body" idx="1"/>
          </p:nvPr>
        </p:nvSpPr>
        <p:spPr bwMode="auto">
          <a:xfrm>
            <a:off x="838200" y="1739900"/>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fld id="{905486A7-2927-3E40-A4A7-5DB4AA177516}" type="datetime1">
              <a:rPr lang="en-US" smtClean="0"/>
              <a:pPr>
                <a:defRPr/>
              </a:pPr>
              <a:t>2/24/2020</a:t>
            </a:fld>
            <a:endParaRPr 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endParaRPr lang="en-US"/>
          </a:p>
        </p:txBody>
      </p:sp>
    </p:spTree>
    <p:extLst>
      <p:ext uri="{BB962C8B-B14F-4D97-AF65-F5344CB8AC3E}">
        <p14:creationId xmlns:p14="http://schemas.microsoft.com/office/powerpoint/2010/main" val="3539924827"/>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Lst>
  <p:transition spd="slow">
    <p:fade/>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6">
            <a:clrChange>
              <a:clrFrom>
                <a:srgbClr val="1F1F20">
                  <a:alpha val="31373"/>
                </a:srgbClr>
              </a:clrFrom>
              <a:clrTo>
                <a:srgbClr val="1F1F20">
                  <a:alpha val="0"/>
                </a:srgbClr>
              </a:clrTo>
            </a:clrChange>
            <a:lum bright="70000" contrast="-70000"/>
            <a:extLst>
              <a:ext uri="{28A0092B-C50C-407E-A947-70E740481C1C}">
                <a14:useLocalDpi xmlns:a14="http://schemas.microsoft.com/office/drawing/2010/main" val="0"/>
              </a:ext>
            </a:extLst>
          </a:blip>
          <a:stretch>
            <a:fillRect/>
          </a:stretch>
        </p:blipFill>
        <p:spPr>
          <a:xfrm rot="16200000">
            <a:off x="8721197" y="3453871"/>
            <a:ext cx="4283075" cy="2252133"/>
          </a:xfrm>
          <a:prstGeom prst="rect">
            <a:avLst/>
          </a:prstGeom>
        </p:spPr>
      </p:pic>
      <p:sp>
        <p:nvSpPr>
          <p:cNvPr id="2" name="Title Placeholder 1"/>
          <p:cNvSpPr>
            <a:spLocks noGrp="1"/>
          </p:cNvSpPr>
          <p:nvPr>
            <p:ph type="title"/>
          </p:nvPr>
        </p:nvSpPr>
        <p:spPr>
          <a:xfrm>
            <a:off x="838200" y="365126"/>
            <a:ext cx="10515600" cy="1325563"/>
          </a:xfrm>
          <a:prstGeom prst="rect">
            <a:avLst/>
          </a:prstGeom>
          <a:noFill/>
        </p:spPr>
        <p:txBody>
          <a:bodyPr vert="horz" lIns="91440" tIns="45720" rIns="91440" bIns="45720" rtlCol="0" anchor="ctr">
            <a:normAutofit/>
          </a:bodyPr>
          <a:lstStyle/>
          <a:p>
            <a:r>
              <a:rPr lang="en-US"/>
              <a:t>Click to edit Master title style</a:t>
            </a:r>
            <a:endParaRPr lang="en-US" dirty="0"/>
          </a:p>
        </p:txBody>
      </p:sp>
      <p:sp>
        <p:nvSpPr>
          <p:cNvPr id="2052" name="Text Placeholder 2"/>
          <p:cNvSpPr>
            <a:spLocks noGrp="1"/>
          </p:cNvSpPr>
          <p:nvPr>
            <p:ph type="body" idx="1"/>
          </p:nvPr>
        </p:nvSpPr>
        <p:spPr bwMode="auto">
          <a:xfrm>
            <a:off x="838200" y="1740509"/>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defTabSz="457200">
              <a:defRPr/>
            </a:pPr>
            <a:fld id="{D9DADE5A-1D86-420F-A66F-6CFF3355E7A3}" type="datetimeFigureOut">
              <a:rPr lang="en-US" smtClean="0">
                <a:solidFill>
                  <a:prstClr val="black">
                    <a:tint val="75000"/>
                  </a:prstClr>
                </a:solidFill>
              </a:rPr>
              <a:pPr defTabSz="457200">
                <a:defRPr/>
              </a:pPr>
              <a:t>2/24/2020</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dirty="0">
                <a:solidFill>
                  <a:schemeClr val="tx1">
                    <a:tint val="75000"/>
                  </a:schemeClr>
                </a:solidFill>
              </a:defRPr>
            </a:lvl1pPr>
          </a:lstStyle>
          <a:p>
            <a:pPr defTabSz="457200">
              <a:defRPr/>
            </a:pPr>
            <a:endParaRPr lang="en-US">
              <a:solidFill>
                <a:prstClr val="black">
                  <a:tint val="75000"/>
                </a:prstClr>
              </a:solidFill>
            </a:endParaRPr>
          </a:p>
        </p:txBody>
      </p:sp>
    </p:spTree>
    <p:extLst>
      <p:ext uri="{BB962C8B-B14F-4D97-AF65-F5344CB8AC3E}">
        <p14:creationId xmlns:p14="http://schemas.microsoft.com/office/powerpoint/2010/main" val="4155214032"/>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92" r:id="rId15"/>
    <p:sldLayoutId id="2147483793" r:id="rId16"/>
    <p:sldLayoutId id="2147483794" r:id="rId17"/>
    <p:sldLayoutId id="2147483795" r:id="rId18"/>
    <p:sldLayoutId id="2147483796" r:id="rId19"/>
    <p:sldLayoutId id="2147483797" r:id="rId20"/>
    <p:sldLayoutId id="2147483798" r:id="rId21"/>
    <p:sldLayoutId id="2147483799" r:id="rId22"/>
    <p:sldLayoutId id="2147483800" r:id="rId23"/>
    <p:sldLayoutId id="2147483801" r:id="rId24"/>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64.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69.png"/></Relationships>
</file>

<file path=ppt/slides/_rels/slide2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97.xml"/></Relationships>
</file>

<file path=ppt/slides/_rels/slide2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98.xml"/></Relationships>
</file>

<file path=ppt/slides/_rels/slide23.xml.rels><?xml version="1.0" encoding="UTF-8" standalone="yes"?>
<Relationships xmlns="http://schemas.openxmlformats.org/package/2006/relationships"><Relationship Id="rId8" Type="http://schemas.openxmlformats.org/officeDocument/2006/relationships/diagramLayout" Target="../diagrams/layout16.xml"/><Relationship Id="rId3" Type="http://schemas.openxmlformats.org/officeDocument/2006/relationships/image" Target="../media/image73.png"/><Relationship Id="rId7" Type="http://schemas.openxmlformats.org/officeDocument/2006/relationships/diagramData" Target="../diagrams/data16.xml"/><Relationship Id="rId12" Type="http://schemas.openxmlformats.org/officeDocument/2006/relationships/image" Target="../media/image77.jpeg"/><Relationship Id="rId2" Type="http://schemas.openxmlformats.org/officeDocument/2006/relationships/notesSlide" Target="../notesSlides/notesSlide9.xml"/><Relationship Id="rId1" Type="http://schemas.openxmlformats.org/officeDocument/2006/relationships/slideLayout" Target="../slideLayouts/slideLayout93.xml"/><Relationship Id="rId6" Type="http://schemas.openxmlformats.org/officeDocument/2006/relationships/image" Target="../media/image76.jpeg"/><Relationship Id="rId11" Type="http://schemas.microsoft.com/office/2007/relationships/diagramDrawing" Target="../diagrams/drawing16.xml"/><Relationship Id="rId5" Type="http://schemas.openxmlformats.org/officeDocument/2006/relationships/image" Target="../media/image75.png"/><Relationship Id="rId10" Type="http://schemas.openxmlformats.org/officeDocument/2006/relationships/diagramColors" Target="../diagrams/colors16.xml"/><Relationship Id="rId4" Type="http://schemas.openxmlformats.org/officeDocument/2006/relationships/image" Target="../media/image74.png"/><Relationship Id="rId9" Type="http://schemas.openxmlformats.org/officeDocument/2006/relationships/diagramQuickStyle" Target="../diagrams/quickStyle16.xml"/></Relationships>
</file>

<file path=ppt/slides/_rels/slide2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93.xml"/></Relationships>
</file>

<file path=ppt/slides/_rels/slide2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2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3" Type="http://schemas.openxmlformats.org/officeDocument/2006/relationships/image" Target="../media/image33.jpeg"/><Relationship Id="rId18" Type="http://schemas.openxmlformats.org/officeDocument/2006/relationships/image" Target="../media/image37.jpeg"/><Relationship Id="rId26" Type="http://schemas.openxmlformats.org/officeDocument/2006/relationships/image" Target="../media/image45.png"/><Relationship Id="rId39" Type="http://schemas.openxmlformats.org/officeDocument/2006/relationships/image" Target="../media/image57.jpeg"/><Relationship Id="rId21" Type="http://schemas.openxmlformats.org/officeDocument/2006/relationships/image" Target="../media/image40.jpeg"/><Relationship Id="rId34" Type="http://schemas.openxmlformats.org/officeDocument/2006/relationships/image" Target="../media/image52.jpeg"/><Relationship Id="rId7" Type="http://schemas.openxmlformats.org/officeDocument/2006/relationships/image" Target="../media/image27.jpeg"/><Relationship Id="rId12" Type="http://schemas.openxmlformats.org/officeDocument/2006/relationships/image" Target="../media/image32.jpeg"/><Relationship Id="rId17" Type="http://schemas.openxmlformats.org/officeDocument/2006/relationships/image" Target="../media/image36.jpeg"/><Relationship Id="rId25" Type="http://schemas.openxmlformats.org/officeDocument/2006/relationships/image" Target="../media/image44.jpeg"/><Relationship Id="rId33" Type="http://schemas.openxmlformats.org/officeDocument/2006/relationships/image" Target="../media/image51.jpeg"/><Relationship Id="rId38" Type="http://schemas.openxmlformats.org/officeDocument/2006/relationships/image" Target="../media/image56.jpeg"/><Relationship Id="rId2" Type="http://schemas.openxmlformats.org/officeDocument/2006/relationships/notesSlide" Target="../notesSlides/notesSlide1.xml"/><Relationship Id="rId16" Type="http://schemas.microsoft.com/office/2007/relationships/hdphoto" Target="../media/hdphoto4.wdp"/><Relationship Id="rId20" Type="http://schemas.openxmlformats.org/officeDocument/2006/relationships/image" Target="../media/image39.jpeg"/><Relationship Id="rId29" Type="http://schemas.microsoft.com/office/2007/relationships/hdphoto" Target="../media/hdphoto5.wdp"/><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31.jpeg"/><Relationship Id="rId24" Type="http://schemas.openxmlformats.org/officeDocument/2006/relationships/image" Target="../media/image43.jpeg"/><Relationship Id="rId32" Type="http://schemas.openxmlformats.org/officeDocument/2006/relationships/image" Target="../media/image50.jpeg"/><Relationship Id="rId37" Type="http://schemas.openxmlformats.org/officeDocument/2006/relationships/image" Target="../media/image55.png"/><Relationship Id="rId40" Type="http://schemas.openxmlformats.org/officeDocument/2006/relationships/image" Target="../media/image58.jpeg"/><Relationship Id="rId5" Type="http://schemas.openxmlformats.org/officeDocument/2006/relationships/image" Target="../media/image26.png"/><Relationship Id="rId15" Type="http://schemas.openxmlformats.org/officeDocument/2006/relationships/image" Target="../media/image35.png"/><Relationship Id="rId23" Type="http://schemas.openxmlformats.org/officeDocument/2006/relationships/image" Target="../media/image42.jpeg"/><Relationship Id="rId28" Type="http://schemas.openxmlformats.org/officeDocument/2006/relationships/image" Target="../media/image47.png"/><Relationship Id="rId36" Type="http://schemas.openxmlformats.org/officeDocument/2006/relationships/image" Target="../media/image54.jpeg"/><Relationship Id="rId10" Type="http://schemas.openxmlformats.org/officeDocument/2006/relationships/image" Target="../media/image30.jpeg"/><Relationship Id="rId19" Type="http://schemas.openxmlformats.org/officeDocument/2006/relationships/image" Target="../media/image38.jpeg"/><Relationship Id="rId31" Type="http://schemas.openxmlformats.org/officeDocument/2006/relationships/image" Target="../media/image49.png"/><Relationship Id="rId4" Type="http://schemas.openxmlformats.org/officeDocument/2006/relationships/image" Target="../media/image25.png"/><Relationship Id="rId9" Type="http://schemas.openxmlformats.org/officeDocument/2006/relationships/image" Target="../media/image29.jpeg"/><Relationship Id="rId14" Type="http://schemas.openxmlformats.org/officeDocument/2006/relationships/image" Target="../media/image34.png"/><Relationship Id="rId22" Type="http://schemas.openxmlformats.org/officeDocument/2006/relationships/image" Target="../media/image41.jpeg"/><Relationship Id="rId27" Type="http://schemas.openxmlformats.org/officeDocument/2006/relationships/image" Target="../media/image46.jpeg"/><Relationship Id="rId30" Type="http://schemas.openxmlformats.org/officeDocument/2006/relationships/image" Target="../media/image48.jpeg"/><Relationship Id="rId35" Type="http://schemas.openxmlformats.org/officeDocument/2006/relationships/image" Target="../media/image53.jpeg"/><Relationship Id="rId8" Type="http://schemas.openxmlformats.org/officeDocument/2006/relationships/image" Target="../media/image28.jpeg"/><Relationship Id="rId3" Type="http://schemas.openxmlformats.org/officeDocument/2006/relationships/image" Target="../media/image24.jpeg"/></Relationships>
</file>

<file path=ppt/slides/_rels/slide3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3.xml"/><Relationship Id="rId5" Type="http://schemas.openxmlformats.org/officeDocument/2006/relationships/image" Target="../media/image90.png"/><Relationship Id="rId4" Type="http://schemas.openxmlformats.org/officeDocument/2006/relationships/image" Target="../media/image89.png"/></Relationships>
</file>

<file path=ppt/slides/_rels/slide3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14.xml"/><Relationship Id="rId3" Type="http://schemas.openxmlformats.org/officeDocument/2006/relationships/diagramData" Target="../diagrams/data13.xml"/><Relationship Id="rId7" Type="http://schemas.microsoft.com/office/2007/relationships/diagramDrawing" Target="../diagrams/drawing13.xml"/><Relationship Id="rId12" Type="http://schemas.microsoft.com/office/2007/relationships/diagramDrawing" Target="../diagrams/drawing14.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Colors" Target="../diagrams/colors13.xml"/><Relationship Id="rId11" Type="http://schemas.openxmlformats.org/officeDocument/2006/relationships/diagramColors" Target="../diagrams/colors14.xml"/><Relationship Id="rId5" Type="http://schemas.openxmlformats.org/officeDocument/2006/relationships/diagramQuickStyle" Target="../diagrams/quickStyle13.xml"/><Relationship Id="rId10" Type="http://schemas.openxmlformats.org/officeDocument/2006/relationships/diagramQuickStyle" Target="../diagrams/quickStyle14.xml"/><Relationship Id="rId4" Type="http://schemas.openxmlformats.org/officeDocument/2006/relationships/diagramLayout" Target="../diagrams/layout13.xml"/><Relationship Id="rId9" Type="http://schemas.openxmlformats.org/officeDocument/2006/relationships/diagramLayout" Target="../diagrams/layout1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86AA8-A4C0-488A-BEC6-99D8473BEC58}"/>
              </a:ext>
            </a:extLst>
          </p:cNvPr>
          <p:cNvSpPr>
            <a:spLocks noGrp="1"/>
          </p:cNvSpPr>
          <p:nvPr>
            <p:ph type="ctrTitle"/>
          </p:nvPr>
        </p:nvSpPr>
        <p:spPr>
          <a:xfrm>
            <a:off x="788757" y="389447"/>
            <a:ext cx="10363200" cy="2387600"/>
          </a:xfrm>
        </p:spPr>
        <p:txBody>
          <a:bodyPr>
            <a:normAutofit fontScale="90000"/>
          </a:bodyPr>
          <a:lstStyle/>
          <a:p>
            <a:r>
              <a:rPr lang="en-US" dirty="0"/>
              <a:t>Wouldn’t it be great if …                   Systematic Screening in Ci3T Models</a:t>
            </a:r>
          </a:p>
        </p:txBody>
      </p:sp>
      <p:sp>
        <p:nvSpPr>
          <p:cNvPr id="3" name="Text Placeholder 2">
            <a:extLst>
              <a:ext uri="{FF2B5EF4-FFF2-40B4-BE49-F238E27FC236}">
                <a16:creationId xmlns:a16="http://schemas.microsoft.com/office/drawing/2014/main" id="{0D337FBC-930C-4853-81B1-AFB3B68953A6}"/>
              </a:ext>
            </a:extLst>
          </p:cNvPr>
          <p:cNvSpPr>
            <a:spLocks noGrp="1"/>
          </p:cNvSpPr>
          <p:nvPr>
            <p:ph type="subTitle" idx="1"/>
          </p:nvPr>
        </p:nvSpPr>
        <p:spPr/>
        <p:txBody>
          <a:bodyPr/>
          <a:lstStyle/>
          <a:p>
            <a:r>
              <a:rPr lang="en-US" sz="3600" dirty="0"/>
              <a:t>Kathleen Lynne Lane, Ph.D., BCBA-D, CF-L1</a:t>
            </a:r>
          </a:p>
          <a:p>
            <a:r>
              <a:rPr lang="en-US" sz="3600" dirty="0"/>
              <a:t>University of Kansas</a:t>
            </a:r>
          </a:p>
          <a:p>
            <a:endParaRPr lang="en-US" dirty="0"/>
          </a:p>
        </p:txBody>
      </p:sp>
    </p:spTree>
    <p:extLst>
      <p:ext uri="{BB962C8B-B14F-4D97-AF65-F5344CB8AC3E}">
        <p14:creationId xmlns:p14="http://schemas.microsoft.com/office/powerpoint/2010/main" val="369819292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E1D4C7-A1DB-744B-8DA7-71BBDD35503A}"/>
              </a:ext>
            </a:extLst>
          </p:cNvPr>
          <p:cNvSpPr>
            <a:spLocks noGrp="1"/>
          </p:cNvSpPr>
          <p:nvPr>
            <p:ph type="title"/>
          </p:nvPr>
        </p:nvSpPr>
        <p:spPr/>
        <p:txBody>
          <a:bodyPr rtlCol="0">
            <a:noAutofit/>
          </a:bodyPr>
          <a:lstStyle/>
          <a:p>
            <a:pPr algn="ctr">
              <a:lnSpc>
                <a:spcPct val="100000"/>
              </a:lnSpc>
            </a:pPr>
            <a:r>
              <a:rPr lang="en-US" sz="2800" dirty="0">
                <a:latin typeface="Book Antiqua" panose="02040602050305030304" pitchFamily="18" charset="0"/>
              </a:rPr>
              <a:t>SRSS-E7 (externalizing) Results – All Students</a:t>
            </a:r>
          </a:p>
        </p:txBody>
      </p:sp>
      <p:graphicFrame>
        <p:nvGraphicFramePr>
          <p:cNvPr id="2" name="Chart 1" title="SRSS-IE data graph"/>
          <p:cNvGraphicFramePr/>
          <p:nvPr/>
        </p:nvGraphicFramePr>
        <p:xfrm>
          <a:off x="1828800" y="1371600"/>
          <a:ext cx="8305800"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4115807" y="1850930"/>
            <a:ext cx="640080" cy="27432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N = 25</a:t>
            </a:r>
          </a:p>
        </p:txBody>
      </p:sp>
      <p:sp>
        <p:nvSpPr>
          <p:cNvPr id="9" name="Rectangle 8"/>
          <p:cNvSpPr/>
          <p:nvPr/>
        </p:nvSpPr>
        <p:spPr>
          <a:xfrm>
            <a:off x="4118733" y="2318456"/>
            <a:ext cx="640080" cy="27432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chemeClr val="tx1"/>
                </a:solidFill>
              </a:rPr>
              <a:t>N = 86</a:t>
            </a:r>
          </a:p>
        </p:txBody>
      </p:sp>
      <p:sp>
        <p:nvSpPr>
          <p:cNvPr id="10" name="Rectangle 9"/>
          <p:cNvSpPr/>
          <p:nvPr/>
        </p:nvSpPr>
        <p:spPr>
          <a:xfrm>
            <a:off x="4121695" y="2830281"/>
            <a:ext cx="640080" cy="27432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N = 250</a:t>
            </a:r>
          </a:p>
        </p:txBody>
      </p:sp>
      <p:sp>
        <p:nvSpPr>
          <p:cNvPr id="12" name="Rectangle 11"/>
          <p:cNvSpPr/>
          <p:nvPr/>
        </p:nvSpPr>
        <p:spPr>
          <a:xfrm>
            <a:off x="5375910" y="1850930"/>
            <a:ext cx="640080" cy="27432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N = 16</a:t>
            </a:r>
          </a:p>
        </p:txBody>
      </p:sp>
      <p:sp>
        <p:nvSpPr>
          <p:cNvPr id="13" name="Rectangle 12"/>
          <p:cNvSpPr/>
          <p:nvPr/>
        </p:nvSpPr>
        <p:spPr>
          <a:xfrm>
            <a:off x="5375910" y="2318456"/>
            <a:ext cx="640080" cy="27432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chemeClr val="tx1"/>
                </a:solidFill>
              </a:rPr>
              <a:t>N = 35</a:t>
            </a:r>
          </a:p>
        </p:txBody>
      </p:sp>
      <p:sp>
        <p:nvSpPr>
          <p:cNvPr id="14" name="Rectangle 13"/>
          <p:cNvSpPr/>
          <p:nvPr/>
        </p:nvSpPr>
        <p:spPr>
          <a:xfrm>
            <a:off x="5375910" y="2830281"/>
            <a:ext cx="640080" cy="27432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N = 300</a:t>
            </a:r>
          </a:p>
        </p:txBody>
      </p:sp>
      <p:sp>
        <p:nvSpPr>
          <p:cNvPr id="11" name="Rectangle 10">
            <a:extLst>
              <a:ext uri="{FF2B5EF4-FFF2-40B4-BE49-F238E27FC236}">
                <a16:creationId xmlns:a16="http://schemas.microsoft.com/office/drawing/2014/main" id="{CF541242-7F4A-4987-87C0-0129B90F3B70}"/>
              </a:ext>
            </a:extLst>
          </p:cNvPr>
          <p:cNvSpPr/>
          <p:nvPr/>
        </p:nvSpPr>
        <p:spPr>
          <a:xfrm>
            <a:off x="6667454" y="1850930"/>
            <a:ext cx="640080" cy="27432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N = 17</a:t>
            </a:r>
          </a:p>
        </p:txBody>
      </p:sp>
      <p:sp>
        <p:nvSpPr>
          <p:cNvPr id="15" name="Rectangle 14">
            <a:extLst>
              <a:ext uri="{FF2B5EF4-FFF2-40B4-BE49-F238E27FC236}">
                <a16:creationId xmlns:a16="http://schemas.microsoft.com/office/drawing/2014/main" id="{B7F03ED6-73B1-4E13-B212-94FD97E08BB3}"/>
              </a:ext>
            </a:extLst>
          </p:cNvPr>
          <p:cNvSpPr/>
          <p:nvPr/>
        </p:nvSpPr>
        <p:spPr>
          <a:xfrm>
            <a:off x="6668827" y="2318456"/>
            <a:ext cx="640080" cy="27432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chemeClr val="tx1"/>
                </a:solidFill>
              </a:rPr>
              <a:t>N = 57</a:t>
            </a:r>
          </a:p>
        </p:txBody>
      </p:sp>
      <p:sp>
        <p:nvSpPr>
          <p:cNvPr id="16" name="Rectangle 15">
            <a:extLst>
              <a:ext uri="{FF2B5EF4-FFF2-40B4-BE49-F238E27FC236}">
                <a16:creationId xmlns:a16="http://schemas.microsoft.com/office/drawing/2014/main" id="{18DB06C5-626D-444C-80FC-20136AB608D4}"/>
              </a:ext>
            </a:extLst>
          </p:cNvPr>
          <p:cNvSpPr/>
          <p:nvPr/>
        </p:nvSpPr>
        <p:spPr>
          <a:xfrm>
            <a:off x="6676316" y="2830281"/>
            <a:ext cx="640080" cy="27432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N = 250</a:t>
            </a:r>
          </a:p>
        </p:txBody>
      </p:sp>
      <p:sp>
        <p:nvSpPr>
          <p:cNvPr id="17" name="Rectangle 16">
            <a:extLst>
              <a:ext uri="{FF2B5EF4-FFF2-40B4-BE49-F238E27FC236}">
                <a16:creationId xmlns:a16="http://schemas.microsoft.com/office/drawing/2014/main" id="{D4811066-309D-42A2-AB4A-A901CF1C55E6}"/>
              </a:ext>
            </a:extLst>
          </p:cNvPr>
          <p:cNvSpPr/>
          <p:nvPr/>
        </p:nvSpPr>
        <p:spPr>
          <a:xfrm>
            <a:off x="7950703" y="1850930"/>
            <a:ext cx="640080" cy="27432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N = 12</a:t>
            </a:r>
          </a:p>
        </p:txBody>
      </p:sp>
      <p:sp>
        <p:nvSpPr>
          <p:cNvPr id="18" name="Rectangle 17">
            <a:extLst>
              <a:ext uri="{FF2B5EF4-FFF2-40B4-BE49-F238E27FC236}">
                <a16:creationId xmlns:a16="http://schemas.microsoft.com/office/drawing/2014/main" id="{04425D0E-DDF3-485E-8D95-0ECE816B87B7}"/>
              </a:ext>
            </a:extLst>
          </p:cNvPr>
          <p:cNvSpPr/>
          <p:nvPr/>
        </p:nvSpPr>
        <p:spPr>
          <a:xfrm>
            <a:off x="7944062" y="2318456"/>
            <a:ext cx="640080" cy="27432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chemeClr val="tx1"/>
                </a:solidFill>
              </a:rPr>
              <a:t>N = 36</a:t>
            </a:r>
          </a:p>
        </p:txBody>
      </p:sp>
      <p:sp>
        <p:nvSpPr>
          <p:cNvPr id="19" name="Rectangle 18">
            <a:extLst>
              <a:ext uri="{FF2B5EF4-FFF2-40B4-BE49-F238E27FC236}">
                <a16:creationId xmlns:a16="http://schemas.microsoft.com/office/drawing/2014/main" id="{B8E012B7-A505-46AD-914A-4291D861CDF9}"/>
              </a:ext>
            </a:extLst>
          </p:cNvPr>
          <p:cNvSpPr/>
          <p:nvPr/>
        </p:nvSpPr>
        <p:spPr>
          <a:xfrm>
            <a:off x="7956098" y="2830281"/>
            <a:ext cx="640080" cy="27432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N = 255</a:t>
            </a:r>
          </a:p>
        </p:txBody>
      </p:sp>
      <p:sp>
        <p:nvSpPr>
          <p:cNvPr id="20" name="Rectangle 19">
            <a:extLst>
              <a:ext uri="{FF2B5EF4-FFF2-40B4-BE49-F238E27FC236}">
                <a16:creationId xmlns:a16="http://schemas.microsoft.com/office/drawing/2014/main" id="{A83F2AC5-AD4D-4A6E-BFB3-F93A98C177E7}"/>
              </a:ext>
            </a:extLst>
          </p:cNvPr>
          <p:cNvSpPr/>
          <p:nvPr/>
        </p:nvSpPr>
        <p:spPr>
          <a:xfrm>
            <a:off x="9272052" y="1850930"/>
            <a:ext cx="640080" cy="27432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N = 12</a:t>
            </a:r>
          </a:p>
        </p:txBody>
      </p:sp>
      <p:sp>
        <p:nvSpPr>
          <p:cNvPr id="21" name="Rectangle 20">
            <a:extLst>
              <a:ext uri="{FF2B5EF4-FFF2-40B4-BE49-F238E27FC236}">
                <a16:creationId xmlns:a16="http://schemas.microsoft.com/office/drawing/2014/main" id="{12F9FE70-6312-4902-A655-04E72B24A40D}"/>
              </a:ext>
            </a:extLst>
          </p:cNvPr>
          <p:cNvSpPr/>
          <p:nvPr/>
        </p:nvSpPr>
        <p:spPr>
          <a:xfrm>
            <a:off x="9279973" y="2318456"/>
            <a:ext cx="640080" cy="27432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chemeClr val="tx1"/>
                </a:solidFill>
              </a:rPr>
              <a:t>N = 50</a:t>
            </a:r>
          </a:p>
        </p:txBody>
      </p:sp>
      <p:sp>
        <p:nvSpPr>
          <p:cNvPr id="22" name="Rectangle 21">
            <a:extLst>
              <a:ext uri="{FF2B5EF4-FFF2-40B4-BE49-F238E27FC236}">
                <a16:creationId xmlns:a16="http://schemas.microsoft.com/office/drawing/2014/main" id="{385DE437-77B0-47F2-8627-B98296290260}"/>
              </a:ext>
            </a:extLst>
          </p:cNvPr>
          <p:cNvSpPr/>
          <p:nvPr/>
        </p:nvSpPr>
        <p:spPr>
          <a:xfrm>
            <a:off x="9273980" y="2830281"/>
            <a:ext cx="640080" cy="27432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N = 255</a:t>
            </a:r>
          </a:p>
        </p:txBody>
      </p:sp>
      <p:sp>
        <p:nvSpPr>
          <p:cNvPr id="24" name="Rectangle 2">
            <a:extLst>
              <a:ext uri="{FF2B5EF4-FFF2-40B4-BE49-F238E27FC236}">
                <a16:creationId xmlns:a16="http://schemas.microsoft.com/office/drawing/2014/main" id="{C2A5CFC5-7C0D-AF48-94FB-BF6CF643727C}"/>
              </a:ext>
            </a:extLst>
          </p:cNvPr>
          <p:cNvSpPr txBox="1">
            <a:spLocks noChangeArrowheads="1"/>
          </p:cNvSpPr>
          <p:nvPr/>
        </p:nvSpPr>
        <p:spPr>
          <a:xfrm>
            <a:off x="1981200" y="152400"/>
            <a:ext cx="8229600" cy="609600"/>
          </a:xfrm>
          <a:prstGeom prst="rect">
            <a:avLst/>
          </a:prstGeom>
          <a:solidFill>
            <a:schemeClr val="accent1">
              <a:lumMod val="60000"/>
              <a:lumOff val="40000"/>
            </a:schemeClr>
          </a:solidFill>
        </p:spPr>
        <p:txBody>
          <a:bodyPr rtlCol="0">
            <a:noAutofit/>
          </a:bodyPr>
          <a:lstStyle/>
          <a:p>
            <a:pPr algn="ctr">
              <a:spcBef>
                <a:spcPct val="0"/>
              </a:spcBef>
              <a:defRPr/>
            </a:pPr>
            <a:r>
              <a:rPr lang="en-US" sz="3600" dirty="0">
                <a:latin typeface="Book Antiqua" panose="02040602050305030304" pitchFamily="18" charset="0"/>
                <a:ea typeface="+mj-ea"/>
                <a:cs typeface="+mj-cs"/>
              </a:rPr>
              <a:t>Sample Elementary School Fall</a:t>
            </a:r>
          </a:p>
        </p:txBody>
      </p:sp>
    </p:spTree>
    <p:extLst>
      <p:ext uri="{BB962C8B-B14F-4D97-AF65-F5344CB8AC3E}">
        <p14:creationId xmlns:p14="http://schemas.microsoft.com/office/powerpoint/2010/main" val="14165140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a:xfrm>
            <a:off x="1905000" y="152400"/>
            <a:ext cx="8229600" cy="609600"/>
          </a:xfrm>
          <a:prstGeom prst="rect">
            <a:avLst/>
          </a:prstGeom>
        </p:spPr>
        <p:txBody>
          <a:bodyPr rtlCol="0">
            <a:noAutofit/>
          </a:bodyPr>
          <a:lstStyle/>
          <a:p>
            <a:pPr algn="ctr">
              <a:spcBef>
                <a:spcPct val="0"/>
              </a:spcBef>
              <a:defRPr/>
            </a:pPr>
            <a:r>
              <a:rPr lang="en-US" sz="3600" dirty="0">
                <a:latin typeface="+mj-lt"/>
                <a:ea typeface="+mj-ea"/>
                <a:cs typeface="+mj-cs"/>
              </a:rPr>
              <a:t>Fall 2018</a:t>
            </a:r>
          </a:p>
        </p:txBody>
      </p:sp>
      <p:sp>
        <p:nvSpPr>
          <p:cNvPr id="5122" name="Rectangle 2"/>
          <p:cNvSpPr>
            <a:spLocks noGrp="1" noChangeArrowheads="1"/>
          </p:cNvSpPr>
          <p:nvPr>
            <p:ph type="title"/>
          </p:nvPr>
        </p:nvSpPr>
        <p:spPr>
          <a:xfrm>
            <a:off x="1981200" y="642850"/>
            <a:ext cx="8229600" cy="914400"/>
          </a:xfrm>
        </p:spPr>
        <p:txBody>
          <a:bodyPr/>
          <a:lstStyle/>
          <a:p>
            <a:pPr eaLnBrk="1" hangingPunct="1"/>
            <a:r>
              <a:rPr lang="en-US" altLang="en-US" sz="4000" dirty="0"/>
              <a:t>SRSS-Externalizing  Results: Grade level</a:t>
            </a:r>
          </a:p>
        </p:txBody>
      </p:sp>
      <p:graphicFrame>
        <p:nvGraphicFramePr>
          <p:cNvPr id="2" name="Table 1" title="SRSS-IE data table"/>
          <p:cNvGraphicFramePr>
            <a:graphicFrameLocks noGrp="1"/>
          </p:cNvGraphicFramePr>
          <p:nvPr/>
        </p:nvGraphicFramePr>
        <p:xfrm>
          <a:off x="1905001" y="1524000"/>
          <a:ext cx="8305799" cy="4571809"/>
        </p:xfrm>
        <a:graphic>
          <a:graphicData uri="http://schemas.openxmlformats.org/drawingml/2006/table">
            <a:tbl>
              <a:tblPr firstRow="1" bandRow="1">
                <a:tableStyleId>{5C22544A-7EE6-4342-B048-85BDC9FD1C3A}</a:tableStyleId>
              </a:tblPr>
              <a:tblGrid>
                <a:gridCol w="1164364">
                  <a:extLst>
                    <a:ext uri="{9D8B030D-6E8A-4147-A177-3AD203B41FA5}">
                      <a16:colId xmlns:a16="http://schemas.microsoft.com/office/drawing/2014/main" val="20000"/>
                    </a:ext>
                  </a:extLst>
                </a:gridCol>
                <a:gridCol w="1319613">
                  <a:extLst>
                    <a:ext uri="{9D8B030D-6E8A-4147-A177-3AD203B41FA5}">
                      <a16:colId xmlns:a16="http://schemas.microsoft.com/office/drawing/2014/main" val="20001"/>
                    </a:ext>
                  </a:extLst>
                </a:gridCol>
                <a:gridCol w="1940607">
                  <a:extLst>
                    <a:ext uri="{9D8B030D-6E8A-4147-A177-3AD203B41FA5}">
                      <a16:colId xmlns:a16="http://schemas.microsoft.com/office/drawing/2014/main" val="20002"/>
                    </a:ext>
                  </a:extLst>
                </a:gridCol>
                <a:gridCol w="2018232">
                  <a:extLst>
                    <a:ext uri="{9D8B030D-6E8A-4147-A177-3AD203B41FA5}">
                      <a16:colId xmlns:a16="http://schemas.microsoft.com/office/drawing/2014/main" val="20003"/>
                    </a:ext>
                  </a:extLst>
                </a:gridCol>
                <a:gridCol w="1862983">
                  <a:extLst>
                    <a:ext uri="{9D8B030D-6E8A-4147-A177-3AD203B41FA5}">
                      <a16:colId xmlns:a16="http://schemas.microsoft.com/office/drawing/2014/main" val="20004"/>
                    </a:ext>
                  </a:extLst>
                </a:gridCol>
              </a:tblGrid>
              <a:tr h="762001">
                <a:tc>
                  <a:txBody>
                    <a:bodyPr/>
                    <a:lstStyle/>
                    <a:p>
                      <a:pPr algn="ctr"/>
                      <a:r>
                        <a:rPr lang="en-US" sz="2000" dirty="0">
                          <a:solidFill>
                            <a:schemeClr val="tx1"/>
                          </a:solidFill>
                        </a:rPr>
                        <a:t>Grade Level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i="1" dirty="0">
                          <a:solidFill>
                            <a:schemeClr val="tx1"/>
                          </a:solidFill>
                        </a:rPr>
                        <a:t>N</a:t>
                      </a:r>
                    </a:p>
                    <a:p>
                      <a:pPr algn="ctr"/>
                      <a:r>
                        <a:rPr lang="en-US" sz="2000" dirty="0">
                          <a:solidFill>
                            <a:schemeClr val="tx1"/>
                          </a:solidFill>
                        </a:rPr>
                        <a:t>Screened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t>Low  </a:t>
                      </a:r>
                    </a:p>
                    <a:p>
                      <a:pPr algn="ctr"/>
                      <a:r>
                        <a:rPr lang="en-US" sz="2000" i="1" dirty="0"/>
                        <a:t>n</a:t>
                      </a:r>
                      <a:r>
                        <a:rPr lang="en-US" sz="2000" i="1" baseline="0" dirty="0"/>
                        <a:t> (%)</a:t>
                      </a:r>
                      <a:endParaRPr lang="en-US" sz="200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r>
                        <a:rPr lang="en-US" sz="2000" dirty="0">
                          <a:solidFill>
                            <a:schemeClr val="tx1"/>
                          </a:solidFill>
                        </a:rPr>
                        <a:t>Moderate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dirty="0">
                          <a:solidFill>
                            <a:schemeClr val="tx1"/>
                          </a:solidFill>
                        </a:rPr>
                        <a:t>n</a:t>
                      </a:r>
                      <a:r>
                        <a:rPr lang="en-US" sz="2000" i="1" baseline="0" dirty="0">
                          <a:solidFill>
                            <a:schemeClr val="tx1"/>
                          </a:solidFill>
                        </a:rPr>
                        <a:t> (%)</a:t>
                      </a:r>
                      <a:r>
                        <a:rPr lang="en-US" sz="2000" dirty="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sz="2000" dirty="0"/>
                        <a:t>High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dirty="0"/>
                        <a:t>n</a:t>
                      </a:r>
                      <a:r>
                        <a:rPr lang="en-US" sz="2000" i="1" baseline="0" dirty="0"/>
                        <a:t> (%)</a:t>
                      </a:r>
                      <a:endParaRPr lang="en-US" sz="200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r h="12699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K</a:t>
                      </a:r>
                    </a:p>
                    <a:p>
                      <a:pPr algn="ct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51</a:t>
                      </a:r>
                    </a:p>
                    <a:p>
                      <a:pPr algn="ctr"/>
                      <a:r>
                        <a:rPr lang="en-US" sz="2400" dirty="0">
                          <a:solidFill>
                            <a:schemeClr val="tx1"/>
                          </a:solidFill>
                        </a:rPr>
                        <a:t>(87.93%)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(10.34%)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(1.72%)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2699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1</a:t>
                      </a:r>
                      <a:r>
                        <a:rPr lang="en-US" sz="2400" baseline="30000" dirty="0"/>
                        <a:t>st</a:t>
                      </a:r>
                      <a:endParaRPr lang="en-US" sz="2400" dirty="0"/>
                    </a:p>
                    <a:p>
                      <a:pPr algn="ct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40</a:t>
                      </a:r>
                    </a:p>
                    <a:p>
                      <a:pPr algn="ctr"/>
                      <a:r>
                        <a:rPr lang="en-US" sz="2400" dirty="0">
                          <a:solidFill>
                            <a:schemeClr val="tx1"/>
                          </a:solidFill>
                        </a:rPr>
                        <a:t>(76.92%)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(15.38%)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(7.69%)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269936">
                <a:tc>
                  <a:txBody>
                    <a:bodyPr/>
                    <a:lstStyle/>
                    <a:p>
                      <a:pPr algn="ctr"/>
                      <a:r>
                        <a:rPr lang="en-US" sz="2400" dirty="0"/>
                        <a:t>2</a:t>
                      </a:r>
                      <a:r>
                        <a:rPr lang="en-US" sz="2400" baseline="30000" dirty="0"/>
                        <a:t>nd</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51</a:t>
                      </a:r>
                    </a:p>
                    <a:p>
                      <a:pPr algn="ctr"/>
                      <a:r>
                        <a:rPr lang="en-US" sz="2400" dirty="0">
                          <a:solidFill>
                            <a:schemeClr val="tx1"/>
                          </a:solidFill>
                        </a:rPr>
                        <a:t>(83.61%)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(9.84%)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(6.56%)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5865777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144379-92E1-1241-AE9F-186DA7795B14}"/>
              </a:ext>
            </a:extLst>
          </p:cNvPr>
          <p:cNvSpPr>
            <a:spLocks noGrp="1"/>
          </p:cNvSpPr>
          <p:nvPr>
            <p:ph type="title" idx="4294967295"/>
          </p:nvPr>
        </p:nvSpPr>
        <p:spPr/>
        <p:txBody>
          <a:bodyPr/>
          <a:lstStyle/>
          <a:p>
            <a:pPr algn="ctr" rtl="0" eaLnBrk="1" fontAlgn="auto" latinLnBrk="0" hangingPunct="1"/>
            <a:r>
              <a:rPr lang="en-US" sz="2800" dirty="0">
                <a:solidFill>
                  <a:srgbClr val="000000"/>
                </a:solidFill>
                <a:latin typeface="Book Antiqua" panose="02040602050305030304" pitchFamily="18" charset="0"/>
                <a:ea typeface="+mn-ea"/>
                <a:cs typeface="+mn-cs"/>
              </a:rPr>
              <a:t>SRSS-I5 (internalizing) Results – All Students</a:t>
            </a:r>
            <a:endParaRPr lang="en-US" dirty="0">
              <a:effectLst/>
            </a:endParaRPr>
          </a:p>
        </p:txBody>
      </p:sp>
      <p:graphicFrame>
        <p:nvGraphicFramePr>
          <p:cNvPr id="2" name="Chart 1" title="SRSS-IE data graph"/>
          <p:cNvGraphicFramePr/>
          <p:nvPr/>
        </p:nvGraphicFramePr>
        <p:xfrm>
          <a:off x="1828800" y="1371600"/>
          <a:ext cx="8305800"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3933825" y="1737823"/>
            <a:ext cx="731520" cy="27432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0" fontAlgn="base" hangingPunct="0">
              <a:spcBef>
                <a:spcPct val="0"/>
              </a:spcBef>
              <a:spcAft>
                <a:spcPct val="0"/>
              </a:spcAft>
              <a:defRPr/>
            </a:pPr>
            <a:r>
              <a:rPr lang="en-US" dirty="0">
                <a:solidFill>
                  <a:prstClr val="white"/>
                </a:solidFill>
                <a:latin typeface="Calibri"/>
              </a:rPr>
              <a:t>N = 72</a:t>
            </a:r>
          </a:p>
        </p:txBody>
      </p:sp>
      <p:sp>
        <p:nvSpPr>
          <p:cNvPr id="9" name="Rectangle 8"/>
          <p:cNvSpPr/>
          <p:nvPr/>
        </p:nvSpPr>
        <p:spPr>
          <a:xfrm>
            <a:off x="3957370" y="2396327"/>
            <a:ext cx="731520" cy="27432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0" fontAlgn="base" hangingPunct="0">
              <a:spcBef>
                <a:spcPct val="0"/>
              </a:spcBef>
              <a:spcAft>
                <a:spcPct val="0"/>
              </a:spcAft>
              <a:defRPr/>
            </a:pPr>
            <a:r>
              <a:rPr lang="en-US" dirty="0">
                <a:solidFill>
                  <a:prstClr val="black"/>
                </a:solidFill>
                <a:latin typeface="Calibri"/>
              </a:rPr>
              <a:t>N = 85</a:t>
            </a:r>
          </a:p>
        </p:txBody>
      </p:sp>
      <p:sp>
        <p:nvSpPr>
          <p:cNvPr id="10" name="Rectangle 9"/>
          <p:cNvSpPr/>
          <p:nvPr/>
        </p:nvSpPr>
        <p:spPr>
          <a:xfrm>
            <a:off x="3957370" y="3080591"/>
            <a:ext cx="731520" cy="27432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0" fontAlgn="base" hangingPunct="0">
              <a:spcBef>
                <a:spcPct val="0"/>
              </a:spcBef>
              <a:spcAft>
                <a:spcPct val="0"/>
              </a:spcAft>
              <a:defRPr/>
            </a:pPr>
            <a:r>
              <a:rPr lang="en-US" dirty="0">
                <a:solidFill>
                  <a:prstClr val="white"/>
                </a:solidFill>
                <a:latin typeface="Calibri"/>
              </a:rPr>
              <a:t>N = 204</a:t>
            </a:r>
          </a:p>
        </p:txBody>
      </p:sp>
      <p:sp>
        <p:nvSpPr>
          <p:cNvPr id="11" name="Rectangle 10"/>
          <p:cNvSpPr/>
          <p:nvPr/>
        </p:nvSpPr>
        <p:spPr>
          <a:xfrm>
            <a:off x="5358508" y="2396327"/>
            <a:ext cx="731520" cy="27432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0" fontAlgn="base" hangingPunct="0">
              <a:spcBef>
                <a:spcPct val="0"/>
              </a:spcBef>
              <a:spcAft>
                <a:spcPct val="0"/>
              </a:spcAft>
              <a:defRPr/>
            </a:pPr>
            <a:r>
              <a:rPr lang="en-US" dirty="0">
                <a:solidFill>
                  <a:prstClr val="black"/>
                </a:solidFill>
                <a:latin typeface="Calibri"/>
              </a:rPr>
              <a:t>N = 43</a:t>
            </a:r>
          </a:p>
        </p:txBody>
      </p:sp>
      <p:sp>
        <p:nvSpPr>
          <p:cNvPr id="12" name="Rectangle 11"/>
          <p:cNvSpPr/>
          <p:nvPr/>
        </p:nvSpPr>
        <p:spPr>
          <a:xfrm>
            <a:off x="5386120" y="3080591"/>
            <a:ext cx="731520" cy="27432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0" fontAlgn="base" hangingPunct="0">
              <a:spcBef>
                <a:spcPct val="0"/>
              </a:spcBef>
              <a:spcAft>
                <a:spcPct val="0"/>
              </a:spcAft>
              <a:defRPr/>
            </a:pPr>
            <a:r>
              <a:rPr lang="en-US" dirty="0">
                <a:solidFill>
                  <a:prstClr val="white"/>
                </a:solidFill>
                <a:latin typeface="Calibri"/>
              </a:rPr>
              <a:t>N = 289</a:t>
            </a:r>
          </a:p>
        </p:txBody>
      </p:sp>
      <p:sp>
        <p:nvSpPr>
          <p:cNvPr id="16" name="Rectangle 15">
            <a:extLst>
              <a:ext uri="{FF2B5EF4-FFF2-40B4-BE49-F238E27FC236}">
                <a16:creationId xmlns:a16="http://schemas.microsoft.com/office/drawing/2014/main" id="{22A3360E-2770-4935-85F3-CFAAB7898F37}"/>
              </a:ext>
            </a:extLst>
          </p:cNvPr>
          <p:cNvSpPr/>
          <p:nvPr/>
        </p:nvSpPr>
        <p:spPr>
          <a:xfrm>
            <a:off x="6629400" y="2396327"/>
            <a:ext cx="640080" cy="27432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0" fontAlgn="base" hangingPunct="0">
              <a:spcBef>
                <a:spcPct val="0"/>
              </a:spcBef>
              <a:spcAft>
                <a:spcPct val="0"/>
              </a:spcAft>
              <a:defRPr/>
            </a:pPr>
            <a:r>
              <a:rPr lang="en-US" dirty="0">
                <a:solidFill>
                  <a:prstClr val="black"/>
                </a:solidFill>
                <a:latin typeface="Calibri"/>
              </a:rPr>
              <a:t>N = 45</a:t>
            </a:r>
          </a:p>
        </p:txBody>
      </p:sp>
      <p:sp>
        <p:nvSpPr>
          <p:cNvPr id="17" name="Rectangle 16">
            <a:extLst>
              <a:ext uri="{FF2B5EF4-FFF2-40B4-BE49-F238E27FC236}">
                <a16:creationId xmlns:a16="http://schemas.microsoft.com/office/drawing/2014/main" id="{8208E2AA-C598-4723-880F-B07B45E5A905}"/>
              </a:ext>
            </a:extLst>
          </p:cNvPr>
          <p:cNvSpPr/>
          <p:nvPr/>
        </p:nvSpPr>
        <p:spPr>
          <a:xfrm>
            <a:off x="6629400" y="3080591"/>
            <a:ext cx="731520" cy="27432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0" fontAlgn="base" hangingPunct="0">
              <a:spcBef>
                <a:spcPct val="0"/>
              </a:spcBef>
              <a:spcAft>
                <a:spcPct val="0"/>
              </a:spcAft>
              <a:defRPr/>
            </a:pPr>
            <a:r>
              <a:rPr lang="en-US" dirty="0">
                <a:solidFill>
                  <a:prstClr val="white"/>
                </a:solidFill>
                <a:latin typeface="Calibri"/>
              </a:rPr>
              <a:t>N = 261</a:t>
            </a:r>
          </a:p>
        </p:txBody>
      </p:sp>
      <p:sp>
        <p:nvSpPr>
          <p:cNvPr id="18" name="Rectangle 17">
            <a:extLst>
              <a:ext uri="{FF2B5EF4-FFF2-40B4-BE49-F238E27FC236}">
                <a16:creationId xmlns:a16="http://schemas.microsoft.com/office/drawing/2014/main" id="{0CDCEFC3-A9C4-482A-8CDA-C79080E3B6BF}"/>
              </a:ext>
            </a:extLst>
          </p:cNvPr>
          <p:cNvSpPr/>
          <p:nvPr/>
        </p:nvSpPr>
        <p:spPr>
          <a:xfrm>
            <a:off x="6629400" y="1737823"/>
            <a:ext cx="640080" cy="27432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eaLnBrk="0" fontAlgn="base" hangingPunct="0">
              <a:spcBef>
                <a:spcPct val="0"/>
              </a:spcBef>
              <a:spcAft>
                <a:spcPct val="0"/>
              </a:spcAft>
              <a:defRPr/>
            </a:pPr>
            <a:r>
              <a:rPr lang="en-US" sz="1800" dirty="0">
                <a:solidFill>
                  <a:prstClr val="white"/>
                </a:solidFill>
                <a:latin typeface="Calibri"/>
              </a:rPr>
              <a:t>N = 18</a:t>
            </a:r>
          </a:p>
        </p:txBody>
      </p:sp>
      <p:sp>
        <p:nvSpPr>
          <p:cNvPr id="19" name="Rectangle 18">
            <a:extLst>
              <a:ext uri="{FF2B5EF4-FFF2-40B4-BE49-F238E27FC236}">
                <a16:creationId xmlns:a16="http://schemas.microsoft.com/office/drawing/2014/main" id="{CB0BFFC7-81EE-4660-B1EF-D09882B020CB}"/>
              </a:ext>
            </a:extLst>
          </p:cNvPr>
          <p:cNvSpPr/>
          <p:nvPr/>
        </p:nvSpPr>
        <p:spPr>
          <a:xfrm>
            <a:off x="7968037" y="2434427"/>
            <a:ext cx="731520" cy="27432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0" fontAlgn="base" hangingPunct="0">
              <a:spcBef>
                <a:spcPct val="0"/>
              </a:spcBef>
              <a:spcAft>
                <a:spcPct val="0"/>
              </a:spcAft>
              <a:defRPr/>
            </a:pPr>
            <a:r>
              <a:rPr lang="en-US" dirty="0">
                <a:solidFill>
                  <a:prstClr val="black"/>
                </a:solidFill>
                <a:latin typeface="Calibri"/>
              </a:rPr>
              <a:t>N = 40</a:t>
            </a:r>
          </a:p>
        </p:txBody>
      </p:sp>
      <p:sp>
        <p:nvSpPr>
          <p:cNvPr id="20" name="Rectangle 19">
            <a:extLst>
              <a:ext uri="{FF2B5EF4-FFF2-40B4-BE49-F238E27FC236}">
                <a16:creationId xmlns:a16="http://schemas.microsoft.com/office/drawing/2014/main" id="{E70FCF9E-0BB8-4DF3-AB96-930218DCABBB}"/>
              </a:ext>
            </a:extLst>
          </p:cNvPr>
          <p:cNvSpPr/>
          <p:nvPr/>
        </p:nvSpPr>
        <p:spPr>
          <a:xfrm>
            <a:off x="8002284" y="3080591"/>
            <a:ext cx="731520" cy="27432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0" fontAlgn="base" hangingPunct="0">
              <a:spcBef>
                <a:spcPct val="0"/>
              </a:spcBef>
              <a:spcAft>
                <a:spcPct val="0"/>
              </a:spcAft>
              <a:defRPr/>
            </a:pPr>
            <a:r>
              <a:rPr lang="en-US" dirty="0">
                <a:solidFill>
                  <a:prstClr val="white"/>
                </a:solidFill>
                <a:latin typeface="Calibri"/>
              </a:rPr>
              <a:t>N = 231</a:t>
            </a:r>
          </a:p>
        </p:txBody>
      </p:sp>
      <p:sp>
        <p:nvSpPr>
          <p:cNvPr id="21" name="Rectangle 20">
            <a:extLst>
              <a:ext uri="{FF2B5EF4-FFF2-40B4-BE49-F238E27FC236}">
                <a16:creationId xmlns:a16="http://schemas.microsoft.com/office/drawing/2014/main" id="{33472A85-5FC8-4E26-A2CB-7CA5C942F2E9}"/>
              </a:ext>
            </a:extLst>
          </p:cNvPr>
          <p:cNvSpPr/>
          <p:nvPr/>
        </p:nvSpPr>
        <p:spPr>
          <a:xfrm>
            <a:off x="7958512" y="1737823"/>
            <a:ext cx="640080" cy="27432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eaLnBrk="0" fontAlgn="base" hangingPunct="0">
              <a:spcBef>
                <a:spcPct val="0"/>
              </a:spcBef>
              <a:spcAft>
                <a:spcPct val="0"/>
              </a:spcAft>
              <a:defRPr/>
            </a:pPr>
            <a:r>
              <a:rPr lang="en-US" sz="1800" dirty="0">
                <a:solidFill>
                  <a:prstClr val="white"/>
                </a:solidFill>
                <a:latin typeface="Calibri"/>
              </a:rPr>
              <a:t>N = 32</a:t>
            </a:r>
          </a:p>
        </p:txBody>
      </p:sp>
      <p:sp>
        <p:nvSpPr>
          <p:cNvPr id="23" name="Rectangle 2">
            <a:extLst>
              <a:ext uri="{FF2B5EF4-FFF2-40B4-BE49-F238E27FC236}">
                <a16:creationId xmlns:a16="http://schemas.microsoft.com/office/drawing/2014/main" id="{0A01848D-8D40-6746-BB3C-3697234CC893}"/>
              </a:ext>
            </a:extLst>
          </p:cNvPr>
          <p:cNvSpPr txBox="1">
            <a:spLocks noChangeArrowheads="1"/>
          </p:cNvSpPr>
          <p:nvPr/>
        </p:nvSpPr>
        <p:spPr>
          <a:xfrm>
            <a:off x="1981200" y="152400"/>
            <a:ext cx="8229600" cy="609600"/>
          </a:xfrm>
          <a:prstGeom prst="rect">
            <a:avLst/>
          </a:prstGeom>
          <a:solidFill>
            <a:schemeClr val="accent1">
              <a:lumMod val="60000"/>
              <a:lumOff val="40000"/>
            </a:schemeClr>
          </a:solidFill>
        </p:spPr>
        <p:txBody>
          <a:bodyPr rtlCol="0">
            <a:noAutofit/>
          </a:bodyPr>
          <a:lstStyle/>
          <a:p>
            <a:pPr algn="ctr">
              <a:spcBef>
                <a:spcPct val="0"/>
              </a:spcBef>
              <a:defRPr/>
            </a:pPr>
            <a:r>
              <a:rPr lang="en-US" sz="3600" dirty="0">
                <a:latin typeface="Book Antiqua" panose="02040602050305030304" pitchFamily="18" charset="0"/>
                <a:ea typeface="+mj-ea"/>
                <a:cs typeface="+mj-cs"/>
              </a:rPr>
              <a:t>Sample Elementary School Fall</a:t>
            </a:r>
          </a:p>
        </p:txBody>
      </p:sp>
    </p:spTree>
    <p:extLst>
      <p:ext uri="{BB962C8B-B14F-4D97-AF65-F5344CB8AC3E}">
        <p14:creationId xmlns:p14="http://schemas.microsoft.com/office/powerpoint/2010/main" val="29046291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83" y="27082"/>
            <a:ext cx="7886700" cy="1325563"/>
          </a:xfrm>
        </p:spPr>
        <p:txBody>
          <a:bodyPr>
            <a:noAutofit/>
          </a:bodyPr>
          <a:lstStyle/>
          <a:p>
            <a:r>
              <a:rPr lang="en-US" sz="3200" dirty="0"/>
              <a:t>Student Risk Screening Scale Fall 2004 – 2012</a:t>
            </a:r>
            <a:br>
              <a:rPr lang="en-US" sz="3200" dirty="0"/>
            </a:br>
            <a:r>
              <a:rPr lang="en-US" sz="3200" dirty="0"/>
              <a:t>Middle School</a:t>
            </a:r>
          </a:p>
        </p:txBody>
      </p:sp>
      <p:graphicFrame>
        <p:nvGraphicFramePr>
          <p:cNvPr id="3" name="Chart 2" title="SSRS bar graph"/>
          <p:cNvGraphicFramePr>
            <a:graphicFrameLocks noChangeAspect="1"/>
          </p:cNvGraphicFramePr>
          <p:nvPr>
            <p:extLst>
              <p:ext uri="{D42A27DB-BD31-4B8C-83A1-F6EECF244321}">
                <p14:modId xmlns:p14="http://schemas.microsoft.com/office/powerpoint/2010/main" val="1946655507"/>
              </p:ext>
            </p:extLst>
          </p:nvPr>
        </p:nvGraphicFramePr>
        <p:xfrm>
          <a:off x="844917" y="547808"/>
          <a:ext cx="9684538" cy="5272889"/>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1725560" y="5842338"/>
            <a:ext cx="8421329" cy="938719"/>
          </a:xfrm>
          <a:prstGeom prst="rect">
            <a:avLst/>
          </a:prstGeom>
          <a:ln>
            <a:noFill/>
          </a:ln>
        </p:spPr>
        <p:txBody>
          <a:bodyPr wrap="square">
            <a:spAutoFit/>
          </a:bodyPr>
          <a:lstStyle/>
          <a:p>
            <a:r>
              <a:rPr lang="en-US" sz="1100" dirty="0">
                <a:solidFill>
                  <a:schemeClr val="tx1">
                    <a:lumMod val="75000"/>
                    <a:lumOff val="25000"/>
                  </a:schemeClr>
                </a:solidFill>
                <a:latin typeface="Times New Roman" panose="02020603050405020304" pitchFamily="18" charset="0"/>
                <a:ea typeface="Calibri" panose="020F0502020204030204" pitchFamily="34" charset="0"/>
              </a:rPr>
              <a:t>Source: Lane, K. L., Oakes, W. P., &amp; Magill, L. M., (2014). Primary prevention efforts: How do we implement and monitor the Tier 1 component of our comprehensive, integrated, three-tiered model of prevention. </a:t>
            </a:r>
            <a:r>
              <a:rPr lang="en-US" sz="1100" i="1" dirty="0">
                <a:solidFill>
                  <a:schemeClr val="tx1">
                    <a:lumMod val="75000"/>
                    <a:lumOff val="25000"/>
                  </a:schemeClr>
                </a:solidFill>
                <a:latin typeface="Times New Roman" panose="02020603050405020304" pitchFamily="18" charset="0"/>
                <a:ea typeface="Calibri" panose="020F0502020204030204" pitchFamily="34" charset="0"/>
              </a:rPr>
              <a:t>Preventing School Failure, 58, </a:t>
            </a:r>
            <a:r>
              <a:rPr lang="en-US" sz="1100" dirty="0">
                <a:solidFill>
                  <a:schemeClr val="tx1">
                    <a:lumMod val="75000"/>
                    <a:lumOff val="25000"/>
                  </a:schemeClr>
                </a:solidFill>
                <a:latin typeface="Times New Roman" panose="02020603050405020304" pitchFamily="18" charset="0"/>
                <a:ea typeface="Calibri" panose="020F0502020204030204" pitchFamily="34" charset="0"/>
              </a:rPr>
              <a:t>143-158. </a:t>
            </a:r>
            <a:r>
              <a:rPr lang="en-US" sz="1100" dirty="0" err="1">
                <a:solidFill>
                  <a:schemeClr val="tx1">
                    <a:lumMod val="75000"/>
                    <a:lumOff val="25000"/>
                  </a:schemeClr>
                </a:solidFill>
                <a:latin typeface="Times New Roman" panose="02020603050405020304" pitchFamily="18" charset="0"/>
                <a:ea typeface="Calibri" panose="020F0502020204030204" pitchFamily="34" charset="0"/>
              </a:rPr>
              <a:t>doi</a:t>
            </a:r>
            <a:r>
              <a:rPr lang="en-US" sz="1100" dirty="0">
                <a:solidFill>
                  <a:schemeClr val="tx1">
                    <a:lumMod val="75000"/>
                    <a:lumOff val="25000"/>
                  </a:schemeClr>
                </a:solidFill>
                <a:latin typeface="Times New Roman" panose="02020603050405020304" pitchFamily="18" charset="0"/>
                <a:ea typeface="Calibri" panose="020F0502020204030204" pitchFamily="34" charset="0"/>
              </a:rPr>
              <a:t>: 10.1080/1045988X.2014.893978 [</a:t>
            </a:r>
            <a:r>
              <a:rPr lang="en-US" sz="1100" i="1" dirty="0">
                <a:solidFill>
                  <a:schemeClr val="tx1">
                    <a:lumMod val="75000"/>
                    <a:lumOff val="25000"/>
                  </a:schemeClr>
                </a:solidFill>
                <a:latin typeface="Times New Roman" panose="02020603050405020304" pitchFamily="18" charset="0"/>
                <a:ea typeface="Calibri" panose="020F0502020204030204" pitchFamily="34" charset="0"/>
              </a:rPr>
              <a:t>Figure 4.</a:t>
            </a:r>
            <a:r>
              <a:rPr lang="en-US" sz="1100" dirty="0">
                <a:solidFill>
                  <a:schemeClr val="tx1">
                    <a:lumMod val="75000"/>
                    <a:lumOff val="25000"/>
                  </a:schemeClr>
                </a:solidFill>
                <a:latin typeface="Times New Roman" panose="02020603050405020304" pitchFamily="18" charset="0"/>
                <a:ea typeface="Calibri" panose="020F0502020204030204" pitchFamily="34" charset="0"/>
              </a:rPr>
              <a:t> Middle school behavior screening data over time at the fall time point. Adapted from Figure 4.6 p. 127 Lane, K. L., Menzies, H. M, Oakes, W. P., &amp; </a:t>
            </a:r>
            <a:r>
              <a:rPr lang="en-US" sz="1100" dirty="0" err="1">
                <a:solidFill>
                  <a:schemeClr val="tx1">
                    <a:lumMod val="75000"/>
                    <a:lumOff val="25000"/>
                  </a:schemeClr>
                </a:solidFill>
                <a:latin typeface="Times New Roman" panose="02020603050405020304" pitchFamily="18" charset="0"/>
                <a:ea typeface="Calibri" panose="020F0502020204030204" pitchFamily="34" charset="0"/>
              </a:rPr>
              <a:t>Kalberg</a:t>
            </a:r>
            <a:r>
              <a:rPr lang="en-US" sz="1100" dirty="0">
                <a:solidFill>
                  <a:schemeClr val="tx1">
                    <a:lumMod val="75000"/>
                    <a:lumOff val="25000"/>
                  </a:schemeClr>
                </a:solidFill>
                <a:latin typeface="Times New Roman" panose="02020603050405020304" pitchFamily="18" charset="0"/>
                <a:ea typeface="Calibri" panose="020F0502020204030204" pitchFamily="34" charset="0"/>
              </a:rPr>
              <a:t>, J. R. (2012). </a:t>
            </a:r>
            <a:r>
              <a:rPr lang="en-US" sz="1100" i="1" dirty="0">
                <a:solidFill>
                  <a:schemeClr val="tx1">
                    <a:lumMod val="75000"/>
                    <a:lumOff val="25000"/>
                  </a:schemeClr>
                </a:solidFill>
                <a:latin typeface="Times New Roman" panose="02020603050405020304" pitchFamily="18" charset="0"/>
                <a:ea typeface="Calibri" panose="020F0502020204030204" pitchFamily="34" charset="0"/>
              </a:rPr>
              <a:t>Systematic screenings of behavior to support instruction: From preschool to high school.</a:t>
            </a:r>
            <a:r>
              <a:rPr lang="en-US" sz="1100" dirty="0">
                <a:solidFill>
                  <a:schemeClr val="tx1">
                    <a:lumMod val="75000"/>
                    <a:lumOff val="25000"/>
                  </a:schemeClr>
                </a:solidFill>
                <a:latin typeface="Times New Roman" panose="02020603050405020304" pitchFamily="18" charset="0"/>
                <a:ea typeface="Calibri" panose="020F0502020204030204" pitchFamily="34" charset="0"/>
              </a:rPr>
              <a:t> New York, NY: Guilford Press.]</a:t>
            </a:r>
          </a:p>
        </p:txBody>
      </p:sp>
    </p:spTree>
    <p:extLst>
      <p:ext uri="{BB962C8B-B14F-4D97-AF65-F5344CB8AC3E}">
        <p14:creationId xmlns:p14="http://schemas.microsoft.com/office/powerpoint/2010/main" val="39864507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CF196-BA3E-FA4B-BBC1-3D89F0D4B401}"/>
              </a:ext>
            </a:extLst>
          </p:cNvPr>
          <p:cNvSpPr>
            <a:spLocks noGrp="1"/>
          </p:cNvSpPr>
          <p:nvPr>
            <p:ph type="title"/>
          </p:nvPr>
        </p:nvSpPr>
        <p:spPr>
          <a:xfrm>
            <a:off x="838200" y="161925"/>
            <a:ext cx="10515600" cy="1325563"/>
          </a:xfrm>
        </p:spPr>
        <p:txBody>
          <a:bodyPr>
            <a:noAutofit/>
          </a:bodyPr>
          <a:lstStyle/>
          <a:p>
            <a:pPr>
              <a:defRPr/>
            </a:pPr>
            <a:r>
              <a:rPr lang="en-US" sz="3600" dirty="0">
                <a:solidFill>
                  <a:prstClr val="black"/>
                </a:solidFill>
                <a:cs typeface="Times New Roman" pitchFamily="18" charset="0"/>
              </a:rPr>
              <a:t>Middle School Study 1: Behavioral &amp; Academic Characteristics of SRSS Risk Groups</a:t>
            </a:r>
            <a:endParaRPr lang="en-US" sz="3600" dirty="0"/>
          </a:p>
        </p:txBody>
      </p:sp>
      <p:graphicFrame>
        <p:nvGraphicFramePr>
          <p:cNvPr id="260144" name="Group 48" title="SSRS data table showing predictive validity"/>
          <p:cNvGraphicFramePr>
            <a:graphicFrameLocks noGrp="1"/>
          </p:cNvGraphicFramePr>
          <p:nvPr>
            <p:ph idx="4294967295"/>
          </p:nvPr>
        </p:nvGraphicFramePr>
        <p:xfrm>
          <a:off x="1981200" y="1598613"/>
          <a:ext cx="8229600" cy="4894262"/>
        </p:xfrm>
        <a:graphic>
          <a:graphicData uri="http://schemas.openxmlformats.org/drawingml/2006/table">
            <a:tbl>
              <a:tblPr/>
              <a:tblGrid>
                <a:gridCol w="2057400">
                  <a:extLst>
                    <a:ext uri="{9D8B030D-6E8A-4147-A177-3AD203B41FA5}">
                      <a16:colId xmlns:a16="http://schemas.microsoft.com/office/drawing/2014/main" val="20000"/>
                    </a:ext>
                  </a:extLst>
                </a:gridCol>
                <a:gridCol w="1344454">
                  <a:extLst>
                    <a:ext uri="{9D8B030D-6E8A-4147-A177-3AD203B41FA5}">
                      <a16:colId xmlns:a16="http://schemas.microsoft.com/office/drawing/2014/main" val="20001"/>
                    </a:ext>
                  </a:extLst>
                </a:gridCol>
                <a:gridCol w="1467326">
                  <a:extLst>
                    <a:ext uri="{9D8B030D-6E8A-4147-A177-3AD203B41FA5}">
                      <a16:colId xmlns:a16="http://schemas.microsoft.com/office/drawing/2014/main" val="20002"/>
                    </a:ext>
                  </a:extLst>
                </a:gridCol>
                <a:gridCol w="1557338">
                  <a:extLst>
                    <a:ext uri="{9D8B030D-6E8A-4147-A177-3AD203B41FA5}">
                      <a16:colId xmlns:a16="http://schemas.microsoft.com/office/drawing/2014/main" val="20003"/>
                    </a:ext>
                  </a:extLst>
                </a:gridCol>
                <a:gridCol w="1803082">
                  <a:extLst>
                    <a:ext uri="{9D8B030D-6E8A-4147-A177-3AD203B41FA5}">
                      <a16:colId xmlns:a16="http://schemas.microsoft.com/office/drawing/2014/main" val="20004"/>
                    </a:ext>
                  </a:extLst>
                </a:gridCol>
              </a:tblGrid>
              <a:tr h="441989">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Variable</a:t>
                      </a: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Risk</a:t>
                      </a: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extLst>
                  <a:ext uri="{0D108BD9-81ED-4DB2-BD59-A6C34878D82A}">
                    <a16:rowId xmlns:a16="http://schemas.microsoft.com/office/drawing/2014/main" val="10000"/>
                  </a:ext>
                </a:extLst>
              </a:tr>
              <a:tr h="1143074">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dirty="0">
                        <a:ln>
                          <a:noFill/>
                        </a:ln>
                        <a:solidFill>
                          <a:schemeClr val="bg1"/>
                        </a:solidFill>
                        <a:effectLst/>
                        <a:latin typeface="Times New Roman" pitchFamily="18" charset="0"/>
                        <a:cs typeface="Times New Roman" pitchFamily="18" charset="0"/>
                      </a:endParaRPr>
                    </a:p>
                  </a:txBody>
                  <a:tcPr marT="45723" marB="45723" horzOverflow="overflow">
                    <a:lnL cap="flat">
                      <a:noFill/>
                    </a:lnL>
                    <a:lnR cap="flat">
                      <a:noFill/>
                    </a:lnR>
                    <a:lnT>
                      <a:noFill/>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a:t>
                      </a:r>
                      <a:r>
                        <a:rPr kumimoji="0" lang="en-US" sz="2300" b="0" i="1" u="none" strike="noStrike" cap="none" normalizeH="0" baseline="0" dirty="0">
                          <a:ln>
                            <a:noFill/>
                          </a:ln>
                          <a:solidFill>
                            <a:schemeClr val="bg1"/>
                          </a:solidFill>
                          <a:effectLst/>
                          <a:latin typeface="Times New Roman" pitchFamily="18" charset="0"/>
                        </a:rPr>
                        <a:t>n</a:t>
                      </a:r>
                      <a:r>
                        <a:rPr kumimoji="0" lang="en-US" sz="2300" b="0" i="0" u="none" strike="noStrike" cap="none" normalizeH="0" baseline="0" dirty="0">
                          <a:ln>
                            <a:noFill/>
                          </a:ln>
                          <a:solidFill>
                            <a:schemeClr val="bg1"/>
                          </a:solidFill>
                          <a:effectLst/>
                          <a:latin typeface="Times New Roman" pitchFamily="18" charset="0"/>
                        </a:rPr>
                        <a:t> = 422)</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1" u="none" strike="noStrike" cap="none" normalizeH="0" baseline="0" dirty="0">
                          <a:ln>
                            <a:noFill/>
                          </a:ln>
                          <a:solidFill>
                            <a:schemeClr val="bg1"/>
                          </a:solidFill>
                          <a:effectLst/>
                          <a:latin typeface="Times New Roman" pitchFamily="18" charset="0"/>
                        </a:rPr>
                        <a:t>M (SD)</a:t>
                      </a:r>
                    </a:p>
                  </a:txBody>
                  <a:tcPr marT="45723" marB="45723"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a:t>
                      </a:r>
                      <a:r>
                        <a:rPr kumimoji="0" lang="en-US" sz="2300" b="0" i="1" u="none" strike="noStrike" cap="none" normalizeH="0" baseline="0" dirty="0">
                          <a:ln>
                            <a:noFill/>
                          </a:ln>
                          <a:solidFill>
                            <a:schemeClr val="bg1"/>
                          </a:solidFill>
                          <a:effectLst/>
                          <a:latin typeface="Times New Roman" pitchFamily="18" charset="0"/>
                        </a:rPr>
                        <a:t>n</a:t>
                      </a:r>
                      <a:r>
                        <a:rPr kumimoji="0" lang="en-US" sz="2300" b="0" i="0" u="none" strike="noStrike" cap="none" normalizeH="0" baseline="0" dirty="0">
                          <a:ln>
                            <a:noFill/>
                          </a:ln>
                          <a:solidFill>
                            <a:schemeClr val="bg1"/>
                          </a:solidFill>
                          <a:effectLst/>
                          <a:latin typeface="Times New Roman" pitchFamily="18" charset="0"/>
                        </a:rPr>
                        <a:t> = 51)</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1" u="none" strike="noStrike" cap="none" normalizeH="0" baseline="0" dirty="0">
                          <a:ln>
                            <a:noFill/>
                          </a:ln>
                          <a:solidFill>
                            <a:schemeClr val="bg1"/>
                          </a:solidFill>
                          <a:effectLst/>
                          <a:latin typeface="Times New Roman" pitchFamily="18" charset="0"/>
                        </a:rPr>
                        <a:t>M (SD)</a:t>
                      </a: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a:t>
                      </a:r>
                      <a:r>
                        <a:rPr kumimoji="0" lang="en-US" sz="2300" b="0" i="1" u="none" strike="noStrike" cap="none" normalizeH="0" baseline="0" dirty="0">
                          <a:ln>
                            <a:noFill/>
                          </a:ln>
                          <a:solidFill>
                            <a:schemeClr val="bg1"/>
                          </a:solidFill>
                          <a:effectLst/>
                          <a:latin typeface="Times New Roman" pitchFamily="18" charset="0"/>
                        </a:rPr>
                        <a:t>n</a:t>
                      </a:r>
                      <a:r>
                        <a:rPr kumimoji="0" lang="en-US" sz="2300" b="0" i="0" u="none" strike="noStrike" cap="none" normalizeH="0" baseline="0" dirty="0">
                          <a:ln>
                            <a:noFill/>
                          </a:ln>
                          <a:solidFill>
                            <a:schemeClr val="bg1"/>
                          </a:solidFill>
                          <a:effectLst/>
                          <a:latin typeface="Times New Roman" pitchFamily="18" charset="0"/>
                        </a:rPr>
                        <a:t> = 12)</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1" u="none" strike="noStrike" cap="none" normalizeH="0" baseline="0" dirty="0">
                          <a:ln>
                            <a:noFill/>
                          </a:ln>
                          <a:solidFill>
                            <a:schemeClr val="bg1"/>
                          </a:solidFill>
                          <a:effectLst/>
                          <a:latin typeface="Times New Roman" pitchFamily="18" charset="0"/>
                        </a:rPr>
                        <a:t>M (SD)</a:t>
                      </a: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Testing</a:t>
                      </a:r>
                    </a:p>
                  </a:txBody>
                  <a:tcPr marT="45723" marB="45723"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extLst>
                  <a:ext uri="{0D108BD9-81ED-4DB2-BD59-A6C34878D82A}">
                    <a16:rowId xmlns:a16="http://schemas.microsoft.com/office/drawing/2014/main" val="10001"/>
                  </a:ext>
                </a:extLst>
              </a:tr>
              <a:tr h="792531">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ODR</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1.50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(2.85)</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 5.02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(5.32)</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tx1"/>
                          </a:solidFill>
                          <a:effectLst/>
                          <a:latin typeface="Times New Roman" pitchFamily="18" charset="0"/>
                          <a:cs typeface="Times New Roman" pitchFamily="18" charset="0"/>
                        </a:rPr>
                        <a:t>8.42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tx1"/>
                          </a:solidFill>
                          <a:effectLst/>
                          <a:latin typeface="Times New Roman" pitchFamily="18" charset="0"/>
                          <a:cs typeface="Times New Roman" pitchFamily="18" charset="0"/>
                        </a:rPr>
                        <a:t>(7.01)    </a:t>
                      </a:r>
                      <a:endParaRPr kumimoji="0" lang="en-US" sz="2300" b="0" i="0" u="none" strike="noStrike" cap="none" normalizeH="0" baseline="0" dirty="0">
                        <a:ln>
                          <a:noFill/>
                        </a:ln>
                        <a:solidFill>
                          <a:schemeClr val="tx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Times New Roman" pitchFamily="18" charset="0"/>
                          <a:cs typeface="Times New Roman" pitchFamily="18" charset="0"/>
                        </a:rPr>
                        <a:t>L&lt;M&lt;H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Times New Roman" pitchFamily="18" charset="0"/>
                          <a:cs typeface="Times New Roman" pitchFamily="18" charset="0"/>
                        </a:rPr>
                        <a:t>      </a:t>
                      </a:r>
                      <a:endParaRPr kumimoji="0" lang="en-US" sz="19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2"/>
                  </a:ext>
                </a:extLst>
              </a:tr>
              <a:tr h="79253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In-School Suspensions</a:t>
                      </a: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0.08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(0.38)</a:t>
                      </a: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0.35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(1.04)</a:t>
                      </a: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1.71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(2.26)      </a:t>
                      </a: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dirty="0">
                          <a:ln>
                            <a:noFill/>
                          </a:ln>
                          <a:solidFill>
                            <a:schemeClr val="bg1"/>
                          </a:solidFill>
                          <a:effectLst/>
                          <a:latin typeface="Times New Roman" pitchFamily="18" charset="0"/>
                          <a:cs typeface="Times New Roman" pitchFamily="18" charset="0"/>
                        </a:rPr>
                        <a:t>L&lt;M&lt;H</a:t>
                      </a: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extLst>
                  <a:ext uri="{0D108BD9-81ED-4DB2-BD59-A6C34878D82A}">
                    <a16:rowId xmlns:a16="http://schemas.microsoft.com/office/drawing/2014/main" val="10003"/>
                  </a:ext>
                </a:extLst>
              </a:tr>
              <a:tr h="863656">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tx1"/>
                          </a:solidFill>
                          <a:effectLst/>
                          <a:latin typeface="Times New Roman" pitchFamily="18" charset="0"/>
                        </a:rPr>
                        <a:t>GPA</a:t>
                      </a: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3.35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(0.52)</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2.63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(0.65)</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2.32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(0.59)       </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Times New Roman" pitchFamily="18" charset="0"/>
                          <a:cs typeface="Times New Roman" pitchFamily="18" charset="0"/>
                        </a:rPr>
                        <a:t>L&gt;M, 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Times New Roman" pitchFamily="18" charset="0"/>
                          <a:cs typeface="Times New Roman" pitchFamily="18" charset="0"/>
                        </a:rPr>
                        <a:t>M=H</a:t>
                      </a:r>
                    </a:p>
                  </a:txBody>
                  <a:tcPr marT="45723" marB="45723"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4"/>
                  </a:ext>
                </a:extLst>
              </a:tr>
              <a:tr h="860481">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en-US" sz="2300" b="0" i="0" u="none" strike="noStrike" cap="none" normalizeH="0" baseline="0" dirty="0">
                          <a:ln>
                            <a:noFill/>
                          </a:ln>
                          <a:solidFill>
                            <a:schemeClr val="bg1"/>
                          </a:solidFill>
                          <a:effectLst/>
                          <a:latin typeface="Times New Roman" pitchFamily="18" charset="0"/>
                        </a:rPr>
                        <a:t>Course Failures</a:t>
                      </a: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0.68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(1.50)</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2.78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(3.46)</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4.17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(3.49)      </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dirty="0">
                          <a:ln>
                            <a:noFill/>
                          </a:ln>
                          <a:solidFill>
                            <a:schemeClr val="bg1"/>
                          </a:solidFill>
                          <a:effectLst/>
                          <a:latin typeface="Times New Roman" pitchFamily="18" charset="0"/>
                          <a:cs typeface="Times New Roman" pitchFamily="18" charset="0"/>
                        </a:rPr>
                        <a:t>L&lt;M, 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dirty="0">
                          <a:ln>
                            <a:noFill/>
                          </a:ln>
                          <a:solidFill>
                            <a:schemeClr val="bg1"/>
                          </a:solidFill>
                          <a:effectLst/>
                          <a:latin typeface="Times New Roman" pitchFamily="18" charset="0"/>
                          <a:cs typeface="Times New Roman" pitchFamily="18" charset="0"/>
                        </a:rPr>
                        <a:t>M=H</a:t>
                      </a: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extLst>
                  <a:ext uri="{0D108BD9-81ED-4DB2-BD59-A6C34878D82A}">
                    <a16:rowId xmlns:a16="http://schemas.microsoft.com/office/drawing/2014/main" val="10005"/>
                  </a:ext>
                </a:extLst>
              </a:tr>
            </a:tbl>
          </a:graphicData>
        </a:graphic>
      </p:graphicFrame>
      <p:sp>
        <p:nvSpPr>
          <p:cNvPr id="82981" name="Footer Placeholder 4"/>
          <p:cNvSpPr txBox="1">
            <a:spLocks noGrp="1"/>
          </p:cNvSpPr>
          <p:nvPr/>
        </p:nvSpPr>
        <p:spPr bwMode="auto">
          <a:xfrm>
            <a:off x="2438400" y="6492876"/>
            <a:ext cx="5562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eaLnBrk="1" fontAlgn="base" hangingPunct="1">
              <a:spcBef>
                <a:spcPct val="0"/>
              </a:spcBef>
              <a:spcAft>
                <a:spcPct val="0"/>
              </a:spcAft>
            </a:pPr>
            <a:r>
              <a:rPr lang="en-US" sz="1900">
                <a:solidFill>
                  <a:srgbClr val="323232"/>
                </a:solidFill>
                <a:latin typeface="Tw Cen MT" pitchFamily="34" charset="0"/>
              </a:rPr>
              <a:t>(Lane, Parks, Kalberg, &amp; Carter, 2007)</a:t>
            </a:r>
          </a:p>
        </p:txBody>
      </p:sp>
    </p:spTree>
    <p:extLst>
      <p:ext uri="{BB962C8B-B14F-4D97-AF65-F5344CB8AC3E}">
        <p14:creationId xmlns:p14="http://schemas.microsoft.com/office/powerpoint/2010/main" val="4056897745"/>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365126"/>
            <a:ext cx="8686800" cy="1325563"/>
          </a:xfrm>
        </p:spPr>
        <p:txBody>
          <a:bodyPr/>
          <a:lstStyle/>
          <a:p>
            <a:r>
              <a:rPr lang="en-US" dirty="0"/>
              <a:t>Screening Data: High School Yrs1-3</a:t>
            </a:r>
          </a:p>
        </p:txBody>
      </p:sp>
      <p:graphicFrame>
        <p:nvGraphicFramePr>
          <p:cNvPr id="4" name="Content Placeholder 3"/>
          <p:cNvGraphicFramePr>
            <a:graphicFrameLocks noGrp="1"/>
          </p:cNvGraphicFramePr>
          <p:nvPr>
            <p:ph idx="1"/>
          </p:nvPr>
        </p:nvGraphicFramePr>
        <p:xfrm>
          <a:off x="1600199" y="1746878"/>
          <a:ext cx="8991603" cy="4100518"/>
        </p:xfrm>
        <a:graphic>
          <a:graphicData uri="http://schemas.openxmlformats.org/drawingml/2006/table">
            <a:tbl>
              <a:tblPr>
                <a:tableStyleId>{5C22544A-7EE6-4342-B048-85BDC9FD1C3A}</a:tableStyleId>
              </a:tblPr>
              <a:tblGrid>
                <a:gridCol w="1229067">
                  <a:extLst>
                    <a:ext uri="{9D8B030D-6E8A-4147-A177-3AD203B41FA5}">
                      <a16:colId xmlns:a16="http://schemas.microsoft.com/office/drawing/2014/main" val="1056750294"/>
                    </a:ext>
                  </a:extLst>
                </a:gridCol>
                <a:gridCol w="161721">
                  <a:extLst>
                    <a:ext uri="{9D8B030D-6E8A-4147-A177-3AD203B41FA5}">
                      <a16:colId xmlns:a16="http://schemas.microsoft.com/office/drawing/2014/main" val="1950753568"/>
                    </a:ext>
                  </a:extLst>
                </a:gridCol>
                <a:gridCol w="776253">
                  <a:extLst>
                    <a:ext uri="{9D8B030D-6E8A-4147-A177-3AD203B41FA5}">
                      <a16:colId xmlns:a16="http://schemas.microsoft.com/office/drawing/2014/main" val="2303916736"/>
                    </a:ext>
                  </a:extLst>
                </a:gridCol>
                <a:gridCol w="161721">
                  <a:extLst>
                    <a:ext uri="{9D8B030D-6E8A-4147-A177-3AD203B41FA5}">
                      <a16:colId xmlns:a16="http://schemas.microsoft.com/office/drawing/2014/main" val="4033499267"/>
                    </a:ext>
                  </a:extLst>
                </a:gridCol>
                <a:gridCol w="905629">
                  <a:extLst>
                    <a:ext uri="{9D8B030D-6E8A-4147-A177-3AD203B41FA5}">
                      <a16:colId xmlns:a16="http://schemas.microsoft.com/office/drawing/2014/main" val="4126822333"/>
                    </a:ext>
                  </a:extLst>
                </a:gridCol>
                <a:gridCol w="177891">
                  <a:extLst>
                    <a:ext uri="{9D8B030D-6E8A-4147-A177-3AD203B41FA5}">
                      <a16:colId xmlns:a16="http://schemas.microsoft.com/office/drawing/2014/main" val="3193263845"/>
                    </a:ext>
                  </a:extLst>
                </a:gridCol>
                <a:gridCol w="776253">
                  <a:extLst>
                    <a:ext uri="{9D8B030D-6E8A-4147-A177-3AD203B41FA5}">
                      <a16:colId xmlns:a16="http://schemas.microsoft.com/office/drawing/2014/main" val="39159406"/>
                    </a:ext>
                  </a:extLst>
                </a:gridCol>
                <a:gridCol w="776253">
                  <a:extLst>
                    <a:ext uri="{9D8B030D-6E8A-4147-A177-3AD203B41FA5}">
                      <a16:colId xmlns:a16="http://schemas.microsoft.com/office/drawing/2014/main" val="1464967292"/>
                    </a:ext>
                  </a:extLst>
                </a:gridCol>
                <a:gridCol w="1229067">
                  <a:extLst>
                    <a:ext uri="{9D8B030D-6E8A-4147-A177-3AD203B41FA5}">
                      <a16:colId xmlns:a16="http://schemas.microsoft.com/office/drawing/2014/main" val="3980837974"/>
                    </a:ext>
                  </a:extLst>
                </a:gridCol>
                <a:gridCol w="145547">
                  <a:extLst>
                    <a:ext uri="{9D8B030D-6E8A-4147-A177-3AD203B41FA5}">
                      <a16:colId xmlns:a16="http://schemas.microsoft.com/office/drawing/2014/main" val="926034521"/>
                    </a:ext>
                  </a:extLst>
                </a:gridCol>
                <a:gridCol w="776253">
                  <a:extLst>
                    <a:ext uri="{9D8B030D-6E8A-4147-A177-3AD203B41FA5}">
                      <a16:colId xmlns:a16="http://schemas.microsoft.com/office/drawing/2014/main" val="3544225464"/>
                    </a:ext>
                  </a:extLst>
                </a:gridCol>
                <a:gridCol w="161721">
                  <a:extLst>
                    <a:ext uri="{9D8B030D-6E8A-4147-A177-3AD203B41FA5}">
                      <a16:colId xmlns:a16="http://schemas.microsoft.com/office/drawing/2014/main" val="1079807211"/>
                    </a:ext>
                  </a:extLst>
                </a:gridCol>
                <a:gridCol w="776253">
                  <a:extLst>
                    <a:ext uri="{9D8B030D-6E8A-4147-A177-3AD203B41FA5}">
                      <a16:colId xmlns:a16="http://schemas.microsoft.com/office/drawing/2014/main" val="2223351235"/>
                    </a:ext>
                  </a:extLst>
                </a:gridCol>
                <a:gridCol w="161721">
                  <a:extLst>
                    <a:ext uri="{9D8B030D-6E8A-4147-A177-3AD203B41FA5}">
                      <a16:colId xmlns:a16="http://schemas.microsoft.com/office/drawing/2014/main" val="2473418679"/>
                    </a:ext>
                  </a:extLst>
                </a:gridCol>
                <a:gridCol w="776253">
                  <a:extLst>
                    <a:ext uri="{9D8B030D-6E8A-4147-A177-3AD203B41FA5}">
                      <a16:colId xmlns:a16="http://schemas.microsoft.com/office/drawing/2014/main" val="1265854495"/>
                    </a:ext>
                  </a:extLst>
                </a:gridCol>
              </a:tblGrid>
              <a:tr h="471703">
                <a:tc>
                  <a:txBody>
                    <a:bodyPr/>
                    <a:lstStyle/>
                    <a:p>
                      <a:pPr algn="l" fontAlgn="b"/>
                      <a:r>
                        <a:rPr lang="en-US" sz="1400" b="1" u="none" strike="noStrike" dirty="0">
                          <a:effectLst/>
                        </a:rPr>
                        <a:t>Fall- SRSSIE-I</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a:effectLst/>
                        </a:rPr>
                        <a:t> </a:t>
                      </a:r>
                      <a:endParaRPr lang="en-US" sz="14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a:effectLst/>
                        </a:rPr>
                        <a:t>Low</a:t>
                      </a:r>
                      <a:endParaRPr lang="en-US" sz="14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a:effectLst/>
                        </a:rPr>
                        <a:t> </a:t>
                      </a:r>
                      <a:endParaRPr lang="en-US" sz="14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a:effectLst/>
                        </a:rPr>
                        <a:t>Moderate</a:t>
                      </a:r>
                      <a:endParaRPr lang="en-US" sz="14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a:effectLst/>
                        </a:rPr>
                        <a:t> </a:t>
                      </a:r>
                      <a:endParaRPr lang="en-US" sz="14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dirty="0">
                          <a:effectLst/>
                        </a:rPr>
                        <a:t>High</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dirty="0">
                          <a:effectLst/>
                        </a:rPr>
                        <a:t>Fall- SRSSIE-E</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dirty="0">
                          <a:effectLst/>
                        </a:rPr>
                        <a:t> </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dirty="0">
                          <a:effectLst/>
                        </a:rPr>
                        <a:t>Low</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dirty="0">
                          <a:effectLst/>
                        </a:rPr>
                        <a:t> </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dirty="0">
                          <a:effectLst/>
                        </a:rPr>
                        <a:t>Moderate</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dirty="0">
                          <a:effectLst/>
                        </a:rPr>
                        <a:t> </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dirty="0">
                          <a:effectLst/>
                        </a:rPr>
                        <a:t>High</a:t>
                      </a:r>
                      <a:endParaRPr lang="en-US" sz="14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695392436"/>
                  </a:ext>
                </a:extLst>
              </a:tr>
              <a:tr h="394639">
                <a:tc>
                  <a:txBody>
                    <a:bodyPr/>
                    <a:lstStyle/>
                    <a:p>
                      <a:pPr algn="l" fontAlgn="b"/>
                      <a:r>
                        <a:rPr lang="en-US" sz="2000" u="none" strike="noStrike" dirty="0">
                          <a:effectLst/>
                        </a:rPr>
                        <a:t>2016</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80.28%</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10.36%</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9.36%</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2016</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89.56%</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8.02%</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2.42%</a:t>
                      </a:r>
                      <a:endParaRPr lang="en-US" sz="20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921851691"/>
                  </a:ext>
                </a:extLst>
              </a:tr>
              <a:tr h="394639">
                <a:tc>
                  <a:txBody>
                    <a:bodyPr/>
                    <a:lstStyle/>
                    <a:p>
                      <a:pPr algn="l" fontAlgn="b"/>
                      <a:r>
                        <a:rPr lang="en-US" sz="2000" u="none" strike="noStrike">
                          <a:effectLst/>
                        </a:rPr>
                        <a:t>2017</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90.18%</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4.16%</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 </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5.66%</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2017</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 </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91.29%</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 </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6.18%</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2.54%</a:t>
                      </a:r>
                      <a:endParaRPr lang="en-US" sz="20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588050003"/>
                  </a:ext>
                </a:extLst>
              </a:tr>
              <a:tr h="394639">
                <a:tc>
                  <a:txBody>
                    <a:bodyPr/>
                    <a:lstStyle/>
                    <a:p>
                      <a:pPr algn="l" fontAlgn="b"/>
                      <a:r>
                        <a:rPr lang="en-US" sz="2000" u="none" strike="noStrike">
                          <a:effectLst/>
                        </a:rPr>
                        <a:t>2018</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90.91%</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3.86%</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5.23%</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2018</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92.22%</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6.20%</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1.58%</a:t>
                      </a:r>
                      <a:endParaRPr lang="en-US" sz="20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207683206"/>
                  </a:ext>
                </a:extLst>
              </a:tr>
              <a:tr h="394639">
                <a:tc>
                  <a:txBody>
                    <a:bodyPr/>
                    <a:lstStyle/>
                    <a:p>
                      <a:pPr algn="l" fontAlgn="b"/>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726827064"/>
                  </a:ext>
                </a:extLst>
              </a:tr>
              <a:tr h="394639">
                <a:tc>
                  <a:txBody>
                    <a:bodyPr/>
                    <a:lstStyle/>
                    <a:p>
                      <a:pPr algn="l" fontAlgn="b"/>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558176990"/>
                  </a:ext>
                </a:extLst>
              </a:tr>
              <a:tr h="471703">
                <a:tc>
                  <a:txBody>
                    <a:bodyPr/>
                    <a:lstStyle/>
                    <a:p>
                      <a:pPr algn="l" fontAlgn="b"/>
                      <a:r>
                        <a:rPr lang="en-US" sz="1400" b="1" u="none" strike="noStrike" dirty="0">
                          <a:effectLst/>
                        </a:rPr>
                        <a:t>WTR-SRSSIE-I</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a:effectLst/>
                        </a:rPr>
                        <a:t> </a:t>
                      </a:r>
                      <a:endParaRPr lang="en-US" sz="14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a:effectLst/>
                        </a:rPr>
                        <a:t>Low</a:t>
                      </a:r>
                      <a:endParaRPr lang="en-US" sz="14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a:effectLst/>
                        </a:rPr>
                        <a:t> </a:t>
                      </a:r>
                      <a:endParaRPr lang="en-US" sz="14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a:effectLst/>
                        </a:rPr>
                        <a:t>Moderate</a:t>
                      </a:r>
                      <a:endParaRPr lang="en-US" sz="14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a:effectLst/>
                        </a:rPr>
                        <a:t> </a:t>
                      </a:r>
                      <a:endParaRPr lang="en-US" sz="14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a:effectLst/>
                        </a:rPr>
                        <a:t>High</a:t>
                      </a:r>
                      <a:endParaRPr lang="en-US" sz="14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a:effectLst/>
                        </a:rPr>
                        <a:t>WTR-SRSSIE-E</a:t>
                      </a:r>
                      <a:endParaRPr lang="en-US" sz="14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a:effectLst/>
                        </a:rPr>
                        <a:t> </a:t>
                      </a:r>
                      <a:endParaRPr lang="en-US" sz="14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dirty="0">
                          <a:effectLst/>
                        </a:rPr>
                        <a:t>Low</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dirty="0">
                          <a:effectLst/>
                        </a:rPr>
                        <a:t> </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dirty="0">
                          <a:effectLst/>
                        </a:rPr>
                        <a:t>Moderate</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dirty="0">
                          <a:effectLst/>
                        </a:rPr>
                        <a:t> </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dirty="0">
                          <a:effectLst/>
                        </a:rPr>
                        <a:t>High</a:t>
                      </a:r>
                      <a:endParaRPr lang="en-US" sz="14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238795069"/>
                  </a:ext>
                </a:extLst>
              </a:tr>
              <a:tr h="394639">
                <a:tc>
                  <a:txBody>
                    <a:bodyPr/>
                    <a:lstStyle/>
                    <a:p>
                      <a:pPr algn="l" fontAlgn="b"/>
                      <a:r>
                        <a:rPr lang="en-US" sz="2000" u="none" strike="noStrike" dirty="0">
                          <a:effectLst/>
                        </a:rPr>
                        <a:t>2016</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87.25%</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9.49%</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3.26%</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2016</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 </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87.25%</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9.49%</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3.26%</a:t>
                      </a:r>
                      <a:endParaRPr lang="en-US" sz="20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954273705"/>
                  </a:ext>
                </a:extLst>
              </a:tr>
              <a:tr h="394639">
                <a:tc>
                  <a:txBody>
                    <a:bodyPr/>
                    <a:lstStyle/>
                    <a:p>
                      <a:pPr algn="l" fontAlgn="b"/>
                      <a:r>
                        <a:rPr lang="en-US" sz="2000" u="none" strike="noStrike">
                          <a:effectLst/>
                        </a:rPr>
                        <a:t>2017</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86.14%</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9.02%</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4.85%</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2017</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 </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86.14%</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9.02%</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4.85%</a:t>
                      </a:r>
                      <a:endParaRPr lang="en-US" sz="20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153413424"/>
                  </a:ext>
                </a:extLst>
              </a:tr>
              <a:tr h="394639">
                <a:tc>
                  <a:txBody>
                    <a:bodyPr/>
                    <a:lstStyle/>
                    <a:p>
                      <a:pPr algn="l" fontAlgn="b"/>
                      <a:r>
                        <a:rPr lang="en-US" sz="2000" u="none" strike="noStrike">
                          <a:effectLst/>
                        </a:rPr>
                        <a:t>2018</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88.79%</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8.52%</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2.69%</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2018</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88.79%</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 </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8.52%</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 </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2.69%</a:t>
                      </a:r>
                      <a:endParaRPr lang="en-US" sz="20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797622295"/>
                  </a:ext>
                </a:extLst>
              </a:tr>
            </a:tbl>
          </a:graphicData>
        </a:graphic>
      </p:graphicFrame>
      <p:sp>
        <p:nvSpPr>
          <p:cNvPr id="5" name="Rectangle 4"/>
          <p:cNvSpPr/>
          <p:nvPr/>
        </p:nvSpPr>
        <p:spPr>
          <a:xfrm>
            <a:off x="3897632" y="1690684"/>
            <a:ext cx="914400" cy="1814516"/>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564B3C"/>
              </a:solidFill>
              <a:latin typeface="Calibri" panose="020F0502020204030204"/>
            </a:endParaRPr>
          </a:p>
        </p:txBody>
      </p:sp>
      <p:sp>
        <p:nvSpPr>
          <p:cNvPr id="7" name="Rectangle 6"/>
          <p:cNvSpPr/>
          <p:nvPr/>
        </p:nvSpPr>
        <p:spPr>
          <a:xfrm>
            <a:off x="8839201" y="1690684"/>
            <a:ext cx="838201" cy="1814516"/>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564B3C"/>
              </a:solidFill>
              <a:latin typeface="Calibri" panose="020F0502020204030204"/>
            </a:endParaRPr>
          </a:p>
        </p:txBody>
      </p:sp>
      <p:sp>
        <p:nvSpPr>
          <p:cNvPr id="8" name="Rectangle 7"/>
          <p:cNvSpPr/>
          <p:nvPr/>
        </p:nvSpPr>
        <p:spPr>
          <a:xfrm>
            <a:off x="2895604" y="1690684"/>
            <a:ext cx="914400" cy="1814516"/>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564B3C"/>
              </a:solidFill>
              <a:latin typeface="Calibri" panose="020F0502020204030204"/>
            </a:endParaRPr>
          </a:p>
        </p:txBody>
      </p:sp>
      <p:sp>
        <p:nvSpPr>
          <p:cNvPr id="9" name="Rectangle 8"/>
          <p:cNvSpPr/>
          <p:nvPr/>
        </p:nvSpPr>
        <p:spPr>
          <a:xfrm>
            <a:off x="7848600" y="1690684"/>
            <a:ext cx="914400" cy="1814516"/>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564B3C"/>
              </a:solidFill>
              <a:latin typeface="Calibri" panose="020F0502020204030204"/>
            </a:endParaRPr>
          </a:p>
        </p:txBody>
      </p:sp>
      <p:sp>
        <p:nvSpPr>
          <p:cNvPr id="10" name="Rectangle 9"/>
          <p:cNvSpPr/>
          <p:nvPr/>
        </p:nvSpPr>
        <p:spPr>
          <a:xfrm>
            <a:off x="4909188" y="1690684"/>
            <a:ext cx="914400" cy="181451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564B3C"/>
              </a:solidFill>
              <a:latin typeface="Calibri" panose="020F0502020204030204"/>
            </a:endParaRPr>
          </a:p>
        </p:txBody>
      </p:sp>
      <p:sp>
        <p:nvSpPr>
          <p:cNvPr id="12" name="Rectangle 11"/>
          <p:cNvSpPr/>
          <p:nvPr/>
        </p:nvSpPr>
        <p:spPr>
          <a:xfrm>
            <a:off x="9725979" y="1678298"/>
            <a:ext cx="914400" cy="181451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564B3C"/>
              </a:solidFill>
              <a:latin typeface="Calibri" panose="020F0502020204030204"/>
            </a:endParaRPr>
          </a:p>
        </p:txBody>
      </p:sp>
    </p:spTree>
    <p:extLst>
      <p:ext uri="{BB962C8B-B14F-4D97-AF65-F5344CB8AC3E}">
        <p14:creationId xmlns:p14="http://schemas.microsoft.com/office/powerpoint/2010/main" val="4257522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5129" y="0"/>
            <a:ext cx="10763129" cy="6858000"/>
          </a:xfrm>
          <a:prstGeom prst="rect">
            <a:avLst/>
          </a:prstGeom>
        </p:spPr>
      </p:pic>
      <p:sp>
        <p:nvSpPr>
          <p:cNvPr id="4" name="Rectangle 3"/>
          <p:cNvSpPr/>
          <p:nvPr/>
        </p:nvSpPr>
        <p:spPr>
          <a:xfrm>
            <a:off x="9352603" y="516441"/>
            <a:ext cx="2966902" cy="707886"/>
          </a:xfrm>
          <a:prstGeom prst="rect">
            <a:avLst/>
          </a:prstGeom>
        </p:spPr>
        <p:txBody>
          <a:bodyPr wrap="none">
            <a:spAutoFit/>
          </a:bodyPr>
          <a:lstStyle/>
          <a:p>
            <a:r>
              <a:rPr lang="en-US" sz="4000" dirty="0"/>
              <a:t>www.ci3t.org</a:t>
            </a:r>
          </a:p>
        </p:txBody>
      </p:sp>
      <p:sp>
        <p:nvSpPr>
          <p:cNvPr id="5" name="Oval 4">
            <a:extLst>
              <a:ext uri="{FF2B5EF4-FFF2-40B4-BE49-F238E27FC236}">
                <a16:creationId xmlns:a16="http://schemas.microsoft.com/office/drawing/2014/main" id="{E415EB7A-6E2A-4B96-8A1D-E9BE10ADA351}"/>
              </a:ext>
            </a:extLst>
          </p:cNvPr>
          <p:cNvSpPr/>
          <p:nvPr/>
        </p:nvSpPr>
        <p:spPr>
          <a:xfrm>
            <a:off x="0" y="2352325"/>
            <a:ext cx="2404220" cy="806511"/>
          </a:xfrm>
          <a:prstGeom prst="ellipse">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1098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86AA8-A4C0-488A-BEC6-99D8473BEC58}"/>
              </a:ext>
            </a:extLst>
          </p:cNvPr>
          <p:cNvSpPr>
            <a:spLocks noGrp="1"/>
          </p:cNvSpPr>
          <p:nvPr>
            <p:ph type="title"/>
          </p:nvPr>
        </p:nvSpPr>
        <p:spPr/>
        <p:txBody>
          <a:bodyPr>
            <a:normAutofit fontScale="90000"/>
          </a:bodyPr>
          <a:lstStyle/>
          <a:p>
            <a:br>
              <a:rPr lang="en-US" dirty="0"/>
            </a:br>
            <a:r>
              <a:rPr lang="en-US" dirty="0"/>
              <a:t>Wouldn’t it be great if … </a:t>
            </a:r>
            <a:br>
              <a:rPr lang="en-US" dirty="0"/>
            </a:br>
            <a:r>
              <a:rPr lang="en-US" dirty="0"/>
              <a:t>each school had a comprehensive, integrated, three-tiered model to meet students’ multiple needs?</a:t>
            </a:r>
          </a:p>
        </p:txBody>
      </p:sp>
      <p:sp>
        <p:nvSpPr>
          <p:cNvPr id="3" name="Text Placeholder 2">
            <a:extLst>
              <a:ext uri="{FF2B5EF4-FFF2-40B4-BE49-F238E27FC236}">
                <a16:creationId xmlns:a16="http://schemas.microsoft.com/office/drawing/2014/main" id="{0D337FBC-930C-4853-81B1-AFB3B68953A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453705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b="1" dirty="0">
                <a:solidFill>
                  <a:prstClr val="white"/>
                </a:solidFill>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solidFill>
                  </a:ln>
                  <a:solidFill>
                    <a:prstClr val="black"/>
                  </a:solidFill>
                </a:rPr>
                <a:t>Tier 2</a:t>
              </a:r>
            </a:p>
            <a:p>
              <a:pPr algn="ctr" defTabSz="457200" eaLnBrk="1" fontAlgn="base" hangingPunct="1">
                <a:lnSpc>
                  <a:spcPct val="85000"/>
                </a:lnSpc>
                <a:spcBef>
                  <a:spcPct val="0"/>
                </a:spcBef>
                <a:spcAft>
                  <a:spcPct val="0"/>
                </a:spcAft>
              </a:pPr>
              <a:r>
                <a:rPr lang="en-US" sz="2400" b="1" dirty="0">
                  <a:ln w="3175">
                    <a:solidFill>
                      <a:prstClr val="white"/>
                    </a:solidFill>
                  </a:ln>
                  <a:solidFill>
                    <a:prstClr val="black"/>
                  </a:solidFill>
                </a:rPr>
                <a:t>Secondary Prevention (</a:t>
              </a:r>
              <a:r>
                <a:rPr lang="en-US" sz="2400" b="1" dirty="0">
                  <a:ln w="3175">
                    <a:solidFill>
                      <a:prstClr val="white"/>
                    </a:solidFill>
                  </a:ln>
                  <a:solidFill>
                    <a:prstClr val="black"/>
                  </a:solidFill>
                  <a:cs typeface="Arial" panose="020B0604020202020204" pitchFamily="34" charset="0"/>
                </a:rPr>
                <a:t>≈15%</a:t>
              </a:r>
              <a:r>
                <a:rPr lang="en-US" sz="2400" b="1" dirty="0">
                  <a:ln w="3175">
                    <a:solidFill>
                      <a:prstClr val="white"/>
                    </a:solidFill>
                  </a:ln>
                  <a:solidFill>
                    <a:prstClr val="black"/>
                  </a:solidFill>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alpha val="70000"/>
                      </a:prstClr>
                    </a:solidFill>
                  </a:ln>
                  <a:solidFill>
                    <a:prstClr val="black"/>
                  </a:solidFill>
                </a:rPr>
                <a:t>Tier 1</a:t>
              </a:r>
            </a:p>
            <a:p>
              <a:pPr algn="ctr" defTabSz="457200" eaLnBrk="1" fontAlgn="base" hangingPunct="1">
                <a:spcBef>
                  <a:spcPct val="0"/>
                </a:spcBef>
                <a:spcAft>
                  <a:spcPct val="0"/>
                </a:spcAft>
              </a:pPr>
              <a:r>
                <a:rPr lang="en-US" sz="2400" b="1" dirty="0">
                  <a:ln w="3175">
                    <a:solidFill>
                      <a:prstClr val="white">
                        <a:alpha val="70000"/>
                      </a:prstClr>
                    </a:solidFill>
                  </a:ln>
                  <a:solidFill>
                    <a:prstClr val="black"/>
                  </a:solidFill>
                </a:rPr>
                <a:t>Primary Prevention (</a:t>
              </a:r>
              <a:r>
                <a:rPr lang="en-US" sz="2400" b="1" dirty="0">
                  <a:ln w="3175">
                    <a:solidFill>
                      <a:prstClr val="white">
                        <a:alpha val="70000"/>
                      </a:prstClr>
                    </a:solidFill>
                  </a:ln>
                  <a:solidFill>
                    <a:prstClr val="black"/>
                  </a:solidFill>
                  <a:cs typeface="Arial" panose="020B0604020202020204" pitchFamily="34" charset="0"/>
                </a:rPr>
                <a:t>≈80%</a:t>
              </a:r>
              <a:r>
                <a:rPr lang="en-US" sz="2400" b="1" dirty="0">
                  <a:ln w="3175">
                    <a:solidFill>
                      <a:prstClr val="white">
                        <a:alpha val="70000"/>
                      </a:prstClr>
                    </a:solidFill>
                  </a:ln>
                  <a:solidFill>
                    <a:prstClr val="black"/>
                  </a:solidFill>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defTabSz="457200">
                <a:tabLst>
                  <a:tab pos="1541463" algn="ctr"/>
                  <a:tab pos="2851150" algn="ctr"/>
                  <a:tab pos="4056063" algn="ctr"/>
                  <a:tab pos="5253038" algn="ctr"/>
                  <a:tab pos="6570663" algn="ctr"/>
                </a:tabLst>
                <a:defRPr/>
              </a:pPr>
              <a:r>
                <a:rPr lang="en-US" sz="2400" b="1" dirty="0">
                  <a:solidFill>
                    <a:prstClr val="white"/>
                  </a:solidFill>
                  <a:effectLst>
                    <a:outerShdw blurRad="38100" dist="38100" dir="2700000" algn="tl">
                      <a:srgbClr val="000000">
                        <a:alpha val="43137"/>
                      </a:srgbClr>
                    </a:outerShdw>
                  </a:effectLst>
                  <a:cs typeface="Arial" charset="0"/>
                </a:rPr>
                <a:t>	Academic	</a:t>
              </a:r>
              <a:r>
                <a:rPr lang="en-US" sz="1200" b="1" dirty="0">
                  <a:solidFill>
                    <a:prstClr val="white"/>
                  </a:solidFill>
                  <a:effectLst>
                    <a:outerShdw blurRad="38100" dist="38100" dir="2700000" algn="tl">
                      <a:srgbClr val="000000">
                        <a:alpha val="43137"/>
                      </a:srgbClr>
                    </a:outerShdw>
                  </a:effectLst>
                  <a:cs typeface="Arial" charset="0"/>
                </a:rPr>
                <a:t>◇</a:t>
              </a:r>
              <a:r>
                <a:rPr lang="en-US" sz="2400" b="1" dirty="0">
                  <a:solidFill>
                    <a:prstClr val="white"/>
                  </a:solidFill>
                  <a:effectLst>
                    <a:outerShdw blurRad="38100" dist="38100" dir="2700000" algn="tl">
                      <a:srgbClr val="000000">
                        <a:alpha val="43137"/>
                      </a:srgbClr>
                    </a:outerShdw>
                  </a:effectLst>
                  <a:cs typeface="Arial" charset="0"/>
                </a:rPr>
                <a:t>	Behavioral	</a:t>
              </a:r>
              <a:r>
                <a:rPr lang="en-US" sz="1200" b="1" dirty="0">
                  <a:solidFill>
                    <a:prstClr val="white"/>
                  </a:solidFill>
                  <a:effectLst>
                    <a:outerShdw blurRad="38100" dist="38100" dir="2700000" algn="tl">
                      <a:srgbClr val="000000">
                        <a:alpha val="43137"/>
                      </a:srgbClr>
                    </a:outerShdw>
                  </a:effectLst>
                  <a:cs typeface="Arial" charset="0"/>
                </a:rPr>
                <a:t>◇</a:t>
              </a:r>
              <a:r>
                <a:rPr lang="en-US" sz="2400" b="1" dirty="0">
                  <a:solidFill>
                    <a:prstClr val="white"/>
                  </a:solidFill>
                  <a:effectLst>
                    <a:outerShdw blurRad="38100" dist="38100" dir="2700000" algn="tl">
                      <a:srgbClr val="000000">
                        <a:alpha val="43137"/>
                      </a:srgbClr>
                    </a:outerShdw>
                  </a:effectLst>
                  <a:cs typeface="Arial" charset="0"/>
                </a:rPr>
                <a:t>	Social</a:t>
              </a:r>
            </a:p>
            <a:p>
              <a:pPr defTabSz="457200">
                <a:lnSpc>
                  <a:spcPct val="75000"/>
                </a:lnSpc>
                <a:tabLst>
                  <a:tab pos="1541463" algn="ctr"/>
                  <a:tab pos="4056063" algn="ctr"/>
                  <a:tab pos="6570663" algn="ctr"/>
                </a:tabLst>
                <a:defRPr/>
              </a:pPr>
              <a:r>
                <a:rPr lang="en-US" dirty="0">
                  <a:solidFill>
                    <a:prstClr val="black">
                      <a:lumMod val="85000"/>
                      <a:lumOff val="15000"/>
                    </a:prstClr>
                  </a:solidFill>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alpha val="70000"/>
                      </a:prstClr>
                    </a:solidFill>
                  </a:ln>
                  <a:solidFill>
                    <a:prstClr val="black"/>
                  </a:solidFill>
                </a:rPr>
                <a:t>Tier 3</a:t>
              </a:r>
            </a:p>
            <a:p>
              <a:pPr algn="ctr" defTabSz="457200" eaLnBrk="1" fontAlgn="base" hangingPunct="1">
                <a:lnSpc>
                  <a:spcPct val="75000"/>
                </a:lnSpc>
                <a:spcBef>
                  <a:spcPct val="0"/>
                </a:spcBef>
                <a:spcAft>
                  <a:spcPct val="0"/>
                </a:spcAft>
              </a:pPr>
              <a:r>
                <a:rPr lang="en-US" sz="2400" b="1" dirty="0">
                  <a:ln w="3175">
                    <a:solidFill>
                      <a:prstClr val="white">
                        <a:alpha val="70000"/>
                      </a:prstClr>
                    </a:solidFill>
                  </a:ln>
                  <a:solidFill>
                    <a:prstClr val="black"/>
                  </a:solidFill>
                </a:rPr>
                <a:t>Tertiary Prevention  (</a:t>
              </a:r>
              <a:r>
                <a:rPr lang="en-US" sz="2400" b="1" dirty="0">
                  <a:ln w="3175">
                    <a:solidFill>
                      <a:prstClr val="white">
                        <a:alpha val="70000"/>
                      </a:prstClr>
                    </a:solidFill>
                  </a:ln>
                  <a:solidFill>
                    <a:prstClr val="black"/>
                  </a:solidFill>
                  <a:cs typeface="Arial" panose="020B0604020202020204" pitchFamily="34" charset="0"/>
                </a:rPr>
                <a:t>≈5%</a:t>
              </a:r>
              <a:r>
                <a:rPr lang="en-US" sz="2400" b="1" dirty="0">
                  <a:ln w="3175">
                    <a:solidFill>
                      <a:prstClr val="white">
                        <a:alpha val="70000"/>
                      </a:prstClr>
                    </a:solidFill>
                  </a:ln>
                  <a:solidFill>
                    <a:prstClr val="black"/>
                  </a:solidFill>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dirty="0">
              <a:ln>
                <a:noFill/>
              </a:ln>
              <a:solidFill>
                <a:prstClr val="black"/>
              </a:solidFill>
              <a:effectLst/>
              <a:uLnTx/>
              <a:uFillTx/>
              <a:latin typeface="Calibri" pitchFamily="-109" charset="0"/>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defTabSz="457200"/>
            <a:r>
              <a:rPr lang="en-US" sz="2000" dirty="0">
                <a:solidFill>
                  <a:prstClr val="black"/>
                </a:solidFill>
              </a:rPr>
              <a:t>(Lane, </a:t>
            </a:r>
            <a:r>
              <a:rPr lang="en-US" sz="2000" dirty="0" err="1">
                <a:solidFill>
                  <a:prstClr val="black"/>
                </a:solidFill>
              </a:rPr>
              <a:t>Kalberg</a:t>
            </a:r>
            <a:r>
              <a:rPr lang="en-US" sz="2000" dirty="0">
                <a:solidFill>
                  <a:prstClr val="black"/>
                </a:solidFill>
              </a:rPr>
              <a:t>, &amp; </a:t>
            </a:r>
            <a:r>
              <a:rPr lang="en-US" sz="2000" dirty="0" err="1">
                <a:solidFill>
                  <a:prstClr val="black"/>
                </a:solidFill>
              </a:rPr>
              <a:t>Menzies</a:t>
            </a:r>
            <a:r>
              <a:rPr lang="en-US" sz="2000" dirty="0">
                <a:solidFill>
                  <a:prstClr val="black"/>
                </a:solidFill>
              </a:rPr>
              <a:t>, 2009)</a:t>
            </a:r>
          </a:p>
        </p:txBody>
      </p:sp>
      <p:sp>
        <p:nvSpPr>
          <p:cNvPr id="20" name="Trapezoid 19"/>
          <p:cNvSpPr/>
          <p:nvPr/>
        </p:nvSpPr>
        <p:spPr>
          <a:xfrm>
            <a:off x="2019301" y="3152775"/>
            <a:ext cx="8153399" cy="3609975"/>
          </a:xfrm>
          <a:prstGeom prst="trapezoid">
            <a:avLst>
              <a:gd name="adj" fmla="val 71146"/>
            </a:avLst>
          </a:prstGeom>
          <a:noFill/>
          <a:effectLst>
            <a:glow rad="228600">
              <a:srgbClr val="00B050">
                <a:alpha val="7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panose="020F0502020204030204"/>
            </a:endParaRPr>
          </a:p>
        </p:txBody>
      </p:sp>
      <p:sp>
        <p:nvSpPr>
          <p:cNvPr id="23" name="Oval 22"/>
          <p:cNvSpPr/>
          <p:nvPr/>
        </p:nvSpPr>
        <p:spPr>
          <a:xfrm rot="5400000">
            <a:off x="4077258" y="1948609"/>
            <a:ext cx="3858734" cy="6209434"/>
          </a:xfrm>
          <a:prstGeom prst="ellipse">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2955418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0098" name="Title 3"/>
          <p:cNvSpPr>
            <a:spLocks noGrp="1"/>
          </p:cNvSpPr>
          <p:nvPr>
            <p:ph type="title" idx="4294967295"/>
          </p:nvPr>
        </p:nvSpPr>
        <p:spPr>
          <a:xfrm>
            <a:off x="1524000" y="9525"/>
            <a:ext cx="9113838" cy="501650"/>
          </a:xfrm>
          <a:noFill/>
        </p:spPr>
        <p:txBody>
          <a:bodyPr>
            <a:normAutofit fontScale="90000"/>
          </a:bodyPr>
          <a:lstStyle/>
          <a:p>
            <a:pPr algn="ctr" eaLnBrk="1" hangingPunct="1"/>
            <a:r>
              <a:rPr lang="en-US" altLang="en-US" sz="2700" dirty="0"/>
              <a:t>Practitioner University Partnership … Ci3T Training &amp; Implementation</a:t>
            </a:r>
          </a:p>
        </p:txBody>
      </p:sp>
      <p:graphicFrame>
        <p:nvGraphicFramePr>
          <p:cNvPr id="8" name="Content Placeholder 7"/>
          <p:cNvGraphicFramePr>
            <a:graphicFrameLocks noGrp="1"/>
          </p:cNvGraphicFramePr>
          <p:nvPr>
            <p:ph idx="4294967295"/>
          </p:nvPr>
        </p:nvGraphicFramePr>
        <p:xfrm>
          <a:off x="1524000" y="511175"/>
          <a:ext cx="9113838" cy="6347188"/>
        </p:xfrm>
        <a:graphic>
          <a:graphicData uri="http://schemas.openxmlformats.org/drawingml/2006/table">
            <a:tbl>
              <a:tblPr/>
              <a:tblGrid>
                <a:gridCol w="3284538">
                  <a:extLst>
                    <a:ext uri="{9D8B030D-6E8A-4147-A177-3AD203B41FA5}">
                      <a16:colId xmlns:a16="http://schemas.microsoft.com/office/drawing/2014/main" val="20000"/>
                    </a:ext>
                  </a:extLst>
                </a:gridCol>
                <a:gridCol w="849312">
                  <a:extLst>
                    <a:ext uri="{9D8B030D-6E8A-4147-A177-3AD203B41FA5}">
                      <a16:colId xmlns:a16="http://schemas.microsoft.com/office/drawing/2014/main" val="20001"/>
                    </a:ext>
                  </a:extLst>
                </a:gridCol>
                <a:gridCol w="865188">
                  <a:extLst>
                    <a:ext uri="{9D8B030D-6E8A-4147-A177-3AD203B41FA5}">
                      <a16:colId xmlns:a16="http://schemas.microsoft.com/office/drawing/2014/main" val="20002"/>
                    </a:ext>
                  </a:extLst>
                </a:gridCol>
                <a:gridCol w="863600">
                  <a:extLst>
                    <a:ext uri="{9D8B030D-6E8A-4147-A177-3AD203B41FA5}">
                      <a16:colId xmlns:a16="http://schemas.microsoft.com/office/drawing/2014/main" val="20003"/>
                    </a:ext>
                  </a:extLst>
                </a:gridCol>
                <a:gridCol w="865187">
                  <a:extLst>
                    <a:ext uri="{9D8B030D-6E8A-4147-A177-3AD203B41FA5}">
                      <a16:colId xmlns:a16="http://schemas.microsoft.com/office/drawing/2014/main" val="20004"/>
                    </a:ext>
                  </a:extLst>
                </a:gridCol>
                <a:gridCol w="863600">
                  <a:extLst>
                    <a:ext uri="{9D8B030D-6E8A-4147-A177-3AD203B41FA5}">
                      <a16:colId xmlns:a16="http://schemas.microsoft.com/office/drawing/2014/main" val="20005"/>
                    </a:ext>
                  </a:extLst>
                </a:gridCol>
                <a:gridCol w="865188">
                  <a:extLst>
                    <a:ext uri="{9D8B030D-6E8A-4147-A177-3AD203B41FA5}">
                      <a16:colId xmlns:a16="http://schemas.microsoft.com/office/drawing/2014/main" val="20006"/>
                    </a:ext>
                  </a:extLst>
                </a:gridCol>
                <a:gridCol w="657225">
                  <a:extLst>
                    <a:ext uri="{9D8B030D-6E8A-4147-A177-3AD203B41FA5}">
                      <a16:colId xmlns:a16="http://schemas.microsoft.com/office/drawing/2014/main" val="20007"/>
                    </a:ext>
                  </a:extLst>
                </a:gridCol>
              </a:tblGrid>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Calibri" charset="0"/>
                          <a:ea typeface="MS PGothic" charset="-128"/>
                        </a:rPr>
                        <a:t>Phase </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Calibri" charset="0"/>
                          <a:ea typeface="MS PGothic" charset="-128"/>
                        </a:rPr>
                        <a:t>Year</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2013-14</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14-15</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15-16</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16-17</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17-18</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18-19</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19-20</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Calibri" charset="0"/>
                          <a:ea typeface="MS PGothic" charset="-128"/>
                        </a:rPr>
                        <a:t>Elementary School</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Ci3T Training</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2D05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Implementation Year 1</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Implementation Year 2</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Sustain and Develop Practices</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6"/>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Calibri" charset="0"/>
                          <a:ea typeface="MS PGothic" charset="-128"/>
                        </a:rPr>
                        <a:t>Middle and High Schools</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Ci3T Training</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2D05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Implementation Year 1</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Implementation Year 2</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Sustain and Develop Practices</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11"/>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Calibri" charset="0"/>
                          <a:ea typeface="MS PGothic" charset="-128"/>
                        </a:rPr>
                        <a:t>College and Career Center</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Ci3T Training</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2D05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Implementation Year 1</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Implementation Year 2</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Sustain and Develop Practices</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16"/>
                  </a:ext>
                </a:extLst>
              </a:tr>
            </a:tbl>
          </a:graphicData>
        </a:graphic>
      </p:graphicFrame>
    </p:spTree>
    <p:extLst>
      <p:ext uri="{BB962C8B-B14F-4D97-AF65-F5344CB8AC3E}">
        <p14:creationId xmlns:p14="http://schemas.microsoft.com/office/powerpoint/2010/main" val="3455730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86AA8-A4C0-488A-BEC6-99D8473BEC58}"/>
              </a:ext>
            </a:extLst>
          </p:cNvPr>
          <p:cNvSpPr>
            <a:spLocks noGrp="1"/>
          </p:cNvSpPr>
          <p:nvPr>
            <p:ph type="title"/>
          </p:nvPr>
        </p:nvSpPr>
        <p:spPr/>
        <p:txBody>
          <a:bodyPr>
            <a:normAutofit fontScale="90000"/>
          </a:bodyPr>
          <a:lstStyle/>
          <a:p>
            <a:br>
              <a:rPr lang="en-US" dirty="0"/>
            </a:br>
            <a:r>
              <a:rPr lang="en-US" dirty="0"/>
              <a:t>Wouldn’t it be great if … </a:t>
            </a:r>
            <a:br>
              <a:rPr lang="en-US" dirty="0"/>
            </a:br>
            <a:r>
              <a:rPr lang="en-US" dirty="0"/>
              <a:t>students could be detected </a:t>
            </a:r>
            <a:br>
              <a:rPr lang="en-US" dirty="0"/>
            </a:br>
            <a:r>
              <a:rPr lang="en-US" dirty="0"/>
              <a:t>at the first sign of concern?</a:t>
            </a:r>
          </a:p>
        </p:txBody>
      </p:sp>
      <p:sp>
        <p:nvSpPr>
          <p:cNvPr id="3" name="Text Placeholder 2">
            <a:extLst>
              <a:ext uri="{FF2B5EF4-FFF2-40B4-BE49-F238E27FC236}">
                <a16:creationId xmlns:a16="http://schemas.microsoft.com/office/drawing/2014/main" id="{0D337FBC-930C-4853-81B1-AFB3B68953A6}"/>
              </a:ext>
            </a:extLst>
          </p:cNvPr>
          <p:cNvSpPr>
            <a:spLocks noGrp="1"/>
          </p:cNvSpPr>
          <p:nvPr>
            <p:ph type="body"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9975272" y="-4258"/>
            <a:ext cx="2216727" cy="3052543"/>
          </a:xfrm>
          <a:prstGeom prst="rect">
            <a:avLst/>
          </a:prstGeom>
        </p:spPr>
      </p:pic>
    </p:spTree>
    <p:extLst>
      <p:ext uri="{BB962C8B-B14F-4D97-AF65-F5344CB8AC3E}">
        <p14:creationId xmlns:p14="http://schemas.microsoft.com/office/powerpoint/2010/main" val="8230647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438626" y="272928"/>
            <a:ext cx="2246883" cy="3122592"/>
          </a:xfrm>
          <a:prstGeom prst="rect">
            <a:avLst/>
          </a:prstGeom>
          <a:ln w="9525">
            <a:solidFill>
              <a:schemeClr val="bg1">
                <a:lumMod val="50000"/>
              </a:schemeClr>
            </a:solid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E387C9D5-6DB6-4149-BCDA-CA81A0332BAA}"/>
              </a:ext>
            </a:extLst>
          </p:cNvPr>
          <p:cNvPicPr>
            <a:picLocks noChangeAspect="1"/>
          </p:cNvPicPr>
          <p:nvPr/>
        </p:nvPicPr>
        <p:blipFill>
          <a:blip r:embed="rId3"/>
          <a:stretch>
            <a:fillRect/>
          </a:stretch>
        </p:blipFill>
        <p:spPr>
          <a:xfrm>
            <a:off x="5487574" y="121114"/>
            <a:ext cx="2621827" cy="3418011"/>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stretch>
            <a:fillRect/>
          </a:stretch>
        </p:blipFill>
        <p:spPr>
          <a:xfrm>
            <a:off x="3747935" y="3214190"/>
            <a:ext cx="2621501" cy="3401584"/>
          </a:xfrm>
          <a:prstGeom prst="rect">
            <a:avLst/>
          </a:prstGeom>
          <a:ln w="9525">
            <a:solidFill>
              <a:schemeClr val="bg1">
                <a:lumMod val="50000"/>
              </a:schemeClr>
            </a:solid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5"/>
          <a:stretch>
            <a:fillRect/>
          </a:stretch>
        </p:blipFill>
        <p:spPr>
          <a:xfrm>
            <a:off x="8088689" y="52319"/>
            <a:ext cx="2439849" cy="3180251"/>
          </a:xfrm>
          <a:prstGeom prst="rect">
            <a:avLst/>
          </a:prstGeom>
          <a:ln w="9525">
            <a:solidFill>
              <a:schemeClr val="bg1">
                <a:lumMod val="50000"/>
              </a:schemeClr>
            </a:solid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6"/>
          <a:stretch>
            <a:fillRect/>
          </a:stretch>
        </p:blipFill>
        <p:spPr>
          <a:xfrm>
            <a:off x="7538689" y="2774212"/>
            <a:ext cx="3020916" cy="3981724"/>
          </a:xfrm>
          <a:prstGeom prst="rect">
            <a:avLst/>
          </a:prstGeom>
          <a:ln w="9525">
            <a:solidFill>
              <a:schemeClr val="bg1">
                <a:lumMod val="50000"/>
              </a:schemeClr>
            </a:solid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BBD779D0-9951-4732-A841-4AFA034ABE63}"/>
              </a:ext>
            </a:extLst>
          </p:cNvPr>
          <p:cNvPicPr>
            <a:picLocks noChangeAspect="1"/>
          </p:cNvPicPr>
          <p:nvPr/>
        </p:nvPicPr>
        <p:blipFill rotWithShape="1">
          <a:blip r:embed="rId7"/>
          <a:srcRect l="4838" r="2720"/>
          <a:stretch/>
        </p:blipFill>
        <p:spPr>
          <a:xfrm>
            <a:off x="1697903" y="3539125"/>
            <a:ext cx="2246883" cy="3068439"/>
          </a:xfrm>
          <a:prstGeom prst="rect">
            <a:avLst/>
          </a:prstGeom>
          <a:ln>
            <a:solidFill>
              <a:schemeClr val="tx1">
                <a:lumMod val="50000"/>
                <a:lumOff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pic>
      <p:pic>
        <p:nvPicPr>
          <p:cNvPr id="15" name="Picture 14">
            <a:extLst>
              <a:ext uri="{FF2B5EF4-FFF2-40B4-BE49-F238E27FC236}">
                <a16:creationId xmlns:a16="http://schemas.microsoft.com/office/drawing/2014/main" id="{06B9A76F-679B-47A9-8637-5A92C227BF5E}"/>
              </a:ext>
            </a:extLst>
          </p:cNvPr>
          <p:cNvPicPr>
            <a:picLocks noChangeAspect="1"/>
          </p:cNvPicPr>
          <p:nvPr/>
        </p:nvPicPr>
        <p:blipFill>
          <a:blip r:embed="rId8"/>
          <a:stretch>
            <a:fillRect/>
          </a:stretch>
        </p:blipFill>
        <p:spPr>
          <a:xfrm>
            <a:off x="5798725" y="3294903"/>
            <a:ext cx="2708271" cy="3441985"/>
          </a:xfrm>
          <a:prstGeom prst="rect">
            <a:avLst/>
          </a:prstGeom>
          <a:solidFill>
            <a:schemeClr val="bg1"/>
          </a:solidFill>
          <a:ln w="3175">
            <a:solidFill>
              <a:schemeClr val="tx1">
                <a:lumMod val="50000"/>
                <a:lumOff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pic>
      <p:pic>
        <p:nvPicPr>
          <p:cNvPr id="16" name="Picture 15">
            <a:extLst>
              <a:ext uri="{FF2B5EF4-FFF2-40B4-BE49-F238E27FC236}">
                <a16:creationId xmlns:a16="http://schemas.microsoft.com/office/drawing/2014/main" id="{57A7A458-0AEA-4398-852B-1F329812B45D}"/>
              </a:ext>
            </a:extLst>
          </p:cNvPr>
          <p:cNvPicPr>
            <a:picLocks noChangeAspect="1"/>
          </p:cNvPicPr>
          <p:nvPr/>
        </p:nvPicPr>
        <p:blipFill>
          <a:blip r:embed="rId9"/>
          <a:stretch>
            <a:fillRect/>
          </a:stretch>
        </p:blipFill>
        <p:spPr>
          <a:xfrm>
            <a:off x="1585445" y="48125"/>
            <a:ext cx="2364475" cy="3165992"/>
          </a:xfrm>
          <a:prstGeom prst="rect">
            <a:avLst/>
          </a:prstGeom>
          <a:ln>
            <a:solidFill>
              <a:schemeClr val="tx1">
                <a:lumMod val="50000"/>
                <a:lumOff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pic>
    </p:spTree>
    <p:extLst>
      <p:ext uri="{BB962C8B-B14F-4D97-AF65-F5344CB8AC3E}">
        <p14:creationId xmlns:p14="http://schemas.microsoft.com/office/powerpoint/2010/main" val="2528222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ppt_x</p:attrName>
                                        </p:attrNameLst>
                                      </p:cBhvr>
                                      <p:tavLst>
                                        <p:tav tm="0">
                                          <p:val>
                                            <p:strVal val="#ppt_x-#ppt_w*1.125000"/>
                                          </p:val>
                                        </p:tav>
                                        <p:tav tm="100000">
                                          <p:val>
                                            <p:strVal val="#ppt_x"/>
                                          </p:val>
                                        </p:tav>
                                      </p:tavLst>
                                    </p:anim>
                                    <p:animEffect transition="in" filter="wipe(right)">
                                      <p:cBhvr>
                                        <p:cTn id="8" dur="500"/>
                                        <p:tgtEl>
                                          <p:spTgt spid="11"/>
                                        </p:tgtEl>
                                      </p:cBhvr>
                                    </p:animEffect>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par>
                          <p:cTn id="13" fill="hold">
                            <p:stCondLst>
                              <p:cond delay="1000"/>
                            </p:stCondLst>
                            <p:childTnLst>
                              <p:par>
                                <p:cTn id="14" presetID="12" presetClass="entr" presetSubtype="4"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000"/>
                                        <p:tgtEl>
                                          <p:spTgt spid="15"/>
                                        </p:tgtEl>
                                        <p:attrNameLst>
                                          <p:attrName>ppt_y</p:attrName>
                                        </p:attrNameLst>
                                      </p:cBhvr>
                                      <p:tavLst>
                                        <p:tav tm="0">
                                          <p:val>
                                            <p:strVal val="#ppt_y+#ppt_h*1.125000"/>
                                          </p:val>
                                        </p:tav>
                                        <p:tav tm="100000">
                                          <p:val>
                                            <p:strVal val="#ppt_y"/>
                                          </p:val>
                                        </p:tav>
                                      </p:tavLst>
                                    </p:anim>
                                    <p:animEffect transition="in" filter="wipe(up)">
                                      <p:cBhvr>
                                        <p:cTn id="17" dur="1000"/>
                                        <p:tgtEl>
                                          <p:spTgt spid="15"/>
                                        </p:tgtEl>
                                      </p:cBhvr>
                                    </p:animEffect>
                                  </p:childTnLst>
                                </p:cTn>
                              </p:par>
                            </p:childTnLst>
                          </p:cTn>
                        </p:par>
                        <p:par>
                          <p:cTn id="18" fill="hold">
                            <p:stCondLst>
                              <p:cond delay="2000"/>
                            </p:stCondLst>
                            <p:childTnLst>
                              <p:par>
                                <p:cTn id="19" presetID="14" presetClass="entr" presetSubtype="10"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randombar(horizontal)">
                                      <p:cBhvr>
                                        <p:cTn id="21"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Title 3"/>
          <p:cNvSpPr>
            <a:spLocks noGrp="1"/>
          </p:cNvSpPr>
          <p:nvPr>
            <p:ph type="title"/>
          </p:nvPr>
        </p:nvSpPr>
        <p:spPr bwMode="auto">
          <a:xfrm>
            <a:off x="1981200" y="160338"/>
            <a:ext cx="8382000" cy="735012"/>
          </a:xfrm>
          <a:solidFill>
            <a:srgbClr val="A6A6A6"/>
          </a:solidFill>
        </p:spPr>
        <p:txBody>
          <a:bodyPr wrap="square" numCol="1" anchorCtr="0" compatLnSpc="1">
            <a:prstTxWarp prst="textNoShape">
              <a:avLst/>
            </a:prstTxWarp>
          </a:bodyPr>
          <a:lstStyle/>
          <a:p>
            <a:pPr eaLnBrk="1" hangingPunct="1"/>
            <a:r>
              <a:rPr lang="en-US" altLang="en-US" sz="3200"/>
              <a:t>Ci3T Primary Plan: Roles and Responsibilities</a:t>
            </a:r>
          </a:p>
        </p:txBody>
      </p:sp>
      <p:pic>
        <p:nvPicPr>
          <p:cNvPr id="5" name="Picture 2"/>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2570164" y="948027"/>
            <a:ext cx="7204075" cy="5566785"/>
          </a:xfrm>
          <a:prstGeom prst="rect">
            <a:avLst/>
          </a:prstGeom>
          <a:noFill/>
          <a:ln w="9525">
            <a:solidFill>
              <a:schemeClr val="tx1"/>
            </a:solidFill>
            <a:miter lim="800000"/>
            <a:headEnd/>
            <a:tailEnd/>
          </a:ln>
          <a:effectLst>
            <a:outerShdw blurRad="292100" dist="139700" dir="2700000" algn="tl" rotWithShape="0">
              <a:srgbClr val="333333">
                <a:alpha val="64999"/>
              </a:srgbClr>
            </a:outerShdw>
          </a:effectLst>
          <a:extLst>
            <a:ext uri="{909E8E84-426E-40DD-AFC4-6F175D3DCCD1}">
              <a14:hiddenFill xmlns:a14="http://schemas.microsoft.com/office/drawing/2010/main">
                <a:solidFill>
                  <a:schemeClr val="accent1"/>
                </a:solidFill>
              </a14:hiddenFill>
            </a:ext>
          </a:extLst>
        </p:spPr>
      </p:pic>
      <p:sp>
        <p:nvSpPr>
          <p:cNvPr id="2" name="Rectangle 1"/>
          <p:cNvSpPr/>
          <p:nvPr/>
        </p:nvSpPr>
        <p:spPr>
          <a:xfrm>
            <a:off x="2286000" y="4829175"/>
            <a:ext cx="7772400" cy="933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dirty="0">
                <a:solidFill>
                  <a:prstClr val="white"/>
                </a:solidFill>
                <a:latin typeface="Calibri" panose="020F0502020204030204"/>
              </a:rPr>
              <a:t>all stakeholder groups</a:t>
            </a:r>
          </a:p>
        </p:txBody>
      </p:sp>
    </p:spTree>
    <p:extLst>
      <p:ext uri="{BB962C8B-B14F-4D97-AF65-F5344CB8AC3E}">
        <p14:creationId xmlns:p14="http://schemas.microsoft.com/office/powerpoint/2010/main" val="4243711245"/>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0"/>
            <a:ext cx="9144001" cy="652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rot="5400000">
            <a:off x="2462595" y="1845326"/>
            <a:ext cx="1447800" cy="2938754"/>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panose="020F0502020204030204"/>
            </a:endParaRPr>
          </a:p>
        </p:txBody>
      </p:sp>
      <p:sp>
        <p:nvSpPr>
          <p:cNvPr id="4" name="Rounded Rectangle 3"/>
          <p:cNvSpPr/>
          <p:nvPr/>
        </p:nvSpPr>
        <p:spPr>
          <a:xfrm rot="5400000">
            <a:off x="8278967" y="-161530"/>
            <a:ext cx="1651506" cy="2938754"/>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panose="020F0502020204030204"/>
            </a:endParaRPr>
          </a:p>
        </p:txBody>
      </p:sp>
      <p:sp>
        <p:nvSpPr>
          <p:cNvPr id="5" name="Rounded Rectangle 4"/>
          <p:cNvSpPr/>
          <p:nvPr/>
        </p:nvSpPr>
        <p:spPr>
          <a:xfrm rot="5400000">
            <a:off x="5260548" y="2724183"/>
            <a:ext cx="1810837" cy="2938754"/>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panose="020F0502020204030204"/>
            </a:endParaRPr>
          </a:p>
        </p:txBody>
      </p:sp>
      <p:sp>
        <p:nvSpPr>
          <p:cNvPr id="6" name="Rounded Rectangle 5"/>
          <p:cNvSpPr/>
          <p:nvPr/>
        </p:nvSpPr>
        <p:spPr>
          <a:xfrm rot="5400000">
            <a:off x="2482609" y="-98159"/>
            <a:ext cx="1219964" cy="2938754"/>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panose="020F0502020204030204"/>
            </a:endParaRPr>
          </a:p>
        </p:txBody>
      </p:sp>
      <p:sp>
        <p:nvSpPr>
          <p:cNvPr id="7" name="Title 3"/>
          <p:cNvSpPr txBox="1">
            <a:spLocks/>
          </p:cNvSpPr>
          <p:nvPr/>
        </p:nvSpPr>
        <p:spPr bwMode="auto">
          <a:xfrm rot="-246943">
            <a:off x="1843088" y="954088"/>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0"/>
              </a:spcBef>
              <a:buNone/>
            </a:pPr>
            <a:r>
              <a:rPr lang="en-US" altLang="en-US" sz="3200">
                <a:solidFill>
                  <a:srgbClr val="FFFFFF"/>
                </a:solidFill>
                <a:latin typeface="Times New Roman" charset="0"/>
                <a:ea typeface="MS PGothic" charset="-128"/>
                <a:cs typeface="Times New Roman" charset="0"/>
              </a:rPr>
              <a:t>Ci3T Primary Plan: Procedures for Teaching</a:t>
            </a:r>
          </a:p>
        </p:txBody>
      </p:sp>
      <p:sp>
        <p:nvSpPr>
          <p:cNvPr id="8" name="Title 3"/>
          <p:cNvSpPr txBox="1">
            <a:spLocks/>
          </p:cNvSpPr>
          <p:nvPr/>
        </p:nvSpPr>
        <p:spPr bwMode="auto">
          <a:xfrm rot="414631">
            <a:off x="2011363" y="2312988"/>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0"/>
              </a:spcBef>
              <a:buNone/>
            </a:pPr>
            <a:r>
              <a:rPr lang="en-US" altLang="en-US" sz="3200">
                <a:solidFill>
                  <a:srgbClr val="FFFFFF"/>
                </a:solidFill>
                <a:latin typeface="Times New Roman" charset="0"/>
                <a:ea typeface="MS PGothic" charset="-128"/>
                <a:cs typeface="Times New Roman" charset="0"/>
              </a:rPr>
              <a:t>Ci3T Primary Plan: Procedures for Reinforcing</a:t>
            </a:r>
          </a:p>
        </p:txBody>
      </p:sp>
      <p:sp>
        <p:nvSpPr>
          <p:cNvPr id="14" name="Title 3"/>
          <p:cNvSpPr txBox="1">
            <a:spLocks/>
          </p:cNvSpPr>
          <p:nvPr/>
        </p:nvSpPr>
        <p:spPr bwMode="auto">
          <a:xfrm rot="-330507">
            <a:off x="1843088" y="4183063"/>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0"/>
              </a:spcBef>
              <a:buNone/>
            </a:pPr>
            <a:r>
              <a:rPr lang="en-US" altLang="en-US" sz="3200">
                <a:solidFill>
                  <a:srgbClr val="FFFFFF"/>
                </a:solidFill>
                <a:latin typeface="Times New Roman" charset="0"/>
                <a:ea typeface="MS PGothic" charset="-128"/>
                <a:cs typeface="Times New Roman" charset="0"/>
              </a:rPr>
              <a:t>Ci3T Primary Plan: Procedures for Monitoring</a:t>
            </a:r>
          </a:p>
        </p:txBody>
      </p:sp>
      <p:pic>
        <p:nvPicPr>
          <p:cNvPr id="11" name="Picture 10">
            <a:extLst>
              <a:ext uri="{FF2B5EF4-FFF2-40B4-BE49-F238E27FC236}">
                <a16:creationId xmlns:a16="http://schemas.microsoft.com/office/drawing/2014/main" id="{38623F72-7D62-2F4D-94A7-31CBCF046E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29584">
            <a:off x="8392670" y="4687116"/>
            <a:ext cx="1580351" cy="20410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694263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0-#ppt_w/2"/>
                                          </p:val>
                                        </p:tav>
                                        <p:tav tm="100000">
                                          <p:val>
                                            <p:strVal val="#ppt_x"/>
                                          </p:val>
                                        </p:tav>
                                      </p:tavLst>
                                    </p:anim>
                                    <p:anim calcmode="lin" valueType="num">
                                      <p:cBhvr additive="base">
                                        <p:cTn id="40"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17"/>
          <p:cNvPicPr>
            <a:picLocks noChangeAspect="1"/>
          </p:cNvPicPr>
          <p:nvPr/>
        </p:nvPicPr>
        <p:blipFill>
          <a:blip r:embed="rId3"/>
          <a:srcRect/>
          <a:stretch>
            <a:fillRect/>
          </a:stretch>
        </p:blipFill>
        <p:spPr bwMode="auto">
          <a:xfrm>
            <a:off x="6172200" y="1176339"/>
            <a:ext cx="4114800" cy="30559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3" name="Content Placeholder 8"/>
          <p:cNvPicPr>
            <a:picLocks noChangeAspect="1"/>
          </p:cNvPicPr>
          <p:nvPr/>
        </p:nvPicPr>
        <p:blipFill>
          <a:blip r:embed="rId4"/>
          <a:srcRect/>
          <a:stretch>
            <a:fillRect/>
          </a:stretch>
        </p:blipFill>
        <p:spPr bwMode="auto">
          <a:xfrm>
            <a:off x="7546975" y="2668588"/>
            <a:ext cx="1365250" cy="1911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4" name="Picture 16"/>
          <p:cNvPicPr>
            <a:picLocks noChangeAspect="1"/>
          </p:cNvPicPr>
          <p:nvPr/>
        </p:nvPicPr>
        <p:blipFill>
          <a:blip r:embed="rId5"/>
          <a:srcRect/>
          <a:stretch>
            <a:fillRect/>
          </a:stretch>
        </p:blipFill>
        <p:spPr bwMode="auto">
          <a:xfrm>
            <a:off x="1528764" y="884239"/>
            <a:ext cx="3095625" cy="41354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5" name="Picture 4" descr="Cover Graphic"/>
          <p:cNvPicPr>
            <a:picLocks noChangeAspect="1" noChangeArrowheads="1"/>
          </p:cNvPicPr>
          <p:nvPr/>
        </p:nvPicPr>
        <p:blipFill>
          <a:blip r:embed="rId6"/>
          <a:srcRect/>
          <a:stretch>
            <a:fillRect/>
          </a:stretch>
        </p:blipFill>
        <p:spPr bwMode="auto">
          <a:xfrm>
            <a:off x="8610601" y="2387601"/>
            <a:ext cx="1903413" cy="24860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Content Placeholder 4"/>
          <p:cNvGraphicFramePr>
            <a:graphicFrameLocks noGrp="1"/>
          </p:cNvGraphicFramePr>
          <p:nvPr>
            <p:ph idx="1"/>
          </p:nvPr>
        </p:nvGraphicFramePr>
        <p:xfrm>
          <a:off x="2473606" y="2210056"/>
          <a:ext cx="4343400" cy="460997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244743" name="Group 7"/>
          <p:cNvGrpSpPr>
            <a:grpSpLocks/>
          </p:cNvGrpSpPr>
          <p:nvPr/>
        </p:nvGrpSpPr>
        <p:grpSpPr bwMode="auto">
          <a:xfrm>
            <a:off x="7815263" y="4527551"/>
            <a:ext cx="2354262" cy="720725"/>
            <a:chOff x="2413046" y="3396728"/>
            <a:chExt cx="3083146" cy="488774"/>
          </a:xfrm>
        </p:grpSpPr>
        <p:sp>
          <p:nvSpPr>
            <p:cNvPr id="9" name="Rounded Rectangle 8"/>
            <p:cNvSpPr/>
            <p:nvPr/>
          </p:nvSpPr>
          <p:spPr>
            <a:xfrm>
              <a:off x="2533628" y="3397805"/>
              <a:ext cx="2962564" cy="487697"/>
            </a:xfrm>
            <a:prstGeom prst="roundRect">
              <a:avLst/>
            </a:pr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0" name="Rounded Rectangle 4"/>
            <p:cNvSpPr/>
            <p:nvPr/>
          </p:nvSpPr>
          <p:spPr>
            <a:xfrm>
              <a:off x="2413046" y="3396728"/>
              <a:ext cx="2902274" cy="461859"/>
            </a:xfrm>
            <a:prstGeom prst="rect">
              <a:avLst/>
            </a:prstGeom>
          </p:spPr>
          <p:style>
            <a:lnRef idx="0">
              <a:scrgbClr r="0" g="0" b="0"/>
            </a:lnRef>
            <a:fillRef idx="0">
              <a:scrgbClr r="0" g="0" b="0"/>
            </a:fillRef>
            <a:effectRef idx="0">
              <a:scrgbClr r="0" g="0" b="0"/>
            </a:effectRef>
            <a:fontRef idx="minor">
              <a:schemeClr val="lt1"/>
            </a:fontRef>
          </p:style>
          <p:txBody>
            <a:bodyPr lIns="54293" tIns="27146" rIns="54293" bIns="27146" spcCol="1270" anchor="ctr"/>
            <a:lstStyle/>
            <a:p>
              <a:pPr algn="ctr" defTabSz="633413">
                <a:lnSpc>
                  <a:spcPct val="90000"/>
                </a:lnSpc>
                <a:spcAft>
                  <a:spcPct val="35000"/>
                </a:spcAft>
                <a:defRPr/>
              </a:pPr>
              <a:r>
                <a:rPr lang="en-US" dirty="0">
                  <a:solidFill>
                    <a:prstClr val="white"/>
                  </a:solidFill>
                  <a:latin typeface="Arial" panose="020B0604020202020204" pitchFamily="34" charset="0"/>
                  <a:cs typeface="Arial" panose="020B0604020202020204" pitchFamily="34" charset="0"/>
                </a:rPr>
                <a:t>Self-monitoring</a:t>
              </a:r>
            </a:p>
          </p:txBody>
        </p:sp>
      </p:grpSp>
      <p:grpSp>
        <p:nvGrpSpPr>
          <p:cNvPr id="244744" name="Group 11"/>
          <p:cNvGrpSpPr>
            <a:grpSpLocks/>
          </p:cNvGrpSpPr>
          <p:nvPr/>
        </p:nvGrpSpPr>
        <p:grpSpPr bwMode="auto">
          <a:xfrm>
            <a:off x="7927976" y="5289550"/>
            <a:ext cx="2208213" cy="774700"/>
            <a:chOff x="2633471" y="3254803"/>
            <a:chExt cx="2962656" cy="619888"/>
          </a:xfrm>
        </p:grpSpPr>
        <p:sp>
          <p:nvSpPr>
            <p:cNvPr id="13" name="Rounded Rectangle 12"/>
            <p:cNvSpPr/>
            <p:nvPr/>
          </p:nvSpPr>
          <p:spPr>
            <a:xfrm>
              <a:off x="2633471" y="3254803"/>
              <a:ext cx="2962656" cy="619888"/>
            </a:xfrm>
            <a:prstGeom prst="roundRect">
              <a:avLst/>
            </a:pr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4" name="Rounded Rectangle 4"/>
            <p:cNvSpPr/>
            <p:nvPr/>
          </p:nvSpPr>
          <p:spPr>
            <a:xfrm>
              <a:off x="2663289" y="3285289"/>
              <a:ext cx="2903020" cy="558915"/>
            </a:xfrm>
            <a:prstGeom prst="rect">
              <a:avLst/>
            </a:prstGeom>
          </p:spPr>
          <p:style>
            <a:lnRef idx="0">
              <a:scrgbClr r="0" g="0" b="0"/>
            </a:lnRef>
            <a:fillRef idx="0">
              <a:scrgbClr r="0" g="0" b="0"/>
            </a:fillRef>
            <a:effectRef idx="0">
              <a:scrgbClr r="0" g="0" b="0"/>
            </a:effectRef>
            <a:fontRef idx="minor">
              <a:schemeClr val="lt1"/>
            </a:fontRef>
          </p:style>
          <p:txBody>
            <a:bodyPr lIns="54293" tIns="27146" rIns="54293" bIns="27146" spcCol="1270" anchor="ctr"/>
            <a:lstStyle/>
            <a:p>
              <a:pPr algn="ctr" defTabSz="633413">
                <a:lnSpc>
                  <a:spcPct val="90000"/>
                </a:lnSpc>
                <a:spcAft>
                  <a:spcPct val="35000"/>
                </a:spcAft>
                <a:defRPr/>
              </a:pPr>
              <a:r>
                <a:rPr lang="en-US" dirty="0">
                  <a:solidFill>
                    <a:prstClr val="white"/>
                  </a:solidFill>
                  <a:latin typeface="Arial" panose="020B0604020202020204" pitchFamily="34" charset="0"/>
                  <a:cs typeface="Arial" panose="020B0604020202020204" pitchFamily="34" charset="0"/>
                </a:rPr>
                <a:t>Behavior Contracts</a:t>
              </a:r>
            </a:p>
          </p:txBody>
        </p:sp>
      </p:grpSp>
      <p:sp>
        <p:nvSpPr>
          <p:cNvPr id="11" name="Title 1"/>
          <p:cNvSpPr txBox="1">
            <a:spLocks/>
          </p:cNvSpPr>
          <p:nvPr/>
        </p:nvSpPr>
        <p:spPr bwMode="auto">
          <a:xfrm>
            <a:off x="2133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dirty="0">
                <a:solidFill>
                  <a:prstClr val="black"/>
                </a:solidFill>
              </a:rPr>
              <a:t>Low-Intensity Strategies</a:t>
            </a:r>
          </a:p>
        </p:txBody>
      </p:sp>
      <p:pic>
        <p:nvPicPr>
          <p:cNvPr id="240650" name="Picture 2" descr="1424998884482"/>
          <p:cNvPicPr>
            <a:picLocks noChangeAspect="1" noChangeArrowheads="1"/>
          </p:cNvPicPr>
          <p:nvPr/>
        </p:nvPicPr>
        <p:blipFill>
          <a:blip r:embed="rId12"/>
          <a:srcRect l="7143" t="5705" r="6604" b="4041"/>
          <a:stretch>
            <a:fillRect/>
          </a:stretch>
        </p:blipFill>
        <p:spPr bwMode="auto">
          <a:xfrm>
            <a:off x="1597026" y="4324350"/>
            <a:ext cx="1731963" cy="2495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92018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09914-4E42-234A-BC59-F50618D97647}"/>
              </a:ext>
            </a:extLst>
          </p:cNvPr>
          <p:cNvSpPr>
            <a:spLocks noGrp="1"/>
          </p:cNvSpPr>
          <p:nvPr>
            <p:ph type="title"/>
          </p:nvPr>
        </p:nvSpPr>
        <p:spPr>
          <a:xfrm>
            <a:off x="1894417" y="294715"/>
            <a:ext cx="8365066" cy="623888"/>
          </a:xfrm>
        </p:spPr>
        <p:txBody>
          <a:bodyPr>
            <a:normAutofit fontScale="90000"/>
          </a:bodyPr>
          <a:lstStyle/>
          <a:p>
            <a:r>
              <a:rPr lang="en-US" dirty="0"/>
              <a:t>Planning for an integrated approach</a:t>
            </a:r>
          </a:p>
        </p:txBody>
      </p:sp>
      <p:pic>
        <p:nvPicPr>
          <p:cNvPr id="6" name="Picture 5"/>
          <p:cNvPicPr>
            <a:picLocks noChangeAspect="1"/>
          </p:cNvPicPr>
          <p:nvPr/>
        </p:nvPicPr>
        <p:blipFill rotWithShape="1">
          <a:blip r:embed="rId2"/>
          <a:srcRect b="9132"/>
          <a:stretch/>
        </p:blipFill>
        <p:spPr>
          <a:xfrm>
            <a:off x="1608285" y="999287"/>
            <a:ext cx="8954940" cy="3453973"/>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3"/>
          <a:stretch>
            <a:fillRect/>
          </a:stretch>
        </p:blipFill>
        <p:spPr>
          <a:xfrm>
            <a:off x="1590675" y="4533943"/>
            <a:ext cx="8972550" cy="2238332"/>
          </a:xfrm>
          <a:prstGeom prst="rect">
            <a:avLst/>
          </a:prstGeom>
          <a:ln>
            <a:noFill/>
          </a:ln>
          <a:effectLst>
            <a:outerShdw blurRad="190500" algn="tl" rotWithShape="0">
              <a:srgbClr val="000000">
                <a:alpha val="70000"/>
              </a:srgbClr>
            </a:outerShdw>
          </a:effectLst>
        </p:spPr>
      </p:pic>
      <p:sp>
        <p:nvSpPr>
          <p:cNvPr id="3" name="Rectangle 2">
            <a:extLst>
              <a:ext uri="{FF2B5EF4-FFF2-40B4-BE49-F238E27FC236}">
                <a16:creationId xmlns:a16="http://schemas.microsoft.com/office/drawing/2014/main" id="{CCA156BB-FB1E-4234-91D0-A0FC0C4F43ED}"/>
              </a:ext>
            </a:extLst>
          </p:cNvPr>
          <p:cNvSpPr/>
          <p:nvPr/>
        </p:nvSpPr>
        <p:spPr>
          <a:xfrm>
            <a:off x="1608286" y="2933700"/>
            <a:ext cx="1630215" cy="1600242"/>
          </a:xfrm>
          <a:prstGeom prst="rect">
            <a:avLst/>
          </a:prstGeom>
          <a:no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76757B5-3293-4ACE-9002-1F2A8B312317}"/>
              </a:ext>
            </a:extLst>
          </p:cNvPr>
          <p:cNvSpPr/>
          <p:nvPr/>
        </p:nvSpPr>
        <p:spPr>
          <a:xfrm>
            <a:off x="8190061" y="1126030"/>
            <a:ext cx="2373165" cy="1600242"/>
          </a:xfrm>
          <a:prstGeom prst="rect">
            <a:avLst/>
          </a:prstGeom>
          <a:no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79066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1770DEC-76C0-4AB7-B936-B4310C2C2815}"/>
              </a:ext>
            </a:extLst>
          </p:cNvPr>
          <p:cNvPicPr>
            <a:picLocks noChangeAspect="1"/>
          </p:cNvPicPr>
          <p:nvPr/>
        </p:nvPicPr>
        <p:blipFill>
          <a:blip r:embed="rId3"/>
          <a:stretch>
            <a:fillRect/>
          </a:stretch>
        </p:blipFill>
        <p:spPr>
          <a:xfrm>
            <a:off x="6540608" y="1521257"/>
            <a:ext cx="3794816" cy="4202280"/>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rotWithShape="1">
          <a:blip r:embed="rId4"/>
          <a:srcRect r="1776" b="46911"/>
          <a:stretch/>
        </p:blipFill>
        <p:spPr>
          <a:xfrm>
            <a:off x="1524000" y="-25135"/>
            <a:ext cx="4824350" cy="3586386"/>
          </a:xfrm>
          <a:prstGeom prst="rect">
            <a:avLst/>
          </a:prstGeom>
        </p:spPr>
      </p:pic>
      <p:sp>
        <p:nvSpPr>
          <p:cNvPr id="9" name="Rectangle 8"/>
          <p:cNvSpPr/>
          <p:nvPr/>
        </p:nvSpPr>
        <p:spPr>
          <a:xfrm>
            <a:off x="6509886" y="2646948"/>
            <a:ext cx="3856260" cy="3076589"/>
          </a:xfrm>
          <a:prstGeom prst="rect">
            <a:avLst/>
          </a:prstGeom>
          <a:noFill/>
          <a:ln w="3175">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sp>
        <p:nvSpPr>
          <p:cNvPr id="4" name="Rectangle 3"/>
          <p:cNvSpPr/>
          <p:nvPr/>
        </p:nvSpPr>
        <p:spPr>
          <a:xfrm>
            <a:off x="2720139" y="727132"/>
            <a:ext cx="867747" cy="279918"/>
          </a:xfrm>
          <a:prstGeom prst="rect">
            <a:avLst/>
          </a:prstGeom>
          <a:noFill/>
          <a:ln w="3175">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pic>
        <p:nvPicPr>
          <p:cNvPr id="8" name="Picture 7">
            <a:extLst>
              <a:ext uri="{FF2B5EF4-FFF2-40B4-BE49-F238E27FC236}">
                <a16:creationId xmlns:a16="http://schemas.microsoft.com/office/drawing/2014/main" id="{D9D6750A-FEA1-47D4-BF42-CA37A98E8486}"/>
              </a:ext>
            </a:extLst>
          </p:cNvPr>
          <p:cNvPicPr>
            <a:picLocks noChangeAspect="1"/>
          </p:cNvPicPr>
          <p:nvPr/>
        </p:nvPicPr>
        <p:blipFill>
          <a:blip r:embed="rId5"/>
          <a:stretch>
            <a:fillRect/>
          </a:stretch>
        </p:blipFill>
        <p:spPr>
          <a:xfrm>
            <a:off x="2484066" y="2878087"/>
            <a:ext cx="3428012" cy="39439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7593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b="1" dirty="0">
                <a:solidFill>
                  <a:prstClr val="white"/>
                </a:solidFill>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solidFill>
                  </a:ln>
                  <a:solidFill>
                    <a:prstClr val="black"/>
                  </a:solidFill>
                </a:rPr>
                <a:t>Tier 2</a:t>
              </a:r>
            </a:p>
            <a:p>
              <a:pPr algn="ctr" defTabSz="457200" eaLnBrk="1" fontAlgn="base" hangingPunct="1">
                <a:lnSpc>
                  <a:spcPct val="85000"/>
                </a:lnSpc>
                <a:spcBef>
                  <a:spcPct val="0"/>
                </a:spcBef>
                <a:spcAft>
                  <a:spcPct val="0"/>
                </a:spcAft>
              </a:pPr>
              <a:r>
                <a:rPr lang="en-US" sz="2400" b="1" dirty="0">
                  <a:ln w="3175">
                    <a:solidFill>
                      <a:prstClr val="white"/>
                    </a:solidFill>
                  </a:ln>
                  <a:solidFill>
                    <a:prstClr val="black"/>
                  </a:solidFill>
                </a:rPr>
                <a:t>Secondary Prevention (</a:t>
              </a:r>
              <a:r>
                <a:rPr lang="en-US" sz="2400" b="1" dirty="0">
                  <a:ln w="3175">
                    <a:solidFill>
                      <a:prstClr val="white"/>
                    </a:solidFill>
                  </a:ln>
                  <a:solidFill>
                    <a:prstClr val="black"/>
                  </a:solidFill>
                  <a:cs typeface="Arial" panose="020B0604020202020204" pitchFamily="34" charset="0"/>
                </a:rPr>
                <a:t>≈15%</a:t>
              </a:r>
              <a:r>
                <a:rPr lang="en-US" sz="2400" b="1" dirty="0">
                  <a:ln w="3175">
                    <a:solidFill>
                      <a:prstClr val="white"/>
                    </a:solidFill>
                  </a:ln>
                  <a:solidFill>
                    <a:prstClr val="black"/>
                  </a:solidFill>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alpha val="70000"/>
                      </a:prstClr>
                    </a:solidFill>
                  </a:ln>
                  <a:solidFill>
                    <a:prstClr val="black"/>
                  </a:solidFill>
                </a:rPr>
                <a:t>Tier 1</a:t>
              </a:r>
            </a:p>
            <a:p>
              <a:pPr algn="ctr" defTabSz="457200" eaLnBrk="1" fontAlgn="base" hangingPunct="1">
                <a:spcBef>
                  <a:spcPct val="0"/>
                </a:spcBef>
                <a:spcAft>
                  <a:spcPct val="0"/>
                </a:spcAft>
              </a:pPr>
              <a:r>
                <a:rPr lang="en-US" sz="2400" b="1" dirty="0">
                  <a:ln w="3175">
                    <a:solidFill>
                      <a:prstClr val="white">
                        <a:alpha val="70000"/>
                      </a:prstClr>
                    </a:solidFill>
                  </a:ln>
                  <a:solidFill>
                    <a:prstClr val="black"/>
                  </a:solidFill>
                </a:rPr>
                <a:t>Primary Prevention (</a:t>
              </a:r>
              <a:r>
                <a:rPr lang="en-US" sz="2400" b="1" dirty="0">
                  <a:ln w="3175">
                    <a:solidFill>
                      <a:prstClr val="white">
                        <a:alpha val="70000"/>
                      </a:prstClr>
                    </a:solidFill>
                  </a:ln>
                  <a:solidFill>
                    <a:prstClr val="black"/>
                  </a:solidFill>
                  <a:cs typeface="Arial" panose="020B0604020202020204" pitchFamily="34" charset="0"/>
                </a:rPr>
                <a:t>≈80%</a:t>
              </a:r>
              <a:r>
                <a:rPr lang="en-US" sz="2400" b="1" dirty="0">
                  <a:ln w="3175">
                    <a:solidFill>
                      <a:prstClr val="white">
                        <a:alpha val="70000"/>
                      </a:prstClr>
                    </a:solidFill>
                  </a:ln>
                  <a:solidFill>
                    <a:prstClr val="black"/>
                  </a:solidFill>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defTabSz="457200">
                <a:tabLst>
                  <a:tab pos="1541463" algn="ctr"/>
                  <a:tab pos="2851150" algn="ctr"/>
                  <a:tab pos="4056063" algn="ctr"/>
                  <a:tab pos="5253038" algn="ctr"/>
                  <a:tab pos="6570663" algn="ctr"/>
                </a:tabLst>
                <a:defRPr/>
              </a:pPr>
              <a:r>
                <a:rPr lang="en-US" sz="2400" b="1" dirty="0">
                  <a:solidFill>
                    <a:prstClr val="white"/>
                  </a:solidFill>
                  <a:effectLst>
                    <a:outerShdw blurRad="38100" dist="38100" dir="2700000" algn="tl">
                      <a:srgbClr val="000000">
                        <a:alpha val="43137"/>
                      </a:srgbClr>
                    </a:outerShdw>
                  </a:effectLst>
                  <a:cs typeface="Arial" charset="0"/>
                </a:rPr>
                <a:t>	Academic	</a:t>
              </a:r>
              <a:r>
                <a:rPr lang="en-US" sz="1200" b="1" dirty="0">
                  <a:solidFill>
                    <a:prstClr val="white"/>
                  </a:solidFill>
                  <a:effectLst>
                    <a:outerShdw blurRad="38100" dist="38100" dir="2700000" algn="tl">
                      <a:srgbClr val="000000">
                        <a:alpha val="43137"/>
                      </a:srgbClr>
                    </a:outerShdw>
                  </a:effectLst>
                  <a:cs typeface="Arial" charset="0"/>
                </a:rPr>
                <a:t>◇</a:t>
              </a:r>
              <a:r>
                <a:rPr lang="en-US" sz="2400" b="1" dirty="0">
                  <a:solidFill>
                    <a:prstClr val="white"/>
                  </a:solidFill>
                  <a:effectLst>
                    <a:outerShdw blurRad="38100" dist="38100" dir="2700000" algn="tl">
                      <a:srgbClr val="000000">
                        <a:alpha val="43137"/>
                      </a:srgbClr>
                    </a:outerShdw>
                  </a:effectLst>
                  <a:cs typeface="Arial" charset="0"/>
                </a:rPr>
                <a:t>	Behavioral	</a:t>
              </a:r>
              <a:r>
                <a:rPr lang="en-US" sz="1200" b="1" dirty="0">
                  <a:solidFill>
                    <a:prstClr val="white"/>
                  </a:solidFill>
                  <a:effectLst>
                    <a:outerShdw blurRad="38100" dist="38100" dir="2700000" algn="tl">
                      <a:srgbClr val="000000">
                        <a:alpha val="43137"/>
                      </a:srgbClr>
                    </a:outerShdw>
                  </a:effectLst>
                  <a:cs typeface="Arial" charset="0"/>
                </a:rPr>
                <a:t>◇</a:t>
              </a:r>
              <a:r>
                <a:rPr lang="en-US" sz="2400" b="1" dirty="0">
                  <a:solidFill>
                    <a:prstClr val="white"/>
                  </a:solidFill>
                  <a:effectLst>
                    <a:outerShdw blurRad="38100" dist="38100" dir="2700000" algn="tl">
                      <a:srgbClr val="000000">
                        <a:alpha val="43137"/>
                      </a:srgbClr>
                    </a:outerShdw>
                  </a:effectLst>
                  <a:cs typeface="Arial" charset="0"/>
                </a:rPr>
                <a:t>	Social</a:t>
              </a:r>
            </a:p>
            <a:p>
              <a:pPr defTabSz="457200">
                <a:lnSpc>
                  <a:spcPct val="75000"/>
                </a:lnSpc>
                <a:tabLst>
                  <a:tab pos="1541463" algn="ctr"/>
                  <a:tab pos="4056063" algn="ctr"/>
                  <a:tab pos="6570663" algn="ctr"/>
                </a:tabLst>
                <a:defRPr/>
              </a:pPr>
              <a:r>
                <a:rPr lang="en-US" dirty="0">
                  <a:solidFill>
                    <a:prstClr val="black">
                      <a:lumMod val="85000"/>
                      <a:lumOff val="15000"/>
                    </a:prstClr>
                  </a:solidFill>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alpha val="70000"/>
                      </a:prstClr>
                    </a:solidFill>
                  </a:ln>
                  <a:solidFill>
                    <a:prstClr val="black"/>
                  </a:solidFill>
                </a:rPr>
                <a:t>Tier 3</a:t>
              </a:r>
            </a:p>
            <a:p>
              <a:pPr algn="ctr" defTabSz="457200" eaLnBrk="1" fontAlgn="base" hangingPunct="1">
                <a:lnSpc>
                  <a:spcPct val="75000"/>
                </a:lnSpc>
                <a:spcBef>
                  <a:spcPct val="0"/>
                </a:spcBef>
                <a:spcAft>
                  <a:spcPct val="0"/>
                </a:spcAft>
              </a:pPr>
              <a:r>
                <a:rPr lang="en-US" sz="2400" b="1" dirty="0">
                  <a:ln w="3175">
                    <a:solidFill>
                      <a:prstClr val="white">
                        <a:alpha val="70000"/>
                      </a:prstClr>
                    </a:solidFill>
                  </a:ln>
                  <a:solidFill>
                    <a:prstClr val="black"/>
                  </a:solidFill>
                </a:rPr>
                <a:t>Tertiary Prevention  (</a:t>
              </a:r>
              <a:r>
                <a:rPr lang="en-US" sz="2400" b="1" dirty="0">
                  <a:ln w="3175">
                    <a:solidFill>
                      <a:prstClr val="white">
                        <a:alpha val="70000"/>
                      </a:prstClr>
                    </a:solidFill>
                  </a:ln>
                  <a:solidFill>
                    <a:prstClr val="black"/>
                  </a:solidFill>
                  <a:cs typeface="Arial" panose="020B0604020202020204" pitchFamily="34" charset="0"/>
                </a:rPr>
                <a:t>≈5%</a:t>
              </a:r>
              <a:r>
                <a:rPr lang="en-US" sz="2400" b="1" dirty="0">
                  <a:ln w="3175">
                    <a:solidFill>
                      <a:prstClr val="white">
                        <a:alpha val="70000"/>
                      </a:prstClr>
                    </a:solidFill>
                  </a:ln>
                  <a:solidFill>
                    <a:prstClr val="black"/>
                  </a:solidFill>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dirty="0">
              <a:ln>
                <a:noFill/>
              </a:ln>
              <a:solidFill>
                <a:prstClr val="black"/>
              </a:solidFill>
              <a:effectLst/>
              <a:uLnTx/>
              <a:uFillTx/>
              <a:latin typeface="Calibri" pitchFamily="-109" charset="0"/>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defTabSz="457200"/>
            <a:r>
              <a:rPr lang="en-US" sz="2000" dirty="0">
                <a:solidFill>
                  <a:prstClr val="black"/>
                </a:solidFill>
              </a:rPr>
              <a:t>(Lane, </a:t>
            </a:r>
            <a:r>
              <a:rPr lang="en-US" sz="2000" dirty="0" err="1">
                <a:solidFill>
                  <a:prstClr val="black"/>
                </a:solidFill>
              </a:rPr>
              <a:t>Kalberg</a:t>
            </a:r>
            <a:r>
              <a:rPr lang="en-US" sz="2000" dirty="0">
                <a:solidFill>
                  <a:prstClr val="black"/>
                </a:solidFill>
              </a:rPr>
              <a:t>, &amp; </a:t>
            </a:r>
            <a:r>
              <a:rPr lang="en-US" sz="2000" dirty="0" err="1">
                <a:solidFill>
                  <a:prstClr val="black"/>
                </a:solidFill>
              </a:rPr>
              <a:t>Menzies</a:t>
            </a:r>
            <a:r>
              <a:rPr lang="en-US" sz="2000" dirty="0">
                <a:solidFill>
                  <a:prstClr val="black"/>
                </a:solidFill>
              </a:rPr>
              <a:t>, 2009)</a:t>
            </a:r>
          </a:p>
        </p:txBody>
      </p:sp>
      <p:sp>
        <p:nvSpPr>
          <p:cNvPr id="20" name="Trapezoid 19"/>
          <p:cNvSpPr/>
          <p:nvPr/>
        </p:nvSpPr>
        <p:spPr>
          <a:xfrm>
            <a:off x="2019301" y="3152775"/>
            <a:ext cx="8153399" cy="3609975"/>
          </a:xfrm>
          <a:prstGeom prst="trapezoid">
            <a:avLst>
              <a:gd name="adj" fmla="val 71146"/>
            </a:avLst>
          </a:prstGeom>
          <a:noFill/>
          <a:effectLst>
            <a:glow rad="228600">
              <a:srgbClr val="00B050">
                <a:alpha val="7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panose="020F0502020204030204"/>
            </a:endParaRPr>
          </a:p>
        </p:txBody>
      </p:sp>
      <p:sp>
        <p:nvSpPr>
          <p:cNvPr id="23" name="Oval 22"/>
          <p:cNvSpPr/>
          <p:nvPr/>
        </p:nvSpPr>
        <p:spPr>
          <a:xfrm rot="5400000">
            <a:off x="4077258" y="1948609"/>
            <a:ext cx="3858734" cy="6209434"/>
          </a:xfrm>
          <a:prstGeom prst="ellipse">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12646471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30F0224-A19D-47F6-B971-4DEEFA076D29}"/>
              </a:ext>
            </a:extLst>
          </p:cNvPr>
          <p:cNvGrpSpPr/>
          <p:nvPr/>
        </p:nvGrpSpPr>
        <p:grpSpPr>
          <a:xfrm>
            <a:off x="1285077" y="28555"/>
            <a:ext cx="9144000" cy="6737127"/>
            <a:chOff x="1285077" y="28555"/>
            <a:chExt cx="9144000" cy="6737127"/>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1651"/>
              <a:chOff x="423333" y="892740"/>
              <a:chExt cx="8297334" cy="5881651"/>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b="1" dirty="0">
                  <a:solidFill>
                    <a:prstClr val="white">
                      <a:alpha val="30000"/>
                    </a:prstClr>
                  </a:solidFill>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alpha val="30000"/>
                    </a:prstClr>
                  </a:solidFill>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solidFill>
                    </a:ln>
                    <a:solidFill>
                      <a:prstClr val="black">
                        <a:alpha val="30000"/>
                      </a:prstClr>
                    </a:solidFill>
                  </a:rPr>
                  <a:t>Tier 2</a:t>
                </a:r>
              </a:p>
              <a:p>
                <a:pPr algn="ctr" defTabSz="457200" eaLnBrk="1" fontAlgn="base" hangingPunct="1">
                  <a:lnSpc>
                    <a:spcPct val="85000"/>
                  </a:lnSpc>
                  <a:spcBef>
                    <a:spcPct val="0"/>
                  </a:spcBef>
                  <a:spcAft>
                    <a:spcPct val="0"/>
                  </a:spcAft>
                </a:pPr>
                <a:r>
                  <a:rPr lang="en-US" sz="2400" b="1" dirty="0">
                    <a:ln w="3175">
                      <a:solidFill>
                        <a:prstClr val="white"/>
                      </a:solidFill>
                    </a:ln>
                    <a:solidFill>
                      <a:prstClr val="black">
                        <a:alpha val="30000"/>
                      </a:prstClr>
                    </a:solidFill>
                  </a:rPr>
                  <a:t>Secondary Prevention (</a:t>
                </a:r>
                <a:r>
                  <a:rPr lang="en-US" sz="2400" b="1" dirty="0">
                    <a:ln w="3175">
                      <a:solidFill>
                        <a:prstClr val="white"/>
                      </a:solidFill>
                    </a:ln>
                    <a:solidFill>
                      <a:prstClr val="black">
                        <a:alpha val="30000"/>
                      </a:prstClr>
                    </a:solidFill>
                    <a:cs typeface="Arial" panose="020B0604020202020204" pitchFamily="34" charset="0"/>
                  </a:rPr>
                  <a:t>≈15%</a:t>
                </a:r>
                <a:r>
                  <a:rPr lang="en-US" sz="2400" b="1" dirty="0">
                    <a:ln w="3175">
                      <a:solidFill>
                        <a:prstClr val="white"/>
                      </a:solidFill>
                    </a:ln>
                    <a:solidFill>
                      <a:prstClr val="black">
                        <a:alpha val="30000"/>
                      </a:prstClr>
                    </a:solidFill>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alpha val="70000"/>
                        </a:prstClr>
                      </a:solidFill>
                    </a:ln>
                    <a:solidFill>
                      <a:prstClr val="black">
                        <a:alpha val="30000"/>
                      </a:prstClr>
                    </a:solidFill>
                  </a:rPr>
                  <a:t>Tier 1</a:t>
                </a:r>
              </a:p>
              <a:p>
                <a:pPr algn="ctr" defTabSz="457200" eaLnBrk="1" fontAlgn="base" hangingPunct="1">
                  <a:spcBef>
                    <a:spcPct val="0"/>
                  </a:spcBef>
                  <a:spcAft>
                    <a:spcPct val="0"/>
                  </a:spcAft>
                </a:pPr>
                <a:r>
                  <a:rPr lang="en-US" sz="2400" b="1" dirty="0">
                    <a:ln w="3175">
                      <a:solidFill>
                        <a:prstClr val="white">
                          <a:alpha val="70000"/>
                        </a:prstClr>
                      </a:solidFill>
                    </a:ln>
                    <a:solidFill>
                      <a:prstClr val="black">
                        <a:alpha val="30000"/>
                      </a:prstClr>
                    </a:solidFill>
                  </a:rPr>
                  <a:t>Primary Prevention (</a:t>
                </a:r>
                <a:r>
                  <a:rPr lang="en-US" sz="2400" b="1" dirty="0">
                    <a:ln w="3175">
                      <a:solidFill>
                        <a:prstClr val="white">
                          <a:alpha val="70000"/>
                        </a:prstClr>
                      </a:solidFill>
                    </a:ln>
                    <a:solidFill>
                      <a:prstClr val="black">
                        <a:alpha val="30000"/>
                      </a:prstClr>
                    </a:solidFill>
                    <a:cs typeface="Arial" panose="020B0604020202020204" pitchFamily="34" charset="0"/>
                  </a:rPr>
                  <a:t>≈80%</a:t>
                </a:r>
                <a:r>
                  <a:rPr lang="en-US" sz="2400" b="1" dirty="0">
                    <a:ln w="3175">
                      <a:solidFill>
                        <a:prstClr val="white">
                          <a:alpha val="70000"/>
                        </a:prstClr>
                      </a:solidFill>
                    </a:ln>
                    <a:solidFill>
                      <a:prstClr val="black">
                        <a:alpha val="30000"/>
                      </a:prstClr>
                    </a:solidFill>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78391"/>
              </a:xfrm>
              <a:prstGeom prst="rect">
                <a:avLst/>
              </a:prstGeom>
              <a:noFill/>
              <a:ln>
                <a:noFill/>
              </a:ln>
            </p:spPr>
            <p:txBody>
              <a:bodyPr wrap="square">
                <a:spAutoFit/>
              </a:bodyPr>
              <a:lstStyle/>
              <a:p>
                <a:pPr defTabSz="457200">
                  <a:tabLst>
                    <a:tab pos="1541463" algn="ctr"/>
                    <a:tab pos="2851150" algn="ctr"/>
                    <a:tab pos="4056063" algn="ctr"/>
                    <a:tab pos="5253038" algn="ctr"/>
                    <a:tab pos="6570663" algn="ctr"/>
                  </a:tabLst>
                  <a:defRPr/>
                </a:pPr>
                <a:r>
                  <a:rPr lang="en-US" sz="2400" b="1" dirty="0">
                    <a:solidFill>
                      <a:prstClr val="white">
                        <a:alpha val="30000"/>
                      </a:prstClr>
                    </a:solidFill>
                    <a:effectLst>
                      <a:outerShdw blurRad="38100" dist="38100" dir="2700000" algn="tl">
                        <a:srgbClr val="000000">
                          <a:alpha val="43137"/>
                        </a:srgbClr>
                      </a:outerShdw>
                    </a:effectLst>
                    <a:cs typeface="Arial" charset="0"/>
                  </a:rPr>
                  <a:t>	Academic	</a:t>
                </a:r>
                <a:r>
                  <a:rPr lang="en-US" sz="1200" b="1" dirty="0">
                    <a:solidFill>
                      <a:prstClr val="white">
                        <a:alpha val="30000"/>
                      </a:prstClr>
                    </a:solidFill>
                    <a:effectLst>
                      <a:outerShdw blurRad="38100" dist="38100" dir="2700000" algn="tl">
                        <a:srgbClr val="000000">
                          <a:alpha val="43137"/>
                        </a:srgbClr>
                      </a:outerShdw>
                    </a:effectLst>
                    <a:cs typeface="Arial" charset="0"/>
                  </a:rPr>
                  <a:t>◇</a:t>
                </a:r>
                <a:r>
                  <a:rPr lang="en-US" sz="2400" b="1" dirty="0">
                    <a:solidFill>
                      <a:prstClr val="white">
                        <a:alpha val="30000"/>
                      </a:prstClr>
                    </a:solidFill>
                    <a:effectLst>
                      <a:outerShdw blurRad="38100" dist="38100" dir="2700000" algn="tl">
                        <a:srgbClr val="000000">
                          <a:alpha val="43137"/>
                        </a:srgbClr>
                      </a:outerShdw>
                    </a:effectLst>
                    <a:cs typeface="Arial" charset="0"/>
                  </a:rPr>
                  <a:t>	Behavioral	</a:t>
                </a:r>
                <a:r>
                  <a:rPr lang="en-US" sz="1200" b="1" dirty="0">
                    <a:solidFill>
                      <a:prstClr val="white">
                        <a:alpha val="30000"/>
                      </a:prstClr>
                    </a:solidFill>
                    <a:effectLst>
                      <a:outerShdw blurRad="38100" dist="38100" dir="2700000" algn="tl">
                        <a:srgbClr val="000000">
                          <a:alpha val="43137"/>
                        </a:srgbClr>
                      </a:outerShdw>
                    </a:effectLst>
                    <a:cs typeface="Arial" charset="0"/>
                  </a:rPr>
                  <a:t>◇</a:t>
                </a:r>
                <a:r>
                  <a:rPr lang="en-US" sz="2400" b="1" dirty="0">
                    <a:solidFill>
                      <a:prstClr val="white">
                        <a:alpha val="30000"/>
                      </a:prstClr>
                    </a:solidFill>
                    <a:effectLst>
                      <a:outerShdw blurRad="38100" dist="38100" dir="2700000" algn="tl">
                        <a:srgbClr val="000000">
                          <a:alpha val="43137"/>
                        </a:srgbClr>
                      </a:outerShdw>
                    </a:effectLst>
                    <a:cs typeface="Arial" charset="0"/>
                  </a:rPr>
                  <a:t>	Social</a:t>
                </a:r>
              </a:p>
              <a:p>
                <a:pPr defTabSz="457200">
                  <a:lnSpc>
                    <a:spcPct val="75000"/>
                  </a:lnSpc>
                  <a:tabLst>
                    <a:tab pos="1541463" algn="ctr"/>
                    <a:tab pos="4056063" algn="ctr"/>
                    <a:tab pos="6570663" algn="ctr"/>
                  </a:tabLst>
                  <a:defRPr/>
                </a:pPr>
                <a:r>
                  <a:rPr lang="en-US" dirty="0">
                    <a:solidFill>
                      <a:prstClr val="black">
                        <a:lumMod val="85000"/>
                        <a:lumOff val="15000"/>
                        <a:alpha val="30000"/>
                      </a:prstClr>
                    </a:solidFill>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12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alpha val="70000"/>
                        </a:prstClr>
                      </a:solidFill>
                    </a:ln>
                    <a:solidFill>
                      <a:prstClr val="black">
                        <a:alpha val="30000"/>
                      </a:prstClr>
                    </a:solidFill>
                  </a:rPr>
                  <a:t>Tier 3</a:t>
                </a:r>
              </a:p>
              <a:p>
                <a:pPr algn="ctr" defTabSz="457200" eaLnBrk="1" fontAlgn="base" hangingPunct="1">
                  <a:lnSpc>
                    <a:spcPct val="75000"/>
                  </a:lnSpc>
                  <a:spcBef>
                    <a:spcPct val="0"/>
                  </a:spcBef>
                  <a:spcAft>
                    <a:spcPct val="0"/>
                  </a:spcAft>
                </a:pPr>
                <a:r>
                  <a:rPr lang="en-US" sz="2400" b="1" dirty="0">
                    <a:ln w="3175">
                      <a:solidFill>
                        <a:prstClr val="white">
                          <a:alpha val="70000"/>
                        </a:prstClr>
                      </a:solidFill>
                    </a:ln>
                    <a:solidFill>
                      <a:prstClr val="black">
                        <a:alpha val="30000"/>
                      </a:prstClr>
                    </a:solidFill>
                  </a:rPr>
                  <a:t>Tertiary Prevention  (</a:t>
                </a:r>
                <a:r>
                  <a:rPr lang="en-US" sz="2400" b="1" dirty="0">
                    <a:ln w="3175">
                      <a:solidFill>
                        <a:prstClr val="white">
                          <a:alpha val="70000"/>
                        </a:prstClr>
                      </a:solidFill>
                    </a:ln>
                    <a:solidFill>
                      <a:prstClr val="black">
                        <a:alpha val="30000"/>
                      </a:prstClr>
                    </a:solidFill>
                    <a:cs typeface="Arial" panose="020B0604020202020204" pitchFamily="34" charset="0"/>
                  </a:rPr>
                  <a:t>≈5%</a:t>
                </a:r>
                <a:r>
                  <a:rPr lang="en-US" sz="2400" b="1" dirty="0">
                    <a:ln w="3175">
                      <a:solidFill>
                        <a:prstClr val="white">
                          <a:alpha val="70000"/>
                        </a:prstClr>
                      </a:solidFill>
                    </a:ln>
                    <a:solidFill>
                      <a:prstClr val="black">
                        <a:alpha val="30000"/>
                      </a:prstClr>
                    </a:solidFill>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dirty="0">
                  <a:ln>
                    <a:noFill/>
                  </a:ln>
                  <a:solidFill>
                    <a:prstClr val="black">
                      <a:alpha val="30000"/>
                    </a:prstClr>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dirty="0">
                <a:ln>
                  <a:noFill/>
                </a:ln>
                <a:solidFill>
                  <a:prstClr val="black">
                    <a:alpha val="30000"/>
                  </a:prstClr>
                </a:solidFill>
                <a:effectLst/>
                <a:uLnTx/>
                <a:uFillTx/>
                <a:latin typeface="Calibri" pitchFamily="-109" charset="0"/>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defTabSz="457200"/>
              <a:r>
                <a:rPr lang="en-US" sz="2000" dirty="0">
                  <a:solidFill>
                    <a:prstClr val="black">
                      <a:alpha val="30000"/>
                    </a:prstClr>
                  </a:solidFill>
                </a:rPr>
                <a:t>(Lane, Kalberg, &amp; Menzies, 2009)</a:t>
              </a:r>
            </a:p>
          </p:txBody>
        </p:sp>
      </p:grpSp>
      <p:sp>
        <p:nvSpPr>
          <p:cNvPr id="20" name="Oval 19">
            <a:extLst>
              <a:ext uri="{FF2B5EF4-FFF2-40B4-BE49-F238E27FC236}">
                <a16:creationId xmlns:a16="http://schemas.microsoft.com/office/drawing/2014/main" id="{E415EB7A-6E2A-4B96-8A1D-E9BE10ADA351}"/>
              </a:ext>
            </a:extLst>
          </p:cNvPr>
          <p:cNvSpPr/>
          <p:nvPr/>
        </p:nvSpPr>
        <p:spPr>
          <a:xfrm>
            <a:off x="3750903" y="1997124"/>
            <a:ext cx="4511444" cy="1294021"/>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Title 3">
            <a:extLst>
              <a:ext uri="{FF2B5EF4-FFF2-40B4-BE49-F238E27FC236}">
                <a16:creationId xmlns:a16="http://schemas.microsoft.com/office/drawing/2014/main" id="{783CE57F-71B1-4358-B58C-DC0791103C30}"/>
              </a:ext>
            </a:extLst>
          </p:cNvPr>
          <p:cNvSpPr txBox="1">
            <a:spLocks/>
          </p:cNvSpPr>
          <p:nvPr/>
        </p:nvSpPr>
        <p:spPr>
          <a:xfrm>
            <a:off x="2952750" y="3561991"/>
            <a:ext cx="6286500" cy="689349"/>
          </a:xfrm>
          <a:prstGeom prst="rect">
            <a:avLst/>
          </a:prstGeom>
          <a:solidFill>
            <a:srgbClr val="FFFF00"/>
          </a:solidFill>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a:ea typeface="+mj-ea"/>
                <a:cs typeface="Times New Roman"/>
              </a:rPr>
              <a:t>Secondary (Tier 2) Intervention Grids</a:t>
            </a:r>
          </a:p>
        </p:txBody>
      </p:sp>
      <p:pic>
        <p:nvPicPr>
          <p:cNvPr id="24" name="Content Placeholder 8">
            <a:extLst>
              <a:ext uri="{FF2B5EF4-FFF2-40B4-BE49-F238E27FC236}">
                <a16:creationId xmlns:a16="http://schemas.microsoft.com/office/drawing/2014/main" id="{A0F7A601-2098-4FEE-953D-B8E4740EFB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523" y="1823013"/>
            <a:ext cx="3719518" cy="47709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75079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anim calcmode="lin" valueType="num">
                                      <p:cBhvr>
                                        <p:cTn id="12" dur="1000" fill="hold"/>
                                        <p:tgtEl>
                                          <p:spTgt spid="23"/>
                                        </p:tgtEl>
                                        <p:attrNameLst>
                                          <p:attrName>ppt_x</p:attrName>
                                        </p:attrNameLst>
                                      </p:cBhvr>
                                      <p:tavLst>
                                        <p:tav tm="0">
                                          <p:val>
                                            <p:strVal val="#ppt_x"/>
                                          </p:val>
                                        </p:tav>
                                        <p:tav tm="100000">
                                          <p:val>
                                            <p:strVal val="#ppt_x"/>
                                          </p:val>
                                        </p:tav>
                                      </p:tavLst>
                                    </p:anim>
                                    <p:anim calcmode="lin" valueType="num">
                                      <p:cBhvr>
                                        <p:cTn id="1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500" fill="hold"/>
                                        <p:tgtEl>
                                          <p:spTgt spid="24"/>
                                        </p:tgtEl>
                                        <p:attrNameLst>
                                          <p:attrName>ppt_x</p:attrName>
                                        </p:attrNameLst>
                                      </p:cBhvr>
                                      <p:tavLst>
                                        <p:tav tm="0">
                                          <p:val>
                                            <p:strVal val="#ppt_x"/>
                                          </p:val>
                                        </p:tav>
                                        <p:tav tm="100000">
                                          <p:val>
                                            <p:strVal val="#ppt_x"/>
                                          </p:val>
                                        </p:tav>
                                      </p:tavLst>
                                    </p:anim>
                                    <p:anim calcmode="lin" valueType="num">
                                      <p:cBhvr additive="base">
                                        <p:cTn id="1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036" y="0"/>
            <a:ext cx="10286998" cy="6858000"/>
          </a:xfrm>
          <a:prstGeom prst="rect">
            <a:avLst/>
          </a:prstGeom>
          <a:ln>
            <a:noFill/>
          </a:ln>
          <a:effectLst>
            <a:outerShdw blurRad="292100" dist="139700" dir="2700000" algn="tl" rotWithShape="0">
              <a:srgbClr val="333333">
                <a:alpha val="65000"/>
              </a:srgbClr>
            </a:outerShdw>
          </a:effectLst>
        </p:spPr>
      </p:pic>
      <p:pic>
        <p:nvPicPr>
          <p:cNvPr id="5"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15472" t="15569" r="15754" b="13110"/>
          <a:stretch/>
        </p:blipFill>
        <p:spPr>
          <a:xfrm>
            <a:off x="8617526" y="0"/>
            <a:ext cx="3574473" cy="24712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819144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794CE-F6DB-48FC-91BE-07A4F3C555D1}"/>
              </a:ext>
            </a:extLst>
          </p:cNvPr>
          <p:cNvSpPr>
            <a:spLocks noGrp="1"/>
          </p:cNvSpPr>
          <p:nvPr>
            <p:ph type="title"/>
          </p:nvPr>
        </p:nvSpPr>
        <p:spPr>
          <a:solidFill>
            <a:schemeClr val="accent5">
              <a:lumMod val="20000"/>
              <a:lumOff val="80000"/>
            </a:schemeClr>
          </a:solidFill>
          <a:effectLst/>
        </p:spPr>
        <p:txBody>
          <a:bodyPr anchor="ctr">
            <a:normAutofit/>
          </a:bodyPr>
          <a:lstStyle/>
          <a:p>
            <a:r>
              <a:rPr lang="en-US" sz="4000" dirty="0"/>
              <a:t>Sample Elementary Intervention Grid</a:t>
            </a:r>
          </a:p>
        </p:txBody>
      </p:sp>
      <p:graphicFrame>
        <p:nvGraphicFramePr>
          <p:cNvPr id="6" name="Table 5">
            <a:extLst>
              <a:ext uri="{FF2B5EF4-FFF2-40B4-BE49-F238E27FC236}">
                <a16:creationId xmlns:a16="http://schemas.microsoft.com/office/drawing/2014/main" id="{F1677AD4-2238-41EA-BC45-F56BED63F73D}"/>
              </a:ext>
            </a:extLst>
          </p:cNvPr>
          <p:cNvGraphicFramePr>
            <a:graphicFrameLocks noGrp="1"/>
          </p:cNvGraphicFramePr>
          <p:nvPr/>
        </p:nvGraphicFramePr>
        <p:xfrm>
          <a:off x="1648256" y="1783347"/>
          <a:ext cx="8758487" cy="4709529"/>
        </p:xfrm>
        <a:graphic>
          <a:graphicData uri="http://schemas.openxmlformats.org/drawingml/2006/table">
            <a:tbl>
              <a:tblPr firstRow="1" firstCol="1" bandRow="1"/>
              <a:tblGrid>
                <a:gridCol w="961682">
                  <a:extLst>
                    <a:ext uri="{9D8B030D-6E8A-4147-A177-3AD203B41FA5}">
                      <a16:colId xmlns:a16="http://schemas.microsoft.com/office/drawing/2014/main" val="1121491297"/>
                    </a:ext>
                  </a:extLst>
                </a:gridCol>
                <a:gridCol w="3268349">
                  <a:extLst>
                    <a:ext uri="{9D8B030D-6E8A-4147-A177-3AD203B41FA5}">
                      <a16:colId xmlns:a16="http://schemas.microsoft.com/office/drawing/2014/main" val="1347783190"/>
                    </a:ext>
                  </a:extLst>
                </a:gridCol>
                <a:gridCol w="1706088">
                  <a:extLst>
                    <a:ext uri="{9D8B030D-6E8A-4147-A177-3AD203B41FA5}">
                      <a16:colId xmlns:a16="http://schemas.microsoft.com/office/drawing/2014/main" val="4012927019"/>
                    </a:ext>
                  </a:extLst>
                </a:gridCol>
                <a:gridCol w="1563585">
                  <a:extLst>
                    <a:ext uri="{9D8B030D-6E8A-4147-A177-3AD203B41FA5}">
                      <a16:colId xmlns:a16="http://schemas.microsoft.com/office/drawing/2014/main" val="31471909"/>
                    </a:ext>
                  </a:extLst>
                </a:gridCol>
                <a:gridCol w="1258783">
                  <a:extLst>
                    <a:ext uri="{9D8B030D-6E8A-4147-A177-3AD203B41FA5}">
                      <a16:colId xmlns:a16="http://schemas.microsoft.com/office/drawing/2014/main" val="3507987618"/>
                    </a:ext>
                  </a:extLst>
                </a:gridCol>
              </a:tblGrid>
              <a:tr h="330355">
                <a:tc>
                  <a:txBody>
                    <a:bodyPr/>
                    <a:lstStyle/>
                    <a:p>
                      <a:pPr marL="0" marR="0" algn="ctr">
                        <a:lnSpc>
                          <a:spcPct val="107000"/>
                        </a:lnSpc>
                        <a:spcBef>
                          <a:spcPts val="0"/>
                        </a:spcBef>
                        <a:spcAft>
                          <a:spcPts val="0"/>
                        </a:spcAft>
                      </a:pPr>
                      <a:r>
                        <a:rPr lang="en-US" sz="1100" b="1" dirty="0">
                          <a:effectLst/>
                          <a:latin typeface="Times New Roman" panose="02020603050405020304" pitchFamily="18" charset="0"/>
                          <a:ea typeface="Times New Roman" panose="02020603050405020304" pitchFamily="18" charset="0"/>
                          <a:cs typeface="Times New Roman" panose="02020603050405020304" pitchFamily="18" charset="0"/>
                        </a:rPr>
                        <a:t>Support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688" marR="436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9EC3"/>
                    </a:solidFill>
                  </a:tcPr>
                </a:tc>
                <a:tc>
                  <a:txBody>
                    <a:bodyPr/>
                    <a:lstStyle/>
                    <a:p>
                      <a:pPr marL="0" marR="0" algn="ctr">
                        <a:lnSpc>
                          <a:spcPct val="107000"/>
                        </a:lnSpc>
                        <a:spcBef>
                          <a:spcPts val="0"/>
                        </a:spcBef>
                        <a:spcAft>
                          <a:spcPts val="0"/>
                        </a:spcAft>
                      </a:pPr>
                      <a:r>
                        <a:rPr lang="en-US"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Description</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688" marR="436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9EC3"/>
                    </a:solidFill>
                  </a:tcPr>
                </a:tc>
                <a:tc>
                  <a:txBody>
                    <a:bodyPr/>
                    <a:lstStyle/>
                    <a:p>
                      <a:pPr marL="0" marR="0" algn="ctr">
                        <a:lnSpc>
                          <a:spcPct val="107000"/>
                        </a:lnSpc>
                        <a:spcBef>
                          <a:spcPts val="0"/>
                        </a:spcBef>
                        <a:spcAft>
                          <a:spcPts val="0"/>
                        </a:spcAft>
                      </a:pPr>
                      <a:r>
                        <a:rPr lang="en-US"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School-wide Data:</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r>
                        <a:rPr lang="en-US"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Entry Criteria</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688" marR="436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9EC3"/>
                    </a:solidFill>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Data to Monitor Progress</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3688" marR="436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9EC3"/>
                    </a:solidFill>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Exit Criteria</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r>
                        <a:rPr lang="en-US" sz="11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3688" marR="436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9EC3"/>
                    </a:solidFill>
                  </a:tcPr>
                </a:tc>
                <a:extLst>
                  <a:ext uri="{0D108BD9-81ED-4DB2-BD59-A6C34878D82A}">
                    <a16:rowId xmlns:a16="http://schemas.microsoft.com/office/drawing/2014/main" val="2137383688"/>
                  </a:ext>
                </a:extLst>
              </a:tr>
              <a:tr h="4359580">
                <a:tc>
                  <a:txBody>
                    <a:bodyPr/>
                    <a:lstStyle/>
                    <a:p>
                      <a:pPr marL="0" marR="0">
                        <a:lnSpc>
                          <a:spcPct val="107000"/>
                        </a:lnSpc>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Direct Behavior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Rating (DBR) or Daily Behavior Report Card (DBRC)</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100"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688" marR="436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DBR is typically completed daily following specified observation period(s) (e.g., math intervention; ELA core instruction). The most appropriate rater is a person who can directly observe the student during the observation period, typically the teacher. DBR is used to monitor specific behaviors identified as relevant for the student and setting. For example, many DBRs monitor academic engagement, respect, and disruption as core school-based behavioral competencies, and may adapt or add a behavior based on the student’s specific needs. After each observation period, the rater uses the provided scale to indicate the degree to which the student displayed each behavior. When used as part of a Tier 2 intervention, the rater reminds the students of the expected behaviors prior beginning the observation. At the conclusion of each observation, the rater uses the provided scale to indicate the degree to which the student displayed each behavior. The rater meets briefly with the student to share the DBR rating, providing behavior specific praise and instructional feedback. Home-school communication procedures may be established (e.g., information is shared with parent/caregiver daily, with return acknowledgement and possible home consequences).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688" marR="436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b="1" dirty="0">
                          <a:effectLst/>
                          <a:latin typeface="Times New Roman" panose="02020603050405020304" pitchFamily="18" charset="0"/>
                          <a:ea typeface="Times New Roman" panose="02020603050405020304" pitchFamily="18" charset="0"/>
                          <a:cs typeface="Times New Roman" panose="02020603050405020304" pitchFamily="18" charset="0"/>
                        </a:rPr>
                        <a:t>Behavior</a:t>
                      </a:r>
                    </a:p>
                    <a:p>
                      <a:pPr marL="0" marR="0">
                        <a:lnSpc>
                          <a:spcPct val="107000"/>
                        </a:lnSpc>
                        <a:spcBef>
                          <a:spcPts val="0"/>
                        </a:spcBef>
                        <a:spcAft>
                          <a:spcPts val="0"/>
                        </a:spcAf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SRSS-E7 score: Moderate (4-8) and/or</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SRSS-I5 score: Moderate (2-3)</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600"/>
                        </a:spcBef>
                        <a:spcAft>
                          <a:spcPts val="600"/>
                        </a:spcAft>
                      </a:pPr>
                      <a:r>
                        <a:rPr lang="en-US" sz="1100" b="1" dirty="0">
                          <a:effectLst/>
                          <a:latin typeface="Times New Roman" panose="02020603050405020304" pitchFamily="18" charset="0"/>
                          <a:ea typeface="Times New Roman" panose="02020603050405020304" pitchFamily="18" charset="0"/>
                          <a:cs typeface="Times New Roman" panose="02020603050405020304" pitchFamily="18" charset="0"/>
                        </a:rPr>
                        <a:t>AND</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Evidence of teacher implementation of Ci3T primary (Tier 1) plan [treatment integrity: direct observation]</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600"/>
                        </a:spcBef>
                        <a:spcAft>
                          <a:spcPts val="600"/>
                        </a:spcAft>
                      </a:pPr>
                      <a:r>
                        <a:rPr lang="en-US" sz="1100" b="1" dirty="0">
                          <a:effectLst/>
                          <a:latin typeface="Times New Roman" panose="02020603050405020304" pitchFamily="18" charset="0"/>
                          <a:ea typeface="Times New Roman" panose="02020603050405020304" pitchFamily="18" charset="0"/>
                          <a:cs typeface="Times New Roman" panose="02020603050405020304" pitchFamily="18" charset="0"/>
                        </a:rPr>
                        <a:t>AND</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Parent permission, in accordance with district policy</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300"/>
                        </a:spcBef>
                        <a:spcAft>
                          <a:spcPts val="30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688" marR="436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b="1" dirty="0">
                          <a:effectLst/>
                          <a:latin typeface="Times New Roman" panose="02020603050405020304" pitchFamily="18" charset="0"/>
                          <a:ea typeface="Times New Roman" panose="02020603050405020304" pitchFamily="18" charset="0"/>
                          <a:cs typeface="Times New Roman" panose="02020603050405020304" pitchFamily="18" charset="0"/>
                        </a:rPr>
                        <a:t>Student measures</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Direct Behavior Rating (DBR; daily)</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1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100" b="1" dirty="0">
                          <a:effectLst/>
                          <a:latin typeface="Times New Roman" panose="02020603050405020304" pitchFamily="18" charset="0"/>
                          <a:ea typeface="Times New Roman" panose="02020603050405020304" pitchFamily="18" charset="0"/>
                          <a:cs typeface="Times New Roman" panose="02020603050405020304" pitchFamily="18" charset="0"/>
                        </a:rPr>
                        <a:t>Social validity</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Teacher: IRP-15</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Student: DBR Student Social Validity form/interview</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1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100" b="1" dirty="0">
                          <a:effectLst/>
                          <a:latin typeface="Times New Roman" panose="02020603050405020304" pitchFamily="18" charset="0"/>
                          <a:ea typeface="Times New Roman" panose="02020603050405020304" pitchFamily="18" charset="0"/>
                          <a:cs typeface="Times New Roman" panose="02020603050405020304" pitchFamily="18" charset="0"/>
                        </a:rPr>
                        <a:t>Treatment integrity</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DBR treatment integrity measure</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688" marR="436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17170" marR="0">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Student goals met for 10-12 weeks (team review of progress to determine)</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217170" marR="0">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SRSS-E7 and I5 scores are in the low risk category</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688" marR="436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2443635"/>
                  </a:ext>
                </a:extLst>
              </a:tr>
            </a:tbl>
          </a:graphicData>
        </a:graphic>
      </p:graphicFrame>
    </p:spTree>
    <p:extLst>
      <p:ext uri="{BB962C8B-B14F-4D97-AF65-F5344CB8AC3E}">
        <p14:creationId xmlns:p14="http://schemas.microsoft.com/office/powerpoint/2010/main" val="19997153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10" descr="Image result for amy briesch northeastern university">
            <a:extLst>
              <a:ext uri="{FF2B5EF4-FFF2-40B4-BE49-F238E27FC236}">
                <a16:creationId xmlns:a16="http://schemas.microsoft.com/office/drawing/2014/main" id="{9A929E5A-5B5D-46DD-A9C9-02D8CD347C6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612436" y="3667392"/>
            <a:ext cx="1051053" cy="1046808"/>
          </a:xfrm>
          <a:prstGeom prst="ellipse">
            <a:avLst/>
          </a:prstGeom>
          <a:extLst>
            <a:ext uri="{909E8E84-426E-40DD-AFC4-6F175D3DCCD1}">
              <a14:hiddenFill xmlns:a14="http://schemas.microsoft.com/office/drawing/2010/main">
                <a:solidFill>
                  <a:srgbClr val="FFFFFF"/>
                </a:solidFill>
              </a14:hiddenFill>
            </a:ext>
          </a:extLst>
        </p:spPr>
      </p:pic>
      <p:pic>
        <p:nvPicPr>
          <p:cNvPr id="39" name="Grant Allen"/>
          <p:cNvPicPr>
            <a:picLocks noChangeAspect="1"/>
          </p:cNvPicPr>
          <p:nvPr/>
        </p:nvPicPr>
        <p:blipFill rotWithShape="1">
          <a:blip r:embed="rId4" cstate="screen">
            <a:extLst>
              <a:ext uri="{28A0092B-C50C-407E-A947-70E740481C1C}">
                <a14:useLocalDpi xmlns:a14="http://schemas.microsoft.com/office/drawing/2010/main"/>
              </a:ext>
            </a:extLst>
          </a:blip>
          <a:srcRect r="7775"/>
          <a:stretch/>
        </p:blipFill>
        <p:spPr>
          <a:xfrm>
            <a:off x="8972670" y="2901753"/>
            <a:ext cx="984589" cy="1033272"/>
          </a:xfrm>
          <a:prstGeom prst="ellipse">
            <a:avLst/>
          </a:prstGeom>
        </p:spPr>
      </p:pic>
      <p:pic>
        <p:nvPicPr>
          <p:cNvPr id="42" name="Katie Lane">
            <a:extLst>
              <a:ext uri="{FF2B5EF4-FFF2-40B4-BE49-F238E27FC236}">
                <a16:creationId xmlns:a16="http://schemas.microsoft.com/office/drawing/2014/main" id="{A72AF21B-2A65-384B-A9A9-12AB267A8A7B}"/>
              </a:ext>
            </a:extLst>
          </p:cNvPr>
          <p:cNvPicPr>
            <a:picLocks/>
          </p:cNvPicPr>
          <p:nvPr/>
        </p:nvPicPr>
        <p:blipFill rotWithShape="1">
          <a:blip r:embed="rId5" cstate="screen">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a:ext>
            </a:extLst>
          </a:blip>
          <a:srcRect/>
          <a:stretch/>
        </p:blipFill>
        <p:spPr>
          <a:xfrm>
            <a:off x="7705505" y="1726524"/>
            <a:ext cx="1071355" cy="1072683"/>
          </a:xfrm>
          <a:prstGeom prst="ellipse">
            <a:avLst/>
          </a:prstGeom>
        </p:spPr>
      </p:pic>
      <p:pic>
        <p:nvPicPr>
          <p:cNvPr id="15" name="Map">
            <a:extLst>
              <a:ext uri="{FF2B5EF4-FFF2-40B4-BE49-F238E27FC236}">
                <a16:creationId xmlns:a16="http://schemas.microsoft.com/office/drawing/2014/main" id="{35C098EC-15A6-4DF6-926D-C14429B52E09}"/>
              </a:ext>
            </a:extLst>
          </p:cNvPr>
          <p:cNvPicPr>
            <a:picLocks noChangeAspect="1"/>
          </p:cNvPicPr>
          <p:nvPr/>
        </p:nvPicPr>
        <p:blipFill>
          <a:blip r:embed="rId7" cstate="screen">
            <a:alphaModFix amt="92000"/>
            <a:extLst>
              <a:ext uri="{28A0092B-C50C-407E-A947-70E740481C1C}">
                <a14:useLocalDpi xmlns:a14="http://schemas.microsoft.com/office/drawing/2010/main"/>
              </a:ext>
            </a:extLst>
          </a:blip>
          <a:stretch>
            <a:fillRect/>
          </a:stretch>
        </p:blipFill>
        <p:spPr>
          <a:xfrm>
            <a:off x="387926" y="838748"/>
            <a:ext cx="8620835" cy="5532400"/>
          </a:xfrm>
          <a:prstGeom prst="rect">
            <a:avLst/>
          </a:prstGeom>
        </p:spPr>
      </p:pic>
      <p:pic>
        <p:nvPicPr>
          <p:cNvPr id="3" name="Kristina Brown">
            <a:extLst>
              <a:ext uri="{FF2B5EF4-FFF2-40B4-BE49-F238E27FC236}">
                <a16:creationId xmlns:a16="http://schemas.microsoft.com/office/drawing/2014/main" id="{548731AF-4A74-48E7-8703-0F82F127E6F7}"/>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2679442" y="4557044"/>
            <a:ext cx="1024112" cy="1024112"/>
          </a:xfrm>
          <a:prstGeom prst="ellipse">
            <a:avLst/>
          </a:prstGeom>
        </p:spPr>
      </p:pic>
      <p:pic>
        <p:nvPicPr>
          <p:cNvPr id="44" name="Picture 12" descr="Image result for sandra chafouleas university of connecticut">
            <a:extLst>
              <a:ext uri="{FF2B5EF4-FFF2-40B4-BE49-F238E27FC236}">
                <a16:creationId xmlns:a16="http://schemas.microsoft.com/office/drawing/2014/main" id="{7053C13B-FE32-46A3-BF94-0419009064DF}"/>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533760" y="4460490"/>
            <a:ext cx="1061307" cy="1061307"/>
          </a:xfrm>
          <a:prstGeom prst="ellipse">
            <a:avLst/>
          </a:prstGeom>
          <a:extLst>
            <a:ext uri="{909E8E84-426E-40DD-AFC4-6F175D3DCCD1}">
              <a14:hiddenFill xmlns:a14="http://schemas.microsoft.com/office/drawing/2010/main">
                <a:solidFill>
                  <a:srgbClr val="FFFFFF"/>
                </a:solidFill>
              </a14:hiddenFill>
            </a:ext>
          </a:extLst>
        </p:spPr>
      </p:pic>
      <p:pic>
        <p:nvPicPr>
          <p:cNvPr id="5" name="Holly"/>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5651444" y="838124"/>
            <a:ext cx="1119584" cy="1124650"/>
          </a:xfrm>
          <a:prstGeom prst="ellipse">
            <a:avLst/>
          </a:prstGeom>
          <a:ln w="28575">
            <a:noFill/>
          </a:ln>
          <a:effectLst>
            <a:outerShdw blurRad="50800" dist="38100" dir="2700000" algn="tl" rotWithShape="0">
              <a:prstClr val="black">
                <a:alpha val="40000"/>
              </a:prstClr>
            </a:outerShdw>
          </a:effectLst>
        </p:spPr>
      </p:pic>
      <p:pic>
        <p:nvPicPr>
          <p:cNvPr id="6" name="Jemma"/>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7993546" y="161271"/>
            <a:ext cx="1132174" cy="1124649"/>
          </a:xfrm>
          <a:prstGeom prst="ellipse">
            <a:avLst/>
          </a:prstGeom>
          <a:ln w="28575">
            <a:noFill/>
          </a:ln>
          <a:effectLst>
            <a:outerShdw blurRad="50800" dist="38100" dir="2700000" algn="tl" rotWithShape="0">
              <a:prstClr val="black">
                <a:alpha val="40000"/>
              </a:prstClr>
            </a:outerShdw>
          </a:effectLst>
        </p:spPr>
      </p:pic>
      <p:pic>
        <p:nvPicPr>
          <p:cNvPr id="8" name="Robin"/>
          <p:cNvPicPr>
            <a:picLocks noChangeAspect="1"/>
          </p:cNvPicPr>
          <p:nvPr/>
        </p:nvPicPr>
        <p:blipFill rotWithShape="1">
          <a:blip r:embed="rId12" cstate="screen">
            <a:extLst>
              <a:ext uri="{28A0092B-C50C-407E-A947-70E740481C1C}">
                <a14:useLocalDpi xmlns:a14="http://schemas.microsoft.com/office/drawing/2010/main"/>
              </a:ext>
            </a:extLst>
          </a:blip>
          <a:srcRect r="-470"/>
          <a:stretch/>
        </p:blipFill>
        <p:spPr>
          <a:xfrm>
            <a:off x="9242679" y="170010"/>
            <a:ext cx="1132174" cy="1139906"/>
          </a:xfrm>
          <a:prstGeom prst="ellipse">
            <a:avLst/>
          </a:prstGeom>
          <a:ln w="28575">
            <a:noFill/>
          </a:ln>
          <a:effectLst>
            <a:outerShdw blurRad="50800" dist="38100" dir="2700000" algn="tl" rotWithShape="0">
              <a:prstClr val="black">
                <a:alpha val="40000"/>
              </a:prstClr>
            </a:outerShdw>
          </a:effectLst>
        </p:spPr>
      </p:pic>
      <p:pic>
        <p:nvPicPr>
          <p:cNvPr id="9" name="Meredith"/>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8477569" y="4813422"/>
            <a:ext cx="1024946" cy="1028700"/>
          </a:xfrm>
          <a:prstGeom prst="ellipse">
            <a:avLst/>
          </a:prstGeom>
        </p:spPr>
      </p:pic>
      <p:pic>
        <p:nvPicPr>
          <p:cNvPr id="11" name="Brenna Wood"/>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3822449" y="5683764"/>
            <a:ext cx="1050131" cy="1049694"/>
          </a:xfrm>
          <a:prstGeom prst="ellipse">
            <a:avLst/>
          </a:prstGeom>
        </p:spPr>
      </p:pic>
      <p:pic>
        <p:nvPicPr>
          <p:cNvPr id="12" name="Picture 11"/>
          <p:cNvPicPr>
            <a:picLocks noChangeAspect="1"/>
          </p:cNvPicPr>
          <p:nvPr/>
        </p:nvPicPr>
        <p:blipFill rotWithShape="1">
          <a:blip r:embed="rId15" cstate="screen">
            <a:extLst>
              <a:ext uri="{BEBA8EAE-BF5A-486C-A8C5-ECC9F3942E4B}">
                <a14:imgProps xmlns:a14="http://schemas.microsoft.com/office/drawing/2010/main">
                  <a14:imgLayer r:embed="rId16">
                    <a14:imgEffect>
                      <a14:brightnessContrast bright="20000"/>
                    </a14:imgEffect>
                  </a14:imgLayer>
                </a14:imgProps>
              </a:ext>
              <a:ext uri="{28A0092B-C50C-407E-A947-70E740481C1C}">
                <a14:useLocalDpi xmlns:a14="http://schemas.microsoft.com/office/drawing/2010/main"/>
              </a:ext>
            </a:extLst>
          </a:blip>
          <a:srcRect/>
          <a:stretch/>
        </p:blipFill>
        <p:spPr>
          <a:xfrm>
            <a:off x="1840458" y="5042710"/>
            <a:ext cx="1019170" cy="1028700"/>
          </a:xfrm>
          <a:prstGeom prst="ellipse">
            <a:avLst/>
          </a:prstGeom>
        </p:spPr>
      </p:pic>
      <p:pic>
        <p:nvPicPr>
          <p:cNvPr id="25" name="Cara"/>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9057054" y="5731889"/>
            <a:ext cx="1028700" cy="1028700"/>
          </a:xfrm>
          <a:prstGeom prst="ellipse">
            <a:avLst/>
          </a:prstGeom>
        </p:spPr>
      </p:pic>
      <p:pic>
        <p:nvPicPr>
          <p:cNvPr id="26" name="Mallory"/>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1394735" y="5915944"/>
            <a:ext cx="1022429" cy="1028700"/>
          </a:xfrm>
          <a:prstGeom prst="ellipse">
            <a:avLst/>
          </a:prstGeom>
        </p:spPr>
      </p:pic>
      <p:pic>
        <p:nvPicPr>
          <p:cNvPr id="27" name="Liane"/>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8028953" y="5608706"/>
            <a:ext cx="1025365" cy="1028700"/>
          </a:xfrm>
          <a:prstGeom prst="ellipse">
            <a:avLst/>
          </a:prstGeom>
        </p:spPr>
      </p:pic>
      <p:pic>
        <p:nvPicPr>
          <p:cNvPr id="28" name="Picture 27"/>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8532228" y="3815473"/>
            <a:ext cx="1022018" cy="1028700"/>
          </a:xfrm>
          <a:prstGeom prst="ellipse">
            <a:avLst/>
          </a:prstGeom>
        </p:spPr>
      </p:pic>
      <p:pic>
        <p:nvPicPr>
          <p:cNvPr id="29" name="David Royer"/>
          <p:cNvPicPr>
            <a:picLocks noChangeAspect="1"/>
          </p:cNvPicPr>
          <p:nvPr/>
        </p:nvPicPr>
        <p:blipFill>
          <a:blip r:embed="rId21" cstate="screen">
            <a:extLst>
              <a:ext uri="{28A0092B-C50C-407E-A947-70E740481C1C}">
                <a14:useLocalDpi xmlns:a14="http://schemas.microsoft.com/office/drawing/2010/main"/>
              </a:ext>
            </a:extLst>
          </a:blip>
          <a:srcRect/>
          <a:stretch/>
        </p:blipFill>
        <p:spPr>
          <a:xfrm>
            <a:off x="10941842" y="219605"/>
            <a:ext cx="1084952" cy="1084952"/>
          </a:xfrm>
          <a:prstGeom prst="ellipse">
            <a:avLst/>
          </a:prstGeom>
        </p:spPr>
      </p:pic>
      <p:pic>
        <p:nvPicPr>
          <p:cNvPr id="30" name="Eric Common"/>
          <p:cNvPicPr>
            <a:picLocks noChangeAspect="1"/>
          </p:cNvPicPr>
          <p:nvPr/>
        </p:nvPicPr>
        <p:blipFill rotWithShape="1">
          <a:blip r:embed="rId22" cstate="screen">
            <a:extLst>
              <a:ext uri="{28A0092B-C50C-407E-A947-70E740481C1C}">
                <a14:useLocalDpi xmlns:a14="http://schemas.microsoft.com/office/drawing/2010/main"/>
              </a:ext>
            </a:extLst>
          </a:blip>
          <a:srcRect/>
          <a:stretch/>
        </p:blipFill>
        <p:spPr>
          <a:xfrm>
            <a:off x="10636161" y="2013767"/>
            <a:ext cx="1032575" cy="1028700"/>
          </a:xfrm>
          <a:prstGeom prst="ellipse">
            <a:avLst/>
          </a:prstGeom>
        </p:spPr>
      </p:pic>
      <p:pic>
        <p:nvPicPr>
          <p:cNvPr id="31" name="Abbie" descr="BFF31EDF-3165-488C-BFA8-AD74709271BF@vanderbilt"/>
          <p:cNvPicPr>
            <a:picLocks noChangeAspect="1" noChangeArrowheads="1"/>
          </p:cNvPicPr>
          <p:nvPr/>
        </p:nvPicPr>
        <p:blipFill rotWithShape="1">
          <a:blip r:embed="rId23" cstate="screen">
            <a:extLst>
              <a:ext uri="{28A0092B-C50C-407E-A947-70E740481C1C}">
                <a14:useLocalDpi xmlns:a14="http://schemas.microsoft.com/office/drawing/2010/main"/>
              </a:ext>
            </a:extLst>
          </a:blip>
          <a:srcRect/>
          <a:stretch/>
        </p:blipFill>
        <p:spPr bwMode="auto">
          <a:xfrm>
            <a:off x="9859441" y="2937773"/>
            <a:ext cx="1009487" cy="101272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Nelson Brunsting"/>
          <p:cNvPicPr>
            <a:picLocks noChangeAspect="1"/>
          </p:cNvPicPr>
          <p:nvPr/>
        </p:nvPicPr>
        <p:blipFill rotWithShape="1">
          <a:blip r:embed="rId24" cstate="screen">
            <a:extLst>
              <a:ext uri="{28A0092B-C50C-407E-A947-70E740481C1C}">
                <a14:useLocalDpi xmlns:a14="http://schemas.microsoft.com/office/drawing/2010/main"/>
              </a:ext>
            </a:extLst>
          </a:blip>
          <a:srcRect/>
          <a:stretch/>
        </p:blipFill>
        <p:spPr>
          <a:xfrm>
            <a:off x="7952646" y="3049390"/>
            <a:ext cx="1024166" cy="1028700"/>
          </a:xfrm>
          <a:prstGeom prst="ellipse">
            <a:avLst/>
          </a:prstGeom>
        </p:spPr>
      </p:pic>
      <p:pic>
        <p:nvPicPr>
          <p:cNvPr id="33" name="Allison Bruhn"/>
          <p:cNvPicPr>
            <a:picLocks noChangeAspect="1"/>
          </p:cNvPicPr>
          <p:nvPr/>
        </p:nvPicPr>
        <p:blipFill rotWithShape="1">
          <a:blip r:embed="rId25" cstate="screen">
            <a:extLst>
              <a:ext uri="{28A0092B-C50C-407E-A947-70E740481C1C}">
                <a14:useLocalDpi xmlns:a14="http://schemas.microsoft.com/office/drawing/2010/main"/>
              </a:ext>
            </a:extLst>
          </a:blip>
          <a:srcRect/>
          <a:stretch/>
        </p:blipFill>
        <p:spPr>
          <a:xfrm>
            <a:off x="9740053" y="4813422"/>
            <a:ext cx="1034805" cy="1028700"/>
          </a:xfrm>
          <a:prstGeom prst="ellipse">
            <a:avLst/>
          </a:prstGeom>
        </p:spPr>
      </p:pic>
      <p:pic>
        <p:nvPicPr>
          <p:cNvPr id="34" name="Picture 33"/>
          <p:cNvPicPr>
            <a:picLocks noChangeAspect="1"/>
          </p:cNvPicPr>
          <p:nvPr/>
        </p:nvPicPr>
        <p:blipFill rotWithShape="1">
          <a:blip r:embed="rId26" cstate="screen">
            <a:extLst>
              <a:ext uri="{28A0092B-C50C-407E-A947-70E740481C1C}">
                <a14:useLocalDpi xmlns:a14="http://schemas.microsoft.com/office/drawing/2010/main"/>
              </a:ext>
            </a:extLst>
          </a:blip>
          <a:srcRect/>
          <a:stretch/>
        </p:blipFill>
        <p:spPr>
          <a:xfrm>
            <a:off x="10233931" y="5683764"/>
            <a:ext cx="1101422" cy="1099270"/>
          </a:xfrm>
          <a:prstGeom prst="ellipse">
            <a:avLst/>
          </a:prstGeom>
        </p:spPr>
      </p:pic>
      <p:pic>
        <p:nvPicPr>
          <p:cNvPr id="35" name="Kathryn Germe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6984560" y="5570374"/>
            <a:ext cx="1028700" cy="1028700"/>
          </a:xfrm>
          <a:prstGeom prst="ellipse">
            <a:avLst/>
          </a:prstGeom>
        </p:spPr>
      </p:pic>
      <p:sp>
        <p:nvSpPr>
          <p:cNvPr id="41" name="Oval 40">
            <a:extLst>
              <a:ext uri="{FF2B5EF4-FFF2-40B4-BE49-F238E27FC236}">
                <a16:creationId xmlns:a16="http://schemas.microsoft.com/office/drawing/2014/main" id="{F7382A68-D322-4888-AB64-2CF7AAB5EB58}"/>
              </a:ext>
            </a:extLst>
          </p:cNvPr>
          <p:cNvSpPr/>
          <p:nvPr/>
        </p:nvSpPr>
        <p:spPr>
          <a:xfrm>
            <a:off x="2704842" y="5767099"/>
            <a:ext cx="1024370" cy="1033272"/>
          </a:xfrm>
          <a:prstGeom prst="ellipse">
            <a:avLst/>
          </a:prstGeom>
          <a:blipFill dpi="0" rotWithShape="1">
            <a:blip r:embed="rId28" cstate="screen">
              <a:extLst>
                <a:ext uri="{BEBA8EAE-BF5A-486C-A8C5-ECC9F3942E4B}">
                  <a14:imgProps xmlns:a14="http://schemas.microsoft.com/office/drawing/2010/main">
                    <a14:imgLayer r:embed="rId29">
                      <a14:imgEffect>
                        <a14:brightnessContrast bright="20000" contrast="20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Paloma">
            <a:extLst>
              <a:ext uri="{FF2B5EF4-FFF2-40B4-BE49-F238E27FC236}">
                <a16:creationId xmlns:a16="http://schemas.microsoft.com/office/drawing/2014/main" id="{D32AE4B9-AFB7-4A32-A00D-1737D0DF8842}"/>
              </a:ext>
            </a:extLst>
          </p:cNvPr>
          <p:cNvSpPr/>
          <p:nvPr/>
        </p:nvSpPr>
        <p:spPr>
          <a:xfrm>
            <a:off x="8766729" y="1251783"/>
            <a:ext cx="1051053" cy="1053711"/>
          </a:xfrm>
          <a:prstGeom prst="ellipse">
            <a:avLst/>
          </a:prstGeom>
          <a:blipFill dpi="0" rotWithShape="1">
            <a:blip r:embed="rId30"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itle 1">
            <a:extLst>
              <a:ext uri="{FF2B5EF4-FFF2-40B4-BE49-F238E27FC236}">
                <a16:creationId xmlns:a16="http://schemas.microsoft.com/office/drawing/2014/main" id="{2EC53407-F724-4069-988F-FC0CFDFCD6FE}"/>
              </a:ext>
            </a:extLst>
          </p:cNvPr>
          <p:cNvSpPr txBox="1">
            <a:spLocks/>
          </p:cNvSpPr>
          <p:nvPr/>
        </p:nvSpPr>
        <p:spPr>
          <a:xfrm>
            <a:off x="149757" y="89694"/>
            <a:ext cx="4800795" cy="1325563"/>
          </a:xfrm>
          <a:prstGeom prst="rect">
            <a:avLst/>
          </a:prstGeom>
          <a:noFill/>
        </p:spPr>
        <p:txBody>
          <a:bodyPr vert="horz" lIns="91440" tIns="45720" rIns="91440" bIns="45720" rtlCol="0" anchor="ctr">
            <a:normAutofit fontScale="97500" lnSpcReduction="10000"/>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a:r>
              <a:rPr lang="en-US" altLang="en-US" sz="3100" b="1" dirty="0"/>
              <a:t>Implementing Ci3T Models: </a:t>
            </a:r>
            <a:br>
              <a:rPr lang="en-US" altLang="en-US" sz="3100" b="1" dirty="0"/>
            </a:br>
            <a:r>
              <a:rPr lang="en-US" altLang="en-US" sz="3100" b="1" dirty="0"/>
              <a:t>A Respectful Partnership</a:t>
            </a:r>
            <a:br>
              <a:rPr lang="en-US" altLang="en-US" sz="3600" b="1" dirty="0"/>
            </a:br>
            <a:endParaRPr lang="en-US" altLang="en-US" sz="3600" b="1" dirty="0">
              <a:solidFill>
                <a:srgbClr val="FF0000"/>
              </a:solidFill>
            </a:endParaRPr>
          </a:p>
        </p:txBody>
      </p:sp>
      <p:pic>
        <p:nvPicPr>
          <p:cNvPr id="13" name="Ashley"/>
          <p:cNvPicPr>
            <a:picLocks noChangeAspect="1"/>
          </p:cNvPicPr>
          <p:nvPr/>
        </p:nvPicPr>
        <p:blipFill rotWithShape="1">
          <a:blip r:embed="rId31" cstate="screen">
            <a:extLst>
              <a:ext uri="{28A0092B-C50C-407E-A947-70E740481C1C}">
                <a14:useLocalDpi xmlns:a14="http://schemas.microsoft.com/office/drawing/2010/main"/>
              </a:ext>
            </a:extLst>
          </a:blip>
          <a:srcRect/>
          <a:stretch/>
        </p:blipFill>
        <p:spPr>
          <a:xfrm>
            <a:off x="9534557" y="3911405"/>
            <a:ext cx="1035011" cy="1028700"/>
          </a:xfrm>
          <a:prstGeom prst="ellipse">
            <a:avLst/>
          </a:prstGeom>
        </p:spPr>
      </p:pic>
      <p:pic>
        <p:nvPicPr>
          <p:cNvPr id="10" name="Emily"/>
          <p:cNvPicPr>
            <a:picLocks noChangeAspect="1"/>
          </p:cNvPicPr>
          <p:nvPr/>
        </p:nvPicPr>
        <p:blipFill rotWithShape="1">
          <a:blip r:embed="rId32" cstate="screen">
            <a:extLst>
              <a:ext uri="{28A0092B-C50C-407E-A947-70E740481C1C}">
                <a14:useLocalDpi xmlns:a14="http://schemas.microsoft.com/office/drawing/2010/main"/>
              </a:ext>
            </a:extLst>
          </a:blip>
          <a:srcRect/>
          <a:stretch/>
        </p:blipFill>
        <p:spPr>
          <a:xfrm>
            <a:off x="10121882" y="914894"/>
            <a:ext cx="1028558" cy="1033272"/>
          </a:xfrm>
          <a:prstGeom prst="ellipse">
            <a:avLst/>
          </a:prstGeom>
        </p:spPr>
      </p:pic>
      <p:pic>
        <p:nvPicPr>
          <p:cNvPr id="40" name="Mark Buckman" descr="A person smiling for the camera&#10;&#10;Description automatically generated">
            <a:extLst>
              <a:ext uri="{FF2B5EF4-FFF2-40B4-BE49-F238E27FC236}">
                <a16:creationId xmlns:a16="http://schemas.microsoft.com/office/drawing/2014/main" id="{258D6A3E-349A-4701-B006-2049A7CE8D19}"/>
              </a:ext>
            </a:extLst>
          </p:cNvPr>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6812696" y="1383173"/>
            <a:ext cx="1044541" cy="1044541"/>
          </a:xfrm>
          <a:prstGeom prst="ellipse">
            <a:avLst/>
          </a:prstGeom>
        </p:spPr>
      </p:pic>
      <p:pic>
        <p:nvPicPr>
          <p:cNvPr id="7" name="Wendy"/>
          <p:cNvPicPr>
            <a:picLocks noChangeAspect="1"/>
          </p:cNvPicPr>
          <p:nvPr/>
        </p:nvPicPr>
        <p:blipFill rotWithShape="1">
          <a:blip r:embed="rId34" cstate="screen">
            <a:extLst>
              <a:ext uri="{28A0092B-C50C-407E-A947-70E740481C1C}">
                <a14:useLocalDpi xmlns:a14="http://schemas.microsoft.com/office/drawing/2010/main"/>
              </a:ext>
            </a:extLst>
          </a:blip>
          <a:srcRect/>
          <a:stretch/>
        </p:blipFill>
        <p:spPr>
          <a:xfrm>
            <a:off x="6633269" y="110387"/>
            <a:ext cx="1132960" cy="1124649"/>
          </a:xfrm>
          <a:prstGeom prst="ellipse">
            <a:avLst/>
          </a:prstGeom>
          <a:ln w="28575">
            <a:noFill/>
          </a:ln>
          <a:effectLst>
            <a:outerShdw blurRad="50800" dist="38100" dir="2700000" algn="tl" rotWithShape="0">
              <a:prstClr val="black">
                <a:alpha val="40000"/>
              </a:prstClr>
            </a:outerShdw>
          </a:effectLst>
        </p:spPr>
      </p:pic>
      <p:pic>
        <p:nvPicPr>
          <p:cNvPr id="49" name="Sara" descr="A person in a striped shirt and smiling at the camera&#10;&#10;Description automatically generated">
            <a:extLst>
              <a:ext uri="{FF2B5EF4-FFF2-40B4-BE49-F238E27FC236}">
                <a16:creationId xmlns:a16="http://schemas.microsoft.com/office/drawing/2014/main" id="{7F13DBB0-C83E-443F-840C-6261CF44AB38}"/>
              </a:ext>
            </a:extLst>
          </p:cNvPr>
          <p:cNvPicPr>
            <a:picLocks noChangeAspect="1"/>
          </p:cNvPicPr>
          <p:nvPr/>
        </p:nvPicPr>
        <p:blipFill rotWithShape="1">
          <a:blip r:embed="rId35" cstate="screen">
            <a:extLst>
              <a:ext uri="{28A0092B-C50C-407E-A947-70E740481C1C}">
                <a14:useLocalDpi xmlns:a14="http://schemas.microsoft.com/office/drawing/2010/main"/>
              </a:ext>
            </a:extLst>
          </a:blip>
          <a:srcRect/>
          <a:stretch/>
        </p:blipFill>
        <p:spPr>
          <a:xfrm>
            <a:off x="8240154" y="2061622"/>
            <a:ext cx="1033272" cy="1033272"/>
          </a:xfrm>
          <a:custGeom>
            <a:avLst/>
            <a:gdLst>
              <a:gd name="connsiteX0" fmla="*/ 1424793 w 2849586"/>
              <a:gd name="connsiteY0" fmla="*/ 0 h 2849586"/>
              <a:gd name="connsiteX1" fmla="*/ 2849586 w 2849586"/>
              <a:gd name="connsiteY1" fmla="*/ 1424793 h 2849586"/>
              <a:gd name="connsiteX2" fmla="*/ 1424793 w 2849586"/>
              <a:gd name="connsiteY2" fmla="*/ 2849586 h 2849586"/>
              <a:gd name="connsiteX3" fmla="*/ 0 w 2849586"/>
              <a:gd name="connsiteY3" fmla="*/ 1424793 h 2849586"/>
              <a:gd name="connsiteX4" fmla="*/ 1424793 w 2849586"/>
              <a:gd name="connsiteY4" fmla="*/ 0 h 2849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37" name="Melinda Leko">
            <a:extLst>
              <a:ext uri="{FF2B5EF4-FFF2-40B4-BE49-F238E27FC236}">
                <a16:creationId xmlns:a16="http://schemas.microsoft.com/office/drawing/2014/main" id="{2C01DB6C-7834-FD40-848B-93AA043BC354}"/>
              </a:ext>
            </a:extLst>
          </p:cNvPr>
          <p:cNvPicPr>
            <a:picLocks noChangeAspect="1"/>
          </p:cNvPicPr>
          <p:nvPr/>
        </p:nvPicPr>
        <p:blipFill>
          <a:blip r:embed="rId36">
            <a:extLst>
              <a:ext uri="{28A0092B-C50C-407E-A947-70E740481C1C}">
                <a14:useLocalDpi xmlns:a14="http://schemas.microsoft.com/office/drawing/2010/main"/>
              </a:ext>
            </a:extLst>
          </a:blip>
          <a:stretch>
            <a:fillRect/>
          </a:stretch>
        </p:blipFill>
        <p:spPr>
          <a:xfrm>
            <a:off x="9522465" y="1926447"/>
            <a:ext cx="1098646" cy="1098646"/>
          </a:xfrm>
          <a:prstGeom prst="ellipse">
            <a:avLst/>
          </a:prstGeom>
          <a:effectLst/>
        </p:spPr>
      </p:pic>
      <p:pic>
        <p:nvPicPr>
          <p:cNvPr id="50" name="Picture 49" descr="A person posing for the camera&#10;&#10;Description automatically generated">
            <a:extLst>
              <a:ext uri="{FF2B5EF4-FFF2-40B4-BE49-F238E27FC236}">
                <a16:creationId xmlns:a16="http://schemas.microsoft.com/office/drawing/2014/main" id="{99FC6371-7A5A-4D8D-8AA3-7222E1A51406}"/>
              </a:ext>
            </a:extLst>
          </p:cNvPr>
          <p:cNvPicPr>
            <a:picLocks noChangeAspect="1"/>
          </p:cNvPicPr>
          <p:nvPr/>
        </p:nvPicPr>
        <p:blipFill rotWithShape="1">
          <a:blip r:embed="rId37" cstate="screen">
            <a:extLst>
              <a:ext uri="{28A0092B-C50C-407E-A947-70E740481C1C}">
                <a14:useLocalDpi xmlns:a14="http://schemas.microsoft.com/office/drawing/2010/main"/>
              </a:ext>
            </a:extLst>
          </a:blip>
          <a:srcRect/>
          <a:stretch/>
        </p:blipFill>
        <p:spPr>
          <a:xfrm>
            <a:off x="5978505" y="5465311"/>
            <a:ext cx="1024128" cy="1024128"/>
          </a:xfrm>
          <a:custGeom>
            <a:avLst/>
            <a:gdLst>
              <a:gd name="connsiteX0" fmla="*/ 1424793 w 2849586"/>
              <a:gd name="connsiteY0" fmla="*/ 0 h 2849586"/>
              <a:gd name="connsiteX1" fmla="*/ 2849586 w 2849586"/>
              <a:gd name="connsiteY1" fmla="*/ 1424793 h 2849586"/>
              <a:gd name="connsiteX2" fmla="*/ 1424793 w 2849586"/>
              <a:gd name="connsiteY2" fmla="*/ 2849586 h 2849586"/>
              <a:gd name="connsiteX3" fmla="*/ 0 w 2849586"/>
              <a:gd name="connsiteY3" fmla="*/ 1424793 h 2849586"/>
              <a:gd name="connsiteX4" fmla="*/ 1424793 w 2849586"/>
              <a:gd name="connsiteY4" fmla="*/ 0 h 2849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51" name="Picture 6">
            <a:extLst>
              <a:ext uri="{FF2B5EF4-FFF2-40B4-BE49-F238E27FC236}">
                <a16:creationId xmlns:a16="http://schemas.microsoft.com/office/drawing/2014/main" id="{640C0C17-8BC8-4272-94A2-D4DE39C9A3C1}"/>
              </a:ext>
            </a:extLst>
          </p:cNvPr>
          <p:cNvPicPr>
            <a:picLocks noChangeAspect="1" noChangeArrowheads="1"/>
          </p:cNvPicPr>
          <p:nvPr/>
        </p:nvPicPr>
        <p:blipFill rotWithShape="1">
          <a:blip r:embed="rId38" cstate="screen">
            <a:extLst>
              <a:ext uri="{28A0092B-C50C-407E-A947-70E740481C1C}">
                <a14:useLocalDpi xmlns:a14="http://schemas.microsoft.com/office/drawing/2010/main"/>
              </a:ext>
            </a:extLst>
          </a:blip>
          <a:srcRect/>
          <a:stretch/>
        </p:blipFill>
        <p:spPr bwMode="auto">
          <a:xfrm>
            <a:off x="4579380" y="386220"/>
            <a:ext cx="1112883" cy="1143000"/>
          </a:xfrm>
          <a:custGeom>
            <a:avLst/>
            <a:gdLst>
              <a:gd name="connsiteX0" fmla="*/ 1424793 w 2849586"/>
              <a:gd name="connsiteY0" fmla="*/ 0 h 2849586"/>
              <a:gd name="connsiteX1" fmla="*/ 2849586 w 2849586"/>
              <a:gd name="connsiteY1" fmla="*/ 1424793 h 2849586"/>
              <a:gd name="connsiteX2" fmla="*/ 1424793 w 2849586"/>
              <a:gd name="connsiteY2" fmla="*/ 2849586 h 2849586"/>
              <a:gd name="connsiteX3" fmla="*/ 0 w 2849586"/>
              <a:gd name="connsiteY3" fmla="*/ 1424793 h 2849586"/>
              <a:gd name="connsiteX4" fmla="*/ 1424793 w 2849586"/>
              <a:gd name="connsiteY4" fmla="*/ 0 h 2849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sp>
        <p:nvSpPr>
          <p:cNvPr id="52" name="Rectangle 2">
            <a:extLst>
              <a:ext uri="{FF2B5EF4-FFF2-40B4-BE49-F238E27FC236}">
                <a16:creationId xmlns:a16="http://schemas.microsoft.com/office/drawing/2014/main" id="{4FB3E230-3727-4A6F-B58B-EDEF8AE27A71}"/>
              </a:ext>
            </a:extLst>
          </p:cNvPr>
          <p:cNvSpPr>
            <a:spLocks noChangeArrowheads="1"/>
          </p:cNvSpPr>
          <p:nvPr/>
        </p:nvSpPr>
        <p:spPr bwMode="auto">
          <a:xfrm>
            <a:off x="9194568" y="452639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4" name="Picture 53" descr="A group of people posing for the camera&#10;&#10;Description automatically generated">
            <a:extLst>
              <a:ext uri="{FF2B5EF4-FFF2-40B4-BE49-F238E27FC236}">
                <a16:creationId xmlns:a16="http://schemas.microsoft.com/office/drawing/2014/main" id="{0C617ADE-B26E-4E56-A840-81EC3D4773E1}"/>
              </a:ext>
            </a:extLst>
          </p:cNvPr>
          <p:cNvPicPr>
            <a:picLocks noChangeAspect="1"/>
          </p:cNvPicPr>
          <p:nvPr/>
        </p:nvPicPr>
        <p:blipFill rotWithShape="1">
          <a:blip r:embed="rId39" cstate="screen">
            <a:extLst>
              <a:ext uri="{28A0092B-C50C-407E-A947-70E740481C1C}">
                <a14:useLocalDpi xmlns:a14="http://schemas.microsoft.com/office/drawing/2010/main"/>
              </a:ext>
            </a:extLst>
          </a:blip>
          <a:srcRect/>
          <a:stretch/>
        </p:blipFill>
        <p:spPr>
          <a:xfrm>
            <a:off x="6468715" y="4485889"/>
            <a:ext cx="1068918" cy="1108763"/>
          </a:xfrm>
          <a:custGeom>
            <a:avLst/>
            <a:gdLst>
              <a:gd name="connsiteX0" fmla="*/ 1424793 w 2849586"/>
              <a:gd name="connsiteY0" fmla="*/ 0 h 2849586"/>
              <a:gd name="connsiteX1" fmla="*/ 2849586 w 2849586"/>
              <a:gd name="connsiteY1" fmla="*/ 1424793 h 2849586"/>
              <a:gd name="connsiteX2" fmla="*/ 1424793 w 2849586"/>
              <a:gd name="connsiteY2" fmla="*/ 2849586 h 2849586"/>
              <a:gd name="connsiteX3" fmla="*/ 0 w 2849586"/>
              <a:gd name="connsiteY3" fmla="*/ 1424793 h 2849586"/>
              <a:gd name="connsiteX4" fmla="*/ 1424793 w 2849586"/>
              <a:gd name="connsiteY4" fmla="*/ 0 h 2849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46" name="Picture 45" descr="A person wearing a blue shirt and smiling at the camera&#10;&#10;Description automatically generated">
            <a:extLst>
              <a:ext uri="{FF2B5EF4-FFF2-40B4-BE49-F238E27FC236}">
                <a16:creationId xmlns:a16="http://schemas.microsoft.com/office/drawing/2014/main" id="{7C69943B-6334-4557-977A-46F5F1128106}"/>
              </a:ext>
            </a:extLst>
          </p:cNvPr>
          <p:cNvPicPr>
            <a:picLocks noChangeAspect="1"/>
          </p:cNvPicPr>
          <p:nvPr/>
        </p:nvPicPr>
        <p:blipFill rotWithShape="1">
          <a:blip r:embed="rId40" cstate="hqprint">
            <a:extLst>
              <a:ext uri="{28A0092B-C50C-407E-A947-70E740481C1C}">
                <a14:useLocalDpi xmlns:a14="http://schemas.microsoft.com/office/drawing/2010/main" val="0"/>
              </a:ext>
            </a:extLst>
          </a:blip>
          <a:srcRect l="6285" r="24034"/>
          <a:stretch/>
        </p:blipFill>
        <p:spPr>
          <a:xfrm>
            <a:off x="4964041" y="5860911"/>
            <a:ext cx="1114046" cy="1064124"/>
          </a:xfrm>
          <a:prstGeom prst="flowChartConnector">
            <a:avLst/>
          </a:prstGeom>
        </p:spPr>
      </p:pic>
      <p:pic>
        <p:nvPicPr>
          <p:cNvPr id="45" name="Picture 10" descr="Image result for amy briesch northeastern university">
            <a:extLst>
              <a:ext uri="{FF2B5EF4-FFF2-40B4-BE49-F238E27FC236}">
                <a16:creationId xmlns:a16="http://schemas.microsoft.com/office/drawing/2014/main" id="{9A929E5A-5B5D-46DD-A9C9-02D8CD347C6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962882" y="3212817"/>
            <a:ext cx="1051053" cy="1046808"/>
          </a:xfrm>
          <a:prstGeom prst="ellipse">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58392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par>
                                <p:cTn id="23" presetID="3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 calcmode="lin" valueType="num">
                                      <p:cBhvr>
                                        <p:cTn id="27" dur="1000" fill="hold"/>
                                        <p:tgtEl>
                                          <p:spTgt spid="8"/>
                                        </p:tgtEl>
                                        <p:attrNameLst>
                                          <p:attrName>style.rotation</p:attrName>
                                        </p:attrNameLst>
                                      </p:cBhvr>
                                      <p:tavLst>
                                        <p:tav tm="0">
                                          <p:val>
                                            <p:fltVal val="90"/>
                                          </p:val>
                                        </p:tav>
                                        <p:tav tm="100000">
                                          <p:val>
                                            <p:fltVal val="0"/>
                                          </p:val>
                                        </p:tav>
                                      </p:tavLst>
                                    </p:anim>
                                    <p:animEffect transition="in" filter="fade">
                                      <p:cBhvr>
                                        <p:cTn id="28" dur="1000"/>
                                        <p:tgtEl>
                                          <p:spTgt spid="8"/>
                                        </p:tgtEl>
                                      </p:cBhvr>
                                    </p:animEffect>
                                  </p:childTnLst>
                                </p:cTn>
                              </p:par>
                              <p:par>
                                <p:cTn id="29" presetID="3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ppt_w</p:attrName>
                                        </p:attrNameLst>
                                      </p:cBhvr>
                                      <p:tavLst>
                                        <p:tav tm="0">
                                          <p:val>
                                            <p:fltVal val="0"/>
                                          </p:val>
                                        </p:tav>
                                        <p:tav tm="100000">
                                          <p:val>
                                            <p:strVal val="#ppt_w"/>
                                          </p:val>
                                        </p:tav>
                                      </p:tavLst>
                                    </p:anim>
                                    <p:anim calcmode="lin" valueType="num">
                                      <p:cBhvr>
                                        <p:cTn id="32" dur="1000" fill="hold"/>
                                        <p:tgtEl>
                                          <p:spTgt spid="10"/>
                                        </p:tgtEl>
                                        <p:attrNameLst>
                                          <p:attrName>ppt_h</p:attrName>
                                        </p:attrNameLst>
                                      </p:cBhvr>
                                      <p:tavLst>
                                        <p:tav tm="0">
                                          <p:val>
                                            <p:fltVal val="0"/>
                                          </p:val>
                                        </p:tav>
                                        <p:tav tm="100000">
                                          <p:val>
                                            <p:strVal val="#ppt_h"/>
                                          </p:val>
                                        </p:tav>
                                      </p:tavLst>
                                    </p:anim>
                                    <p:anim calcmode="lin" valueType="num">
                                      <p:cBhvr>
                                        <p:cTn id="33" dur="1000" fill="hold"/>
                                        <p:tgtEl>
                                          <p:spTgt spid="10"/>
                                        </p:tgtEl>
                                        <p:attrNameLst>
                                          <p:attrName>style.rotation</p:attrName>
                                        </p:attrNameLst>
                                      </p:cBhvr>
                                      <p:tavLst>
                                        <p:tav tm="0">
                                          <p:val>
                                            <p:fltVal val="90"/>
                                          </p:val>
                                        </p:tav>
                                        <p:tav tm="100000">
                                          <p:val>
                                            <p:fltVal val="0"/>
                                          </p:val>
                                        </p:tav>
                                      </p:tavLst>
                                    </p:anim>
                                    <p:animEffect transition="in" filter="fade">
                                      <p:cBhvr>
                                        <p:cTn id="34" dur="1000"/>
                                        <p:tgtEl>
                                          <p:spTgt spid="10"/>
                                        </p:tgtEl>
                                      </p:cBhvr>
                                    </p:animEffect>
                                  </p:childTnLst>
                                </p:cTn>
                              </p:par>
                              <p:par>
                                <p:cTn id="35" presetID="31"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1000" fill="hold"/>
                                        <p:tgtEl>
                                          <p:spTgt spid="29"/>
                                        </p:tgtEl>
                                        <p:attrNameLst>
                                          <p:attrName>ppt_w</p:attrName>
                                        </p:attrNameLst>
                                      </p:cBhvr>
                                      <p:tavLst>
                                        <p:tav tm="0">
                                          <p:val>
                                            <p:fltVal val="0"/>
                                          </p:val>
                                        </p:tav>
                                        <p:tav tm="100000">
                                          <p:val>
                                            <p:strVal val="#ppt_w"/>
                                          </p:val>
                                        </p:tav>
                                      </p:tavLst>
                                    </p:anim>
                                    <p:anim calcmode="lin" valueType="num">
                                      <p:cBhvr>
                                        <p:cTn id="38" dur="1000" fill="hold"/>
                                        <p:tgtEl>
                                          <p:spTgt spid="29"/>
                                        </p:tgtEl>
                                        <p:attrNameLst>
                                          <p:attrName>ppt_h</p:attrName>
                                        </p:attrNameLst>
                                      </p:cBhvr>
                                      <p:tavLst>
                                        <p:tav tm="0">
                                          <p:val>
                                            <p:fltVal val="0"/>
                                          </p:val>
                                        </p:tav>
                                        <p:tav tm="100000">
                                          <p:val>
                                            <p:strVal val="#ppt_h"/>
                                          </p:val>
                                        </p:tav>
                                      </p:tavLst>
                                    </p:anim>
                                    <p:anim calcmode="lin" valueType="num">
                                      <p:cBhvr>
                                        <p:cTn id="39" dur="1000" fill="hold"/>
                                        <p:tgtEl>
                                          <p:spTgt spid="29"/>
                                        </p:tgtEl>
                                        <p:attrNameLst>
                                          <p:attrName>style.rotation</p:attrName>
                                        </p:attrNameLst>
                                      </p:cBhvr>
                                      <p:tavLst>
                                        <p:tav tm="0">
                                          <p:val>
                                            <p:fltVal val="90"/>
                                          </p:val>
                                        </p:tav>
                                        <p:tav tm="100000">
                                          <p:val>
                                            <p:fltVal val="0"/>
                                          </p:val>
                                        </p:tav>
                                      </p:tavLst>
                                    </p:anim>
                                    <p:animEffect transition="in" filter="fade">
                                      <p:cBhvr>
                                        <p:cTn id="40" dur="1000"/>
                                        <p:tgtEl>
                                          <p:spTgt spid="29"/>
                                        </p:tgtEl>
                                      </p:cBhvr>
                                    </p:animEffect>
                                  </p:childTnLst>
                                </p:cTn>
                              </p:par>
                              <p:par>
                                <p:cTn id="41" presetID="31" presetClass="entr" presetSubtype="0"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p:cTn id="43" dur="1000" fill="hold"/>
                                        <p:tgtEl>
                                          <p:spTgt spid="30"/>
                                        </p:tgtEl>
                                        <p:attrNameLst>
                                          <p:attrName>ppt_w</p:attrName>
                                        </p:attrNameLst>
                                      </p:cBhvr>
                                      <p:tavLst>
                                        <p:tav tm="0">
                                          <p:val>
                                            <p:fltVal val="0"/>
                                          </p:val>
                                        </p:tav>
                                        <p:tav tm="100000">
                                          <p:val>
                                            <p:strVal val="#ppt_w"/>
                                          </p:val>
                                        </p:tav>
                                      </p:tavLst>
                                    </p:anim>
                                    <p:anim calcmode="lin" valueType="num">
                                      <p:cBhvr>
                                        <p:cTn id="44" dur="1000" fill="hold"/>
                                        <p:tgtEl>
                                          <p:spTgt spid="30"/>
                                        </p:tgtEl>
                                        <p:attrNameLst>
                                          <p:attrName>ppt_h</p:attrName>
                                        </p:attrNameLst>
                                      </p:cBhvr>
                                      <p:tavLst>
                                        <p:tav tm="0">
                                          <p:val>
                                            <p:fltVal val="0"/>
                                          </p:val>
                                        </p:tav>
                                        <p:tav tm="100000">
                                          <p:val>
                                            <p:strVal val="#ppt_h"/>
                                          </p:val>
                                        </p:tav>
                                      </p:tavLst>
                                    </p:anim>
                                    <p:anim calcmode="lin" valueType="num">
                                      <p:cBhvr>
                                        <p:cTn id="45" dur="1000" fill="hold"/>
                                        <p:tgtEl>
                                          <p:spTgt spid="30"/>
                                        </p:tgtEl>
                                        <p:attrNameLst>
                                          <p:attrName>style.rotation</p:attrName>
                                        </p:attrNameLst>
                                      </p:cBhvr>
                                      <p:tavLst>
                                        <p:tav tm="0">
                                          <p:val>
                                            <p:fltVal val="90"/>
                                          </p:val>
                                        </p:tav>
                                        <p:tav tm="100000">
                                          <p:val>
                                            <p:fltVal val="0"/>
                                          </p:val>
                                        </p:tav>
                                      </p:tavLst>
                                    </p:anim>
                                    <p:animEffect transition="in" filter="fade">
                                      <p:cBhvr>
                                        <p:cTn id="46" dur="1000"/>
                                        <p:tgtEl>
                                          <p:spTgt spid="30"/>
                                        </p:tgtEl>
                                      </p:cBhvr>
                                    </p:animEffect>
                                  </p:childTnLst>
                                </p:cTn>
                              </p:par>
                              <p:par>
                                <p:cTn id="47" presetID="31" presetClass="entr" presetSubtype="0" fill="hold" nodeType="with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1000" fill="hold"/>
                                        <p:tgtEl>
                                          <p:spTgt spid="9"/>
                                        </p:tgtEl>
                                        <p:attrNameLst>
                                          <p:attrName>ppt_w</p:attrName>
                                        </p:attrNameLst>
                                      </p:cBhvr>
                                      <p:tavLst>
                                        <p:tav tm="0">
                                          <p:val>
                                            <p:fltVal val="0"/>
                                          </p:val>
                                        </p:tav>
                                        <p:tav tm="100000">
                                          <p:val>
                                            <p:strVal val="#ppt_w"/>
                                          </p:val>
                                        </p:tav>
                                      </p:tavLst>
                                    </p:anim>
                                    <p:anim calcmode="lin" valueType="num">
                                      <p:cBhvr>
                                        <p:cTn id="50" dur="1000" fill="hold"/>
                                        <p:tgtEl>
                                          <p:spTgt spid="9"/>
                                        </p:tgtEl>
                                        <p:attrNameLst>
                                          <p:attrName>ppt_h</p:attrName>
                                        </p:attrNameLst>
                                      </p:cBhvr>
                                      <p:tavLst>
                                        <p:tav tm="0">
                                          <p:val>
                                            <p:fltVal val="0"/>
                                          </p:val>
                                        </p:tav>
                                        <p:tav tm="100000">
                                          <p:val>
                                            <p:strVal val="#ppt_h"/>
                                          </p:val>
                                        </p:tav>
                                      </p:tavLst>
                                    </p:anim>
                                    <p:anim calcmode="lin" valueType="num">
                                      <p:cBhvr>
                                        <p:cTn id="51" dur="1000" fill="hold"/>
                                        <p:tgtEl>
                                          <p:spTgt spid="9"/>
                                        </p:tgtEl>
                                        <p:attrNameLst>
                                          <p:attrName>style.rotation</p:attrName>
                                        </p:attrNameLst>
                                      </p:cBhvr>
                                      <p:tavLst>
                                        <p:tav tm="0">
                                          <p:val>
                                            <p:fltVal val="90"/>
                                          </p:val>
                                        </p:tav>
                                        <p:tav tm="100000">
                                          <p:val>
                                            <p:fltVal val="0"/>
                                          </p:val>
                                        </p:tav>
                                      </p:tavLst>
                                    </p:anim>
                                    <p:animEffect transition="in" filter="fade">
                                      <p:cBhvr>
                                        <p:cTn id="52" dur="1000"/>
                                        <p:tgtEl>
                                          <p:spTgt spid="9"/>
                                        </p:tgtEl>
                                      </p:cBhvr>
                                    </p:animEffect>
                                  </p:childTnLst>
                                </p:cTn>
                              </p:par>
                              <p:par>
                                <p:cTn id="53" presetID="31" presetClass="entr" presetSubtype="0" fill="hold" nodeType="withEffect">
                                  <p:stCondLst>
                                    <p:cond delay="0"/>
                                  </p:stCondLst>
                                  <p:childTnLst>
                                    <p:set>
                                      <p:cBhvr>
                                        <p:cTn id="54" dur="1" fill="hold">
                                          <p:stCondLst>
                                            <p:cond delay="0"/>
                                          </p:stCondLst>
                                        </p:cTn>
                                        <p:tgtEl>
                                          <p:spTgt spid="42"/>
                                        </p:tgtEl>
                                        <p:attrNameLst>
                                          <p:attrName>style.visibility</p:attrName>
                                        </p:attrNameLst>
                                      </p:cBhvr>
                                      <p:to>
                                        <p:strVal val="visible"/>
                                      </p:to>
                                    </p:set>
                                    <p:anim calcmode="lin" valueType="num">
                                      <p:cBhvr>
                                        <p:cTn id="55" dur="1000" fill="hold"/>
                                        <p:tgtEl>
                                          <p:spTgt spid="42"/>
                                        </p:tgtEl>
                                        <p:attrNameLst>
                                          <p:attrName>ppt_w</p:attrName>
                                        </p:attrNameLst>
                                      </p:cBhvr>
                                      <p:tavLst>
                                        <p:tav tm="0">
                                          <p:val>
                                            <p:fltVal val="0"/>
                                          </p:val>
                                        </p:tav>
                                        <p:tav tm="100000">
                                          <p:val>
                                            <p:strVal val="#ppt_w"/>
                                          </p:val>
                                        </p:tav>
                                      </p:tavLst>
                                    </p:anim>
                                    <p:anim calcmode="lin" valueType="num">
                                      <p:cBhvr>
                                        <p:cTn id="56" dur="1000" fill="hold"/>
                                        <p:tgtEl>
                                          <p:spTgt spid="42"/>
                                        </p:tgtEl>
                                        <p:attrNameLst>
                                          <p:attrName>ppt_h</p:attrName>
                                        </p:attrNameLst>
                                      </p:cBhvr>
                                      <p:tavLst>
                                        <p:tav tm="0">
                                          <p:val>
                                            <p:fltVal val="0"/>
                                          </p:val>
                                        </p:tav>
                                        <p:tav tm="100000">
                                          <p:val>
                                            <p:strVal val="#ppt_h"/>
                                          </p:val>
                                        </p:tav>
                                      </p:tavLst>
                                    </p:anim>
                                    <p:anim calcmode="lin" valueType="num">
                                      <p:cBhvr>
                                        <p:cTn id="57" dur="1000" fill="hold"/>
                                        <p:tgtEl>
                                          <p:spTgt spid="42"/>
                                        </p:tgtEl>
                                        <p:attrNameLst>
                                          <p:attrName>style.rotation</p:attrName>
                                        </p:attrNameLst>
                                      </p:cBhvr>
                                      <p:tavLst>
                                        <p:tav tm="0">
                                          <p:val>
                                            <p:fltVal val="90"/>
                                          </p:val>
                                        </p:tav>
                                        <p:tav tm="100000">
                                          <p:val>
                                            <p:fltVal val="0"/>
                                          </p:val>
                                        </p:tav>
                                      </p:tavLst>
                                    </p:anim>
                                    <p:animEffect transition="in" filter="fade">
                                      <p:cBhvr>
                                        <p:cTn id="58" dur="1000"/>
                                        <p:tgtEl>
                                          <p:spTgt spid="42"/>
                                        </p:tgtEl>
                                      </p:cBhvr>
                                    </p:animEffect>
                                  </p:childTnLst>
                                </p:cTn>
                              </p:par>
                              <p:par>
                                <p:cTn id="59" presetID="31" presetClass="entr" presetSubtype="0" fill="hold" nodeType="with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p:cTn id="61" dur="1000" fill="hold"/>
                                        <p:tgtEl>
                                          <p:spTgt spid="11"/>
                                        </p:tgtEl>
                                        <p:attrNameLst>
                                          <p:attrName>ppt_w</p:attrName>
                                        </p:attrNameLst>
                                      </p:cBhvr>
                                      <p:tavLst>
                                        <p:tav tm="0">
                                          <p:val>
                                            <p:fltVal val="0"/>
                                          </p:val>
                                        </p:tav>
                                        <p:tav tm="100000">
                                          <p:val>
                                            <p:strVal val="#ppt_w"/>
                                          </p:val>
                                        </p:tav>
                                      </p:tavLst>
                                    </p:anim>
                                    <p:anim calcmode="lin" valueType="num">
                                      <p:cBhvr>
                                        <p:cTn id="62" dur="1000" fill="hold"/>
                                        <p:tgtEl>
                                          <p:spTgt spid="11"/>
                                        </p:tgtEl>
                                        <p:attrNameLst>
                                          <p:attrName>ppt_h</p:attrName>
                                        </p:attrNameLst>
                                      </p:cBhvr>
                                      <p:tavLst>
                                        <p:tav tm="0">
                                          <p:val>
                                            <p:fltVal val="0"/>
                                          </p:val>
                                        </p:tav>
                                        <p:tav tm="100000">
                                          <p:val>
                                            <p:strVal val="#ppt_h"/>
                                          </p:val>
                                        </p:tav>
                                      </p:tavLst>
                                    </p:anim>
                                    <p:anim calcmode="lin" valueType="num">
                                      <p:cBhvr>
                                        <p:cTn id="63" dur="1000" fill="hold"/>
                                        <p:tgtEl>
                                          <p:spTgt spid="11"/>
                                        </p:tgtEl>
                                        <p:attrNameLst>
                                          <p:attrName>style.rotation</p:attrName>
                                        </p:attrNameLst>
                                      </p:cBhvr>
                                      <p:tavLst>
                                        <p:tav tm="0">
                                          <p:val>
                                            <p:fltVal val="90"/>
                                          </p:val>
                                        </p:tav>
                                        <p:tav tm="100000">
                                          <p:val>
                                            <p:fltVal val="0"/>
                                          </p:val>
                                        </p:tav>
                                      </p:tavLst>
                                    </p:anim>
                                    <p:animEffect transition="in" filter="fade">
                                      <p:cBhvr>
                                        <p:cTn id="64" dur="1000"/>
                                        <p:tgtEl>
                                          <p:spTgt spid="11"/>
                                        </p:tgtEl>
                                      </p:cBhvr>
                                    </p:animEffect>
                                  </p:childTnLst>
                                </p:cTn>
                              </p:par>
                              <p:par>
                                <p:cTn id="65" presetID="31" presetClass="entr" presetSubtype="0" fill="hold" nodeType="withEffect">
                                  <p:stCondLst>
                                    <p:cond delay="0"/>
                                  </p:stCondLst>
                                  <p:childTnLst>
                                    <p:set>
                                      <p:cBhvr>
                                        <p:cTn id="66" dur="1" fill="hold">
                                          <p:stCondLst>
                                            <p:cond delay="0"/>
                                          </p:stCondLst>
                                        </p:cTn>
                                        <p:tgtEl>
                                          <p:spTgt spid="32"/>
                                        </p:tgtEl>
                                        <p:attrNameLst>
                                          <p:attrName>style.visibility</p:attrName>
                                        </p:attrNameLst>
                                      </p:cBhvr>
                                      <p:to>
                                        <p:strVal val="visible"/>
                                      </p:to>
                                    </p:set>
                                    <p:anim calcmode="lin" valueType="num">
                                      <p:cBhvr>
                                        <p:cTn id="67" dur="1000" fill="hold"/>
                                        <p:tgtEl>
                                          <p:spTgt spid="32"/>
                                        </p:tgtEl>
                                        <p:attrNameLst>
                                          <p:attrName>ppt_w</p:attrName>
                                        </p:attrNameLst>
                                      </p:cBhvr>
                                      <p:tavLst>
                                        <p:tav tm="0">
                                          <p:val>
                                            <p:fltVal val="0"/>
                                          </p:val>
                                        </p:tav>
                                        <p:tav tm="100000">
                                          <p:val>
                                            <p:strVal val="#ppt_w"/>
                                          </p:val>
                                        </p:tav>
                                      </p:tavLst>
                                    </p:anim>
                                    <p:anim calcmode="lin" valueType="num">
                                      <p:cBhvr>
                                        <p:cTn id="68" dur="1000" fill="hold"/>
                                        <p:tgtEl>
                                          <p:spTgt spid="32"/>
                                        </p:tgtEl>
                                        <p:attrNameLst>
                                          <p:attrName>ppt_h</p:attrName>
                                        </p:attrNameLst>
                                      </p:cBhvr>
                                      <p:tavLst>
                                        <p:tav tm="0">
                                          <p:val>
                                            <p:fltVal val="0"/>
                                          </p:val>
                                        </p:tav>
                                        <p:tav tm="100000">
                                          <p:val>
                                            <p:strVal val="#ppt_h"/>
                                          </p:val>
                                        </p:tav>
                                      </p:tavLst>
                                    </p:anim>
                                    <p:anim calcmode="lin" valueType="num">
                                      <p:cBhvr>
                                        <p:cTn id="69" dur="1000" fill="hold"/>
                                        <p:tgtEl>
                                          <p:spTgt spid="32"/>
                                        </p:tgtEl>
                                        <p:attrNameLst>
                                          <p:attrName>style.rotation</p:attrName>
                                        </p:attrNameLst>
                                      </p:cBhvr>
                                      <p:tavLst>
                                        <p:tav tm="0">
                                          <p:val>
                                            <p:fltVal val="90"/>
                                          </p:val>
                                        </p:tav>
                                        <p:tav tm="100000">
                                          <p:val>
                                            <p:fltVal val="0"/>
                                          </p:val>
                                        </p:tav>
                                      </p:tavLst>
                                    </p:anim>
                                    <p:animEffect transition="in" filter="fade">
                                      <p:cBhvr>
                                        <p:cTn id="70" dur="1000"/>
                                        <p:tgtEl>
                                          <p:spTgt spid="32"/>
                                        </p:tgtEl>
                                      </p:cBhvr>
                                    </p:animEffect>
                                  </p:childTnLst>
                                </p:cTn>
                              </p:par>
                              <p:par>
                                <p:cTn id="71" presetID="31" presetClass="entr" presetSubtype="0" fill="hold" nodeType="withEffect">
                                  <p:stCondLst>
                                    <p:cond delay="0"/>
                                  </p:stCondLst>
                                  <p:childTnLst>
                                    <p:set>
                                      <p:cBhvr>
                                        <p:cTn id="72" dur="1" fill="hold">
                                          <p:stCondLst>
                                            <p:cond delay="0"/>
                                          </p:stCondLst>
                                        </p:cTn>
                                        <p:tgtEl>
                                          <p:spTgt spid="40"/>
                                        </p:tgtEl>
                                        <p:attrNameLst>
                                          <p:attrName>style.visibility</p:attrName>
                                        </p:attrNameLst>
                                      </p:cBhvr>
                                      <p:to>
                                        <p:strVal val="visible"/>
                                      </p:to>
                                    </p:set>
                                    <p:anim calcmode="lin" valueType="num">
                                      <p:cBhvr>
                                        <p:cTn id="73" dur="1000" fill="hold"/>
                                        <p:tgtEl>
                                          <p:spTgt spid="40"/>
                                        </p:tgtEl>
                                        <p:attrNameLst>
                                          <p:attrName>ppt_w</p:attrName>
                                        </p:attrNameLst>
                                      </p:cBhvr>
                                      <p:tavLst>
                                        <p:tav tm="0">
                                          <p:val>
                                            <p:fltVal val="0"/>
                                          </p:val>
                                        </p:tav>
                                        <p:tav tm="100000">
                                          <p:val>
                                            <p:strVal val="#ppt_w"/>
                                          </p:val>
                                        </p:tav>
                                      </p:tavLst>
                                    </p:anim>
                                    <p:anim calcmode="lin" valueType="num">
                                      <p:cBhvr>
                                        <p:cTn id="74" dur="1000" fill="hold"/>
                                        <p:tgtEl>
                                          <p:spTgt spid="40"/>
                                        </p:tgtEl>
                                        <p:attrNameLst>
                                          <p:attrName>ppt_h</p:attrName>
                                        </p:attrNameLst>
                                      </p:cBhvr>
                                      <p:tavLst>
                                        <p:tav tm="0">
                                          <p:val>
                                            <p:fltVal val="0"/>
                                          </p:val>
                                        </p:tav>
                                        <p:tav tm="100000">
                                          <p:val>
                                            <p:strVal val="#ppt_h"/>
                                          </p:val>
                                        </p:tav>
                                      </p:tavLst>
                                    </p:anim>
                                    <p:anim calcmode="lin" valueType="num">
                                      <p:cBhvr>
                                        <p:cTn id="75" dur="1000" fill="hold"/>
                                        <p:tgtEl>
                                          <p:spTgt spid="40"/>
                                        </p:tgtEl>
                                        <p:attrNameLst>
                                          <p:attrName>style.rotation</p:attrName>
                                        </p:attrNameLst>
                                      </p:cBhvr>
                                      <p:tavLst>
                                        <p:tav tm="0">
                                          <p:val>
                                            <p:fltVal val="90"/>
                                          </p:val>
                                        </p:tav>
                                        <p:tav tm="100000">
                                          <p:val>
                                            <p:fltVal val="0"/>
                                          </p:val>
                                        </p:tav>
                                      </p:tavLst>
                                    </p:anim>
                                    <p:animEffect transition="in" filter="fade">
                                      <p:cBhvr>
                                        <p:cTn id="76" dur="1000"/>
                                        <p:tgtEl>
                                          <p:spTgt spid="40"/>
                                        </p:tgtEl>
                                      </p:cBhvr>
                                    </p:animEffect>
                                  </p:childTnLst>
                                </p:cTn>
                              </p:par>
                              <p:par>
                                <p:cTn id="77" presetID="31" presetClass="entr" presetSubtype="0" fill="hold" grpId="0" nodeType="withEffect">
                                  <p:stCondLst>
                                    <p:cond delay="0"/>
                                  </p:stCondLst>
                                  <p:childTnLst>
                                    <p:set>
                                      <p:cBhvr>
                                        <p:cTn id="78" dur="1" fill="hold">
                                          <p:stCondLst>
                                            <p:cond delay="0"/>
                                          </p:stCondLst>
                                        </p:cTn>
                                        <p:tgtEl>
                                          <p:spTgt spid="36"/>
                                        </p:tgtEl>
                                        <p:attrNameLst>
                                          <p:attrName>style.visibility</p:attrName>
                                        </p:attrNameLst>
                                      </p:cBhvr>
                                      <p:to>
                                        <p:strVal val="visible"/>
                                      </p:to>
                                    </p:set>
                                    <p:anim calcmode="lin" valueType="num">
                                      <p:cBhvr>
                                        <p:cTn id="79" dur="1000" fill="hold"/>
                                        <p:tgtEl>
                                          <p:spTgt spid="36"/>
                                        </p:tgtEl>
                                        <p:attrNameLst>
                                          <p:attrName>ppt_w</p:attrName>
                                        </p:attrNameLst>
                                      </p:cBhvr>
                                      <p:tavLst>
                                        <p:tav tm="0">
                                          <p:val>
                                            <p:fltVal val="0"/>
                                          </p:val>
                                        </p:tav>
                                        <p:tav tm="100000">
                                          <p:val>
                                            <p:strVal val="#ppt_w"/>
                                          </p:val>
                                        </p:tav>
                                      </p:tavLst>
                                    </p:anim>
                                    <p:anim calcmode="lin" valueType="num">
                                      <p:cBhvr>
                                        <p:cTn id="80" dur="1000" fill="hold"/>
                                        <p:tgtEl>
                                          <p:spTgt spid="36"/>
                                        </p:tgtEl>
                                        <p:attrNameLst>
                                          <p:attrName>ppt_h</p:attrName>
                                        </p:attrNameLst>
                                      </p:cBhvr>
                                      <p:tavLst>
                                        <p:tav tm="0">
                                          <p:val>
                                            <p:fltVal val="0"/>
                                          </p:val>
                                        </p:tav>
                                        <p:tav tm="100000">
                                          <p:val>
                                            <p:strVal val="#ppt_h"/>
                                          </p:val>
                                        </p:tav>
                                      </p:tavLst>
                                    </p:anim>
                                    <p:anim calcmode="lin" valueType="num">
                                      <p:cBhvr>
                                        <p:cTn id="81" dur="1000" fill="hold"/>
                                        <p:tgtEl>
                                          <p:spTgt spid="36"/>
                                        </p:tgtEl>
                                        <p:attrNameLst>
                                          <p:attrName>style.rotation</p:attrName>
                                        </p:attrNameLst>
                                      </p:cBhvr>
                                      <p:tavLst>
                                        <p:tav tm="0">
                                          <p:val>
                                            <p:fltVal val="90"/>
                                          </p:val>
                                        </p:tav>
                                        <p:tav tm="100000">
                                          <p:val>
                                            <p:fltVal val="0"/>
                                          </p:val>
                                        </p:tav>
                                      </p:tavLst>
                                    </p:anim>
                                    <p:animEffect transition="in" filter="fade">
                                      <p:cBhvr>
                                        <p:cTn id="82" dur="1000"/>
                                        <p:tgtEl>
                                          <p:spTgt spid="36"/>
                                        </p:tgtEl>
                                      </p:cBhvr>
                                    </p:animEffect>
                                  </p:childTnLst>
                                </p:cTn>
                              </p:par>
                              <p:par>
                                <p:cTn id="83" presetID="31" presetClass="entr" presetSubtype="0" fill="hold" nodeType="withEffect">
                                  <p:stCondLst>
                                    <p:cond delay="0"/>
                                  </p:stCondLst>
                                  <p:childTnLst>
                                    <p:set>
                                      <p:cBhvr>
                                        <p:cTn id="84" dur="1" fill="hold">
                                          <p:stCondLst>
                                            <p:cond delay="0"/>
                                          </p:stCondLst>
                                        </p:cTn>
                                        <p:tgtEl>
                                          <p:spTgt spid="12"/>
                                        </p:tgtEl>
                                        <p:attrNameLst>
                                          <p:attrName>style.visibility</p:attrName>
                                        </p:attrNameLst>
                                      </p:cBhvr>
                                      <p:to>
                                        <p:strVal val="visible"/>
                                      </p:to>
                                    </p:set>
                                    <p:anim calcmode="lin" valueType="num">
                                      <p:cBhvr>
                                        <p:cTn id="85" dur="1000" fill="hold"/>
                                        <p:tgtEl>
                                          <p:spTgt spid="12"/>
                                        </p:tgtEl>
                                        <p:attrNameLst>
                                          <p:attrName>ppt_w</p:attrName>
                                        </p:attrNameLst>
                                      </p:cBhvr>
                                      <p:tavLst>
                                        <p:tav tm="0">
                                          <p:val>
                                            <p:fltVal val="0"/>
                                          </p:val>
                                        </p:tav>
                                        <p:tav tm="100000">
                                          <p:val>
                                            <p:strVal val="#ppt_w"/>
                                          </p:val>
                                        </p:tav>
                                      </p:tavLst>
                                    </p:anim>
                                    <p:anim calcmode="lin" valueType="num">
                                      <p:cBhvr>
                                        <p:cTn id="86" dur="1000" fill="hold"/>
                                        <p:tgtEl>
                                          <p:spTgt spid="12"/>
                                        </p:tgtEl>
                                        <p:attrNameLst>
                                          <p:attrName>ppt_h</p:attrName>
                                        </p:attrNameLst>
                                      </p:cBhvr>
                                      <p:tavLst>
                                        <p:tav tm="0">
                                          <p:val>
                                            <p:fltVal val="0"/>
                                          </p:val>
                                        </p:tav>
                                        <p:tav tm="100000">
                                          <p:val>
                                            <p:strVal val="#ppt_h"/>
                                          </p:val>
                                        </p:tav>
                                      </p:tavLst>
                                    </p:anim>
                                    <p:anim calcmode="lin" valueType="num">
                                      <p:cBhvr>
                                        <p:cTn id="87" dur="1000" fill="hold"/>
                                        <p:tgtEl>
                                          <p:spTgt spid="12"/>
                                        </p:tgtEl>
                                        <p:attrNameLst>
                                          <p:attrName>style.rotation</p:attrName>
                                        </p:attrNameLst>
                                      </p:cBhvr>
                                      <p:tavLst>
                                        <p:tav tm="0">
                                          <p:val>
                                            <p:fltVal val="90"/>
                                          </p:val>
                                        </p:tav>
                                        <p:tav tm="100000">
                                          <p:val>
                                            <p:fltVal val="0"/>
                                          </p:val>
                                        </p:tav>
                                      </p:tavLst>
                                    </p:anim>
                                    <p:animEffect transition="in" filter="fade">
                                      <p:cBhvr>
                                        <p:cTn id="88" dur="1000"/>
                                        <p:tgtEl>
                                          <p:spTgt spid="12"/>
                                        </p:tgtEl>
                                      </p:cBhvr>
                                    </p:animEffect>
                                  </p:childTnLst>
                                </p:cTn>
                              </p:par>
                              <p:par>
                                <p:cTn id="89" presetID="31" presetClass="entr" presetSubtype="0" fill="hold" nodeType="withEffect">
                                  <p:stCondLst>
                                    <p:cond delay="0"/>
                                  </p:stCondLst>
                                  <p:childTnLst>
                                    <p:set>
                                      <p:cBhvr>
                                        <p:cTn id="90" dur="1" fill="hold">
                                          <p:stCondLst>
                                            <p:cond delay="0"/>
                                          </p:stCondLst>
                                        </p:cTn>
                                        <p:tgtEl>
                                          <p:spTgt spid="13"/>
                                        </p:tgtEl>
                                        <p:attrNameLst>
                                          <p:attrName>style.visibility</p:attrName>
                                        </p:attrNameLst>
                                      </p:cBhvr>
                                      <p:to>
                                        <p:strVal val="visible"/>
                                      </p:to>
                                    </p:set>
                                    <p:anim calcmode="lin" valueType="num">
                                      <p:cBhvr>
                                        <p:cTn id="91" dur="1000" fill="hold"/>
                                        <p:tgtEl>
                                          <p:spTgt spid="13"/>
                                        </p:tgtEl>
                                        <p:attrNameLst>
                                          <p:attrName>ppt_w</p:attrName>
                                        </p:attrNameLst>
                                      </p:cBhvr>
                                      <p:tavLst>
                                        <p:tav tm="0">
                                          <p:val>
                                            <p:fltVal val="0"/>
                                          </p:val>
                                        </p:tav>
                                        <p:tav tm="100000">
                                          <p:val>
                                            <p:strVal val="#ppt_w"/>
                                          </p:val>
                                        </p:tav>
                                      </p:tavLst>
                                    </p:anim>
                                    <p:anim calcmode="lin" valueType="num">
                                      <p:cBhvr>
                                        <p:cTn id="92" dur="1000" fill="hold"/>
                                        <p:tgtEl>
                                          <p:spTgt spid="13"/>
                                        </p:tgtEl>
                                        <p:attrNameLst>
                                          <p:attrName>ppt_h</p:attrName>
                                        </p:attrNameLst>
                                      </p:cBhvr>
                                      <p:tavLst>
                                        <p:tav tm="0">
                                          <p:val>
                                            <p:fltVal val="0"/>
                                          </p:val>
                                        </p:tav>
                                        <p:tav tm="100000">
                                          <p:val>
                                            <p:strVal val="#ppt_h"/>
                                          </p:val>
                                        </p:tav>
                                      </p:tavLst>
                                    </p:anim>
                                    <p:anim calcmode="lin" valueType="num">
                                      <p:cBhvr>
                                        <p:cTn id="93" dur="1000" fill="hold"/>
                                        <p:tgtEl>
                                          <p:spTgt spid="13"/>
                                        </p:tgtEl>
                                        <p:attrNameLst>
                                          <p:attrName>style.rotation</p:attrName>
                                        </p:attrNameLst>
                                      </p:cBhvr>
                                      <p:tavLst>
                                        <p:tav tm="0">
                                          <p:val>
                                            <p:fltVal val="90"/>
                                          </p:val>
                                        </p:tav>
                                        <p:tav tm="100000">
                                          <p:val>
                                            <p:fltVal val="0"/>
                                          </p:val>
                                        </p:tav>
                                      </p:tavLst>
                                    </p:anim>
                                    <p:animEffect transition="in" filter="fade">
                                      <p:cBhvr>
                                        <p:cTn id="94" dur="1000"/>
                                        <p:tgtEl>
                                          <p:spTgt spid="13"/>
                                        </p:tgtEl>
                                      </p:cBhvr>
                                    </p:animEffect>
                                  </p:childTnLst>
                                </p:cTn>
                              </p:par>
                              <p:par>
                                <p:cTn id="95" presetID="31" presetClass="entr" presetSubtype="0" fill="hold" nodeType="withEffect">
                                  <p:stCondLst>
                                    <p:cond delay="0"/>
                                  </p:stCondLst>
                                  <p:childTnLst>
                                    <p:set>
                                      <p:cBhvr>
                                        <p:cTn id="96" dur="1" fill="hold">
                                          <p:stCondLst>
                                            <p:cond delay="0"/>
                                          </p:stCondLst>
                                        </p:cTn>
                                        <p:tgtEl>
                                          <p:spTgt spid="25"/>
                                        </p:tgtEl>
                                        <p:attrNameLst>
                                          <p:attrName>style.visibility</p:attrName>
                                        </p:attrNameLst>
                                      </p:cBhvr>
                                      <p:to>
                                        <p:strVal val="visible"/>
                                      </p:to>
                                    </p:set>
                                    <p:anim calcmode="lin" valueType="num">
                                      <p:cBhvr>
                                        <p:cTn id="97" dur="1000" fill="hold"/>
                                        <p:tgtEl>
                                          <p:spTgt spid="25"/>
                                        </p:tgtEl>
                                        <p:attrNameLst>
                                          <p:attrName>ppt_w</p:attrName>
                                        </p:attrNameLst>
                                      </p:cBhvr>
                                      <p:tavLst>
                                        <p:tav tm="0">
                                          <p:val>
                                            <p:fltVal val="0"/>
                                          </p:val>
                                        </p:tav>
                                        <p:tav tm="100000">
                                          <p:val>
                                            <p:strVal val="#ppt_w"/>
                                          </p:val>
                                        </p:tav>
                                      </p:tavLst>
                                    </p:anim>
                                    <p:anim calcmode="lin" valueType="num">
                                      <p:cBhvr>
                                        <p:cTn id="98" dur="1000" fill="hold"/>
                                        <p:tgtEl>
                                          <p:spTgt spid="25"/>
                                        </p:tgtEl>
                                        <p:attrNameLst>
                                          <p:attrName>ppt_h</p:attrName>
                                        </p:attrNameLst>
                                      </p:cBhvr>
                                      <p:tavLst>
                                        <p:tav tm="0">
                                          <p:val>
                                            <p:fltVal val="0"/>
                                          </p:val>
                                        </p:tav>
                                        <p:tav tm="100000">
                                          <p:val>
                                            <p:strVal val="#ppt_h"/>
                                          </p:val>
                                        </p:tav>
                                      </p:tavLst>
                                    </p:anim>
                                    <p:anim calcmode="lin" valueType="num">
                                      <p:cBhvr>
                                        <p:cTn id="99" dur="1000" fill="hold"/>
                                        <p:tgtEl>
                                          <p:spTgt spid="25"/>
                                        </p:tgtEl>
                                        <p:attrNameLst>
                                          <p:attrName>style.rotation</p:attrName>
                                        </p:attrNameLst>
                                      </p:cBhvr>
                                      <p:tavLst>
                                        <p:tav tm="0">
                                          <p:val>
                                            <p:fltVal val="90"/>
                                          </p:val>
                                        </p:tav>
                                        <p:tav tm="100000">
                                          <p:val>
                                            <p:fltVal val="0"/>
                                          </p:val>
                                        </p:tav>
                                      </p:tavLst>
                                    </p:anim>
                                    <p:animEffect transition="in" filter="fade">
                                      <p:cBhvr>
                                        <p:cTn id="100" dur="1000"/>
                                        <p:tgtEl>
                                          <p:spTgt spid="25"/>
                                        </p:tgtEl>
                                      </p:cBhvr>
                                    </p:animEffect>
                                  </p:childTnLst>
                                </p:cTn>
                              </p:par>
                              <p:par>
                                <p:cTn id="101" presetID="31" presetClass="entr" presetSubtype="0" fill="hold" nodeType="withEffect">
                                  <p:stCondLst>
                                    <p:cond delay="0"/>
                                  </p:stCondLst>
                                  <p:childTnLst>
                                    <p:set>
                                      <p:cBhvr>
                                        <p:cTn id="102" dur="1" fill="hold">
                                          <p:stCondLst>
                                            <p:cond delay="0"/>
                                          </p:stCondLst>
                                        </p:cTn>
                                        <p:tgtEl>
                                          <p:spTgt spid="26"/>
                                        </p:tgtEl>
                                        <p:attrNameLst>
                                          <p:attrName>style.visibility</p:attrName>
                                        </p:attrNameLst>
                                      </p:cBhvr>
                                      <p:to>
                                        <p:strVal val="visible"/>
                                      </p:to>
                                    </p:set>
                                    <p:anim calcmode="lin" valueType="num">
                                      <p:cBhvr>
                                        <p:cTn id="103" dur="1000" fill="hold"/>
                                        <p:tgtEl>
                                          <p:spTgt spid="26"/>
                                        </p:tgtEl>
                                        <p:attrNameLst>
                                          <p:attrName>ppt_w</p:attrName>
                                        </p:attrNameLst>
                                      </p:cBhvr>
                                      <p:tavLst>
                                        <p:tav tm="0">
                                          <p:val>
                                            <p:fltVal val="0"/>
                                          </p:val>
                                        </p:tav>
                                        <p:tav tm="100000">
                                          <p:val>
                                            <p:strVal val="#ppt_w"/>
                                          </p:val>
                                        </p:tav>
                                      </p:tavLst>
                                    </p:anim>
                                    <p:anim calcmode="lin" valueType="num">
                                      <p:cBhvr>
                                        <p:cTn id="104" dur="1000" fill="hold"/>
                                        <p:tgtEl>
                                          <p:spTgt spid="26"/>
                                        </p:tgtEl>
                                        <p:attrNameLst>
                                          <p:attrName>ppt_h</p:attrName>
                                        </p:attrNameLst>
                                      </p:cBhvr>
                                      <p:tavLst>
                                        <p:tav tm="0">
                                          <p:val>
                                            <p:fltVal val="0"/>
                                          </p:val>
                                        </p:tav>
                                        <p:tav tm="100000">
                                          <p:val>
                                            <p:strVal val="#ppt_h"/>
                                          </p:val>
                                        </p:tav>
                                      </p:tavLst>
                                    </p:anim>
                                    <p:anim calcmode="lin" valueType="num">
                                      <p:cBhvr>
                                        <p:cTn id="105" dur="1000" fill="hold"/>
                                        <p:tgtEl>
                                          <p:spTgt spid="26"/>
                                        </p:tgtEl>
                                        <p:attrNameLst>
                                          <p:attrName>style.rotation</p:attrName>
                                        </p:attrNameLst>
                                      </p:cBhvr>
                                      <p:tavLst>
                                        <p:tav tm="0">
                                          <p:val>
                                            <p:fltVal val="90"/>
                                          </p:val>
                                        </p:tav>
                                        <p:tav tm="100000">
                                          <p:val>
                                            <p:fltVal val="0"/>
                                          </p:val>
                                        </p:tav>
                                      </p:tavLst>
                                    </p:anim>
                                    <p:animEffect transition="in" filter="fade">
                                      <p:cBhvr>
                                        <p:cTn id="106" dur="1000"/>
                                        <p:tgtEl>
                                          <p:spTgt spid="26"/>
                                        </p:tgtEl>
                                      </p:cBhvr>
                                    </p:animEffect>
                                  </p:childTnLst>
                                </p:cTn>
                              </p:par>
                              <p:par>
                                <p:cTn id="107" presetID="31" presetClass="entr" presetSubtype="0" fill="hold" nodeType="withEffect">
                                  <p:stCondLst>
                                    <p:cond delay="0"/>
                                  </p:stCondLst>
                                  <p:childTnLst>
                                    <p:set>
                                      <p:cBhvr>
                                        <p:cTn id="108" dur="1" fill="hold">
                                          <p:stCondLst>
                                            <p:cond delay="0"/>
                                          </p:stCondLst>
                                        </p:cTn>
                                        <p:tgtEl>
                                          <p:spTgt spid="27"/>
                                        </p:tgtEl>
                                        <p:attrNameLst>
                                          <p:attrName>style.visibility</p:attrName>
                                        </p:attrNameLst>
                                      </p:cBhvr>
                                      <p:to>
                                        <p:strVal val="visible"/>
                                      </p:to>
                                    </p:set>
                                    <p:anim calcmode="lin" valueType="num">
                                      <p:cBhvr>
                                        <p:cTn id="109" dur="1000" fill="hold"/>
                                        <p:tgtEl>
                                          <p:spTgt spid="27"/>
                                        </p:tgtEl>
                                        <p:attrNameLst>
                                          <p:attrName>ppt_w</p:attrName>
                                        </p:attrNameLst>
                                      </p:cBhvr>
                                      <p:tavLst>
                                        <p:tav tm="0">
                                          <p:val>
                                            <p:fltVal val="0"/>
                                          </p:val>
                                        </p:tav>
                                        <p:tav tm="100000">
                                          <p:val>
                                            <p:strVal val="#ppt_w"/>
                                          </p:val>
                                        </p:tav>
                                      </p:tavLst>
                                    </p:anim>
                                    <p:anim calcmode="lin" valueType="num">
                                      <p:cBhvr>
                                        <p:cTn id="110" dur="1000" fill="hold"/>
                                        <p:tgtEl>
                                          <p:spTgt spid="27"/>
                                        </p:tgtEl>
                                        <p:attrNameLst>
                                          <p:attrName>ppt_h</p:attrName>
                                        </p:attrNameLst>
                                      </p:cBhvr>
                                      <p:tavLst>
                                        <p:tav tm="0">
                                          <p:val>
                                            <p:fltVal val="0"/>
                                          </p:val>
                                        </p:tav>
                                        <p:tav tm="100000">
                                          <p:val>
                                            <p:strVal val="#ppt_h"/>
                                          </p:val>
                                        </p:tav>
                                      </p:tavLst>
                                    </p:anim>
                                    <p:anim calcmode="lin" valueType="num">
                                      <p:cBhvr>
                                        <p:cTn id="111" dur="1000" fill="hold"/>
                                        <p:tgtEl>
                                          <p:spTgt spid="27"/>
                                        </p:tgtEl>
                                        <p:attrNameLst>
                                          <p:attrName>style.rotation</p:attrName>
                                        </p:attrNameLst>
                                      </p:cBhvr>
                                      <p:tavLst>
                                        <p:tav tm="0">
                                          <p:val>
                                            <p:fltVal val="90"/>
                                          </p:val>
                                        </p:tav>
                                        <p:tav tm="100000">
                                          <p:val>
                                            <p:fltVal val="0"/>
                                          </p:val>
                                        </p:tav>
                                      </p:tavLst>
                                    </p:anim>
                                    <p:animEffect transition="in" filter="fade">
                                      <p:cBhvr>
                                        <p:cTn id="112" dur="1000"/>
                                        <p:tgtEl>
                                          <p:spTgt spid="27"/>
                                        </p:tgtEl>
                                      </p:cBhvr>
                                    </p:animEffect>
                                  </p:childTnLst>
                                </p:cTn>
                              </p:par>
                              <p:par>
                                <p:cTn id="113" presetID="31" presetClass="entr" presetSubtype="0" fill="hold" nodeType="withEffect">
                                  <p:stCondLst>
                                    <p:cond delay="0"/>
                                  </p:stCondLst>
                                  <p:childTnLst>
                                    <p:set>
                                      <p:cBhvr>
                                        <p:cTn id="114" dur="1" fill="hold">
                                          <p:stCondLst>
                                            <p:cond delay="0"/>
                                          </p:stCondLst>
                                        </p:cTn>
                                        <p:tgtEl>
                                          <p:spTgt spid="28"/>
                                        </p:tgtEl>
                                        <p:attrNameLst>
                                          <p:attrName>style.visibility</p:attrName>
                                        </p:attrNameLst>
                                      </p:cBhvr>
                                      <p:to>
                                        <p:strVal val="visible"/>
                                      </p:to>
                                    </p:set>
                                    <p:anim calcmode="lin" valueType="num">
                                      <p:cBhvr>
                                        <p:cTn id="115" dur="1000" fill="hold"/>
                                        <p:tgtEl>
                                          <p:spTgt spid="28"/>
                                        </p:tgtEl>
                                        <p:attrNameLst>
                                          <p:attrName>ppt_w</p:attrName>
                                        </p:attrNameLst>
                                      </p:cBhvr>
                                      <p:tavLst>
                                        <p:tav tm="0">
                                          <p:val>
                                            <p:fltVal val="0"/>
                                          </p:val>
                                        </p:tav>
                                        <p:tav tm="100000">
                                          <p:val>
                                            <p:strVal val="#ppt_w"/>
                                          </p:val>
                                        </p:tav>
                                      </p:tavLst>
                                    </p:anim>
                                    <p:anim calcmode="lin" valueType="num">
                                      <p:cBhvr>
                                        <p:cTn id="116" dur="1000" fill="hold"/>
                                        <p:tgtEl>
                                          <p:spTgt spid="28"/>
                                        </p:tgtEl>
                                        <p:attrNameLst>
                                          <p:attrName>ppt_h</p:attrName>
                                        </p:attrNameLst>
                                      </p:cBhvr>
                                      <p:tavLst>
                                        <p:tav tm="0">
                                          <p:val>
                                            <p:fltVal val="0"/>
                                          </p:val>
                                        </p:tav>
                                        <p:tav tm="100000">
                                          <p:val>
                                            <p:strVal val="#ppt_h"/>
                                          </p:val>
                                        </p:tav>
                                      </p:tavLst>
                                    </p:anim>
                                    <p:anim calcmode="lin" valueType="num">
                                      <p:cBhvr>
                                        <p:cTn id="117" dur="1000" fill="hold"/>
                                        <p:tgtEl>
                                          <p:spTgt spid="28"/>
                                        </p:tgtEl>
                                        <p:attrNameLst>
                                          <p:attrName>style.rotation</p:attrName>
                                        </p:attrNameLst>
                                      </p:cBhvr>
                                      <p:tavLst>
                                        <p:tav tm="0">
                                          <p:val>
                                            <p:fltVal val="90"/>
                                          </p:val>
                                        </p:tav>
                                        <p:tav tm="100000">
                                          <p:val>
                                            <p:fltVal val="0"/>
                                          </p:val>
                                        </p:tav>
                                      </p:tavLst>
                                    </p:anim>
                                    <p:animEffect transition="in" filter="fade">
                                      <p:cBhvr>
                                        <p:cTn id="118" dur="1000"/>
                                        <p:tgtEl>
                                          <p:spTgt spid="28"/>
                                        </p:tgtEl>
                                      </p:cBhvr>
                                    </p:animEffect>
                                  </p:childTnLst>
                                </p:cTn>
                              </p:par>
                              <p:par>
                                <p:cTn id="119" presetID="31" presetClass="entr" presetSubtype="0" fill="hold" nodeType="withEffect">
                                  <p:stCondLst>
                                    <p:cond delay="0"/>
                                  </p:stCondLst>
                                  <p:childTnLst>
                                    <p:set>
                                      <p:cBhvr>
                                        <p:cTn id="120" dur="1" fill="hold">
                                          <p:stCondLst>
                                            <p:cond delay="0"/>
                                          </p:stCondLst>
                                        </p:cTn>
                                        <p:tgtEl>
                                          <p:spTgt spid="39"/>
                                        </p:tgtEl>
                                        <p:attrNameLst>
                                          <p:attrName>style.visibility</p:attrName>
                                        </p:attrNameLst>
                                      </p:cBhvr>
                                      <p:to>
                                        <p:strVal val="visible"/>
                                      </p:to>
                                    </p:set>
                                    <p:anim calcmode="lin" valueType="num">
                                      <p:cBhvr>
                                        <p:cTn id="121" dur="1000" fill="hold"/>
                                        <p:tgtEl>
                                          <p:spTgt spid="39"/>
                                        </p:tgtEl>
                                        <p:attrNameLst>
                                          <p:attrName>ppt_w</p:attrName>
                                        </p:attrNameLst>
                                      </p:cBhvr>
                                      <p:tavLst>
                                        <p:tav tm="0">
                                          <p:val>
                                            <p:fltVal val="0"/>
                                          </p:val>
                                        </p:tav>
                                        <p:tav tm="100000">
                                          <p:val>
                                            <p:strVal val="#ppt_w"/>
                                          </p:val>
                                        </p:tav>
                                      </p:tavLst>
                                    </p:anim>
                                    <p:anim calcmode="lin" valueType="num">
                                      <p:cBhvr>
                                        <p:cTn id="122" dur="1000" fill="hold"/>
                                        <p:tgtEl>
                                          <p:spTgt spid="39"/>
                                        </p:tgtEl>
                                        <p:attrNameLst>
                                          <p:attrName>ppt_h</p:attrName>
                                        </p:attrNameLst>
                                      </p:cBhvr>
                                      <p:tavLst>
                                        <p:tav tm="0">
                                          <p:val>
                                            <p:fltVal val="0"/>
                                          </p:val>
                                        </p:tav>
                                        <p:tav tm="100000">
                                          <p:val>
                                            <p:strVal val="#ppt_h"/>
                                          </p:val>
                                        </p:tav>
                                      </p:tavLst>
                                    </p:anim>
                                    <p:anim calcmode="lin" valueType="num">
                                      <p:cBhvr>
                                        <p:cTn id="123" dur="1000" fill="hold"/>
                                        <p:tgtEl>
                                          <p:spTgt spid="39"/>
                                        </p:tgtEl>
                                        <p:attrNameLst>
                                          <p:attrName>style.rotation</p:attrName>
                                        </p:attrNameLst>
                                      </p:cBhvr>
                                      <p:tavLst>
                                        <p:tav tm="0">
                                          <p:val>
                                            <p:fltVal val="90"/>
                                          </p:val>
                                        </p:tav>
                                        <p:tav tm="100000">
                                          <p:val>
                                            <p:fltVal val="0"/>
                                          </p:val>
                                        </p:tav>
                                      </p:tavLst>
                                    </p:anim>
                                    <p:animEffect transition="in" filter="fade">
                                      <p:cBhvr>
                                        <p:cTn id="124" dur="1000"/>
                                        <p:tgtEl>
                                          <p:spTgt spid="39"/>
                                        </p:tgtEl>
                                      </p:cBhvr>
                                    </p:animEffect>
                                  </p:childTnLst>
                                </p:cTn>
                              </p:par>
                              <p:par>
                                <p:cTn id="125" presetID="31" presetClass="entr" presetSubtype="0" fill="hold" nodeType="withEffect">
                                  <p:stCondLst>
                                    <p:cond delay="0"/>
                                  </p:stCondLst>
                                  <p:childTnLst>
                                    <p:set>
                                      <p:cBhvr>
                                        <p:cTn id="126" dur="1" fill="hold">
                                          <p:stCondLst>
                                            <p:cond delay="0"/>
                                          </p:stCondLst>
                                        </p:cTn>
                                        <p:tgtEl>
                                          <p:spTgt spid="31"/>
                                        </p:tgtEl>
                                        <p:attrNameLst>
                                          <p:attrName>style.visibility</p:attrName>
                                        </p:attrNameLst>
                                      </p:cBhvr>
                                      <p:to>
                                        <p:strVal val="visible"/>
                                      </p:to>
                                    </p:set>
                                    <p:anim calcmode="lin" valueType="num">
                                      <p:cBhvr>
                                        <p:cTn id="127" dur="1000" fill="hold"/>
                                        <p:tgtEl>
                                          <p:spTgt spid="31"/>
                                        </p:tgtEl>
                                        <p:attrNameLst>
                                          <p:attrName>ppt_w</p:attrName>
                                        </p:attrNameLst>
                                      </p:cBhvr>
                                      <p:tavLst>
                                        <p:tav tm="0">
                                          <p:val>
                                            <p:fltVal val="0"/>
                                          </p:val>
                                        </p:tav>
                                        <p:tav tm="100000">
                                          <p:val>
                                            <p:strVal val="#ppt_w"/>
                                          </p:val>
                                        </p:tav>
                                      </p:tavLst>
                                    </p:anim>
                                    <p:anim calcmode="lin" valueType="num">
                                      <p:cBhvr>
                                        <p:cTn id="128" dur="1000" fill="hold"/>
                                        <p:tgtEl>
                                          <p:spTgt spid="31"/>
                                        </p:tgtEl>
                                        <p:attrNameLst>
                                          <p:attrName>ppt_h</p:attrName>
                                        </p:attrNameLst>
                                      </p:cBhvr>
                                      <p:tavLst>
                                        <p:tav tm="0">
                                          <p:val>
                                            <p:fltVal val="0"/>
                                          </p:val>
                                        </p:tav>
                                        <p:tav tm="100000">
                                          <p:val>
                                            <p:strVal val="#ppt_h"/>
                                          </p:val>
                                        </p:tav>
                                      </p:tavLst>
                                    </p:anim>
                                    <p:anim calcmode="lin" valueType="num">
                                      <p:cBhvr>
                                        <p:cTn id="129" dur="1000" fill="hold"/>
                                        <p:tgtEl>
                                          <p:spTgt spid="31"/>
                                        </p:tgtEl>
                                        <p:attrNameLst>
                                          <p:attrName>style.rotation</p:attrName>
                                        </p:attrNameLst>
                                      </p:cBhvr>
                                      <p:tavLst>
                                        <p:tav tm="0">
                                          <p:val>
                                            <p:fltVal val="90"/>
                                          </p:val>
                                        </p:tav>
                                        <p:tav tm="100000">
                                          <p:val>
                                            <p:fltVal val="0"/>
                                          </p:val>
                                        </p:tav>
                                      </p:tavLst>
                                    </p:anim>
                                    <p:animEffect transition="in" filter="fade">
                                      <p:cBhvr>
                                        <p:cTn id="130" dur="1000"/>
                                        <p:tgtEl>
                                          <p:spTgt spid="31"/>
                                        </p:tgtEl>
                                      </p:cBhvr>
                                    </p:animEffect>
                                  </p:childTnLst>
                                </p:cTn>
                              </p:par>
                              <p:par>
                                <p:cTn id="131" presetID="31" presetClass="entr" presetSubtype="0" fill="hold" nodeType="withEffect">
                                  <p:stCondLst>
                                    <p:cond delay="0"/>
                                  </p:stCondLst>
                                  <p:childTnLst>
                                    <p:set>
                                      <p:cBhvr>
                                        <p:cTn id="132" dur="1" fill="hold">
                                          <p:stCondLst>
                                            <p:cond delay="0"/>
                                          </p:stCondLst>
                                        </p:cTn>
                                        <p:tgtEl>
                                          <p:spTgt spid="33"/>
                                        </p:tgtEl>
                                        <p:attrNameLst>
                                          <p:attrName>style.visibility</p:attrName>
                                        </p:attrNameLst>
                                      </p:cBhvr>
                                      <p:to>
                                        <p:strVal val="visible"/>
                                      </p:to>
                                    </p:set>
                                    <p:anim calcmode="lin" valueType="num">
                                      <p:cBhvr>
                                        <p:cTn id="133" dur="1000" fill="hold"/>
                                        <p:tgtEl>
                                          <p:spTgt spid="33"/>
                                        </p:tgtEl>
                                        <p:attrNameLst>
                                          <p:attrName>ppt_w</p:attrName>
                                        </p:attrNameLst>
                                      </p:cBhvr>
                                      <p:tavLst>
                                        <p:tav tm="0">
                                          <p:val>
                                            <p:fltVal val="0"/>
                                          </p:val>
                                        </p:tav>
                                        <p:tav tm="100000">
                                          <p:val>
                                            <p:strVal val="#ppt_w"/>
                                          </p:val>
                                        </p:tav>
                                      </p:tavLst>
                                    </p:anim>
                                    <p:anim calcmode="lin" valueType="num">
                                      <p:cBhvr>
                                        <p:cTn id="134" dur="1000" fill="hold"/>
                                        <p:tgtEl>
                                          <p:spTgt spid="33"/>
                                        </p:tgtEl>
                                        <p:attrNameLst>
                                          <p:attrName>ppt_h</p:attrName>
                                        </p:attrNameLst>
                                      </p:cBhvr>
                                      <p:tavLst>
                                        <p:tav tm="0">
                                          <p:val>
                                            <p:fltVal val="0"/>
                                          </p:val>
                                        </p:tav>
                                        <p:tav tm="100000">
                                          <p:val>
                                            <p:strVal val="#ppt_h"/>
                                          </p:val>
                                        </p:tav>
                                      </p:tavLst>
                                    </p:anim>
                                    <p:anim calcmode="lin" valueType="num">
                                      <p:cBhvr>
                                        <p:cTn id="135" dur="1000" fill="hold"/>
                                        <p:tgtEl>
                                          <p:spTgt spid="33"/>
                                        </p:tgtEl>
                                        <p:attrNameLst>
                                          <p:attrName>style.rotation</p:attrName>
                                        </p:attrNameLst>
                                      </p:cBhvr>
                                      <p:tavLst>
                                        <p:tav tm="0">
                                          <p:val>
                                            <p:fltVal val="90"/>
                                          </p:val>
                                        </p:tav>
                                        <p:tav tm="100000">
                                          <p:val>
                                            <p:fltVal val="0"/>
                                          </p:val>
                                        </p:tav>
                                      </p:tavLst>
                                    </p:anim>
                                    <p:animEffect transition="in" filter="fade">
                                      <p:cBhvr>
                                        <p:cTn id="136" dur="1000"/>
                                        <p:tgtEl>
                                          <p:spTgt spid="33"/>
                                        </p:tgtEl>
                                      </p:cBhvr>
                                    </p:animEffect>
                                  </p:childTnLst>
                                </p:cTn>
                              </p:par>
                              <p:par>
                                <p:cTn id="137" presetID="31" presetClass="entr" presetSubtype="0" fill="hold" nodeType="withEffect">
                                  <p:stCondLst>
                                    <p:cond delay="0"/>
                                  </p:stCondLst>
                                  <p:childTnLst>
                                    <p:set>
                                      <p:cBhvr>
                                        <p:cTn id="138" dur="1" fill="hold">
                                          <p:stCondLst>
                                            <p:cond delay="0"/>
                                          </p:stCondLst>
                                        </p:cTn>
                                        <p:tgtEl>
                                          <p:spTgt spid="34"/>
                                        </p:tgtEl>
                                        <p:attrNameLst>
                                          <p:attrName>style.visibility</p:attrName>
                                        </p:attrNameLst>
                                      </p:cBhvr>
                                      <p:to>
                                        <p:strVal val="visible"/>
                                      </p:to>
                                    </p:set>
                                    <p:anim calcmode="lin" valueType="num">
                                      <p:cBhvr>
                                        <p:cTn id="139" dur="1000" fill="hold"/>
                                        <p:tgtEl>
                                          <p:spTgt spid="34"/>
                                        </p:tgtEl>
                                        <p:attrNameLst>
                                          <p:attrName>ppt_w</p:attrName>
                                        </p:attrNameLst>
                                      </p:cBhvr>
                                      <p:tavLst>
                                        <p:tav tm="0">
                                          <p:val>
                                            <p:fltVal val="0"/>
                                          </p:val>
                                        </p:tav>
                                        <p:tav tm="100000">
                                          <p:val>
                                            <p:strVal val="#ppt_w"/>
                                          </p:val>
                                        </p:tav>
                                      </p:tavLst>
                                    </p:anim>
                                    <p:anim calcmode="lin" valueType="num">
                                      <p:cBhvr>
                                        <p:cTn id="140" dur="1000" fill="hold"/>
                                        <p:tgtEl>
                                          <p:spTgt spid="34"/>
                                        </p:tgtEl>
                                        <p:attrNameLst>
                                          <p:attrName>ppt_h</p:attrName>
                                        </p:attrNameLst>
                                      </p:cBhvr>
                                      <p:tavLst>
                                        <p:tav tm="0">
                                          <p:val>
                                            <p:fltVal val="0"/>
                                          </p:val>
                                        </p:tav>
                                        <p:tav tm="100000">
                                          <p:val>
                                            <p:strVal val="#ppt_h"/>
                                          </p:val>
                                        </p:tav>
                                      </p:tavLst>
                                    </p:anim>
                                    <p:anim calcmode="lin" valueType="num">
                                      <p:cBhvr>
                                        <p:cTn id="141" dur="1000" fill="hold"/>
                                        <p:tgtEl>
                                          <p:spTgt spid="34"/>
                                        </p:tgtEl>
                                        <p:attrNameLst>
                                          <p:attrName>style.rotation</p:attrName>
                                        </p:attrNameLst>
                                      </p:cBhvr>
                                      <p:tavLst>
                                        <p:tav tm="0">
                                          <p:val>
                                            <p:fltVal val="90"/>
                                          </p:val>
                                        </p:tav>
                                        <p:tav tm="100000">
                                          <p:val>
                                            <p:fltVal val="0"/>
                                          </p:val>
                                        </p:tav>
                                      </p:tavLst>
                                    </p:anim>
                                    <p:animEffect transition="in" filter="fade">
                                      <p:cBhvr>
                                        <p:cTn id="142" dur="1000"/>
                                        <p:tgtEl>
                                          <p:spTgt spid="34"/>
                                        </p:tgtEl>
                                      </p:cBhvr>
                                    </p:animEffect>
                                  </p:childTnLst>
                                </p:cTn>
                              </p:par>
                              <p:par>
                                <p:cTn id="143" presetID="31" presetClass="entr" presetSubtype="0" fill="hold" nodeType="withEffect">
                                  <p:stCondLst>
                                    <p:cond delay="0"/>
                                  </p:stCondLst>
                                  <p:childTnLst>
                                    <p:set>
                                      <p:cBhvr>
                                        <p:cTn id="144" dur="1" fill="hold">
                                          <p:stCondLst>
                                            <p:cond delay="0"/>
                                          </p:stCondLst>
                                        </p:cTn>
                                        <p:tgtEl>
                                          <p:spTgt spid="35"/>
                                        </p:tgtEl>
                                        <p:attrNameLst>
                                          <p:attrName>style.visibility</p:attrName>
                                        </p:attrNameLst>
                                      </p:cBhvr>
                                      <p:to>
                                        <p:strVal val="visible"/>
                                      </p:to>
                                    </p:set>
                                    <p:anim calcmode="lin" valueType="num">
                                      <p:cBhvr>
                                        <p:cTn id="145" dur="1000" fill="hold"/>
                                        <p:tgtEl>
                                          <p:spTgt spid="35"/>
                                        </p:tgtEl>
                                        <p:attrNameLst>
                                          <p:attrName>ppt_w</p:attrName>
                                        </p:attrNameLst>
                                      </p:cBhvr>
                                      <p:tavLst>
                                        <p:tav tm="0">
                                          <p:val>
                                            <p:fltVal val="0"/>
                                          </p:val>
                                        </p:tav>
                                        <p:tav tm="100000">
                                          <p:val>
                                            <p:strVal val="#ppt_w"/>
                                          </p:val>
                                        </p:tav>
                                      </p:tavLst>
                                    </p:anim>
                                    <p:anim calcmode="lin" valueType="num">
                                      <p:cBhvr>
                                        <p:cTn id="146" dur="1000" fill="hold"/>
                                        <p:tgtEl>
                                          <p:spTgt spid="35"/>
                                        </p:tgtEl>
                                        <p:attrNameLst>
                                          <p:attrName>ppt_h</p:attrName>
                                        </p:attrNameLst>
                                      </p:cBhvr>
                                      <p:tavLst>
                                        <p:tav tm="0">
                                          <p:val>
                                            <p:fltVal val="0"/>
                                          </p:val>
                                        </p:tav>
                                        <p:tav tm="100000">
                                          <p:val>
                                            <p:strVal val="#ppt_h"/>
                                          </p:val>
                                        </p:tav>
                                      </p:tavLst>
                                    </p:anim>
                                    <p:anim calcmode="lin" valueType="num">
                                      <p:cBhvr>
                                        <p:cTn id="147" dur="1000" fill="hold"/>
                                        <p:tgtEl>
                                          <p:spTgt spid="35"/>
                                        </p:tgtEl>
                                        <p:attrNameLst>
                                          <p:attrName>style.rotation</p:attrName>
                                        </p:attrNameLst>
                                      </p:cBhvr>
                                      <p:tavLst>
                                        <p:tav tm="0">
                                          <p:val>
                                            <p:fltVal val="90"/>
                                          </p:val>
                                        </p:tav>
                                        <p:tav tm="100000">
                                          <p:val>
                                            <p:fltVal val="0"/>
                                          </p:val>
                                        </p:tav>
                                      </p:tavLst>
                                    </p:anim>
                                    <p:animEffect transition="in" filter="fade">
                                      <p:cBhvr>
                                        <p:cTn id="148" dur="1000"/>
                                        <p:tgtEl>
                                          <p:spTgt spid="35"/>
                                        </p:tgtEl>
                                      </p:cBhvr>
                                    </p:animEffect>
                                  </p:childTnLst>
                                </p:cTn>
                              </p:par>
                              <p:par>
                                <p:cTn id="149" presetID="31" presetClass="entr" presetSubtype="0" fill="hold" nodeType="withEffect">
                                  <p:stCondLst>
                                    <p:cond delay="0"/>
                                  </p:stCondLst>
                                  <p:childTnLst>
                                    <p:set>
                                      <p:cBhvr>
                                        <p:cTn id="150" dur="1" fill="hold">
                                          <p:stCondLst>
                                            <p:cond delay="0"/>
                                          </p:stCondLst>
                                        </p:cTn>
                                        <p:tgtEl>
                                          <p:spTgt spid="37"/>
                                        </p:tgtEl>
                                        <p:attrNameLst>
                                          <p:attrName>style.visibility</p:attrName>
                                        </p:attrNameLst>
                                      </p:cBhvr>
                                      <p:to>
                                        <p:strVal val="visible"/>
                                      </p:to>
                                    </p:set>
                                    <p:anim calcmode="lin" valueType="num">
                                      <p:cBhvr>
                                        <p:cTn id="151" dur="1000" fill="hold"/>
                                        <p:tgtEl>
                                          <p:spTgt spid="37"/>
                                        </p:tgtEl>
                                        <p:attrNameLst>
                                          <p:attrName>ppt_w</p:attrName>
                                        </p:attrNameLst>
                                      </p:cBhvr>
                                      <p:tavLst>
                                        <p:tav tm="0">
                                          <p:val>
                                            <p:fltVal val="0"/>
                                          </p:val>
                                        </p:tav>
                                        <p:tav tm="100000">
                                          <p:val>
                                            <p:strVal val="#ppt_w"/>
                                          </p:val>
                                        </p:tav>
                                      </p:tavLst>
                                    </p:anim>
                                    <p:anim calcmode="lin" valueType="num">
                                      <p:cBhvr>
                                        <p:cTn id="152" dur="1000" fill="hold"/>
                                        <p:tgtEl>
                                          <p:spTgt spid="37"/>
                                        </p:tgtEl>
                                        <p:attrNameLst>
                                          <p:attrName>ppt_h</p:attrName>
                                        </p:attrNameLst>
                                      </p:cBhvr>
                                      <p:tavLst>
                                        <p:tav tm="0">
                                          <p:val>
                                            <p:fltVal val="0"/>
                                          </p:val>
                                        </p:tav>
                                        <p:tav tm="100000">
                                          <p:val>
                                            <p:strVal val="#ppt_h"/>
                                          </p:val>
                                        </p:tav>
                                      </p:tavLst>
                                    </p:anim>
                                    <p:anim calcmode="lin" valueType="num">
                                      <p:cBhvr>
                                        <p:cTn id="153" dur="1000" fill="hold"/>
                                        <p:tgtEl>
                                          <p:spTgt spid="37"/>
                                        </p:tgtEl>
                                        <p:attrNameLst>
                                          <p:attrName>style.rotation</p:attrName>
                                        </p:attrNameLst>
                                      </p:cBhvr>
                                      <p:tavLst>
                                        <p:tav tm="0">
                                          <p:val>
                                            <p:fltVal val="90"/>
                                          </p:val>
                                        </p:tav>
                                        <p:tav tm="100000">
                                          <p:val>
                                            <p:fltVal val="0"/>
                                          </p:val>
                                        </p:tav>
                                      </p:tavLst>
                                    </p:anim>
                                    <p:animEffect transition="in" filter="fade">
                                      <p:cBhvr>
                                        <p:cTn id="154" dur="1000"/>
                                        <p:tgtEl>
                                          <p:spTgt spid="37"/>
                                        </p:tgtEl>
                                      </p:cBhvr>
                                    </p:animEffect>
                                  </p:childTnLst>
                                </p:cTn>
                              </p:par>
                              <p:par>
                                <p:cTn id="155" presetID="31" presetClass="entr" presetSubtype="0" fill="hold" nodeType="withEffect">
                                  <p:stCondLst>
                                    <p:cond delay="0"/>
                                  </p:stCondLst>
                                  <p:childTnLst>
                                    <p:set>
                                      <p:cBhvr>
                                        <p:cTn id="156" dur="1" fill="hold">
                                          <p:stCondLst>
                                            <p:cond delay="0"/>
                                          </p:stCondLst>
                                        </p:cTn>
                                        <p:tgtEl>
                                          <p:spTgt spid="3"/>
                                        </p:tgtEl>
                                        <p:attrNameLst>
                                          <p:attrName>style.visibility</p:attrName>
                                        </p:attrNameLst>
                                      </p:cBhvr>
                                      <p:to>
                                        <p:strVal val="visible"/>
                                      </p:to>
                                    </p:set>
                                    <p:anim calcmode="lin" valueType="num">
                                      <p:cBhvr>
                                        <p:cTn id="157" dur="1000" fill="hold"/>
                                        <p:tgtEl>
                                          <p:spTgt spid="3"/>
                                        </p:tgtEl>
                                        <p:attrNameLst>
                                          <p:attrName>ppt_w</p:attrName>
                                        </p:attrNameLst>
                                      </p:cBhvr>
                                      <p:tavLst>
                                        <p:tav tm="0">
                                          <p:val>
                                            <p:fltVal val="0"/>
                                          </p:val>
                                        </p:tav>
                                        <p:tav tm="100000">
                                          <p:val>
                                            <p:strVal val="#ppt_w"/>
                                          </p:val>
                                        </p:tav>
                                      </p:tavLst>
                                    </p:anim>
                                    <p:anim calcmode="lin" valueType="num">
                                      <p:cBhvr>
                                        <p:cTn id="158" dur="1000" fill="hold"/>
                                        <p:tgtEl>
                                          <p:spTgt spid="3"/>
                                        </p:tgtEl>
                                        <p:attrNameLst>
                                          <p:attrName>ppt_h</p:attrName>
                                        </p:attrNameLst>
                                      </p:cBhvr>
                                      <p:tavLst>
                                        <p:tav tm="0">
                                          <p:val>
                                            <p:fltVal val="0"/>
                                          </p:val>
                                        </p:tav>
                                        <p:tav tm="100000">
                                          <p:val>
                                            <p:strVal val="#ppt_h"/>
                                          </p:val>
                                        </p:tav>
                                      </p:tavLst>
                                    </p:anim>
                                    <p:anim calcmode="lin" valueType="num">
                                      <p:cBhvr>
                                        <p:cTn id="159" dur="1000" fill="hold"/>
                                        <p:tgtEl>
                                          <p:spTgt spid="3"/>
                                        </p:tgtEl>
                                        <p:attrNameLst>
                                          <p:attrName>style.rotation</p:attrName>
                                        </p:attrNameLst>
                                      </p:cBhvr>
                                      <p:tavLst>
                                        <p:tav tm="0">
                                          <p:val>
                                            <p:fltVal val="90"/>
                                          </p:val>
                                        </p:tav>
                                        <p:tav tm="100000">
                                          <p:val>
                                            <p:fltVal val="0"/>
                                          </p:val>
                                        </p:tav>
                                      </p:tavLst>
                                    </p:anim>
                                    <p:animEffect transition="in" filter="fade">
                                      <p:cBhvr>
                                        <p:cTn id="160" dur="1000"/>
                                        <p:tgtEl>
                                          <p:spTgt spid="3"/>
                                        </p:tgtEl>
                                      </p:cBhvr>
                                    </p:animEffect>
                                  </p:childTnLst>
                                </p:cTn>
                              </p:par>
                              <p:par>
                                <p:cTn id="161" presetID="31" presetClass="entr" presetSubtype="0" fill="hold" nodeType="withEffect">
                                  <p:stCondLst>
                                    <p:cond delay="0"/>
                                  </p:stCondLst>
                                  <p:childTnLst>
                                    <p:set>
                                      <p:cBhvr>
                                        <p:cTn id="162" dur="1" fill="hold">
                                          <p:stCondLst>
                                            <p:cond delay="0"/>
                                          </p:stCondLst>
                                        </p:cTn>
                                        <p:tgtEl>
                                          <p:spTgt spid="43"/>
                                        </p:tgtEl>
                                        <p:attrNameLst>
                                          <p:attrName>style.visibility</p:attrName>
                                        </p:attrNameLst>
                                      </p:cBhvr>
                                      <p:to>
                                        <p:strVal val="visible"/>
                                      </p:to>
                                    </p:set>
                                    <p:anim calcmode="lin" valueType="num">
                                      <p:cBhvr>
                                        <p:cTn id="163" dur="1000" fill="hold"/>
                                        <p:tgtEl>
                                          <p:spTgt spid="43"/>
                                        </p:tgtEl>
                                        <p:attrNameLst>
                                          <p:attrName>ppt_w</p:attrName>
                                        </p:attrNameLst>
                                      </p:cBhvr>
                                      <p:tavLst>
                                        <p:tav tm="0">
                                          <p:val>
                                            <p:fltVal val="0"/>
                                          </p:val>
                                        </p:tav>
                                        <p:tav tm="100000">
                                          <p:val>
                                            <p:strVal val="#ppt_w"/>
                                          </p:val>
                                        </p:tav>
                                      </p:tavLst>
                                    </p:anim>
                                    <p:anim calcmode="lin" valueType="num">
                                      <p:cBhvr>
                                        <p:cTn id="164" dur="1000" fill="hold"/>
                                        <p:tgtEl>
                                          <p:spTgt spid="43"/>
                                        </p:tgtEl>
                                        <p:attrNameLst>
                                          <p:attrName>ppt_h</p:attrName>
                                        </p:attrNameLst>
                                      </p:cBhvr>
                                      <p:tavLst>
                                        <p:tav tm="0">
                                          <p:val>
                                            <p:fltVal val="0"/>
                                          </p:val>
                                        </p:tav>
                                        <p:tav tm="100000">
                                          <p:val>
                                            <p:strVal val="#ppt_h"/>
                                          </p:val>
                                        </p:tav>
                                      </p:tavLst>
                                    </p:anim>
                                    <p:anim calcmode="lin" valueType="num">
                                      <p:cBhvr>
                                        <p:cTn id="165" dur="1000" fill="hold"/>
                                        <p:tgtEl>
                                          <p:spTgt spid="43"/>
                                        </p:tgtEl>
                                        <p:attrNameLst>
                                          <p:attrName>style.rotation</p:attrName>
                                        </p:attrNameLst>
                                      </p:cBhvr>
                                      <p:tavLst>
                                        <p:tav tm="0">
                                          <p:val>
                                            <p:fltVal val="90"/>
                                          </p:val>
                                        </p:tav>
                                        <p:tav tm="100000">
                                          <p:val>
                                            <p:fltVal val="0"/>
                                          </p:val>
                                        </p:tav>
                                      </p:tavLst>
                                    </p:anim>
                                    <p:animEffect transition="in" filter="fade">
                                      <p:cBhvr>
                                        <p:cTn id="166" dur="1000"/>
                                        <p:tgtEl>
                                          <p:spTgt spid="43"/>
                                        </p:tgtEl>
                                      </p:cBhvr>
                                    </p:animEffect>
                                  </p:childTnLst>
                                </p:cTn>
                              </p:par>
                              <p:par>
                                <p:cTn id="167" presetID="31" presetClass="entr" presetSubtype="0" fill="hold" grpId="0" nodeType="withEffect">
                                  <p:stCondLst>
                                    <p:cond delay="0"/>
                                  </p:stCondLst>
                                  <p:childTnLst>
                                    <p:set>
                                      <p:cBhvr>
                                        <p:cTn id="168" dur="1" fill="hold">
                                          <p:stCondLst>
                                            <p:cond delay="0"/>
                                          </p:stCondLst>
                                        </p:cTn>
                                        <p:tgtEl>
                                          <p:spTgt spid="41"/>
                                        </p:tgtEl>
                                        <p:attrNameLst>
                                          <p:attrName>style.visibility</p:attrName>
                                        </p:attrNameLst>
                                      </p:cBhvr>
                                      <p:to>
                                        <p:strVal val="visible"/>
                                      </p:to>
                                    </p:set>
                                    <p:anim calcmode="lin" valueType="num">
                                      <p:cBhvr>
                                        <p:cTn id="169" dur="1000" fill="hold"/>
                                        <p:tgtEl>
                                          <p:spTgt spid="41"/>
                                        </p:tgtEl>
                                        <p:attrNameLst>
                                          <p:attrName>ppt_w</p:attrName>
                                        </p:attrNameLst>
                                      </p:cBhvr>
                                      <p:tavLst>
                                        <p:tav tm="0">
                                          <p:val>
                                            <p:fltVal val="0"/>
                                          </p:val>
                                        </p:tav>
                                        <p:tav tm="100000">
                                          <p:val>
                                            <p:strVal val="#ppt_w"/>
                                          </p:val>
                                        </p:tav>
                                      </p:tavLst>
                                    </p:anim>
                                    <p:anim calcmode="lin" valueType="num">
                                      <p:cBhvr>
                                        <p:cTn id="170" dur="1000" fill="hold"/>
                                        <p:tgtEl>
                                          <p:spTgt spid="41"/>
                                        </p:tgtEl>
                                        <p:attrNameLst>
                                          <p:attrName>ppt_h</p:attrName>
                                        </p:attrNameLst>
                                      </p:cBhvr>
                                      <p:tavLst>
                                        <p:tav tm="0">
                                          <p:val>
                                            <p:fltVal val="0"/>
                                          </p:val>
                                        </p:tav>
                                        <p:tav tm="100000">
                                          <p:val>
                                            <p:strVal val="#ppt_h"/>
                                          </p:val>
                                        </p:tav>
                                      </p:tavLst>
                                    </p:anim>
                                    <p:anim calcmode="lin" valueType="num">
                                      <p:cBhvr>
                                        <p:cTn id="171" dur="1000" fill="hold"/>
                                        <p:tgtEl>
                                          <p:spTgt spid="41"/>
                                        </p:tgtEl>
                                        <p:attrNameLst>
                                          <p:attrName>style.rotation</p:attrName>
                                        </p:attrNameLst>
                                      </p:cBhvr>
                                      <p:tavLst>
                                        <p:tav tm="0">
                                          <p:val>
                                            <p:fltVal val="90"/>
                                          </p:val>
                                        </p:tav>
                                        <p:tav tm="100000">
                                          <p:val>
                                            <p:fltVal val="0"/>
                                          </p:val>
                                        </p:tav>
                                      </p:tavLst>
                                    </p:anim>
                                    <p:animEffect transition="in" filter="fade">
                                      <p:cBhvr>
                                        <p:cTn id="172" dur="1000"/>
                                        <p:tgtEl>
                                          <p:spTgt spid="41"/>
                                        </p:tgtEl>
                                      </p:cBhvr>
                                    </p:animEffect>
                                  </p:childTnLst>
                                </p:cTn>
                              </p:par>
                              <p:par>
                                <p:cTn id="173" presetID="31" presetClass="entr" presetSubtype="0" fill="hold" nodeType="withEffect">
                                  <p:stCondLst>
                                    <p:cond delay="0"/>
                                  </p:stCondLst>
                                  <p:childTnLst>
                                    <p:set>
                                      <p:cBhvr>
                                        <p:cTn id="174" dur="1" fill="hold">
                                          <p:stCondLst>
                                            <p:cond delay="0"/>
                                          </p:stCondLst>
                                        </p:cTn>
                                        <p:tgtEl>
                                          <p:spTgt spid="44"/>
                                        </p:tgtEl>
                                        <p:attrNameLst>
                                          <p:attrName>style.visibility</p:attrName>
                                        </p:attrNameLst>
                                      </p:cBhvr>
                                      <p:to>
                                        <p:strVal val="visible"/>
                                      </p:to>
                                    </p:set>
                                    <p:anim calcmode="lin" valueType="num">
                                      <p:cBhvr>
                                        <p:cTn id="175" dur="1000" fill="hold"/>
                                        <p:tgtEl>
                                          <p:spTgt spid="44"/>
                                        </p:tgtEl>
                                        <p:attrNameLst>
                                          <p:attrName>ppt_w</p:attrName>
                                        </p:attrNameLst>
                                      </p:cBhvr>
                                      <p:tavLst>
                                        <p:tav tm="0">
                                          <p:val>
                                            <p:fltVal val="0"/>
                                          </p:val>
                                        </p:tav>
                                        <p:tav tm="100000">
                                          <p:val>
                                            <p:strVal val="#ppt_w"/>
                                          </p:val>
                                        </p:tav>
                                      </p:tavLst>
                                    </p:anim>
                                    <p:anim calcmode="lin" valueType="num">
                                      <p:cBhvr>
                                        <p:cTn id="176" dur="1000" fill="hold"/>
                                        <p:tgtEl>
                                          <p:spTgt spid="44"/>
                                        </p:tgtEl>
                                        <p:attrNameLst>
                                          <p:attrName>ppt_h</p:attrName>
                                        </p:attrNameLst>
                                      </p:cBhvr>
                                      <p:tavLst>
                                        <p:tav tm="0">
                                          <p:val>
                                            <p:fltVal val="0"/>
                                          </p:val>
                                        </p:tav>
                                        <p:tav tm="100000">
                                          <p:val>
                                            <p:strVal val="#ppt_h"/>
                                          </p:val>
                                        </p:tav>
                                      </p:tavLst>
                                    </p:anim>
                                    <p:anim calcmode="lin" valueType="num">
                                      <p:cBhvr>
                                        <p:cTn id="177" dur="1000" fill="hold"/>
                                        <p:tgtEl>
                                          <p:spTgt spid="44"/>
                                        </p:tgtEl>
                                        <p:attrNameLst>
                                          <p:attrName>style.rotation</p:attrName>
                                        </p:attrNameLst>
                                      </p:cBhvr>
                                      <p:tavLst>
                                        <p:tav tm="0">
                                          <p:val>
                                            <p:fltVal val="90"/>
                                          </p:val>
                                        </p:tav>
                                        <p:tav tm="100000">
                                          <p:val>
                                            <p:fltVal val="0"/>
                                          </p:val>
                                        </p:tav>
                                      </p:tavLst>
                                    </p:anim>
                                    <p:animEffect transition="in" filter="fade">
                                      <p:cBhvr>
                                        <p:cTn id="178" dur="1000"/>
                                        <p:tgtEl>
                                          <p:spTgt spid="44"/>
                                        </p:tgtEl>
                                      </p:cBhvr>
                                    </p:animEffect>
                                  </p:childTnLst>
                                </p:cTn>
                              </p:par>
                              <p:par>
                                <p:cTn id="179" presetID="31" presetClass="entr" presetSubtype="0" fill="hold" nodeType="withEffect">
                                  <p:stCondLst>
                                    <p:cond delay="0"/>
                                  </p:stCondLst>
                                  <p:childTnLst>
                                    <p:set>
                                      <p:cBhvr>
                                        <p:cTn id="180" dur="1" fill="hold">
                                          <p:stCondLst>
                                            <p:cond delay="0"/>
                                          </p:stCondLst>
                                        </p:cTn>
                                        <p:tgtEl>
                                          <p:spTgt spid="49"/>
                                        </p:tgtEl>
                                        <p:attrNameLst>
                                          <p:attrName>style.visibility</p:attrName>
                                        </p:attrNameLst>
                                      </p:cBhvr>
                                      <p:to>
                                        <p:strVal val="visible"/>
                                      </p:to>
                                    </p:set>
                                    <p:anim calcmode="lin" valueType="num">
                                      <p:cBhvr>
                                        <p:cTn id="181" dur="1000" fill="hold"/>
                                        <p:tgtEl>
                                          <p:spTgt spid="49"/>
                                        </p:tgtEl>
                                        <p:attrNameLst>
                                          <p:attrName>ppt_w</p:attrName>
                                        </p:attrNameLst>
                                      </p:cBhvr>
                                      <p:tavLst>
                                        <p:tav tm="0">
                                          <p:val>
                                            <p:fltVal val="0"/>
                                          </p:val>
                                        </p:tav>
                                        <p:tav tm="100000">
                                          <p:val>
                                            <p:strVal val="#ppt_w"/>
                                          </p:val>
                                        </p:tav>
                                      </p:tavLst>
                                    </p:anim>
                                    <p:anim calcmode="lin" valueType="num">
                                      <p:cBhvr>
                                        <p:cTn id="182" dur="1000" fill="hold"/>
                                        <p:tgtEl>
                                          <p:spTgt spid="49"/>
                                        </p:tgtEl>
                                        <p:attrNameLst>
                                          <p:attrName>ppt_h</p:attrName>
                                        </p:attrNameLst>
                                      </p:cBhvr>
                                      <p:tavLst>
                                        <p:tav tm="0">
                                          <p:val>
                                            <p:fltVal val="0"/>
                                          </p:val>
                                        </p:tav>
                                        <p:tav tm="100000">
                                          <p:val>
                                            <p:strVal val="#ppt_h"/>
                                          </p:val>
                                        </p:tav>
                                      </p:tavLst>
                                    </p:anim>
                                    <p:anim calcmode="lin" valueType="num">
                                      <p:cBhvr>
                                        <p:cTn id="183" dur="1000" fill="hold"/>
                                        <p:tgtEl>
                                          <p:spTgt spid="49"/>
                                        </p:tgtEl>
                                        <p:attrNameLst>
                                          <p:attrName>style.rotation</p:attrName>
                                        </p:attrNameLst>
                                      </p:cBhvr>
                                      <p:tavLst>
                                        <p:tav tm="0">
                                          <p:val>
                                            <p:fltVal val="90"/>
                                          </p:val>
                                        </p:tav>
                                        <p:tav tm="100000">
                                          <p:val>
                                            <p:fltVal val="0"/>
                                          </p:val>
                                        </p:tav>
                                      </p:tavLst>
                                    </p:anim>
                                    <p:animEffect transition="in" filter="fade">
                                      <p:cBhvr>
                                        <p:cTn id="184" dur="1000"/>
                                        <p:tgtEl>
                                          <p:spTgt spid="49"/>
                                        </p:tgtEl>
                                      </p:cBhvr>
                                    </p:animEffect>
                                  </p:childTnLst>
                                </p:cTn>
                              </p:par>
                              <p:par>
                                <p:cTn id="185" presetID="31" presetClass="entr" presetSubtype="0" fill="hold" nodeType="withEffect">
                                  <p:stCondLst>
                                    <p:cond delay="0"/>
                                  </p:stCondLst>
                                  <p:childTnLst>
                                    <p:set>
                                      <p:cBhvr>
                                        <p:cTn id="186" dur="1" fill="hold">
                                          <p:stCondLst>
                                            <p:cond delay="0"/>
                                          </p:stCondLst>
                                        </p:cTn>
                                        <p:tgtEl>
                                          <p:spTgt spid="50"/>
                                        </p:tgtEl>
                                        <p:attrNameLst>
                                          <p:attrName>style.visibility</p:attrName>
                                        </p:attrNameLst>
                                      </p:cBhvr>
                                      <p:to>
                                        <p:strVal val="visible"/>
                                      </p:to>
                                    </p:set>
                                    <p:anim calcmode="lin" valueType="num">
                                      <p:cBhvr>
                                        <p:cTn id="187" dur="1000" fill="hold"/>
                                        <p:tgtEl>
                                          <p:spTgt spid="50"/>
                                        </p:tgtEl>
                                        <p:attrNameLst>
                                          <p:attrName>ppt_w</p:attrName>
                                        </p:attrNameLst>
                                      </p:cBhvr>
                                      <p:tavLst>
                                        <p:tav tm="0">
                                          <p:val>
                                            <p:fltVal val="0"/>
                                          </p:val>
                                        </p:tav>
                                        <p:tav tm="100000">
                                          <p:val>
                                            <p:strVal val="#ppt_w"/>
                                          </p:val>
                                        </p:tav>
                                      </p:tavLst>
                                    </p:anim>
                                    <p:anim calcmode="lin" valueType="num">
                                      <p:cBhvr>
                                        <p:cTn id="188" dur="1000" fill="hold"/>
                                        <p:tgtEl>
                                          <p:spTgt spid="50"/>
                                        </p:tgtEl>
                                        <p:attrNameLst>
                                          <p:attrName>ppt_h</p:attrName>
                                        </p:attrNameLst>
                                      </p:cBhvr>
                                      <p:tavLst>
                                        <p:tav tm="0">
                                          <p:val>
                                            <p:fltVal val="0"/>
                                          </p:val>
                                        </p:tav>
                                        <p:tav tm="100000">
                                          <p:val>
                                            <p:strVal val="#ppt_h"/>
                                          </p:val>
                                        </p:tav>
                                      </p:tavLst>
                                    </p:anim>
                                    <p:anim calcmode="lin" valueType="num">
                                      <p:cBhvr>
                                        <p:cTn id="189" dur="1000" fill="hold"/>
                                        <p:tgtEl>
                                          <p:spTgt spid="50"/>
                                        </p:tgtEl>
                                        <p:attrNameLst>
                                          <p:attrName>style.rotation</p:attrName>
                                        </p:attrNameLst>
                                      </p:cBhvr>
                                      <p:tavLst>
                                        <p:tav tm="0">
                                          <p:val>
                                            <p:fltVal val="90"/>
                                          </p:val>
                                        </p:tav>
                                        <p:tav tm="100000">
                                          <p:val>
                                            <p:fltVal val="0"/>
                                          </p:val>
                                        </p:tav>
                                      </p:tavLst>
                                    </p:anim>
                                    <p:animEffect transition="in" filter="fade">
                                      <p:cBhvr>
                                        <p:cTn id="190" dur="1000"/>
                                        <p:tgtEl>
                                          <p:spTgt spid="50"/>
                                        </p:tgtEl>
                                      </p:cBhvr>
                                    </p:animEffect>
                                  </p:childTnLst>
                                </p:cTn>
                              </p:par>
                              <p:par>
                                <p:cTn id="191" presetID="31" presetClass="entr" presetSubtype="0" fill="hold" nodeType="withEffect">
                                  <p:stCondLst>
                                    <p:cond delay="0"/>
                                  </p:stCondLst>
                                  <p:childTnLst>
                                    <p:set>
                                      <p:cBhvr>
                                        <p:cTn id="192" dur="1" fill="hold">
                                          <p:stCondLst>
                                            <p:cond delay="0"/>
                                          </p:stCondLst>
                                        </p:cTn>
                                        <p:tgtEl>
                                          <p:spTgt spid="51"/>
                                        </p:tgtEl>
                                        <p:attrNameLst>
                                          <p:attrName>style.visibility</p:attrName>
                                        </p:attrNameLst>
                                      </p:cBhvr>
                                      <p:to>
                                        <p:strVal val="visible"/>
                                      </p:to>
                                    </p:set>
                                    <p:anim calcmode="lin" valueType="num">
                                      <p:cBhvr>
                                        <p:cTn id="193" dur="1000" fill="hold"/>
                                        <p:tgtEl>
                                          <p:spTgt spid="51"/>
                                        </p:tgtEl>
                                        <p:attrNameLst>
                                          <p:attrName>ppt_w</p:attrName>
                                        </p:attrNameLst>
                                      </p:cBhvr>
                                      <p:tavLst>
                                        <p:tav tm="0">
                                          <p:val>
                                            <p:fltVal val="0"/>
                                          </p:val>
                                        </p:tav>
                                        <p:tav tm="100000">
                                          <p:val>
                                            <p:strVal val="#ppt_w"/>
                                          </p:val>
                                        </p:tav>
                                      </p:tavLst>
                                    </p:anim>
                                    <p:anim calcmode="lin" valueType="num">
                                      <p:cBhvr>
                                        <p:cTn id="194" dur="1000" fill="hold"/>
                                        <p:tgtEl>
                                          <p:spTgt spid="51"/>
                                        </p:tgtEl>
                                        <p:attrNameLst>
                                          <p:attrName>ppt_h</p:attrName>
                                        </p:attrNameLst>
                                      </p:cBhvr>
                                      <p:tavLst>
                                        <p:tav tm="0">
                                          <p:val>
                                            <p:fltVal val="0"/>
                                          </p:val>
                                        </p:tav>
                                        <p:tav tm="100000">
                                          <p:val>
                                            <p:strVal val="#ppt_h"/>
                                          </p:val>
                                        </p:tav>
                                      </p:tavLst>
                                    </p:anim>
                                    <p:anim calcmode="lin" valueType="num">
                                      <p:cBhvr>
                                        <p:cTn id="195" dur="1000" fill="hold"/>
                                        <p:tgtEl>
                                          <p:spTgt spid="51"/>
                                        </p:tgtEl>
                                        <p:attrNameLst>
                                          <p:attrName>style.rotation</p:attrName>
                                        </p:attrNameLst>
                                      </p:cBhvr>
                                      <p:tavLst>
                                        <p:tav tm="0">
                                          <p:val>
                                            <p:fltVal val="90"/>
                                          </p:val>
                                        </p:tav>
                                        <p:tav tm="100000">
                                          <p:val>
                                            <p:fltVal val="0"/>
                                          </p:val>
                                        </p:tav>
                                      </p:tavLst>
                                    </p:anim>
                                    <p:animEffect transition="in" filter="fade">
                                      <p:cBhvr>
                                        <p:cTn id="196" dur="1000"/>
                                        <p:tgtEl>
                                          <p:spTgt spid="51"/>
                                        </p:tgtEl>
                                      </p:cBhvr>
                                    </p:animEffect>
                                  </p:childTnLst>
                                </p:cTn>
                              </p:par>
                              <p:par>
                                <p:cTn id="197" presetID="31" presetClass="entr" presetSubtype="0" fill="hold" nodeType="withEffect">
                                  <p:stCondLst>
                                    <p:cond delay="0"/>
                                  </p:stCondLst>
                                  <p:childTnLst>
                                    <p:set>
                                      <p:cBhvr>
                                        <p:cTn id="198" dur="1" fill="hold">
                                          <p:stCondLst>
                                            <p:cond delay="0"/>
                                          </p:stCondLst>
                                        </p:cTn>
                                        <p:tgtEl>
                                          <p:spTgt spid="54"/>
                                        </p:tgtEl>
                                        <p:attrNameLst>
                                          <p:attrName>style.visibility</p:attrName>
                                        </p:attrNameLst>
                                      </p:cBhvr>
                                      <p:to>
                                        <p:strVal val="visible"/>
                                      </p:to>
                                    </p:set>
                                    <p:anim calcmode="lin" valueType="num">
                                      <p:cBhvr>
                                        <p:cTn id="199" dur="1000" fill="hold"/>
                                        <p:tgtEl>
                                          <p:spTgt spid="54"/>
                                        </p:tgtEl>
                                        <p:attrNameLst>
                                          <p:attrName>ppt_w</p:attrName>
                                        </p:attrNameLst>
                                      </p:cBhvr>
                                      <p:tavLst>
                                        <p:tav tm="0">
                                          <p:val>
                                            <p:fltVal val="0"/>
                                          </p:val>
                                        </p:tav>
                                        <p:tav tm="100000">
                                          <p:val>
                                            <p:strVal val="#ppt_w"/>
                                          </p:val>
                                        </p:tav>
                                      </p:tavLst>
                                    </p:anim>
                                    <p:anim calcmode="lin" valueType="num">
                                      <p:cBhvr>
                                        <p:cTn id="200" dur="1000" fill="hold"/>
                                        <p:tgtEl>
                                          <p:spTgt spid="54"/>
                                        </p:tgtEl>
                                        <p:attrNameLst>
                                          <p:attrName>ppt_h</p:attrName>
                                        </p:attrNameLst>
                                      </p:cBhvr>
                                      <p:tavLst>
                                        <p:tav tm="0">
                                          <p:val>
                                            <p:fltVal val="0"/>
                                          </p:val>
                                        </p:tav>
                                        <p:tav tm="100000">
                                          <p:val>
                                            <p:strVal val="#ppt_h"/>
                                          </p:val>
                                        </p:tav>
                                      </p:tavLst>
                                    </p:anim>
                                    <p:anim calcmode="lin" valueType="num">
                                      <p:cBhvr>
                                        <p:cTn id="201" dur="1000" fill="hold"/>
                                        <p:tgtEl>
                                          <p:spTgt spid="54"/>
                                        </p:tgtEl>
                                        <p:attrNameLst>
                                          <p:attrName>style.rotation</p:attrName>
                                        </p:attrNameLst>
                                      </p:cBhvr>
                                      <p:tavLst>
                                        <p:tav tm="0">
                                          <p:val>
                                            <p:fltVal val="90"/>
                                          </p:val>
                                        </p:tav>
                                        <p:tav tm="100000">
                                          <p:val>
                                            <p:fltVal val="0"/>
                                          </p:val>
                                        </p:tav>
                                      </p:tavLst>
                                    </p:anim>
                                    <p:animEffect transition="in" filter="fade">
                                      <p:cBhvr>
                                        <p:cTn id="202" dur="1000"/>
                                        <p:tgtEl>
                                          <p:spTgt spid="54"/>
                                        </p:tgtEl>
                                      </p:cBhvr>
                                    </p:animEffect>
                                  </p:childTnLst>
                                </p:cTn>
                              </p:par>
                              <p:par>
                                <p:cTn id="203" presetID="1" presetClass="entr" presetSubtype="0" fill="hold" nodeType="withEffect">
                                  <p:stCondLst>
                                    <p:cond delay="1000"/>
                                  </p:stCondLst>
                                  <p:childTnLst>
                                    <p:set>
                                      <p:cBhvr>
                                        <p:cTn id="204" dur="1" fill="hold">
                                          <p:stCondLst>
                                            <p:cond delay="0"/>
                                          </p:stCondLst>
                                        </p:cTn>
                                        <p:tgtEl>
                                          <p:spTgt spid="46"/>
                                        </p:tgtEl>
                                        <p:attrNameLst>
                                          <p:attrName>style.visibility</p:attrName>
                                        </p:attrNameLst>
                                      </p:cBhvr>
                                      <p:to>
                                        <p:strVal val="visible"/>
                                      </p:to>
                                    </p:set>
                                  </p:childTnLst>
                                </p:cTn>
                              </p:par>
                              <p:par>
                                <p:cTn id="205" presetID="31" presetClass="entr" presetSubtype="0" fill="hold" nodeType="withEffect">
                                  <p:stCondLst>
                                    <p:cond delay="0"/>
                                  </p:stCondLst>
                                  <p:childTnLst>
                                    <p:set>
                                      <p:cBhvr>
                                        <p:cTn id="206" dur="1" fill="hold">
                                          <p:stCondLst>
                                            <p:cond delay="0"/>
                                          </p:stCondLst>
                                        </p:cTn>
                                        <p:tgtEl>
                                          <p:spTgt spid="45"/>
                                        </p:tgtEl>
                                        <p:attrNameLst>
                                          <p:attrName>style.visibility</p:attrName>
                                        </p:attrNameLst>
                                      </p:cBhvr>
                                      <p:to>
                                        <p:strVal val="visible"/>
                                      </p:to>
                                    </p:set>
                                    <p:anim calcmode="lin" valueType="num">
                                      <p:cBhvr>
                                        <p:cTn id="207" dur="1000" fill="hold"/>
                                        <p:tgtEl>
                                          <p:spTgt spid="45"/>
                                        </p:tgtEl>
                                        <p:attrNameLst>
                                          <p:attrName>ppt_w</p:attrName>
                                        </p:attrNameLst>
                                      </p:cBhvr>
                                      <p:tavLst>
                                        <p:tav tm="0">
                                          <p:val>
                                            <p:fltVal val="0"/>
                                          </p:val>
                                        </p:tav>
                                        <p:tav tm="100000">
                                          <p:val>
                                            <p:strVal val="#ppt_w"/>
                                          </p:val>
                                        </p:tav>
                                      </p:tavLst>
                                    </p:anim>
                                    <p:anim calcmode="lin" valueType="num">
                                      <p:cBhvr>
                                        <p:cTn id="208" dur="1000" fill="hold"/>
                                        <p:tgtEl>
                                          <p:spTgt spid="45"/>
                                        </p:tgtEl>
                                        <p:attrNameLst>
                                          <p:attrName>ppt_h</p:attrName>
                                        </p:attrNameLst>
                                      </p:cBhvr>
                                      <p:tavLst>
                                        <p:tav tm="0">
                                          <p:val>
                                            <p:fltVal val="0"/>
                                          </p:val>
                                        </p:tav>
                                        <p:tav tm="100000">
                                          <p:val>
                                            <p:strVal val="#ppt_h"/>
                                          </p:val>
                                        </p:tav>
                                      </p:tavLst>
                                    </p:anim>
                                    <p:anim calcmode="lin" valueType="num">
                                      <p:cBhvr>
                                        <p:cTn id="209" dur="1000" fill="hold"/>
                                        <p:tgtEl>
                                          <p:spTgt spid="45"/>
                                        </p:tgtEl>
                                        <p:attrNameLst>
                                          <p:attrName>style.rotation</p:attrName>
                                        </p:attrNameLst>
                                      </p:cBhvr>
                                      <p:tavLst>
                                        <p:tav tm="0">
                                          <p:val>
                                            <p:fltVal val="90"/>
                                          </p:val>
                                        </p:tav>
                                        <p:tav tm="100000">
                                          <p:val>
                                            <p:fltVal val="0"/>
                                          </p:val>
                                        </p:tav>
                                      </p:tavLst>
                                    </p:anim>
                                    <p:animEffect transition="in" filter="fade">
                                      <p:cBhvr>
                                        <p:cTn id="210"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3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30F0224-A19D-47F6-B971-4DEEFA076D29}"/>
              </a:ext>
            </a:extLst>
          </p:cNvPr>
          <p:cNvGrpSpPr/>
          <p:nvPr/>
        </p:nvGrpSpPr>
        <p:grpSpPr>
          <a:xfrm>
            <a:off x="1285077" y="28555"/>
            <a:ext cx="9144000" cy="6737127"/>
            <a:chOff x="1285077" y="28555"/>
            <a:chExt cx="9144000" cy="6737127"/>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1651"/>
              <a:chOff x="423333" y="892740"/>
              <a:chExt cx="8297334" cy="5881651"/>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b="1" dirty="0">
                  <a:solidFill>
                    <a:prstClr val="white">
                      <a:alpha val="30000"/>
                    </a:prstClr>
                  </a:solidFill>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alpha val="30000"/>
                    </a:prstClr>
                  </a:solidFill>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solidFill>
                    </a:ln>
                    <a:solidFill>
                      <a:prstClr val="black">
                        <a:alpha val="30000"/>
                      </a:prstClr>
                    </a:solidFill>
                  </a:rPr>
                  <a:t>Tier 2</a:t>
                </a:r>
              </a:p>
              <a:p>
                <a:pPr algn="ctr" defTabSz="457200" eaLnBrk="1" fontAlgn="base" hangingPunct="1">
                  <a:lnSpc>
                    <a:spcPct val="85000"/>
                  </a:lnSpc>
                  <a:spcBef>
                    <a:spcPct val="0"/>
                  </a:spcBef>
                  <a:spcAft>
                    <a:spcPct val="0"/>
                  </a:spcAft>
                </a:pPr>
                <a:r>
                  <a:rPr lang="en-US" sz="2400" b="1" dirty="0">
                    <a:ln w="3175">
                      <a:solidFill>
                        <a:prstClr val="white"/>
                      </a:solidFill>
                    </a:ln>
                    <a:solidFill>
                      <a:prstClr val="black">
                        <a:alpha val="30000"/>
                      </a:prstClr>
                    </a:solidFill>
                  </a:rPr>
                  <a:t>Secondary Prevention (</a:t>
                </a:r>
                <a:r>
                  <a:rPr lang="en-US" sz="2400" b="1" dirty="0">
                    <a:ln w="3175">
                      <a:solidFill>
                        <a:prstClr val="white"/>
                      </a:solidFill>
                    </a:ln>
                    <a:solidFill>
                      <a:prstClr val="black">
                        <a:alpha val="30000"/>
                      </a:prstClr>
                    </a:solidFill>
                    <a:cs typeface="Arial" panose="020B0604020202020204" pitchFamily="34" charset="0"/>
                  </a:rPr>
                  <a:t>≈15%</a:t>
                </a:r>
                <a:r>
                  <a:rPr lang="en-US" sz="2400" b="1" dirty="0">
                    <a:ln w="3175">
                      <a:solidFill>
                        <a:prstClr val="white"/>
                      </a:solidFill>
                    </a:ln>
                    <a:solidFill>
                      <a:prstClr val="black">
                        <a:alpha val="30000"/>
                      </a:prstClr>
                    </a:solidFill>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alpha val="70000"/>
                        </a:prstClr>
                      </a:solidFill>
                    </a:ln>
                    <a:solidFill>
                      <a:prstClr val="black">
                        <a:alpha val="30000"/>
                      </a:prstClr>
                    </a:solidFill>
                  </a:rPr>
                  <a:t>Tier 1</a:t>
                </a:r>
              </a:p>
              <a:p>
                <a:pPr algn="ctr" defTabSz="457200" eaLnBrk="1" fontAlgn="base" hangingPunct="1">
                  <a:spcBef>
                    <a:spcPct val="0"/>
                  </a:spcBef>
                  <a:spcAft>
                    <a:spcPct val="0"/>
                  </a:spcAft>
                </a:pPr>
                <a:r>
                  <a:rPr lang="en-US" sz="2400" b="1" dirty="0">
                    <a:ln w="3175">
                      <a:solidFill>
                        <a:prstClr val="white">
                          <a:alpha val="70000"/>
                        </a:prstClr>
                      </a:solidFill>
                    </a:ln>
                    <a:solidFill>
                      <a:prstClr val="black">
                        <a:alpha val="30000"/>
                      </a:prstClr>
                    </a:solidFill>
                  </a:rPr>
                  <a:t>Primary Prevention (</a:t>
                </a:r>
                <a:r>
                  <a:rPr lang="en-US" sz="2400" b="1" dirty="0">
                    <a:ln w="3175">
                      <a:solidFill>
                        <a:prstClr val="white">
                          <a:alpha val="70000"/>
                        </a:prstClr>
                      </a:solidFill>
                    </a:ln>
                    <a:solidFill>
                      <a:prstClr val="black">
                        <a:alpha val="30000"/>
                      </a:prstClr>
                    </a:solidFill>
                    <a:cs typeface="Arial" panose="020B0604020202020204" pitchFamily="34" charset="0"/>
                  </a:rPr>
                  <a:t>≈80%</a:t>
                </a:r>
                <a:r>
                  <a:rPr lang="en-US" sz="2400" b="1" dirty="0">
                    <a:ln w="3175">
                      <a:solidFill>
                        <a:prstClr val="white">
                          <a:alpha val="70000"/>
                        </a:prstClr>
                      </a:solidFill>
                    </a:ln>
                    <a:solidFill>
                      <a:prstClr val="black">
                        <a:alpha val="30000"/>
                      </a:prstClr>
                    </a:solidFill>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78391"/>
              </a:xfrm>
              <a:prstGeom prst="rect">
                <a:avLst/>
              </a:prstGeom>
              <a:noFill/>
              <a:ln>
                <a:noFill/>
              </a:ln>
            </p:spPr>
            <p:txBody>
              <a:bodyPr wrap="square">
                <a:spAutoFit/>
              </a:bodyPr>
              <a:lstStyle/>
              <a:p>
                <a:pPr defTabSz="457200">
                  <a:tabLst>
                    <a:tab pos="1541463" algn="ctr"/>
                    <a:tab pos="2851150" algn="ctr"/>
                    <a:tab pos="4056063" algn="ctr"/>
                    <a:tab pos="5253038" algn="ctr"/>
                    <a:tab pos="6570663" algn="ctr"/>
                  </a:tabLst>
                  <a:defRPr/>
                </a:pPr>
                <a:r>
                  <a:rPr lang="en-US" sz="2400" b="1" dirty="0">
                    <a:solidFill>
                      <a:prstClr val="white">
                        <a:alpha val="30000"/>
                      </a:prstClr>
                    </a:solidFill>
                    <a:effectLst>
                      <a:outerShdw blurRad="38100" dist="38100" dir="2700000" algn="tl">
                        <a:srgbClr val="000000">
                          <a:alpha val="43137"/>
                        </a:srgbClr>
                      </a:outerShdw>
                    </a:effectLst>
                    <a:cs typeface="Arial" charset="0"/>
                  </a:rPr>
                  <a:t>	Academic	</a:t>
                </a:r>
                <a:r>
                  <a:rPr lang="en-US" sz="1200" b="1" dirty="0">
                    <a:solidFill>
                      <a:prstClr val="white">
                        <a:alpha val="30000"/>
                      </a:prstClr>
                    </a:solidFill>
                    <a:effectLst>
                      <a:outerShdw blurRad="38100" dist="38100" dir="2700000" algn="tl">
                        <a:srgbClr val="000000">
                          <a:alpha val="43137"/>
                        </a:srgbClr>
                      </a:outerShdw>
                    </a:effectLst>
                    <a:cs typeface="Arial" charset="0"/>
                  </a:rPr>
                  <a:t>◇</a:t>
                </a:r>
                <a:r>
                  <a:rPr lang="en-US" sz="2400" b="1" dirty="0">
                    <a:solidFill>
                      <a:prstClr val="white">
                        <a:alpha val="30000"/>
                      </a:prstClr>
                    </a:solidFill>
                    <a:effectLst>
                      <a:outerShdw blurRad="38100" dist="38100" dir="2700000" algn="tl">
                        <a:srgbClr val="000000">
                          <a:alpha val="43137"/>
                        </a:srgbClr>
                      </a:outerShdw>
                    </a:effectLst>
                    <a:cs typeface="Arial" charset="0"/>
                  </a:rPr>
                  <a:t>	Behavioral	</a:t>
                </a:r>
                <a:r>
                  <a:rPr lang="en-US" sz="1200" b="1" dirty="0">
                    <a:solidFill>
                      <a:prstClr val="white">
                        <a:alpha val="30000"/>
                      </a:prstClr>
                    </a:solidFill>
                    <a:effectLst>
                      <a:outerShdw blurRad="38100" dist="38100" dir="2700000" algn="tl">
                        <a:srgbClr val="000000">
                          <a:alpha val="43137"/>
                        </a:srgbClr>
                      </a:outerShdw>
                    </a:effectLst>
                    <a:cs typeface="Arial" charset="0"/>
                  </a:rPr>
                  <a:t>◇</a:t>
                </a:r>
                <a:r>
                  <a:rPr lang="en-US" sz="2400" b="1" dirty="0">
                    <a:solidFill>
                      <a:prstClr val="white">
                        <a:alpha val="30000"/>
                      </a:prstClr>
                    </a:solidFill>
                    <a:effectLst>
                      <a:outerShdw blurRad="38100" dist="38100" dir="2700000" algn="tl">
                        <a:srgbClr val="000000">
                          <a:alpha val="43137"/>
                        </a:srgbClr>
                      </a:outerShdw>
                    </a:effectLst>
                    <a:cs typeface="Arial" charset="0"/>
                  </a:rPr>
                  <a:t>	Social</a:t>
                </a:r>
              </a:p>
              <a:p>
                <a:pPr defTabSz="457200">
                  <a:lnSpc>
                    <a:spcPct val="75000"/>
                  </a:lnSpc>
                  <a:tabLst>
                    <a:tab pos="1541463" algn="ctr"/>
                    <a:tab pos="4056063" algn="ctr"/>
                    <a:tab pos="6570663" algn="ctr"/>
                  </a:tabLst>
                  <a:defRPr/>
                </a:pPr>
                <a:r>
                  <a:rPr lang="en-US" dirty="0">
                    <a:solidFill>
                      <a:prstClr val="black">
                        <a:lumMod val="85000"/>
                        <a:lumOff val="15000"/>
                        <a:alpha val="30000"/>
                      </a:prstClr>
                    </a:solidFill>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12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alpha val="70000"/>
                        </a:prstClr>
                      </a:solidFill>
                    </a:ln>
                    <a:solidFill>
                      <a:prstClr val="black">
                        <a:alpha val="30000"/>
                      </a:prstClr>
                    </a:solidFill>
                  </a:rPr>
                  <a:t>Tier 3</a:t>
                </a:r>
              </a:p>
              <a:p>
                <a:pPr algn="ctr" defTabSz="457200" eaLnBrk="1" fontAlgn="base" hangingPunct="1">
                  <a:lnSpc>
                    <a:spcPct val="75000"/>
                  </a:lnSpc>
                  <a:spcBef>
                    <a:spcPct val="0"/>
                  </a:spcBef>
                  <a:spcAft>
                    <a:spcPct val="0"/>
                  </a:spcAft>
                </a:pPr>
                <a:r>
                  <a:rPr lang="en-US" sz="2400" b="1" dirty="0">
                    <a:ln w="3175">
                      <a:solidFill>
                        <a:prstClr val="white">
                          <a:alpha val="70000"/>
                        </a:prstClr>
                      </a:solidFill>
                    </a:ln>
                    <a:solidFill>
                      <a:prstClr val="black">
                        <a:alpha val="30000"/>
                      </a:prstClr>
                    </a:solidFill>
                  </a:rPr>
                  <a:t>Tertiary Prevention  (</a:t>
                </a:r>
                <a:r>
                  <a:rPr lang="en-US" sz="2400" b="1" dirty="0">
                    <a:ln w="3175">
                      <a:solidFill>
                        <a:prstClr val="white">
                          <a:alpha val="70000"/>
                        </a:prstClr>
                      </a:solidFill>
                    </a:ln>
                    <a:solidFill>
                      <a:prstClr val="black">
                        <a:alpha val="30000"/>
                      </a:prstClr>
                    </a:solidFill>
                    <a:cs typeface="Arial" panose="020B0604020202020204" pitchFamily="34" charset="0"/>
                  </a:rPr>
                  <a:t>≈5%</a:t>
                </a:r>
                <a:r>
                  <a:rPr lang="en-US" sz="2400" b="1" dirty="0">
                    <a:ln w="3175">
                      <a:solidFill>
                        <a:prstClr val="white">
                          <a:alpha val="70000"/>
                        </a:prstClr>
                      </a:solidFill>
                    </a:ln>
                    <a:solidFill>
                      <a:prstClr val="black">
                        <a:alpha val="30000"/>
                      </a:prstClr>
                    </a:solidFill>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dirty="0">
                  <a:ln>
                    <a:noFill/>
                  </a:ln>
                  <a:solidFill>
                    <a:prstClr val="black">
                      <a:alpha val="30000"/>
                    </a:prstClr>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dirty="0">
                <a:ln>
                  <a:noFill/>
                </a:ln>
                <a:solidFill>
                  <a:prstClr val="black">
                    <a:alpha val="30000"/>
                  </a:prstClr>
                </a:solidFill>
                <a:effectLst/>
                <a:uLnTx/>
                <a:uFillTx/>
                <a:latin typeface="Calibri" pitchFamily="-109" charset="0"/>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defTabSz="457200"/>
              <a:r>
                <a:rPr lang="en-US" sz="2000" dirty="0">
                  <a:solidFill>
                    <a:prstClr val="black">
                      <a:alpha val="30000"/>
                    </a:prstClr>
                  </a:solidFill>
                </a:rPr>
                <a:t>(Lane, Kalberg, &amp; Menzies, 2009)</a:t>
              </a:r>
            </a:p>
          </p:txBody>
        </p:sp>
      </p:grpSp>
      <p:sp>
        <p:nvSpPr>
          <p:cNvPr id="20" name="Oval 19">
            <a:extLst>
              <a:ext uri="{FF2B5EF4-FFF2-40B4-BE49-F238E27FC236}">
                <a16:creationId xmlns:a16="http://schemas.microsoft.com/office/drawing/2014/main" id="{E415EB7A-6E2A-4B96-8A1D-E9BE10ADA351}"/>
              </a:ext>
            </a:extLst>
          </p:cNvPr>
          <p:cNvSpPr/>
          <p:nvPr/>
        </p:nvSpPr>
        <p:spPr>
          <a:xfrm>
            <a:off x="3732863" y="772908"/>
            <a:ext cx="4511444" cy="1294021"/>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Title 3">
            <a:extLst>
              <a:ext uri="{FF2B5EF4-FFF2-40B4-BE49-F238E27FC236}">
                <a16:creationId xmlns:a16="http://schemas.microsoft.com/office/drawing/2014/main" id="{783CE57F-71B1-4358-B58C-DC0791103C30}"/>
              </a:ext>
            </a:extLst>
          </p:cNvPr>
          <p:cNvSpPr txBox="1">
            <a:spLocks/>
          </p:cNvSpPr>
          <p:nvPr/>
        </p:nvSpPr>
        <p:spPr>
          <a:xfrm>
            <a:off x="2952750" y="2276124"/>
            <a:ext cx="6286500" cy="689349"/>
          </a:xfrm>
          <a:prstGeom prst="rect">
            <a:avLst/>
          </a:prstGeom>
          <a:solidFill>
            <a:srgbClr val="FE0002"/>
          </a:solidFill>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chemeClr val="bg1">
                    <a:lumMod val="95000"/>
                  </a:schemeClr>
                </a:solidFill>
                <a:effectLst/>
                <a:uLnTx/>
                <a:uFillTx/>
                <a:latin typeface="Times New Roman"/>
                <a:ea typeface="+mj-ea"/>
                <a:cs typeface="Times New Roman"/>
              </a:rPr>
              <a:t>Tertiary (Tier 3) Intervention Grids</a:t>
            </a:r>
          </a:p>
        </p:txBody>
      </p:sp>
      <p:pic>
        <p:nvPicPr>
          <p:cNvPr id="25" name="Content Placeholder 8">
            <a:extLst>
              <a:ext uri="{FF2B5EF4-FFF2-40B4-BE49-F238E27FC236}">
                <a16:creationId xmlns:a16="http://schemas.microsoft.com/office/drawing/2014/main" id="{1C996ECE-5C81-430E-9476-9DFDE3F4C7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550" y="3097042"/>
            <a:ext cx="4329645" cy="36576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82122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anim calcmode="lin" valueType="num">
                                      <p:cBhvr>
                                        <p:cTn id="12" dur="1000" fill="hold"/>
                                        <p:tgtEl>
                                          <p:spTgt spid="23"/>
                                        </p:tgtEl>
                                        <p:attrNameLst>
                                          <p:attrName>ppt_x</p:attrName>
                                        </p:attrNameLst>
                                      </p:cBhvr>
                                      <p:tavLst>
                                        <p:tav tm="0">
                                          <p:val>
                                            <p:strVal val="#ppt_x"/>
                                          </p:val>
                                        </p:tav>
                                        <p:tav tm="100000">
                                          <p:val>
                                            <p:strVal val="#ppt_x"/>
                                          </p:val>
                                        </p:tav>
                                      </p:tavLst>
                                    </p:anim>
                                    <p:anim calcmode="lin" valueType="num">
                                      <p:cBhvr>
                                        <p:cTn id="1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additive="base">
                                        <p:cTn id="18" dur="500" fill="hold"/>
                                        <p:tgtEl>
                                          <p:spTgt spid="25"/>
                                        </p:tgtEl>
                                        <p:attrNameLst>
                                          <p:attrName>ppt_x</p:attrName>
                                        </p:attrNameLst>
                                      </p:cBhvr>
                                      <p:tavLst>
                                        <p:tav tm="0">
                                          <p:val>
                                            <p:strVal val="#ppt_x"/>
                                          </p:val>
                                        </p:tav>
                                        <p:tav tm="100000">
                                          <p:val>
                                            <p:strVal val="#ppt_x"/>
                                          </p:val>
                                        </p:tav>
                                      </p:tavLst>
                                    </p:anim>
                                    <p:anim calcmode="lin" valueType="num">
                                      <p:cBhvr additive="base">
                                        <p:cTn id="19"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505C72-DCCD-4206-9AC8-D1F3435118BA}"/>
              </a:ext>
            </a:extLst>
          </p:cNvPr>
          <p:cNvPicPr>
            <a:picLocks noChangeAspect="1"/>
          </p:cNvPicPr>
          <p:nvPr/>
        </p:nvPicPr>
        <p:blipFill>
          <a:blip r:embed="rId2"/>
          <a:stretch>
            <a:fillRect/>
          </a:stretch>
        </p:blipFill>
        <p:spPr>
          <a:xfrm>
            <a:off x="1672848" y="198643"/>
            <a:ext cx="5967473" cy="3738880"/>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6373C775-7586-46ED-923C-2ED84BA2481E}"/>
              </a:ext>
            </a:extLst>
          </p:cNvPr>
          <p:cNvSpPr/>
          <p:nvPr/>
        </p:nvSpPr>
        <p:spPr>
          <a:xfrm>
            <a:off x="5158538" y="1021772"/>
            <a:ext cx="1801062" cy="279918"/>
          </a:xfrm>
          <a:prstGeom prst="rect">
            <a:avLst/>
          </a:prstGeom>
          <a:noFill/>
          <a:ln w="3175">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pic>
        <p:nvPicPr>
          <p:cNvPr id="9" name="Picture 8">
            <a:extLst>
              <a:ext uri="{FF2B5EF4-FFF2-40B4-BE49-F238E27FC236}">
                <a16:creationId xmlns:a16="http://schemas.microsoft.com/office/drawing/2014/main" id="{EA0F1A02-5F47-4849-A9D8-B0248FDD5037}"/>
              </a:ext>
            </a:extLst>
          </p:cNvPr>
          <p:cNvPicPr>
            <a:picLocks noChangeAspect="1"/>
          </p:cNvPicPr>
          <p:nvPr/>
        </p:nvPicPr>
        <p:blipFill>
          <a:blip r:embed="rId3"/>
          <a:stretch>
            <a:fillRect/>
          </a:stretch>
        </p:blipFill>
        <p:spPr>
          <a:xfrm>
            <a:off x="1672848" y="4210798"/>
            <a:ext cx="3284703" cy="1072403"/>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DFCDB498-0C67-415F-AD8E-38F6C7A7A010}"/>
              </a:ext>
            </a:extLst>
          </p:cNvPr>
          <p:cNvPicPr>
            <a:picLocks noChangeAspect="1"/>
          </p:cNvPicPr>
          <p:nvPr/>
        </p:nvPicPr>
        <p:blipFill>
          <a:blip r:embed="rId4"/>
          <a:stretch>
            <a:fillRect/>
          </a:stretch>
        </p:blipFill>
        <p:spPr>
          <a:xfrm>
            <a:off x="4049562" y="4413365"/>
            <a:ext cx="3005684" cy="2286219"/>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CFD4E396-D662-4F7A-8104-007F8C0C2BF8}"/>
              </a:ext>
            </a:extLst>
          </p:cNvPr>
          <p:cNvPicPr>
            <a:picLocks noChangeAspect="1"/>
          </p:cNvPicPr>
          <p:nvPr/>
        </p:nvPicPr>
        <p:blipFill>
          <a:blip r:embed="rId5"/>
          <a:stretch>
            <a:fillRect/>
          </a:stretch>
        </p:blipFill>
        <p:spPr>
          <a:xfrm>
            <a:off x="7107942" y="2068084"/>
            <a:ext cx="3162454" cy="3738881"/>
          </a:xfrm>
          <a:prstGeom prst="rect">
            <a:avLst/>
          </a:prstGeom>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a16="http://schemas.microsoft.com/office/drawing/2014/main" id="{0F7B3EE1-459A-45E4-BCD5-0BB2BBED8B66}"/>
              </a:ext>
            </a:extLst>
          </p:cNvPr>
          <p:cNvSpPr/>
          <p:nvPr/>
        </p:nvSpPr>
        <p:spPr>
          <a:xfrm>
            <a:off x="7129625" y="2702561"/>
            <a:ext cx="3162455" cy="3147815"/>
          </a:xfrm>
          <a:prstGeom prst="rect">
            <a:avLst/>
          </a:prstGeom>
          <a:noFill/>
          <a:ln w="3175">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3837285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6" name="Content Placeholder 5"/>
          <p:cNvSpPr>
            <a:spLocks noGrp="1"/>
          </p:cNvSpPr>
          <p:nvPr>
            <p:ph idx="1"/>
          </p:nvPr>
        </p:nvSpPr>
        <p:spPr/>
        <p:txBody>
          <a:bodyPr/>
          <a:lstStyle/>
          <a:p>
            <a:endParaRPr lang="en-US"/>
          </a:p>
        </p:txBody>
      </p:sp>
      <p:pic>
        <p:nvPicPr>
          <p:cNvPr id="7" name="Content Placeholder 9" descr="A screenshot of a cell phone&#10;&#10;Description automatically generated">
            <a:extLst>
              <a:ext uri="{FF2B5EF4-FFF2-40B4-BE49-F238E27FC236}">
                <a16:creationId xmlns:a16="http://schemas.microsoft.com/office/drawing/2014/main" id="{18BB397F-0A5E-4B8A-AD38-F982B55B22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74915"/>
            <a:ext cx="10103262" cy="5683085"/>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B7B2EBBF-57C5-4D25-8873-CD9C50F89C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24" t="28349" r="5659" b="31169"/>
          <a:stretch/>
        </p:blipFill>
        <p:spPr>
          <a:xfrm>
            <a:off x="5364909" y="-68181"/>
            <a:ext cx="6937927" cy="1676401"/>
          </a:xfrm>
          <a:prstGeom prst="rect">
            <a:avLst/>
          </a:prstGeom>
          <a:ln>
            <a:noFill/>
          </a:ln>
          <a:effectLst>
            <a:softEdge rad="112500"/>
          </a:effectLst>
        </p:spPr>
      </p:pic>
    </p:spTree>
    <p:extLst>
      <p:ext uri="{BB962C8B-B14F-4D97-AF65-F5344CB8AC3E}">
        <p14:creationId xmlns:p14="http://schemas.microsoft.com/office/powerpoint/2010/main" val="6026530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screenshot of a cell phone&#10;&#10;Description automatically generated">
            <a:extLst>
              <a:ext uri="{FF2B5EF4-FFF2-40B4-BE49-F238E27FC236}">
                <a16:creationId xmlns:a16="http://schemas.microsoft.com/office/drawing/2014/main" id="{18BB397F-0A5E-4B8A-AD38-F982B55B222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1" y="813021"/>
            <a:ext cx="9153877" cy="5149056"/>
          </a:xfrm>
        </p:spPr>
      </p:pic>
      <p:sp>
        <p:nvSpPr>
          <p:cNvPr id="4" name="Title 1">
            <a:extLst>
              <a:ext uri="{FF2B5EF4-FFF2-40B4-BE49-F238E27FC236}">
                <a16:creationId xmlns:a16="http://schemas.microsoft.com/office/drawing/2014/main" id="{EFAC9277-65BE-4F22-965E-DC10B59CAF8A}"/>
              </a:ext>
            </a:extLst>
          </p:cNvPr>
          <p:cNvSpPr txBox="1">
            <a:spLocks/>
          </p:cNvSpPr>
          <p:nvPr/>
        </p:nvSpPr>
        <p:spPr>
          <a:xfrm>
            <a:off x="1876844" y="90531"/>
            <a:ext cx="7886700" cy="722491"/>
          </a:xfrm>
          <a:prstGeom prst="rect">
            <a:avLst/>
          </a:prstGeom>
          <a:noFill/>
        </p:spPr>
        <p:txBody>
          <a:bodyPr vert="horz" lIns="91440" tIns="45720" rIns="91440" bIns="45720" rtlCol="0" anchor="ctr">
            <a:normAutofit/>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en-US" sz="3200" dirty="0">
                <a:solidFill>
                  <a:prstClr val="black"/>
                </a:solidFill>
                <a:latin typeface="Calibri Light" panose="020F0302020204030204"/>
              </a:rPr>
              <a:t>Project ENHANCE Overview</a:t>
            </a:r>
          </a:p>
        </p:txBody>
      </p:sp>
    </p:spTree>
    <p:extLst>
      <p:ext uri="{BB962C8B-B14F-4D97-AF65-F5344CB8AC3E}">
        <p14:creationId xmlns:p14="http://schemas.microsoft.com/office/powerpoint/2010/main" val="21539107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screenshot of a cell phone&#10;&#10;Description automatically generated">
            <a:extLst>
              <a:ext uri="{FF2B5EF4-FFF2-40B4-BE49-F238E27FC236}">
                <a16:creationId xmlns:a16="http://schemas.microsoft.com/office/drawing/2014/main" id="{18BB397F-0A5E-4B8A-AD38-F982B55B222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1" y="813021"/>
            <a:ext cx="9153877" cy="5149056"/>
          </a:xfrm>
        </p:spPr>
      </p:pic>
      <p:pic>
        <p:nvPicPr>
          <p:cNvPr id="4" name="Picture 3" descr="A screenshot of a cell phone&#10;&#10;Description automatically generated">
            <a:extLst>
              <a:ext uri="{FF2B5EF4-FFF2-40B4-BE49-F238E27FC236}">
                <a16:creationId xmlns:a16="http://schemas.microsoft.com/office/drawing/2014/main" id="{B53F0D85-773D-4084-85DC-92952D4FBF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323" y="2012940"/>
            <a:ext cx="6425647" cy="3531212"/>
          </a:xfrm>
          <a:prstGeom prst="rect">
            <a:avLst/>
          </a:prstGeom>
          <a:ln>
            <a:noFill/>
          </a:ln>
          <a:effectLst>
            <a:outerShdw blurRad="292100" dist="139700" dir="2700000" algn="tl" rotWithShape="0">
              <a:srgbClr val="333333">
                <a:alpha val="65000"/>
              </a:srgbClr>
            </a:outerShdw>
          </a:effectLst>
        </p:spPr>
      </p:pic>
      <p:sp>
        <p:nvSpPr>
          <p:cNvPr id="7" name="Title 1">
            <a:extLst>
              <a:ext uri="{FF2B5EF4-FFF2-40B4-BE49-F238E27FC236}">
                <a16:creationId xmlns:a16="http://schemas.microsoft.com/office/drawing/2014/main" id="{C493F2E9-AFF4-45F4-8AFB-AFEE2A234809}"/>
              </a:ext>
            </a:extLst>
          </p:cNvPr>
          <p:cNvSpPr txBox="1">
            <a:spLocks/>
          </p:cNvSpPr>
          <p:nvPr/>
        </p:nvSpPr>
        <p:spPr>
          <a:xfrm>
            <a:off x="1876844" y="90531"/>
            <a:ext cx="7886700" cy="722491"/>
          </a:xfrm>
          <a:prstGeom prst="rect">
            <a:avLst/>
          </a:prstGeom>
          <a:noFill/>
        </p:spPr>
        <p:txBody>
          <a:bodyPr vert="horz" lIns="91440" tIns="45720" rIns="91440" bIns="45720" rtlCol="0" anchor="ctr">
            <a:normAutofit/>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en-US" sz="3200" dirty="0">
                <a:solidFill>
                  <a:prstClr val="black"/>
                </a:solidFill>
                <a:latin typeface="Calibri Light" panose="020F0302020204030204"/>
              </a:rPr>
              <a:t>Project ENHANCE Overview</a:t>
            </a:r>
          </a:p>
        </p:txBody>
      </p:sp>
    </p:spTree>
    <p:extLst>
      <p:ext uri="{BB962C8B-B14F-4D97-AF65-F5344CB8AC3E}">
        <p14:creationId xmlns:p14="http://schemas.microsoft.com/office/powerpoint/2010/main" val="3006249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4"/>
                                        </p:tgtEl>
                                      </p:cBhvr>
                                      <p:by x="125000" y="125000"/>
                                    </p:animScale>
                                  </p:childTnLst>
                                </p:cTn>
                              </p:par>
                              <p:par>
                                <p:cTn id="7" presetID="42" presetClass="path" presetSubtype="0" accel="50000" decel="50000" fill="hold" nodeType="withEffect">
                                  <p:stCondLst>
                                    <p:cond delay="0"/>
                                  </p:stCondLst>
                                  <p:childTnLst>
                                    <p:animMotion origin="layout" path="M 5.55556E-7 4.07407E-6 L 0.1599 -0.05093 " pathEditMode="relative" rAng="0" ptsTypes="AA">
                                      <p:cBhvr>
                                        <p:cTn id="8" dur="2000" fill="hold"/>
                                        <p:tgtEl>
                                          <p:spTgt spid="4"/>
                                        </p:tgtEl>
                                        <p:attrNameLst>
                                          <p:attrName>ppt_x</p:attrName>
                                          <p:attrName>ppt_y</p:attrName>
                                        </p:attrNameLst>
                                      </p:cBhvr>
                                      <p:rCtr x="7986" y="-25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screenshot of a cell phone&#10;&#10;Description automatically generated">
            <a:extLst>
              <a:ext uri="{FF2B5EF4-FFF2-40B4-BE49-F238E27FC236}">
                <a16:creationId xmlns:a16="http://schemas.microsoft.com/office/drawing/2014/main" id="{18BB397F-0A5E-4B8A-AD38-F982B55B222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1" y="813021"/>
            <a:ext cx="9153877" cy="5149056"/>
          </a:xfrm>
        </p:spPr>
      </p:pic>
      <p:pic>
        <p:nvPicPr>
          <p:cNvPr id="4" name="Picture 3">
            <a:extLst>
              <a:ext uri="{FF2B5EF4-FFF2-40B4-BE49-F238E27FC236}">
                <a16:creationId xmlns:a16="http://schemas.microsoft.com/office/drawing/2014/main" id="{E58C3EB3-1E1E-4A91-8944-043AEABB6B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6825" y="4402325"/>
            <a:ext cx="3153215" cy="1152686"/>
          </a:xfrm>
          <a:prstGeom prst="rect">
            <a:avLst/>
          </a:prstGeom>
          <a:ln>
            <a:noFill/>
          </a:ln>
          <a:effectLst>
            <a:outerShdw blurRad="292100" dist="139700" dir="2700000" algn="tl" rotWithShape="0">
              <a:srgbClr val="333333">
                <a:alpha val="65000"/>
              </a:srgbClr>
            </a:outerShdw>
          </a:effectLst>
        </p:spPr>
      </p:pic>
      <p:sp>
        <p:nvSpPr>
          <p:cNvPr id="7" name="Title 1">
            <a:extLst>
              <a:ext uri="{FF2B5EF4-FFF2-40B4-BE49-F238E27FC236}">
                <a16:creationId xmlns:a16="http://schemas.microsoft.com/office/drawing/2014/main" id="{6F96A7B2-33C6-43AF-9D5B-DC47264E311D}"/>
              </a:ext>
            </a:extLst>
          </p:cNvPr>
          <p:cNvSpPr txBox="1">
            <a:spLocks/>
          </p:cNvSpPr>
          <p:nvPr/>
        </p:nvSpPr>
        <p:spPr>
          <a:xfrm>
            <a:off x="1876844" y="90531"/>
            <a:ext cx="7886700" cy="722491"/>
          </a:xfrm>
          <a:prstGeom prst="rect">
            <a:avLst/>
          </a:prstGeom>
          <a:noFill/>
        </p:spPr>
        <p:txBody>
          <a:bodyPr vert="horz" lIns="91440" tIns="45720" rIns="91440" bIns="45720" rtlCol="0" anchor="ctr">
            <a:normAutofit/>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en-US" sz="3200" dirty="0">
                <a:solidFill>
                  <a:prstClr val="black"/>
                </a:solidFill>
                <a:latin typeface="Calibri Light" panose="020F0302020204030204"/>
              </a:rPr>
              <a:t>Project ENHANCE Overview</a:t>
            </a:r>
          </a:p>
        </p:txBody>
      </p:sp>
    </p:spTree>
    <p:extLst>
      <p:ext uri="{BB962C8B-B14F-4D97-AF65-F5344CB8AC3E}">
        <p14:creationId xmlns:p14="http://schemas.microsoft.com/office/powerpoint/2010/main" val="117248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par>
                                <p:cTn id="7" presetID="42" presetClass="path" presetSubtype="0" accel="50000" decel="50000" fill="hold" nodeType="withEffect">
                                  <p:stCondLst>
                                    <p:cond delay="0"/>
                                  </p:stCondLst>
                                  <p:childTnLst>
                                    <p:animMotion origin="layout" path="M 4.72222E-6 4.07407E-6 L 0.27378 -0.22593 " pathEditMode="relative" rAng="0" ptsTypes="AA">
                                      <p:cBhvr>
                                        <p:cTn id="8" dur="2000" fill="hold"/>
                                        <p:tgtEl>
                                          <p:spTgt spid="4"/>
                                        </p:tgtEl>
                                        <p:attrNameLst>
                                          <p:attrName>ppt_x</p:attrName>
                                          <p:attrName>ppt_y</p:attrName>
                                        </p:attrNameLst>
                                      </p:cBhvr>
                                      <p:rCtr x="13681" y="-112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screenshot of a cell phone&#10;&#10;Description automatically generated">
            <a:extLst>
              <a:ext uri="{FF2B5EF4-FFF2-40B4-BE49-F238E27FC236}">
                <a16:creationId xmlns:a16="http://schemas.microsoft.com/office/drawing/2014/main" id="{18BB397F-0A5E-4B8A-AD38-F982B55B222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1" y="813021"/>
            <a:ext cx="9153877" cy="5149056"/>
          </a:xfrm>
        </p:spPr>
      </p:pic>
      <p:pic>
        <p:nvPicPr>
          <p:cNvPr id="4" name="Picture 3">
            <a:extLst>
              <a:ext uri="{FF2B5EF4-FFF2-40B4-BE49-F238E27FC236}">
                <a16:creationId xmlns:a16="http://schemas.microsoft.com/office/drawing/2014/main" id="{CA878455-A2FC-4D8C-99CD-576755F2E8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4889" y="1994274"/>
            <a:ext cx="3169638" cy="1200620"/>
          </a:xfrm>
          <a:prstGeom prst="rect">
            <a:avLst/>
          </a:prstGeom>
          <a:ln>
            <a:noFill/>
          </a:ln>
          <a:effectLst>
            <a:outerShdw blurRad="292100" dist="139700" dir="2700000" algn="tl" rotWithShape="0">
              <a:srgbClr val="333333">
                <a:alpha val="65000"/>
              </a:srgbClr>
            </a:outerShdw>
          </a:effectLst>
        </p:spPr>
      </p:pic>
      <p:sp>
        <p:nvSpPr>
          <p:cNvPr id="7" name="Title 1">
            <a:extLst>
              <a:ext uri="{FF2B5EF4-FFF2-40B4-BE49-F238E27FC236}">
                <a16:creationId xmlns:a16="http://schemas.microsoft.com/office/drawing/2014/main" id="{0D406352-ED2D-4DFA-830A-952CF1B02FBF}"/>
              </a:ext>
            </a:extLst>
          </p:cNvPr>
          <p:cNvSpPr txBox="1">
            <a:spLocks/>
          </p:cNvSpPr>
          <p:nvPr/>
        </p:nvSpPr>
        <p:spPr>
          <a:xfrm>
            <a:off x="1876844" y="90531"/>
            <a:ext cx="7886700" cy="722491"/>
          </a:xfrm>
          <a:prstGeom prst="rect">
            <a:avLst/>
          </a:prstGeom>
          <a:noFill/>
        </p:spPr>
        <p:txBody>
          <a:bodyPr vert="horz" lIns="91440" tIns="45720" rIns="91440" bIns="45720" rtlCol="0" anchor="ctr">
            <a:normAutofit/>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en-US" sz="3200" dirty="0">
                <a:solidFill>
                  <a:prstClr val="black"/>
                </a:solidFill>
                <a:latin typeface="Calibri Light" panose="020F0302020204030204"/>
              </a:rPr>
              <a:t>Project ENHANCE Overview</a:t>
            </a:r>
          </a:p>
        </p:txBody>
      </p:sp>
    </p:spTree>
    <p:extLst>
      <p:ext uri="{BB962C8B-B14F-4D97-AF65-F5344CB8AC3E}">
        <p14:creationId xmlns:p14="http://schemas.microsoft.com/office/powerpoint/2010/main" val="2174583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par>
                                <p:cTn id="7" presetID="42" presetClass="path" presetSubtype="0" accel="50000" decel="50000" fill="hold" nodeType="withEffect">
                                  <p:stCondLst>
                                    <p:cond delay="0"/>
                                  </p:stCondLst>
                                  <p:childTnLst>
                                    <p:animMotion origin="layout" path="M 2.77778E-7 -7.40741E-7 L 0.27309 0.12176 " pathEditMode="relative" rAng="0" ptsTypes="AA">
                                      <p:cBhvr>
                                        <p:cTn id="8" dur="2000" fill="hold"/>
                                        <p:tgtEl>
                                          <p:spTgt spid="4"/>
                                        </p:tgtEl>
                                        <p:attrNameLst>
                                          <p:attrName>ppt_x</p:attrName>
                                          <p:attrName>ppt_y</p:attrName>
                                        </p:attrNameLst>
                                      </p:cBhvr>
                                      <p:rCtr x="13646" y="608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screenshot of a cell phone&#10;&#10;Description automatically generated">
            <a:extLst>
              <a:ext uri="{FF2B5EF4-FFF2-40B4-BE49-F238E27FC236}">
                <a16:creationId xmlns:a16="http://schemas.microsoft.com/office/drawing/2014/main" id="{18BB397F-0A5E-4B8A-AD38-F982B55B222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1" y="813021"/>
            <a:ext cx="9153877" cy="5149056"/>
          </a:xfrm>
        </p:spPr>
      </p:pic>
      <p:pic>
        <p:nvPicPr>
          <p:cNvPr id="4" name="Picture 3" descr="A close up of a logo&#10;&#10;Description automatically generated">
            <a:extLst>
              <a:ext uri="{FF2B5EF4-FFF2-40B4-BE49-F238E27FC236}">
                <a16:creationId xmlns:a16="http://schemas.microsoft.com/office/drawing/2014/main" id="{97463ACC-BAC6-43B7-B5C7-2F135D30F2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1962" y="3197065"/>
            <a:ext cx="3169638" cy="1210226"/>
          </a:xfrm>
          <a:prstGeom prst="rect">
            <a:avLst/>
          </a:prstGeom>
          <a:ln>
            <a:noFill/>
          </a:ln>
          <a:effectLst>
            <a:outerShdw blurRad="292100" dist="139700" dir="2700000" algn="tl" rotWithShape="0">
              <a:srgbClr val="333333">
                <a:alpha val="65000"/>
              </a:srgbClr>
            </a:outerShdw>
          </a:effectLst>
        </p:spPr>
      </p:pic>
      <p:sp>
        <p:nvSpPr>
          <p:cNvPr id="7" name="Title 1">
            <a:extLst>
              <a:ext uri="{FF2B5EF4-FFF2-40B4-BE49-F238E27FC236}">
                <a16:creationId xmlns:a16="http://schemas.microsoft.com/office/drawing/2014/main" id="{37E01541-8071-4AA6-8280-FC71562D7594}"/>
              </a:ext>
            </a:extLst>
          </p:cNvPr>
          <p:cNvSpPr txBox="1">
            <a:spLocks/>
          </p:cNvSpPr>
          <p:nvPr/>
        </p:nvSpPr>
        <p:spPr>
          <a:xfrm>
            <a:off x="1876844" y="90531"/>
            <a:ext cx="7886700" cy="722491"/>
          </a:xfrm>
          <a:prstGeom prst="rect">
            <a:avLst/>
          </a:prstGeom>
          <a:noFill/>
        </p:spPr>
        <p:txBody>
          <a:bodyPr vert="horz" lIns="91440" tIns="45720" rIns="91440" bIns="45720" rtlCol="0" anchor="ctr">
            <a:normAutofit/>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en-US" sz="3200" dirty="0">
                <a:solidFill>
                  <a:prstClr val="black"/>
                </a:solidFill>
                <a:latin typeface="Calibri Light" panose="020F0302020204030204"/>
              </a:rPr>
              <a:t>Project ENHANCE Overview</a:t>
            </a:r>
          </a:p>
        </p:txBody>
      </p:sp>
    </p:spTree>
    <p:extLst>
      <p:ext uri="{BB962C8B-B14F-4D97-AF65-F5344CB8AC3E}">
        <p14:creationId xmlns:p14="http://schemas.microsoft.com/office/powerpoint/2010/main" val="3039596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par>
                                <p:cTn id="7" presetID="42" presetClass="path" presetSubtype="0" accel="50000" decel="50000" fill="hold" nodeType="withEffect">
                                  <p:stCondLst>
                                    <p:cond delay="0"/>
                                  </p:stCondLst>
                                  <p:childTnLst>
                                    <p:animMotion origin="layout" path="M -2.5E-6 1.85185E-6 L 0.24497 -0.06736 " pathEditMode="relative" rAng="0" ptsTypes="AA">
                                      <p:cBhvr>
                                        <p:cTn id="8" dur="2000" fill="hold"/>
                                        <p:tgtEl>
                                          <p:spTgt spid="4"/>
                                        </p:tgtEl>
                                        <p:attrNameLst>
                                          <p:attrName>ppt_x</p:attrName>
                                          <p:attrName>ppt_y</p:attrName>
                                        </p:attrNameLst>
                                      </p:cBhvr>
                                      <p:rCtr x="12240" y="-338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screenshot of a cell phone&#10;&#10;Description automatically generated">
            <a:extLst>
              <a:ext uri="{FF2B5EF4-FFF2-40B4-BE49-F238E27FC236}">
                <a16:creationId xmlns:a16="http://schemas.microsoft.com/office/drawing/2014/main" id="{18BB397F-0A5E-4B8A-AD38-F982B55B222C}"/>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24001" y="813021"/>
            <a:ext cx="9153877" cy="5149056"/>
          </a:xfrm>
        </p:spPr>
      </p:pic>
      <p:sp>
        <p:nvSpPr>
          <p:cNvPr id="7" name="Title 1">
            <a:extLst>
              <a:ext uri="{FF2B5EF4-FFF2-40B4-BE49-F238E27FC236}">
                <a16:creationId xmlns:a16="http://schemas.microsoft.com/office/drawing/2014/main" id="{6F96A7B2-33C6-43AF-9D5B-DC47264E311D}"/>
              </a:ext>
            </a:extLst>
          </p:cNvPr>
          <p:cNvSpPr txBox="1">
            <a:spLocks/>
          </p:cNvSpPr>
          <p:nvPr/>
        </p:nvSpPr>
        <p:spPr>
          <a:xfrm>
            <a:off x="1876844" y="90531"/>
            <a:ext cx="7886700" cy="722491"/>
          </a:xfrm>
          <a:prstGeom prst="rect">
            <a:avLst/>
          </a:prstGeom>
          <a:noFill/>
        </p:spPr>
        <p:txBody>
          <a:bodyPr vert="horz" lIns="91440" tIns="45720" rIns="91440" bIns="45720" rtlCol="0" anchor="ctr">
            <a:normAutofit/>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en-US" sz="3200" dirty="0">
                <a:solidFill>
                  <a:prstClr val="black"/>
                </a:solidFill>
                <a:latin typeface="Calibri Light" panose="020F0302020204030204"/>
              </a:rPr>
              <a:t>Project ENHANCE Overview</a:t>
            </a:r>
          </a:p>
        </p:txBody>
      </p:sp>
    </p:spTree>
    <p:extLst>
      <p:ext uri="{BB962C8B-B14F-4D97-AF65-F5344CB8AC3E}">
        <p14:creationId xmlns:p14="http://schemas.microsoft.com/office/powerpoint/2010/main" val="4695706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554182"/>
            <a:ext cx="9893380" cy="6303818"/>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9225098" y="-52042"/>
            <a:ext cx="2966902" cy="707886"/>
          </a:xfrm>
          <a:prstGeom prst="rect">
            <a:avLst/>
          </a:prstGeom>
        </p:spPr>
        <p:txBody>
          <a:bodyPr wrap="none">
            <a:spAutoFit/>
          </a:bodyPr>
          <a:lstStyle/>
          <a:p>
            <a:r>
              <a:rPr lang="en-US" sz="4000" dirty="0"/>
              <a:t>www.ci3t.org</a:t>
            </a:r>
          </a:p>
        </p:txBody>
      </p:sp>
    </p:spTree>
    <p:extLst>
      <p:ext uri="{BB962C8B-B14F-4D97-AF65-F5344CB8AC3E}">
        <p14:creationId xmlns:p14="http://schemas.microsoft.com/office/powerpoint/2010/main" val="1177408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b="1" dirty="0">
                <a:solidFill>
                  <a:prstClr val="white"/>
                </a:solidFill>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solidFill>
                  </a:ln>
                  <a:solidFill>
                    <a:prstClr val="black"/>
                  </a:solidFill>
                </a:rPr>
                <a:t>Tier 2</a:t>
              </a:r>
            </a:p>
            <a:p>
              <a:pPr algn="ctr" defTabSz="457200" eaLnBrk="1" fontAlgn="base" hangingPunct="1">
                <a:lnSpc>
                  <a:spcPct val="85000"/>
                </a:lnSpc>
                <a:spcBef>
                  <a:spcPct val="0"/>
                </a:spcBef>
                <a:spcAft>
                  <a:spcPct val="0"/>
                </a:spcAft>
              </a:pPr>
              <a:r>
                <a:rPr lang="en-US" sz="2400" b="1" dirty="0">
                  <a:ln w="3175">
                    <a:solidFill>
                      <a:prstClr val="white"/>
                    </a:solidFill>
                  </a:ln>
                  <a:solidFill>
                    <a:prstClr val="black"/>
                  </a:solidFill>
                </a:rPr>
                <a:t>Secondary Prevention (</a:t>
              </a:r>
              <a:r>
                <a:rPr lang="en-US" sz="2400" b="1" dirty="0">
                  <a:ln w="3175">
                    <a:solidFill>
                      <a:prstClr val="white"/>
                    </a:solidFill>
                  </a:ln>
                  <a:solidFill>
                    <a:prstClr val="black"/>
                  </a:solidFill>
                  <a:cs typeface="Arial" panose="020B0604020202020204" pitchFamily="34" charset="0"/>
                </a:rPr>
                <a:t>≈15%</a:t>
              </a:r>
              <a:r>
                <a:rPr lang="en-US" sz="2400" b="1" dirty="0">
                  <a:ln w="3175">
                    <a:solidFill>
                      <a:prstClr val="white"/>
                    </a:solidFill>
                  </a:ln>
                  <a:solidFill>
                    <a:prstClr val="black"/>
                  </a:solidFill>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alpha val="70000"/>
                      </a:prstClr>
                    </a:solidFill>
                  </a:ln>
                  <a:solidFill>
                    <a:prstClr val="black"/>
                  </a:solidFill>
                </a:rPr>
                <a:t>Tier 1</a:t>
              </a:r>
            </a:p>
            <a:p>
              <a:pPr algn="ctr" defTabSz="457200" eaLnBrk="1" fontAlgn="base" hangingPunct="1">
                <a:spcBef>
                  <a:spcPct val="0"/>
                </a:spcBef>
                <a:spcAft>
                  <a:spcPct val="0"/>
                </a:spcAft>
              </a:pPr>
              <a:r>
                <a:rPr lang="en-US" sz="2400" b="1" dirty="0">
                  <a:ln w="3175">
                    <a:solidFill>
                      <a:prstClr val="white">
                        <a:alpha val="70000"/>
                      </a:prstClr>
                    </a:solidFill>
                  </a:ln>
                  <a:solidFill>
                    <a:prstClr val="black"/>
                  </a:solidFill>
                </a:rPr>
                <a:t>Primary Prevention (</a:t>
              </a:r>
              <a:r>
                <a:rPr lang="en-US" sz="2400" b="1" dirty="0">
                  <a:ln w="3175">
                    <a:solidFill>
                      <a:prstClr val="white">
                        <a:alpha val="70000"/>
                      </a:prstClr>
                    </a:solidFill>
                  </a:ln>
                  <a:solidFill>
                    <a:prstClr val="black"/>
                  </a:solidFill>
                  <a:cs typeface="Arial" panose="020B0604020202020204" pitchFamily="34" charset="0"/>
                </a:rPr>
                <a:t>≈80%</a:t>
              </a:r>
              <a:r>
                <a:rPr lang="en-US" sz="2400" b="1" dirty="0">
                  <a:ln w="3175">
                    <a:solidFill>
                      <a:prstClr val="white">
                        <a:alpha val="70000"/>
                      </a:prstClr>
                    </a:solidFill>
                  </a:ln>
                  <a:solidFill>
                    <a:prstClr val="black"/>
                  </a:solidFill>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defTabSz="457200">
                <a:tabLst>
                  <a:tab pos="1541463" algn="ctr"/>
                  <a:tab pos="2851150" algn="ctr"/>
                  <a:tab pos="4056063" algn="ctr"/>
                  <a:tab pos="5253038" algn="ctr"/>
                  <a:tab pos="6570663" algn="ctr"/>
                </a:tabLst>
                <a:defRPr/>
              </a:pPr>
              <a:r>
                <a:rPr lang="en-US" sz="2400" b="1" dirty="0">
                  <a:solidFill>
                    <a:prstClr val="white"/>
                  </a:solidFill>
                  <a:effectLst>
                    <a:outerShdw blurRad="38100" dist="38100" dir="2700000" algn="tl">
                      <a:srgbClr val="000000">
                        <a:alpha val="43137"/>
                      </a:srgbClr>
                    </a:outerShdw>
                  </a:effectLst>
                  <a:cs typeface="Arial" charset="0"/>
                </a:rPr>
                <a:t>	Academic	</a:t>
              </a:r>
              <a:r>
                <a:rPr lang="en-US" sz="1200" b="1" dirty="0">
                  <a:solidFill>
                    <a:prstClr val="white"/>
                  </a:solidFill>
                  <a:effectLst>
                    <a:outerShdw blurRad="38100" dist="38100" dir="2700000" algn="tl">
                      <a:srgbClr val="000000">
                        <a:alpha val="43137"/>
                      </a:srgbClr>
                    </a:outerShdw>
                  </a:effectLst>
                  <a:cs typeface="Arial" charset="0"/>
                </a:rPr>
                <a:t>◇</a:t>
              </a:r>
              <a:r>
                <a:rPr lang="en-US" sz="2400" b="1" dirty="0">
                  <a:solidFill>
                    <a:prstClr val="white"/>
                  </a:solidFill>
                  <a:effectLst>
                    <a:outerShdw blurRad="38100" dist="38100" dir="2700000" algn="tl">
                      <a:srgbClr val="000000">
                        <a:alpha val="43137"/>
                      </a:srgbClr>
                    </a:outerShdw>
                  </a:effectLst>
                  <a:cs typeface="Arial" charset="0"/>
                </a:rPr>
                <a:t>	Behavioral	</a:t>
              </a:r>
              <a:r>
                <a:rPr lang="en-US" sz="1200" b="1" dirty="0">
                  <a:solidFill>
                    <a:prstClr val="white"/>
                  </a:solidFill>
                  <a:effectLst>
                    <a:outerShdw blurRad="38100" dist="38100" dir="2700000" algn="tl">
                      <a:srgbClr val="000000">
                        <a:alpha val="43137"/>
                      </a:srgbClr>
                    </a:outerShdw>
                  </a:effectLst>
                  <a:cs typeface="Arial" charset="0"/>
                </a:rPr>
                <a:t>◇</a:t>
              </a:r>
              <a:r>
                <a:rPr lang="en-US" sz="2400" b="1" dirty="0">
                  <a:solidFill>
                    <a:prstClr val="white"/>
                  </a:solidFill>
                  <a:effectLst>
                    <a:outerShdw blurRad="38100" dist="38100" dir="2700000" algn="tl">
                      <a:srgbClr val="000000">
                        <a:alpha val="43137"/>
                      </a:srgbClr>
                    </a:outerShdw>
                  </a:effectLst>
                  <a:cs typeface="Arial" charset="0"/>
                </a:rPr>
                <a:t>	Social</a:t>
              </a:r>
            </a:p>
            <a:p>
              <a:pPr defTabSz="457200">
                <a:lnSpc>
                  <a:spcPct val="75000"/>
                </a:lnSpc>
                <a:tabLst>
                  <a:tab pos="1541463" algn="ctr"/>
                  <a:tab pos="4056063" algn="ctr"/>
                  <a:tab pos="6570663" algn="ctr"/>
                </a:tabLst>
                <a:defRPr/>
              </a:pPr>
              <a:r>
                <a:rPr lang="en-US" dirty="0">
                  <a:solidFill>
                    <a:prstClr val="black">
                      <a:lumMod val="85000"/>
                      <a:lumOff val="15000"/>
                    </a:prstClr>
                  </a:solidFill>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alpha val="70000"/>
                      </a:prstClr>
                    </a:solidFill>
                  </a:ln>
                  <a:solidFill>
                    <a:prstClr val="black"/>
                  </a:solidFill>
                </a:rPr>
                <a:t>Tier 3</a:t>
              </a:r>
            </a:p>
            <a:p>
              <a:pPr algn="ctr" defTabSz="457200" eaLnBrk="1" fontAlgn="base" hangingPunct="1">
                <a:lnSpc>
                  <a:spcPct val="75000"/>
                </a:lnSpc>
                <a:spcBef>
                  <a:spcPct val="0"/>
                </a:spcBef>
                <a:spcAft>
                  <a:spcPct val="0"/>
                </a:spcAft>
              </a:pPr>
              <a:r>
                <a:rPr lang="en-US" sz="2400" b="1" dirty="0">
                  <a:ln w="3175">
                    <a:solidFill>
                      <a:prstClr val="white">
                        <a:alpha val="70000"/>
                      </a:prstClr>
                    </a:solidFill>
                  </a:ln>
                  <a:solidFill>
                    <a:prstClr val="black"/>
                  </a:solidFill>
                </a:rPr>
                <a:t>Tertiary Prevention  (</a:t>
              </a:r>
              <a:r>
                <a:rPr lang="en-US" sz="2400" b="1" dirty="0">
                  <a:ln w="3175">
                    <a:solidFill>
                      <a:prstClr val="white">
                        <a:alpha val="70000"/>
                      </a:prstClr>
                    </a:solidFill>
                  </a:ln>
                  <a:solidFill>
                    <a:prstClr val="black"/>
                  </a:solidFill>
                  <a:cs typeface="Arial" panose="020B0604020202020204" pitchFamily="34" charset="0"/>
                </a:rPr>
                <a:t>≈5%</a:t>
              </a:r>
              <a:r>
                <a:rPr lang="en-US" sz="2400" b="1" dirty="0">
                  <a:ln w="3175">
                    <a:solidFill>
                      <a:prstClr val="white">
                        <a:alpha val="70000"/>
                      </a:prstClr>
                    </a:solidFill>
                  </a:ln>
                  <a:solidFill>
                    <a:prstClr val="black"/>
                  </a:solidFill>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dirty="0">
              <a:ln>
                <a:noFill/>
              </a:ln>
              <a:solidFill>
                <a:prstClr val="black"/>
              </a:solidFill>
              <a:effectLst/>
              <a:uLnTx/>
              <a:uFillTx/>
              <a:latin typeface="Calibri" pitchFamily="-109" charset="0"/>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defTabSz="457200"/>
            <a:r>
              <a:rPr lang="en-US" sz="2000" dirty="0">
                <a:solidFill>
                  <a:prstClr val="black"/>
                </a:solidFill>
              </a:rPr>
              <a:t>(Lane, </a:t>
            </a:r>
            <a:r>
              <a:rPr lang="en-US" sz="2000" dirty="0" err="1">
                <a:solidFill>
                  <a:prstClr val="black"/>
                </a:solidFill>
              </a:rPr>
              <a:t>Kalberg</a:t>
            </a:r>
            <a:r>
              <a:rPr lang="en-US" sz="2000" dirty="0">
                <a:solidFill>
                  <a:prstClr val="black"/>
                </a:solidFill>
              </a:rPr>
              <a:t>, &amp; </a:t>
            </a:r>
            <a:r>
              <a:rPr lang="en-US" sz="2000" dirty="0" err="1">
                <a:solidFill>
                  <a:prstClr val="black"/>
                </a:solidFill>
              </a:rPr>
              <a:t>Menzies</a:t>
            </a:r>
            <a:r>
              <a:rPr lang="en-US" sz="2000" dirty="0">
                <a:solidFill>
                  <a:prstClr val="black"/>
                </a:solidFill>
              </a:rPr>
              <a:t>, 2009)</a:t>
            </a:r>
          </a:p>
        </p:txBody>
      </p:sp>
      <p:sp>
        <p:nvSpPr>
          <p:cNvPr id="2" name="Up Arrow 1"/>
          <p:cNvSpPr/>
          <p:nvPr/>
        </p:nvSpPr>
        <p:spPr>
          <a:xfrm>
            <a:off x="5549173" y="2743890"/>
            <a:ext cx="1006763" cy="120131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Up Arrow 23"/>
          <p:cNvSpPr/>
          <p:nvPr/>
        </p:nvSpPr>
        <p:spPr>
          <a:xfrm>
            <a:off x="5518081" y="1374973"/>
            <a:ext cx="1006763" cy="120131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1410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28" y="182419"/>
            <a:ext cx="8686800" cy="1325563"/>
          </a:xfrm>
        </p:spPr>
        <p:txBody>
          <a:bodyPr>
            <a:normAutofit/>
          </a:bodyPr>
          <a:lstStyle/>
          <a:p>
            <a:r>
              <a:rPr lang="en-US" dirty="0"/>
              <a:t>Thank you… </a:t>
            </a:r>
            <a:br>
              <a:rPr lang="en-US" dirty="0"/>
            </a:br>
            <a:r>
              <a:rPr lang="en-US" dirty="0"/>
              <a:t>For Your Commitment</a:t>
            </a:r>
          </a:p>
        </p:txBody>
      </p:sp>
      <p:graphicFrame>
        <p:nvGraphicFramePr>
          <p:cNvPr id="6" name="Content Placeholder 5"/>
          <p:cNvGraphicFramePr>
            <a:graphicFrameLocks noGrp="1"/>
          </p:cNvGraphicFramePr>
          <p:nvPr>
            <p:ph sz="half" idx="2"/>
            <p:extLst>
              <p:ext uri="{D42A27DB-BD31-4B8C-83A1-F6EECF244321}">
                <p14:modId xmlns:p14="http://schemas.microsoft.com/office/powerpoint/2010/main" val="309228721"/>
              </p:ext>
            </p:extLst>
          </p:nvPr>
        </p:nvGraphicFramePr>
        <p:xfrm>
          <a:off x="4359565" y="1145310"/>
          <a:ext cx="5679786" cy="31980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Content Placeholder 4"/>
          <p:cNvGraphicFramePr>
            <a:graphicFrameLocks/>
          </p:cNvGraphicFramePr>
          <p:nvPr/>
        </p:nvGraphicFramePr>
        <p:xfrm>
          <a:off x="6578863" y="4409078"/>
          <a:ext cx="4038600" cy="206216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9" name="Right Arrow 8"/>
          <p:cNvSpPr/>
          <p:nvPr/>
        </p:nvSpPr>
        <p:spPr>
          <a:xfrm>
            <a:off x="184728" y="3168073"/>
            <a:ext cx="3903482" cy="2849418"/>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prstClr val="white"/>
                </a:solidFill>
              </a:rPr>
              <a:t>Shift to a systems level perspective</a:t>
            </a:r>
          </a:p>
        </p:txBody>
      </p:sp>
    </p:spTree>
    <p:extLst>
      <p:ext uri="{BB962C8B-B14F-4D97-AF65-F5344CB8AC3E}">
        <p14:creationId xmlns:p14="http://schemas.microsoft.com/office/powerpoint/2010/main" val="243077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graphicFrame>
        <p:nvGraphicFramePr>
          <p:cNvPr id="8" name="Content Placeholder 4"/>
          <p:cNvGraphicFramePr>
            <a:graphicFrameLocks/>
          </p:cNvGraphicFramePr>
          <p:nvPr>
            <p:extLst>
              <p:ext uri="{D42A27DB-BD31-4B8C-83A1-F6EECF244321}">
                <p14:modId xmlns:p14="http://schemas.microsoft.com/office/powerpoint/2010/main" val="3121798474"/>
              </p:ext>
            </p:extLst>
          </p:nvPr>
        </p:nvGraphicFramePr>
        <p:xfrm>
          <a:off x="838200" y="360795"/>
          <a:ext cx="7788564" cy="57430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Oval 8">
            <a:extLst>
              <a:ext uri="{FF2B5EF4-FFF2-40B4-BE49-F238E27FC236}">
                <a16:creationId xmlns:a16="http://schemas.microsoft.com/office/drawing/2014/main" id="{E415EB7A-6E2A-4B96-8A1D-E9BE10ADA351}"/>
              </a:ext>
            </a:extLst>
          </p:cNvPr>
          <p:cNvSpPr/>
          <p:nvPr/>
        </p:nvSpPr>
        <p:spPr>
          <a:xfrm>
            <a:off x="4517953" y="5289489"/>
            <a:ext cx="4511444" cy="1294021"/>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192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Title 3"/>
          <p:cNvSpPr>
            <a:spLocks noGrp="1"/>
          </p:cNvSpPr>
          <p:nvPr>
            <p:ph type="title"/>
          </p:nvPr>
        </p:nvSpPr>
        <p:spPr bwMode="auto"/>
        <p:txBody>
          <a:bodyPr wrap="square" numCol="1" anchorCtr="0" compatLnSpc="1">
            <a:prstTxWarp prst="textNoShape">
              <a:avLst/>
            </a:prstTxWarp>
            <a:noAutofit/>
          </a:bodyPr>
          <a:lstStyle/>
          <a:p>
            <a:r>
              <a:rPr lang="en-US" altLang="en-US" sz="3600" dirty="0"/>
              <a:t>Student Risk Screening Scale for Internalizing and Externalizing (SRSS-IE; Drummond, 1994; Lane &amp; Menzies, 2009) for Elementary Schools</a:t>
            </a:r>
          </a:p>
        </p:txBody>
      </p:sp>
      <p:pic>
        <p:nvPicPr>
          <p:cNvPr id="2" name="Picture 1"/>
          <p:cNvPicPr>
            <a:picLocks noChangeAspect="1"/>
          </p:cNvPicPr>
          <p:nvPr/>
        </p:nvPicPr>
        <p:blipFill>
          <a:blip r:embed="rId2"/>
          <a:stretch>
            <a:fillRect/>
          </a:stretch>
        </p:blipFill>
        <p:spPr>
          <a:xfrm>
            <a:off x="253883" y="2026928"/>
            <a:ext cx="9988258" cy="45216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67110954"/>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419" y="142481"/>
            <a:ext cx="9039204" cy="1325563"/>
          </a:xfrm>
        </p:spPr>
        <p:txBody>
          <a:bodyPr>
            <a:normAutofit fontScale="90000"/>
          </a:bodyPr>
          <a:lstStyle/>
          <a:p>
            <a:pPr algn="ctr"/>
            <a:r>
              <a:rPr lang="en-US" altLang="en-US" sz="3600" dirty="0"/>
              <a:t>Student Risk Screening Scale for Internalizing and Externalizing (SRSS-IE; Drummond, 1994; Lane &amp; Menzies, 2009)</a:t>
            </a:r>
            <a:endParaRPr lang="en-US" sz="3600" dirty="0"/>
          </a:p>
        </p:txBody>
      </p:sp>
      <p:pic>
        <p:nvPicPr>
          <p:cNvPr id="4" name="Picture 3" title="SRSS-IE spreadsheet for MS HS"/>
          <p:cNvPicPr>
            <a:picLocks noChangeAspect="1"/>
          </p:cNvPicPr>
          <p:nvPr/>
        </p:nvPicPr>
        <p:blipFill>
          <a:blip r:embed="rId2"/>
          <a:stretch>
            <a:fillRect/>
          </a:stretch>
        </p:blipFill>
        <p:spPr>
          <a:xfrm>
            <a:off x="129310" y="1588512"/>
            <a:ext cx="10305661" cy="47845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312181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Title 4"/>
          <p:cNvSpPr>
            <a:spLocks noGrp="1"/>
          </p:cNvSpPr>
          <p:nvPr>
            <p:ph type="title"/>
          </p:nvPr>
        </p:nvSpPr>
        <p:spPr>
          <a:xfrm>
            <a:off x="1882775" y="90488"/>
            <a:ext cx="7886700" cy="1325562"/>
          </a:xfrm>
        </p:spPr>
        <p:txBody>
          <a:bodyPr/>
          <a:lstStyle/>
          <a:p>
            <a:pPr eaLnBrk="1" hangingPunct="1"/>
            <a:r>
              <a:rPr lang="en-US" altLang="en-US"/>
              <a:t>SRSS-IE: Cut Scores</a:t>
            </a:r>
          </a:p>
        </p:txBody>
      </p:sp>
      <p:graphicFrame>
        <p:nvGraphicFramePr>
          <p:cNvPr id="8" name="Table 7"/>
          <p:cNvGraphicFramePr>
            <a:graphicFrameLocks noGrp="1"/>
          </p:cNvGraphicFramePr>
          <p:nvPr/>
        </p:nvGraphicFramePr>
        <p:xfrm>
          <a:off x="1778001" y="2554289"/>
          <a:ext cx="8635999" cy="2243137"/>
        </p:xfrm>
        <a:graphic>
          <a:graphicData uri="http://schemas.openxmlformats.org/drawingml/2006/table">
            <a:tbl>
              <a:tblPr firstRow="1" firstCol="1" bandRow="1">
                <a:tableStyleId>{8799B23B-EC83-4686-B30A-512413B5E67A}</a:tableStyleId>
              </a:tblPr>
              <a:tblGrid>
                <a:gridCol w="2153297">
                  <a:extLst>
                    <a:ext uri="{9D8B030D-6E8A-4147-A177-3AD203B41FA5}">
                      <a16:colId xmlns:a16="http://schemas.microsoft.com/office/drawing/2014/main" val="20000"/>
                    </a:ext>
                  </a:extLst>
                </a:gridCol>
                <a:gridCol w="2153183">
                  <a:extLst>
                    <a:ext uri="{9D8B030D-6E8A-4147-A177-3AD203B41FA5}">
                      <a16:colId xmlns:a16="http://schemas.microsoft.com/office/drawing/2014/main" val="20001"/>
                    </a:ext>
                  </a:extLst>
                </a:gridCol>
                <a:gridCol w="2176336">
                  <a:extLst>
                    <a:ext uri="{9D8B030D-6E8A-4147-A177-3AD203B41FA5}">
                      <a16:colId xmlns:a16="http://schemas.microsoft.com/office/drawing/2014/main" val="20002"/>
                    </a:ext>
                  </a:extLst>
                </a:gridCol>
                <a:gridCol w="2153183">
                  <a:extLst>
                    <a:ext uri="{9D8B030D-6E8A-4147-A177-3AD203B41FA5}">
                      <a16:colId xmlns:a16="http://schemas.microsoft.com/office/drawing/2014/main" val="20003"/>
                    </a:ext>
                  </a:extLst>
                </a:gridCol>
              </a:tblGrid>
              <a:tr h="304831">
                <a:tc gridSpan="2">
                  <a:txBody>
                    <a:bodyPr/>
                    <a:lstStyle/>
                    <a:p>
                      <a:pPr marL="0" marR="0" algn="ctr">
                        <a:spcBef>
                          <a:spcPts val="0"/>
                        </a:spcBef>
                        <a:spcAft>
                          <a:spcPts val="0"/>
                        </a:spcAft>
                      </a:pPr>
                      <a:r>
                        <a:rPr lang="en-US" sz="2000" dirty="0">
                          <a:solidFill>
                            <a:schemeClr val="bg1"/>
                          </a:solidFill>
                          <a:effectLst/>
                        </a:rPr>
                        <a:t>Elementary School</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solidFill>
                      <a:schemeClr val="accent5">
                        <a:lumMod val="75000"/>
                      </a:schemeClr>
                    </a:solidFill>
                  </a:tcPr>
                </a:tc>
                <a:tc hMerge="1">
                  <a:txBody>
                    <a:bodyPr/>
                    <a:lstStyle/>
                    <a:p>
                      <a:endParaRPr lang="en-US"/>
                    </a:p>
                  </a:txBody>
                  <a:tcPr/>
                </a:tc>
                <a:tc gridSpan="2">
                  <a:txBody>
                    <a:bodyPr/>
                    <a:lstStyle/>
                    <a:p>
                      <a:pPr marL="0" marR="0" algn="ctr">
                        <a:spcBef>
                          <a:spcPts val="0"/>
                        </a:spcBef>
                        <a:spcAft>
                          <a:spcPts val="0"/>
                        </a:spcAft>
                      </a:pPr>
                      <a:r>
                        <a:rPr lang="en-US" sz="2000" dirty="0">
                          <a:solidFill>
                            <a:schemeClr val="bg1"/>
                          </a:solidFill>
                          <a:effectLst/>
                        </a:rPr>
                        <a:t>Middle and High School</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solidFill>
                      <a:schemeClr val="accent5">
                        <a:lumMod val="50000"/>
                      </a:schemeClr>
                    </a:solidFill>
                  </a:tcPr>
                </a:tc>
                <a:tc hMerge="1">
                  <a:txBody>
                    <a:bodyPr/>
                    <a:lstStyle/>
                    <a:p>
                      <a:endParaRPr lang="en-US"/>
                    </a:p>
                  </a:txBody>
                  <a:tcPr/>
                </a:tc>
                <a:extLst>
                  <a:ext uri="{0D108BD9-81ED-4DB2-BD59-A6C34878D82A}">
                    <a16:rowId xmlns:a16="http://schemas.microsoft.com/office/drawing/2014/main" val="10000"/>
                  </a:ext>
                </a:extLst>
              </a:tr>
              <a:tr h="414149">
                <a:tc>
                  <a:txBody>
                    <a:bodyPr/>
                    <a:lstStyle/>
                    <a:p>
                      <a:pPr marL="0" marR="0" algn="ctr">
                        <a:spcBef>
                          <a:spcPts val="0"/>
                        </a:spcBef>
                        <a:spcAft>
                          <a:spcPts val="0"/>
                        </a:spcAft>
                      </a:pPr>
                      <a:r>
                        <a:rPr lang="en-US" sz="2000" b="0" dirty="0">
                          <a:effectLst/>
                        </a:rPr>
                        <a:t>SRSS-E7</a:t>
                      </a:r>
                      <a:endParaRPr lang="en-US" sz="1800" b="0" dirty="0">
                        <a:effectLst/>
                      </a:endParaRPr>
                    </a:p>
                  </a:txBody>
                  <a:tcPr marL="68589" marR="68589" marT="0" marB="0"/>
                </a:tc>
                <a:tc>
                  <a:txBody>
                    <a:bodyPr/>
                    <a:lstStyle/>
                    <a:p>
                      <a:pPr marL="0" marR="0" algn="ctr">
                        <a:spcBef>
                          <a:spcPts val="0"/>
                        </a:spcBef>
                        <a:spcAft>
                          <a:spcPts val="0"/>
                        </a:spcAft>
                      </a:pPr>
                      <a:r>
                        <a:rPr lang="en-US" sz="2000" dirty="0">
                          <a:effectLst/>
                        </a:rPr>
                        <a:t>SRSS-I5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tc>
                <a:tc>
                  <a:txBody>
                    <a:bodyPr/>
                    <a:lstStyle/>
                    <a:p>
                      <a:pPr marL="0" marR="0" algn="ctr">
                        <a:spcBef>
                          <a:spcPts val="0"/>
                        </a:spcBef>
                        <a:spcAft>
                          <a:spcPts val="0"/>
                        </a:spcAft>
                      </a:pPr>
                      <a:r>
                        <a:rPr lang="en-US" sz="2000" dirty="0">
                          <a:effectLst/>
                        </a:rPr>
                        <a:t>SRSS-E7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solidFill>
                      <a:schemeClr val="accent3">
                        <a:lumMod val="75000"/>
                        <a:alpha val="20000"/>
                      </a:schemeClr>
                    </a:solidFill>
                  </a:tcPr>
                </a:tc>
                <a:tc>
                  <a:txBody>
                    <a:bodyPr/>
                    <a:lstStyle/>
                    <a:p>
                      <a:pPr marL="0" marR="0" algn="ctr">
                        <a:spcBef>
                          <a:spcPts val="0"/>
                        </a:spcBef>
                        <a:spcAft>
                          <a:spcPts val="0"/>
                        </a:spcAft>
                      </a:pPr>
                      <a:r>
                        <a:rPr lang="en-US" sz="2000" dirty="0">
                          <a:effectLst/>
                        </a:rPr>
                        <a:t>SRSS-I6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solidFill>
                      <a:schemeClr val="accent3">
                        <a:lumMod val="75000"/>
                        <a:alpha val="20000"/>
                      </a:schemeClr>
                    </a:solidFill>
                  </a:tcPr>
                </a:tc>
                <a:extLst>
                  <a:ext uri="{0D108BD9-81ED-4DB2-BD59-A6C34878D82A}">
                    <a16:rowId xmlns:a16="http://schemas.microsoft.com/office/drawing/2014/main" val="10001"/>
                  </a:ext>
                </a:extLst>
              </a:tr>
              <a:tr h="609663">
                <a:tc>
                  <a:txBody>
                    <a:bodyPr/>
                    <a:lstStyle/>
                    <a:p>
                      <a:pPr marL="0" marR="0">
                        <a:spcBef>
                          <a:spcPts val="0"/>
                        </a:spcBef>
                        <a:spcAft>
                          <a:spcPts val="0"/>
                        </a:spcAft>
                      </a:pPr>
                      <a:r>
                        <a:rPr lang="en-US" sz="2000" b="0" dirty="0">
                          <a:effectLst/>
                          <a:latin typeface="+mn-lt"/>
                          <a:ea typeface="+mn-ea"/>
                          <a:cs typeface="+mn-cs"/>
                        </a:rPr>
                        <a:t>Items</a:t>
                      </a:r>
                      <a:r>
                        <a:rPr lang="en-US" sz="2000" b="0" baseline="0" dirty="0">
                          <a:effectLst/>
                          <a:latin typeface="+mn-lt"/>
                          <a:ea typeface="+mn-ea"/>
                          <a:cs typeface="+mn-cs"/>
                        </a:rPr>
                        <a:t> 1-7</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tc>
                <a:tc>
                  <a:txBody>
                    <a:bodyPr/>
                    <a:lstStyle/>
                    <a:p>
                      <a:pPr marL="0" marR="0">
                        <a:spcBef>
                          <a:spcPts val="0"/>
                        </a:spcBef>
                        <a:spcAft>
                          <a:spcPts val="0"/>
                        </a:spcAft>
                      </a:pPr>
                      <a:r>
                        <a:rPr lang="en-US" sz="2000" dirty="0">
                          <a:effectLst/>
                        </a:rPr>
                        <a:t>Items</a:t>
                      </a:r>
                      <a:r>
                        <a:rPr lang="en-US" sz="2000" baseline="0" dirty="0">
                          <a:effectLst/>
                        </a:rPr>
                        <a:t> 8-12</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tc>
                <a:tc>
                  <a:txBody>
                    <a:bodyPr/>
                    <a:lstStyle/>
                    <a:p>
                      <a:pPr marL="0" marR="0">
                        <a:spcBef>
                          <a:spcPts val="0"/>
                        </a:spcBef>
                        <a:spcAft>
                          <a:spcPts val="0"/>
                        </a:spcAft>
                      </a:pPr>
                      <a:r>
                        <a:rPr lang="en-US" sz="2000" b="0" dirty="0">
                          <a:effectLst/>
                          <a:latin typeface="+mn-lt"/>
                          <a:ea typeface="+mn-ea"/>
                          <a:cs typeface="+mn-cs"/>
                        </a:rPr>
                        <a:t>Items</a:t>
                      </a:r>
                      <a:r>
                        <a:rPr lang="en-US" sz="2000" b="0" baseline="0" dirty="0">
                          <a:effectLst/>
                          <a:latin typeface="+mn-lt"/>
                          <a:ea typeface="+mn-ea"/>
                          <a:cs typeface="+mn-cs"/>
                        </a:rPr>
                        <a:t> 1-7</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tc>
                <a:tc>
                  <a:txBody>
                    <a:bodyPr/>
                    <a:lstStyle/>
                    <a:p>
                      <a:pPr marL="0" marR="0">
                        <a:spcBef>
                          <a:spcPts val="0"/>
                        </a:spcBef>
                        <a:spcAft>
                          <a:spcPts val="0"/>
                        </a:spcAft>
                      </a:pPr>
                      <a:r>
                        <a:rPr lang="en-US" sz="2000" dirty="0">
                          <a:effectLst/>
                        </a:rPr>
                        <a:t>Items</a:t>
                      </a:r>
                      <a:r>
                        <a:rPr lang="en-US" sz="2000" baseline="0" dirty="0">
                          <a:effectLst/>
                        </a:rPr>
                        <a:t> 4, 8-12</a:t>
                      </a:r>
                      <a:endParaRPr lang="en-US" sz="1800" dirty="0">
                        <a:effectLst/>
                      </a:endParaRPr>
                    </a:p>
                    <a:p>
                      <a:pPr marL="0" marR="0">
                        <a:spcBef>
                          <a:spcPts val="0"/>
                        </a:spcBef>
                        <a:spcAft>
                          <a:spcPts val="0"/>
                        </a:spcAft>
                      </a:pPr>
                      <a:r>
                        <a:rPr lang="en-US" sz="2000" dirty="0">
                          <a:effectLst/>
                        </a:rPr>
                        <a:t> </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tc>
                <a:extLst>
                  <a:ext uri="{0D108BD9-81ED-4DB2-BD59-A6C34878D82A}">
                    <a16:rowId xmlns:a16="http://schemas.microsoft.com/office/drawing/2014/main" val="10002"/>
                  </a:ext>
                </a:extLst>
              </a:tr>
              <a:tr h="914494">
                <a:tc>
                  <a:txBody>
                    <a:bodyPr/>
                    <a:lstStyle/>
                    <a:p>
                      <a:pPr marL="0" marR="0">
                        <a:spcBef>
                          <a:spcPts val="0"/>
                        </a:spcBef>
                        <a:spcAft>
                          <a:spcPts val="0"/>
                        </a:spcAft>
                      </a:pPr>
                      <a:r>
                        <a:rPr lang="en-US" sz="2000" b="0" dirty="0">
                          <a:effectLst/>
                        </a:rPr>
                        <a:t>0-3 = low risk</a:t>
                      </a:r>
                      <a:endParaRPr lang="en-US" sz="1800" b="0" dirty="0">
                        <a:effectLst/>
                      </a:endParaRPr>
                    </a:p>
                    <a:p>
                      <a:pPr marL="0" marR="0">
                        <a:spcBef>
                          <a:spcPts val="0"/>
                        </a:spcBef>
                        <a:spcAft>
                          <a:spcPts val="0"/>
                        </a:spcAft>
                      </a:pPr>
                      <a:r>
                        <a:rPr lang="en-US" sz="2000" b="0" dirty="0">
                          <a:effectLst/>
                        </a:rPr>
                        <a:t>4-8 = moderate risk</a:t>
                      </a:r>
                      <a:endParaRPr lang="en-US" sz="1800" b="0" dirty="0">
                        <a:effectLst/>
                      </a:endParaRPr>
                    </a:p>
                    <a:p>
                      <a:pPr marL="0" marR="0">
                        <a:spcBef>
                          <a:spcPts val="0"/>
                        </a:spcBef>
                        <a:spcAft>
                          <a:spcPts val="0"/>
                        </a:spcAft>
                      </a:pPr>
                      <a:r>
                        <a:rPr lang="en-US" sz="2000" b="0" dirty="0">
                          <a:effectLst/>
                        </a:rPr>
                        <a:t>9-21 = high risk</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tc>
                <a:tc>
                  <a:txBody>
                    <a:bodyPr/>
                    <a:lstStyle/>
                    <a:p>
                      <a:pPr marL="0" marR="0">
                        <a:spcBef>
                          <a:spcPts val="0"/>
                        </a:spcBef>
                        <a:spcAft>
                          <a:spcPts val="0"/>
                        </a:spcAft>
                      </a:pPr>
                      <a:r>
                        <a:rPr lang="en-US" sz="2000" dirty="0">
                          <a:effectLst/>
                        </a:rPr>
                        <a:t>0-1 = low risk</a:t>
                      </a:r>
                      <a:endParaRPr lang="en-US" sz="1800" dirty="0">
                        <a:effectLst/>
                      </a:endParaRPr>
                    </a:p>
                    <a:p>
                      <a:pPr marL="0" marR="0">
                        <a:spcBef>
                          <a:spcPts val="0"/>
                        </a:spcBef>
                        <a:spcAft>
                          <a:spcPts val="0"/>
                        </a:spcAft>
                      </a:pPr>
                      <a:r>
                        <a:rPr lang="en-US" sz="2000" dirty="0">
                          <a:effectLst/>
                        </a:rPr>
                        <a:t>2-3 = moderate risk</a:t>
                      </a:r>
                      <a:endParaRPr lang="en-US" sz="1800" dirty="0">
                        <a:effectLst/>
                      </a:endParaRPr>
                    </a:p>
                    <a:p>
                      <a:pPr marL="0" marR="0">
                        <a:spcBef>
                          <a:spcPts val="0"/>
                        </a:spcBef>
                        <a:spcAft>
                          <a:spcPts val="0"/>
                        </a:spcAft>
                      </a:pPr>
                      <a:r>
                        <a:rPr lang="en-US" sz="2000" dirty="0">
                          <a:effectLst/>
                        </a:rPr>
                        <a:t>4-15 = high risk</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tc>
                <a:tc>
                  <a:txBody>
                    <a:bodyPr/>
                    <a:lstStyle/>
                    <a:p>
                      <a:pPr marL="0" marR="0">
                        <a:spcBef>
                          <a:spcPts val="0"/>
                        </a:spcBef>
                        <a:spcAft>
                          <a:spcPts val="0"/>
                        </a:spcAft>
                      </a:pPr>
                      <a:r>
                        <a:rPr lang="en-US" sz="2000" dirty="0">
                          <a:effectLst/>
                        </a:rPr>
                        <a:t>0-3 = low risk</a:t>
                      </a:r>
                      <a:endParaRPr lang="en-US" sz="1800" dirty="0">
                        <a:effectLst/>
                      </a:endParaRPr>
                    </a:p>
                    <a:p>
                      <a:pPr marL="0" marR="0">
                        <a:spcBef>
                          <a:spcPts val="0"/>
                        </a:spcBef>
                        <a:spcAft>
                          <a:spcPts val="0"/>
                        </a:spcAft>
                      </a:pPr>
                      <a:r>
                        <a:rPr lang="en-US" sz="2000" dirty="0">
                          <a:effectLst/>
                        </a:rPr>
                        <a:t>4-8 = moderate risk</a:t>
                      </a:r>
                      <a:endParaRPr lang="en-US" sz="1800" dirty="0">
                        <a:effectLst/>
                      </a:endParaRPr>
                    </a:p>
                    <a:p>
                      <a:pPr marL="0" marR="0">
                        <a:spcBef>
                          <a:spcPts val="0"/>
                        </a:spcBef>
                        <a:spcAft>
                          <a:spcPts val="0"/>
                        </a:spcAft>
                      </a:pPr>
                      <a:r>
                        <a:rPr lang="en-US" sz="2000" dirty="0">
                          <a:effectLst/>
                        </a:rPr>
                        <a:t>9-21 = high risk</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solidFill>
                      <a:schemeClr val="accent3">
                        <a:lumMod val="75000"/>
                        <a:alpha val="20000"/>
                      </a:schemeClr>
                    </a:solidFill>
                  </a:tcPr>
                </a:tc>
                <a:tc>
                  <a:txBody>
                    <a:bodyPr/>
                    <a:lstStyle/>
                    <a:p>
                      <a:pPr marL="0" marR="0">
                        <a:spcBef>
                          <a:spcPts val="0"/>
                        </a:spcBef>
                        <a:spcAft>
                          <a:spcPts val="0"/>
                        </a:spcAft>
                      </a:pPr>
                      <a:r>
                        <a:rPr lang="en-US" sz="2000" dirty="0">
                          <a:effectLst/>
                        </a:rPr>
                        <a:t>0-3 = low risk</a:t>
                      </a:r>
                      <a:endParaRPr lang="en-US" sz="1800" dirty="0">
                        <a:effectLst/>
                      </a:endParaRPr>
                    </a:p>
                    <a:p>
                      <a:pPr marL="0" marR="0">
                        <a:spcBef>
                          <a:spcPts val="0"/>
                        </a:spcBef>
                        <a:spcAft>
                          <a:spcPts val="0"/>
                        </a:spcAft>
                      </a:pPr>
                      <a:r>
                        <a:rPr lang="en-US" sz="2000" dirty="0">
                          <a:effectLst/>
                        </a:rPr>
                        <a:t>4-5 = moderate risk</a:t>
                      </a:r>
                      <a:endParaRPr lang="en-US" sz="1800" dirty="0">
                        <a:effectLst/>
                      </a:endParaRPr>
                    </a:p>
                    <a:p>
                      <a:pPr marL="0" marR="0">
                        <a:spcBef>
                          <a:spcPts val="0"/>
                        </a:spcBef>
                        <a:spcAft>
                          <a:spcPts val="0"/>
                        </a:spcAft>
                      </a:pPr>
                      <a:r>
                        <a:rPr lang="en-US" sz="2000" dirty="0">
                          <a:effectLst/>
                        </a:rPr>
                        <a:t>6-18 = high risk</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solidFill>
                      <a:schemeClr val="accent3">
                        <a:lumMod val="75000"/>
                        <a:alpha val="20000"/>
                      </a:schemeClr>
                    </a:solidFill>
                  </a:tcPr>
                </a:tc>
                <a:extLst>
                  <a:ext uri="{0D108BD9-81ED-4DB2-BD59-A6C34878D82A}">
                    <a16:rowId xmlns:a16="http://schemas.microsoft.com/office/drawing/2014/main" val="10003"/>
                  </a:ext>
                </a:extLst>
              </a:tr>
            </a:tbl>
          </a:graphicData>
        </a:graphic>
      </p:graphicFrame>
      <p:sp>
        <p:nvSpPr>
          <p:cNvPr id="205853" name="TextBox 9"/>
          <p:cNvSpPr txBox="1">
            <a:spLocks noChangeArrowheads="1"/>
          </p:cNvSpPr>
          <p:nvPr/>
        </p:nvSpPr>
        <p:spPr bwMode="auto">
          <a:xfrm>
            <a:off x="1825626" y="5018088"/>
            <a:ext cx="860742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defRPr/>
            </a:pPr>
            <a:r>
              <a:rPr lang="en-US" altLang="en-US" sz="1200" b="1" dirty="0">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Elementary School Level:</a:t>
            </a:r>
          </a:p>
          <a:p>
            <a:pPr>
              <a:lnSpc>
                <a:spcPct val="100000"/>
              </a:lnSpc>
              <a:spcBef>
                <a:spcPct val="0"/>
              </a:spcBef>
              <a:buNone/>
              <a:defRPr/>
            </a:pPr>
            <a:r>
              <a:rPr lang="en-US" altLang="en-US" sz="1200" dirty="0">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Lane, K. L., Oakes, W. P., </a:t>
            </a:r>
            <a:r>
              <a:rPr lang="en-US" altLang="en-US" sz="1200" dirty="0" err="1">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Swogger</a:t>
            </a:r>
            <a:r>
              <a:rPr lang="en-US" altLang="en-US" sz="1200" dirty="0">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 E. D., </a:t>
            </a:r>
            <a:r>
              <a:rPr lang="en-US" altLang="en-US" sz="1200" dirty="0" err="1">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Schatschneider</a:t>
            </a:r>
            <a:r>
              <a:rPr lang="en-US" altLang="en-US" sz="1200" dirty="0">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 C., Menzies, H., M., &amp; Sanchez, J. (2015). Student risk screening scale for internalizing and externalizing behaviors: Preliminary cut scores to support data-informed decision making. </a:t>
            </a:r>
            <a:r>
              <a:rPr lang="en-US" altLang="en-US" sz="1200" i="1" dirty="0">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Behavioral Disorders, 40,</a:t>
            </a:r>
            <a:r>
              <a:rPr lang="en-US" altLang="en-US" sz="1200" dirty="0">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 159-170.</a:t>
            </a:r>
          </a:p>
          <a:p>
            <a:pPr>
              <a:lnSpc>
                <a:spcPct val="100000"/>
              </a:lnSpc>
              <a:spcBef>
                <a:spcPct val="0"/>
              </a:spcBef>
              <a:buNone/>
              <a:defRPr/>
            </a:pPr>
            <a:r>
              <a:rPr lang="en-US" altLang="en-US" sz="1200" dirty="0">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 </a:t>
            </a:r>
          </a:p>
          <a:p>
            <a:pPr>
              <a:lnSpc>
                <a:spcPct val="100000"/>
              </a:lnSpc>
              <a:spcBef>
                <a:spcPct val="0"/>
              </a:spcBef>
              <a:buNone/>
              <a:defRPr/>
            </a:pPr>
            <a:r>
              <a:rPr lang="en-US" altLang="en-US" sz="1200" b="1" dirty="0">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Middle and High School Levels:</a:t>
            </a:r>
          </a:p>
          <a:p>
            <a:pPr>
              <a:lnSpc>
                <a:spcPct val="100000"/>
              </a:lnSpc>
              <a:spcBef>
                <a:spcPct val="0"/>
              </a:spcBef>
              <a:buNone/>
              <a:defRPr/>
            </a:pPr>
            <a:r>
              <a:rPr lang="en-US" altLang="en-US" sz="1200" dirty="0">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Lane, K. L., Oakes, W. P., Cantwell, E. D., </a:t>
            </a:r>
            <a:r>
              <a:rPr lang="en-US" altLang="en-US" sz="1200" dirty="0" err="1">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Schatschneider</a:t>
            </a:r>
            <a:r>
              <a:rPr lang="en-US" altLang="en-US" sz="1200" dirty="0">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 C., Menzies, H., Crittenden, M., &amp;  Messenger, M. (2016). Student Risk Screening Scale for Internalizing and Externalizing Behaviors: Preliminary cut scores to support data-informed decision making in middle and high schools. </a:t>
            </a:r>
            <a:r>
              <a:rPr lang="en-US" altLang="en-US" sz="1200" i="1" dirty="0">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Behavioral Disorders, 42</a:t>
            </a:r>
            <a:r>
              <a:rPr lang="en-US" altLang="en-US" sz="1200" dirty="0">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(1), 271-284</a:t>
            </a:r>
          </a:p>
        </p:txBody>
      </p:sp>
      <p:sp>
        <p:nvSpPr>
          <p:cNvPr id="7" name="Rectangle 6"/>
          <p:cNvSpPr/>
          <p:nvPr/>
        </p:nvSpPr>
        <p:spPr>
          <a:xfrm>
            <a:off x="1727199" y="2514600"/>
            <a:ext cx="4343400" cy="23225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564B3C"/>
              </a:solidFill>
              <a:latin typeface="Calibri" panose="020F0502020204030204"/>
            </a:endParaRPr>
          </a:p>
        </p:txBody>
      </p:sp>
      <p:sp>
        <p:nvSpPr>
          <p:cNvPr id="6" name="Rectangle 5"/>
          <p:cNvSpPr/>
          <p:nvPr/>
        </p:nvSpPr>
        <p:spPr>
          <a:xfrm>
            <a:off x="6089650" y="2493386"/>
            <a:ext cx="4343400" cy="23225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564B3C"/>
              </a:solidFill>
              <a:latin typeface="Calibri" panose="020F0502020204030204"/>
            </a:endParaRPr>
          </a:p>
        </p:txBody>
      </p:sp>
    </p:spTree>
    <p:extLst>
      <p:ext uri="{BB962C8B-B14F-4D97-AF65-F5344CB8AC3E}">
        <p14:creationId xmlns:p14="http://schemas.microsoft.com/office/powerpoint/2010/main" val="32715026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181</TotalTime>
  <Words>1954</Words>
  <Application>Microsoft Office PowerPoint</Application>
  <PresentationFormat>Widescreen</PresentationFormat>
  <Paragraphs>473</Paragraphs>
  <Slides>39</Slides>
  <Notes>12</Notes>
  <HiddenSlides>0</HiddenSlides>
  <MMClips>0</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39</vt:i4>
      </vt:variant>
    </vt:vector>
  </HeadingPairs>
  <TitlesOfParts>
    <vt:vector size="55" baseType="lpstr">
      <vt:lpstr>Arial</vt:lpstr>
      <vt:lpstr>Book Antiqua</vt:lpstr>
      <vt:lpstr>Calibri</vt:lpstr>
      <vt:lpstr>Calibri Light</vt:lpstr>
      <vt:lpstr>Symbol</vt:lpstr>
      <vt:lpstr>Times New Roman</vt:lpstr>
      <vt:lpstr>Tw Cen MT</vt:lpstr>
      <vt:lpstr>Verdana</vt:lpstr>
      <vt:lpstr>Wingdings</vt:lpstr>
      <vt:lpstr>Office Theme</vt:lpstr>
      <vt:lpstr>12_Office Theme</vt:lpstr>
      <vt:lpstr>21_Office Theme</vt:lpstr>
      <vt:lpstr>4_Office Theme</vt:lpstr>
      <vt:lpstr>6_Office Theme</vt:lpstr>
      <vt:lpstr>19_Office Theme</vt:lpstr>
      <vt:lpstr>13_Office Theme</vt:lpstr>
      <vt:lpstr>Wouldn’t it be great if …                   Systematic Screening in Ci3T Models</vt:lpstr>
      <vt:lpstr> Wouldn’t it be great if …  students could be detected  at the first sign of concern?</vt:lpstr>
      <vt:lpstr>PowerPoint Presentation</vt:lpstr>
      <vt:lpstr>PowerPoint Presentation</vt:lpstr>
      <vt:lpstr>Thank you…  For Your Commitment</vt:lpstr>
      <vt:lpstr>PowerPoint Presentation</vt:lpstr>
      <vt:lpstr>Student Risk Screening Scale for Internalizing and Externalizing (SRSS-IE; Drummond, 1994; Lane &amp; Menzies, 2009) for Elementary Schools</vt:lpstr>
      <vt:lpstr>Student Risk Screening Scale for Internalizing and Externalizing (SRSS-IE; Drummond, 1994; Lane &amp; Menzies, 2009)</vt:lpstr>
      <vt:lpstr>SRSS-IE: Cut Scores</vt:lpstr>
      <vt:lpstr>SRSS-E7 (externalizing) Results – All Students</vt:lpstr>
      <vt:lpstr>SRSS-Externalizing  Results: Grade level</vt:lpstr>
      <vt:lpstr>SRSS-I5 (internalizing) Results – All Students</vt:lpstr>
      <vt:lpstr>Student Risk Screening Scale Fall 2004 – 2012 Middle School</vt:lpstr>
      <vt:lpstr>Middle School Study 1: Behavioral &amp; Academic Characteristics of SRSS Risk Groups</vt:lpstr>
      <vt:lpstr>Screening Data: High School Yrs1-3</vt:lpstr>
      <vt:lpstr>PowerPoint Presentation</vt:lpstr>
      <vt:lpstr> Wouldn’t it be great if …  each school had a comprehensive, integrated, three-tiered model to meet students’ multiple needs?</vt:lpstr>
      <vt:lpstr>PowerPoint Presentation</vt:lpstr>
      <vt:lpstr>Practitioner University Partnership … Ci3T Training &amp; Implementation</vt:lpstr>
      <vt:lpstr>PowerPoint Presentation</vt:lpstr>
      <vt:lpstr>Ci3T Primary Plan: Roles and Responsibilities</vt:lpstr>
      <vt:lpstr>PowerPoint Presentation</vt:lpstr>
      <vt:lpstr>PowerPoint Presentation</vt:lpstr>
      <vt:lpstr>Planning for an integrated approach</vt:lpstr>
      <vt:lpstr>PowerPoint Presentation</vt:lpstr>
      <vt:lpstr>PowerPoint Presentation</vt:lpstr>
      <vt:lpstr>PowerPoint Presentation</vt:lpstr>
      <vt:lpstr>PowerPoint Presentation</vt:lpstr>
      <vt:lpstr>Sample Elementary Intervention Grid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Buckman, Mark</dc:creator>
  <cp:lastModifiedBy>Buckman, Mark</cp:lastModifiedBy>
  <cp:revision>26</cp:revision>
  <cp:lastPrinted>2020-02-24T22:54:25Z</cp:lastPrinted>
  <dcterms:created xsi:type="dcterms:W3CDTF">2020-01-15T18:04:26Z</dcterms:created>
  <dcterms:modified xsi:type="dcterms:W3CDTF">2020-02-24T22:55:25Z</dcterms:modified>
</cp:coreProperties>
</file>