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3"/>
  </p:notesMasterIdLst>
  <p:handoutMasterIdLst>
    <p:handoutMasterId r:id="rId34"/>
  </p:handoutMasterIdLst>
  <p:sldIdLst>
    <p:sldId id="257" r:id="rId5"/>
    <p:sldId id="258" r:id="rId6"/>
    <p:sldId id="259" r:id="rId7"/>
    <p:sldId id="316" r:id="rId8"/>
    <p:sldId id="260" r:id="rId9"/>
    <p:sldId id="318" r:id="rId10"/>
    <p:sldId id="261" r:id="rId11"/>
    <p:sldId id="435" r:id="rId12"/>
    <p:sldId id="436" r:id="rId13"/>
    <p:sldId id="265" r:id="rId14"/>
    <p:sldId id="438" r:id="rId15"/>
    <p:sldId id="267" r:id="rId16"/>
    <p:sldId id="269" r:id="rId17"/>
    <p:sldId id="439" r:id="rId18"/>
    <p:sldId id="440" r:id="rId19"/>
    <p:sldId id="441" r:id="rId20"/>
    <p:sldId id="442" r:id="rId21"/>
    <p:sldId id="443" r:id="rId22"/>
    <p:sldId id="444" r:id="rId23"/>
    <p:sldId id="445" r:id="rId24"/>
    <p:sldId id="446" r:id="rId25"/>
    <p:sldId id="268" r:id="rId26"/>
    <p:sldId id="270" r:id="rId27"/>
    <p:sldId id="317" r:id="rId28"/>
    <p:sldId id="272" r:id="rId29"/>
    <p:sldId id="273" r:id="rId30"/>
    <p:sldId id="274" r:id="rId31"/>
    <p:sldId id="27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E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48B7F7-2EDE-490C-B7A2-0999DA64A061}" v="57" dt="2022-11-03T15:05:19.3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0"/>
    <p:restoredTop sz="94676"/>
  </p:normalViewPr>
  <p:slideViewPr>
    <p:cSldViewPr snapToGrid="0">
      <p:cViewPr varScale="1">
        <p:scale>
          <a:sx n="59" d="100"/>
          <a:sy n="59" d="100"/>
        </p:scale>
        <p:origin x="96" y="1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y" userId="cfe2b544-7ad2-4953-8248-5038f2442607" providerId="ADAL" clId="{9148B7F7-2EDE-490C-B7A2-0999DA64A061}"/>
    <pc:docChg chg="custSel addSld modSld">
      <pc:chgData name="Emily" userId="cfe2b544-7ad2-4953-8248-5038f2442607" providerId="ADAL" clId="{9148B7F7-2EDE-490C-B7A2-0999DA64A061}" dt="2022-11-03T15:05:25.711" v="97" actId="208"/>
      <pc:docMkLst>
        <pc:docMk/>
      </pc:docMkLst>
      <pc:sldChg chg="addSp delSp modSp new mod modClrScheme chgLayout">
        <pc:chgData name="Emily" userId="cfe2b544-7ad2-4953-8248-5038f2442607" providerId="ADAL" clId="{9148B7F7-2EDE-490C-B7A2-0999DA64A061}" dt="2022-11-03T15:00:36.189" v="84" actId="962"/>
        <pc:sldMkLst>
          <pc:docMk/>
          <pc:sldMk cId="3491060515" sldId="439"/>
        </pc:sldMkLst>
        <pc:spChg chg="mod ord">
          <ac:chgData name="Emily" userId="cfe2b544-7ad2-4953-8248-5038f2442607" providerId="ADAL" clId="{9148B7F7-2EDE-490C-B7A2-0999DA64A061}" dt="2022-11-03T14:08:27.096" v="40" actId="700"/>
          <ac:spMkLst>
            <pc:docMk/>
            <pc:sldMk cId="3491060515" sldId="439"/>
            <ac:spMk id="2" creationId="{742C0368-2D6F-4514-A2EA-51853027FAF7}"/>
          </ac:spMkLst>
        </pc:spChg>
        <pc:spChg chg="del">
          <ac:chgData name="Emily" userId="cfe2b544-7ad2-4953-8248-5038f2442607" providerId="ADAL" clId="{9148B7F7-2EDE-490C-B7A2-0999DA64A061}" dt="2022-11-03T14:08:13.943" v="37"/>
          <ac:spMkLst>
            <pc:docMk/>
            <pc:sldMk cId="3491060515" sldId="439"/>
            <ac:spMk id="3" creationId="{0112594C-C035-46A5-AC59-79D77B49D0D4}"/>
          </ac:spMkLst>
        </pc:spChg>
        <pc:spChg chg="add del mod ord">
          <ac:chgData name="Emily" userId="cfe2b544-7ad2-4953-8248-5038f2442607" providerId="ADAL" clId="{9148B7F7-2EDE-490C-B7A2-0999DA64A061}" dt="2022-11-03T14:48:35.048" v="70"/>
          <ac:spMkLst>
            <pc:docMk/>
            <pc:sldMk cId="3491060515" sldId="439"/>
            <ac:spMk id="6" creationId="{B6C396FB-E920-4528-921A-557EC4CF1B42}"/>
          </ac:spMkLst>
        </pc:spChg>
        <pc:spChg chg="add del mod">
          <ac:chgData name="Emily" userId="cfe2b544-7ad2-4953-8248-5038f2442607" providerId="ADAL" clId="{9148B7F7-2EDE-490C-B7A2-0999DA64A061}" dt="2022-11-03T15:00:31.691" v="82"/>
          <ac:spMkLst>
            <pc:docMk/>
            <pc:sldMk cId="3491060515" sldId="439"/>
            <ac:spMk id="10" creationId="{7B2BB80B-5A14-487F-A8BF-3C12FE0BD6D6}"/>
          </ac:spMkLst>
        </pc:spChg>
        <pc:picChg chg="add mod ord">
          <ac:chgData name="Emily" userId="cfe2b544-7ad2-4953-8248-5038f2442607" providerId="ADAL" clId="{9148B7F7-2EDE-490C-B7A2-0999DA64A061}" dt="2022-11-03T14:42:37.946" v="69" actId="208"/>
          <ac:picMkLst>
            <pc:docMk/>
            <pc:sldMk cId="3491060515" sldId="439"/>
            <ac:picMk id="5" creationId="{A63BDCD1-8AE9-4429-ABAF-A24CD83FCE83}"/>
          </ac:picMkLst>
        </pc:picChg>
        <pc:picChg chg="add del mod">
          <ac:chgData name="Emily" userId="cfe2b544-7ad2-4953-8248-5038f2442607" providerId="ADAL" clId="{9148B7F7-2EDE-490C-B7A2-0999DA64A061}" dt="2022-11-03T15:00:29.657" v="81" actId="478"/>
          <ac:picMkLst>
            <pc:docMk/>
            <pc:sldMk cId="3491060515" sldId="439"/>
            <ac:picMk id="8" creationId="{DE87228E-D7E4-4CCA-A9A2-901482039598}"/>
          </ac:picMkLst>
        </pc:picChg>
        <pc:picChg chg="add mod">
          <ac:chgData name="Emily" userId="cfe2b544-7ad2-4953-8248-5038f2442607" providerId="ADAL" clId="{9148B7F7-2EDE-490C-B7A2-0999DA64A061}" dt="2022-11-03T15:00:36.189" v="84" actId="962"/>
          <ac:picMkLst>
            <pc:docMk/>
            <pc:sldMk cId="3491060515" sldId="439"/>
            <ac:picMk id="12" creationId="{0B3FA81E-3C1E-424E-B3E2-C5B20893A969}"/>
          </ac:picMkLst>
        </pc:picChg>
      </pc:sldChg>
      <pc:sldChg chg="addSp delSp modSp new mod modClrScheme chgLayout">
        <pc:chgData name="Emily" userId="cfe2b544-7ad2-4953-8248-5038f2442607" providerId="ADAL" clId="{9148B7F7-2EDE-490C-B7A2-0999DA64A061}" dt="2022-11-03T14:48:46.260" v="72" actId="208"/>
        <pc:sldMkLst>
          <pc:docMk/>
          <pc:sldMk cId="3617014296" sldId="440"/>
        </pc:sldMkLst>
        <pc:spChg chg="mod ord">
          <ac:chgData name="Emily" userId="cfe2b544-7ad2-4953-8248-5038f2442607" providerId="ADAL" clId="{9148B7F7-2EDE-490C-B7A2-0999DA64A061}" dt="2022-11-03T14:09:07.792" v="44" actId="700"/>
          <ac:spMkLst>
            <pc:docMk/>
            <pc:sldMk cId="3617014296" sldId="440"/>
            <ac:spMk id="2" creationId="{7E22CBDC-5A51-48B7-B97E-6BC432BA07C6}"/>
          </ac:spMkLst>
        </pc:spChg>
        <pc:spChg chg="del">
          <ac:chgData name="Emily" userId="cfe2b544-7ad2-4953-8248-5038f2442607" providerId="ADAL" clId="{9148B7F7-2EDE-490C-B7A2-0999DA64A061}" dt="2022-11-03T14:08:55.800" v="41"/>
          <ac:spMkLst>
            <pc:docMk/>
            <pc:sldMk cId="3617014296" sldId="440"/>
            <ac:spMk id="3" creationId="{4CD57947-F8AC-4474-B4F1-CF928D6FBC1D}"/>
          </ac:spMkLst>
        </pc:spChg>
        <pc:spChg chg="add del mod ord">
          <ac:chgData name="Emily" userId="cfe2b544-7ad2-4953-8248-5038f2442607" providerId="ADAL" clId="{9148B7F7-2EDE-490C-B7A2-0999DA64A061}" dt="2022-11-03T14:16:15.479" v="68"/>
          <ac:spMkLst>
            <pc:docMk/>
            <pc:sldMk cId="3617014296" sldId="440"/>
            <ac:spMk id="6" creationId="{A43608C8-2882-4C6E-8E6D-1F018FBCBCEB}"/>
          </ac:spMkLst>
        </pc:spChg>
        <pc:picChg chg="add mod ord">
          <ac:chgData name="Emily" userId="cfe2b544-7ad2-4953-8248-5038f2442607" providerId="ADAL" clId="{9148B7F7-2EDE-490C-B7A2-0999DA64A061}" dt="2022-11-03T14:15:00.391" v="67" actId="208"/>
          <ac:picMkLst>
            <pc:docMk/>
            <pc:sldMk cId="3617014296" sldId="440"/>
            <ac:picMk id="5" creationId="{B071189A-3B52-4624-98D2-761CFF981E84}"/>
          </ac:picMkLst>
        </pc:picChg>
        <pc:picChg chg="add mod">
          <ac:chgData name="Emily" userId="cfe2b544-7ad2-4953-8248-5038f2442607" providerId="ADAL" clId="{9148B7F7-2EDE-490C-B7A2-0999DA64A061}" dt="2022-11-03T14:48:46.260" v="72" actId="208"/>
          <ac:picMkLst>
            <pc:docMk/>
            <pc:sldMk cId="3617014296" sldId="440"/>
            <ac:picMk id="8" creationId="{AB88B842-6972-436A-B0D7-D284F4A8D95C}"/>
          </ac:picMkLst>
        </pc:picChg>
      </pc:sldChg>
      <pc:sldChg chg="addSp delSp modSp new mod modClrScheme chgLayout">
        <pc:chgData name="Emily" userId="cfe2b544-7ad2-4953-8248-5038f2442607" providerId="ADAL" clId="{9148B7F7-2EDE-490C-B7A2-0999DA64A061}" dt="2022-11-03T14:49:59.224" v="75" actId="208"/>
        <pc:sldMkLst>
          <pc:docMk/>
          <pc:sldMk cId="1029736860" sldId="441"/>
        </pc:sldMkLst>
        <pc:spChg chg="mod ord">
          <ac:chgData name="Emily" userId="cfe2b544-7ad2-4953-8248-5038f2442607" providerId="ADAL" clId="{9148B7F7-2EDE-490C-B7A2-0999DA64A061}" dt="2022-11-03T14:09:29.837" v="45" actId="700"/>
          <ac:spMkLst>
            <pc:docMk/>
            <pc:sldMk cId="1029736860" sldId="441"/>
            <ac:spMk id="2" creationId="{52618AEA-4D42-4880-A128-A48C64CFD440}"/>
          </ac:spMkLst>
        </pc:spChg>
        <pc:spChg chg="del mod ord">
          <ac:chgData name="Emily" userId="cfe2b544-7ad2-4953-8248-5038f2442607" providerId="ADAL" clId="{9148B7F7-2EDE-490C-B7A2-0999DA64A061}" dt="2022-11-03T14:09:29.837" v="45" actId="700"/>
          <ac:spMkLst>
            <pc:docMk/>
            <pc:sldMk cId="1029736860" sldId="441"/>
            <ac:spMk id="3" creationId="{C754AF85-2C5E-4682-8482-A1440ABE5BEC}"/>
          </ac:spMkLst>
        </pc:spChg>
        <pc:spChg chg="add del mod ord">
          <ac:chgData name="Emily" userId="cfe2b544-7ad2-4953-8248-5038f2442607" providerId="ADAL" clId="{9148B7F7-2EDE-490C-B7A2-0999DA64A061}" dt="2022-11-03T14:09:32.454" v="46"/>
          <ac:spMkLst>
            <pc:docMk/>
            <pc:sldMk cId="1029736860" sldId="441"/>
            <ac:spMk id="4" creationId="{67D92C2D-F551-4D71-A055-CAEC62AEA8F4}"/>
          </ac:spMkLst>
        </pc:spChg>
        <pc:spChg chg="add del mod ord">
          <ac:chgData name="Emily" userId="cfe2b544-7ad2-4953-8248-5038f2442607" providerId="ADAL" clId="{9148B7F7-2EDE-490C-B7A2-0999DA64A061}" dt="2022-11-03T14:49:53.497" v="73"/>
          <ac:spMkLst>
            <pc:docMk/>
            <pc:sldMk cId="1029736860" sldId="441"/>
            <ac:spMk id="5" creationId="{E4979A04-CDA4-4D97-9313-89F1D289C70A}"/>
          </ac:spMkLst>
        </pc:spChg>
        <pc:picChg chg="add mod">
          <ac:chgData name="Emily" userId="cfe2b544-7ad2-4953-8248-5038f2442607" providerId="ADAL" clId="{9148B7F7-2EDE-490C-B7A2-0999DA64A061}" dt="2022-11-03T14:49:56.798" v="74" actId="208"/>
          <ac:picMkLst>
            <pc:docMk/>
            <pc:sldMk cId="1029736860" sldId="441"/>
            <ac:picMk id="7" creationId="{540BF0FD-9E10-41AF-9169-DF7CFF4D81E2}"/>
          </ac:picMkLst>
        </pc:picChg>
        <pc:picChg chg="add mod">
          <ac:chgData name="Emily" userId="cfe2b544-7ad2-4953-8248-5038f2442607" providerId="ADAL" clId="{9148B7F7-2EDE-490C-B7A2-0999DA64A061}" dt="2022-11-03T14:49:59.224" v="75" actId="208"/>
          <ac:picMkLst>
            <pc:docMk/>
            <pc:sldMk cId="1029736860" sldId="441"/>
            <ac:picMk id="9" creationId="{556B5FF5-9F1E-4A3B-938B-FEFA5BDF3C1A}"/>
          </ac:picMkLst>
        </pc:picChg>
      </pc:sldChg>
      <pc:sldChg chg="addSp delSp modSp new mod modClrScheme chgLayout">
        <pc:chgData name="Emily" userId="cfe2b544-7ad2-4953-8248-5038f2442607" providerId="ADAL" clId="{9148B7F7-2EDE-490C-B7A2-0999DA64A061}" dt="2022-11-03T15:01:26.451" v="89" actId="962"/>
        <pc:sldMkLst>
          <pc:docMk/>
          <pc:sldMk cId="1227696508" sldId="442"/>
        </pc:sldMkLst>
        <pc:spChg chg="mod ord">
          <ac:chgData name="Emily" userId="cfe2b544-7ad2-4953-8248-5038f2442607" providerId="ADAL" clId="{9148B7F7-2EDE-490C-B7A2-0999DA64A061}" dt="2022-11-03T14:50:12.545" v="77" actId="700"/>
          <ac:spMkLst>
            <pc:docMk/>
            <pc:sldMk cId="1227696508" sldId="442"/>
            <ac:spMk id="2" creationId="{C85466D5-FFA0-476E-B66A-774643FD22E5}"/>
          </ac:spMkLst>
        </pc:spChg>
        <pc:spChg chg="del">
          <ac:chgData name="Emily" userId="cfe2b544-7ad2-4953-8248-5038f2442607" providerId="ADAL" clId="{9148B7F7-2EDE-490C-B7A2-0999DA64A061}" dt="2022-11-03T14:09:45.535" v="49"/>
          <ac:spMkLst>
            <pc:docMk/>
            <pc:sldMk cId="1227696508" sldId="442"/>
            <ac:spMk id="3" creationId="{426AA522-2B35-4C5D-BCCD-A351A9D8D8B5}"/>
          </ac:spMkLst>
        </pc:spChg>
        <pc:spChg chg="add del mod ord">
          <ac:chgData name="Emily" userId="cfe2b544-7ad2-4953-8248-5038f2442607" providerId="ADAL" clId="{9148B7F7-2EDE-490C-B7A2-0999DA64A061}" dt="2022-11-03T15:01:21.680" v="85"/>
          <ac:spMkLst>
            <pc:docMk/>
            <pc:sldMk cId="1227696508" sldId="442"/>
            <ac:spMk id="6" creationId="{C6A4C87F-9D64-4FBB-98CB-9BFA8EFBBFE9}"/>
          </ac:spMkLst>
        </pc:spChg>
        <pc:picChg chg="add mod ord">
          <ac:chgData name="Emily" userId="cfe2b544-7ad2-4953-8248-5038f2442607" providerId="ADAL" clId="{9148B7F7-2EDE-490C-B7A2-0999DA64A061}" dt="2022-11-03T14:50:12.545" v="77" actId="700"/>
          <ac:picMkLst>
            <pc:docMk/>
            <pc:sldMk cId="1227696508" sldId="442"/>
            <ac:picMk id="5" creationId="{BBD31D3E-12AB-43DE-B476-716A36757EF4}"/>
          </ac:picMkLst>
        </pc:picChg>
        <pc:picChg chg="add mod">
          <ac:chgData name="Emily" userId="cfe2b544-7ad2-4953-8248-5038f2442607" providerId="ADAL" clId="{9148B7F7-2EDE-490C-B7A2-0999DA64A061}" dt="2022-11-03T15:01:26.451" v="89" actId="962"/>
          <ac:picMkLst>
            <pc:docMk/>
            <pc:sldMk cId="1227696508" sldId="442"/>
            <ac:picMk id="8" creationId="{FF98723C-96F8-4293-ADEA-91DB9F5390A4}"/>
          </ac:picMkLst>
        </pc:picChg>
      </pc:sldChg>
      <pc:sldChg chg="addSp delSp modSp new mod modClrScheme chgLayout">
        <pc:chgData name="Emily" userId="cfe2b544-7ad2-4953-8248-5038f2442607" providerId="ADAL" clId="{9148B7F7-2EDE-490C-B7A2-0999DA64A061}" dt="2022-11-03T14:14:42.927" v="64" actId="208"/>
        <pc:sldMkLst>
          <pc:docMk/>
          <pc:sldMk cId="1488078922" sldId="443"/>
        </pc:sldMkLst>
        <pc:spChg chg="mod ord">
          <ac:chgData name="Emily" userId="cfe2b544-7ad2-4953-8248-5038f2442607" providerId="ADAL" clId="{9148B7F7-2EDE-490C-B7A2-0999DA64A061}" dt="2022-11-03T14:13:50.988" v="57" actId="700"/>
          <ac:spMkLst>
            <pc:docMk/>
            <pc:sldMk cId="1488078922" sldId="443"/>
            <ac:spMk id="2" creationId="{91A5F50D-B19B-4DEF-8BE0-2B8DE3D74039}"/>
          </ac:spMkLst>
        </pc:spChg>
        <pc:spChg chg="del">
          <ac:chgData name="Emily" userId="cfe2b544-7ad2-4953-8248-5038f2442607" providerId="ADAL" clId="{9148B7F7-2EDE-490C-B7A2-0999DA64A061}" dt="2022-11-03T14:10:07.633" v="52"/>
          <ac:spMkLst>
            <pc:docMk/>
            <pc:sldMk cId="1488078922" sldId="443"/>
            <ac:spMk id="3" creationId="{CC44B497-8F7E-4D58-8B37-F85BF46AD3E8}"/>
          </ac:spMkLst>
        </pc:spChg>
        <pc:spChg chg="add del mod ord">
          <ac:chgData name="Emily" userId="cfe2b544-7ad2-4953-8248-5038f2442607" providerId="ADAL" clId="{9148B7F7-2EDE-490C-B7A2-0999DA64A061}" dt="2022-11-03T14:14:19.115" v="58"/>
          <ac:spMkLst>
            <pc:docMk/>
            <pc:sldMk cId="1488078922" sldId="443"/>
            <ac:spMk id="6" creationId="{87538C5D-3FE8-45A2-BD78-DF948A21911E}"/>
          </ac:spMkLst>
        </pc:spChg>
        <pc:picChg chg="add mod ord">
          <ac:chgData name="Emily" userId="cfe2b544-7ad2-4953-8248-5038f2442607" providerId="ADAL" clId="{9148B7F7-2EDE-490C-B7A2-0999DA64A061}" dt="2022-11-03T14:14:42.927" v="64" actId="208"/>
          <ac:picMkLst>
            <pc:docMk/>
            <pc:sldMk cId="1488078922" sldId="443"/>
            <ac:picMk id="5" creationId="{D6B89B6A-CECE-4300-A9B7-ED9D677A76CF}"/>
          </ac:picMkLst>
        </pc:picChg>
        <pc:picChg chg="add mod">
          <ac:chgData name="Emily" userId="cfe2b544-7ad2-4953-8248-5038f2442607" providerId="ADAL" clId="{9148B7F7-2EDE-490C-B7A2-0999DA64A061}" dt="2022-11-03T14:14:25.839" v="63" actId="1076"/>
          <ac:picMkLst>
            <pc:docMk/>
            <pc:sldMk cId="1488078922" sldId="443"/>
            <ac:picMk id="8" creationId="{94391B4C-9B85-4E50-8FED-03A0593CE928}"/>
          </ac:picMkLst>
        </pc:picChg>
      </pc:sldChg>
      <pc:sldChg chg="addSp delSp modSp new mod">
        <pc:chgData name="Emily" userId="cfe2b544-7ad2-4953-8248-5038f2442607" providerId="ADAL" clId="{9148B7F7-2EDE-490C-B7A2-0999DA64A061}" dt="2022-11-03T15:01:43.125" v="90" actId="208"/>
        <pc:sldMkLst>
          <pc:docMk/>
          <pc:sldMk cId="3287363776" sldId="444"/>
        </pc:sldMkLst>
        <pc:spChg chg="mod">
          <ac:chgData name="Emily" userId="cfe2b544-7ad2-4953-8248-5038f2442607" providerId="ADAL" clId="{9148B7F7-2EDE-490C-B7A2-0999DA64A061}" dt="2022-11-03T14:04:24.663" v="28" actId="20577"/>
          <ac:spMkLst>
            <pc:docMk/>
            <pc:sldMk cId="3287363776" sldId="444"/>
            <ac:spMk id="2" creationId="{365A5BA6-1132-468D-8DB1-3A536DA1AB9B}"/>
          </ac:spMkLst>
        </pc:spChg>
        <pc:spChg chg="del">
          <ac:chgData name="Emily" userId="cfe2b544-7ad2-4953-8248-5038f2442607" providerId="ADAL" clId="{9148B7F7-2EDE-490C-B7A2-0999DA64A061}" dt="2022-11-03T14:10:41.973" v="55"/>
          <ac:spMkLst>
            <pc:docMk/>
            <pc:sldMk cId="3287363776" sldId="444"/>
            <ac:spMk id="3" creationId="{B110AAEE-00DB-4E46-B649-81B7B77D7058}"/>
          </ac:spMkLst>
        </pc:spChg>
        <pc:picChg chg="add mod">
          <ac:chgData name="Emily" userId="cfe2b544-7ad2-4953-8248-5038f2442607" providerId="ADAL" clId="{9148B7F7-2EDE-490C-B7A2-0999DA64A061}" dt="2022-11-03T15:01:43.125" v="90" actId="208"/>
          <ac:picMkLst>
            <pc:docMk/>
            <pc:sldMk cId="3287363776" sldId="444"/>
            <ac:picMk id="5" creationId="{AFD5A44E-3EBF-4425-A03B-370F525D8062}"/>
          </ac:picMkLst>
        </pc:picChg>
      </pc:sldChg>
      <pc:sldChg chg="addSp delSp modSp new mod">
        <pc:chgData name="Emily" userId="cfe2b544-7ad2-4953-8248-5038f2442607" providerId="ADAL" clId="{9148B7F7-2EDE-490C-B7A2-0999DA64A061}" dt="2022-11-03T14:50:30.709" v="79" actId="208"/>
        <pc:sldMkLst>
          <pc:docMk/>
          <pc:sldMk cId="1307485694" sldId="445"/>
        </pc:sldMkLst>
        <pc:spChg chg="mod">
          <ac:chgData name="Emily" userId="cfe2b544-7ad2-4953-8248-5038f2442607" providerId="ADAL" clId="{9148B7F7-2EDE-490C-B7A2-0999DA64A061}" dt="2022-11-03T14:04:39.204" v="32" actId="404"/>
          <ac:spMkLst>
            <pc:docMk/>
            <pc:sldMk cId="1307485694" sldId="445"/>
            <ac:spMk id="2" creationId="{FE905D5C-CD59-45E4-BFB7-7F3571CA3F0A}"/>
          </ac:spMkLst>
        </pc:spChg>
        <pc:spChg chg="del">
          <ac:chgData name="Emily" userId="cfe2b544-7ad2-4953-8248-5038f2442607" providerId="ADAL" clId="{9148B7F7-2EDE-490C-B7A2-0999DA64A061}" dt="2022-11-03T14:11:06.836" v="56"/>
          <ac:spMkLst>
            <pc:docMk/>
            <pc:sldMk cId="1307485694" sldId="445"/>
            <ac:spMk id="3" creationId="{5BAA592F-4244-4594-9A03-3C6288D86DD9}"/>
          </ac:spMkLst>
        </pc:spChg>
        <pc:picChg chg="add mod">
          <ac:chgData name="Emily" userId="cfe2b544-7ad2-4953-8248-5038f2442607" providerId="ADAL" clId="{9148B7F7-2EDE-490C-B7A2-0999DA64A061}" dt="2022-11-03T14:50:30.709" v="79" actId="208"/>
          <ac:picMkLst>
            <pc:docMk/>
            <pc:sldMk cId="1307485694" sldId="445"/>
            <ac:picMk id="5" creationId="{70024196-92E0-47C1-9982-95B6DDCBEEDC}"/>
          </ac:picMkLst>
        </pc:picChg>
      </pc:sldChg>
      <pc:sldChg chg="addSp delSp modSp new mod modClrScheme chgLayout">
        <pc:chgData name="Emily" userId="cfe2b544-7ad2-4953-8248-5038f2442607" providerId="ADAL" clId="{9148B7F7-2EDE-490C-B7A2-0999DA64A061}" dt="2022-11-03T15:05:25.711" v="97" actId="208"/>
        <pc:sldMkLst>
          <pc:docMk/>
          <pc:sldMk cId="2371884604" sldId="446"/>
        </pc:sldMkLst>
        <pc:spChg chg="mod ord">
          <ac:chgData name="Emily" userId="cfe2b544-7ad2-4953-8248-5038f2442607" providerId="ADAL" clId="{9148B7F7-2EDE-490C-B7A2-0999DA64A061}" dt="2022-11-03T15:05:11.190" v="91" actId="700"/>
          <ac:spMkLst>
            <pc:docMk/>
            <pc:sldMk cId="2371884604" sldId="446"/>
            <ac:spMk id="2" creationId="{2BEA1A7D-DF29-4810-810A-0EE13BFD61BE}"/>
          </ac:spMkLst>
        </pc:spChg>
        <pc:spChg chg="del mod ord">
          <ac:chgData name="Emily" userId="cfe2b544-7ad2-4953-8248-5038f2442607" providerId="ADAL" clId="{9148B7F7-2EDE-490C-B7A2-0999DA64A061}" dt="2022-11-03T15:05:11.190" v="91" actId="700"/>
          <ac:spMkLst>
            <pc:docMk/>
            <pc:sldMk cId="2371884604" sldId="446"/>
            <ac:spMk id="3" creationId="{66C6ED22-35F4-428A-A0EC-AF49E0D356ED}"/>
          </ac:spMkLst>
        </pc:spChg>
        <pc:spChg chg="add del mod ord">
          <ac:chgData name="Emily" userId="cfe2b544-7ad2-4953-8248-5038f2442607" providerId="ADAL" clId="{9148B7F7-2EDE-490C-B7A2-0999DA64A061}" dt="2022-11-03T15:05:16.049" v="92"/>
          <ac:spMkLst>
            <pc:docMk/>
            <pc:sldMk cId="2371884604" sldId="446"/>
            <ac:spMk id="4" creationId="{7229C5B2-D91E-4B5B-A306-D28CFE69D3B4}"/>
          </ac:spMkLst>
        </pc:spChg>
        <pc:spChg chg="add del mod ord">
          <ac:chgData name="Emily" userId="cfe2b544-7ad2-4953-8248-5038f2442607" providerId="ADAL" clId="{9148B7F7-2EDE-490C-B7A2-0999DA64A061}" dt="2022-11-03T15:05:19.327" v="93"/>
          <ac:spMkLst>
            <pc:docMk/>
            <pc:sldMk cId="2371884604" sldId="446"/>
            <ac:spMk id="5" creationId="{6C896563-26E2-4478-851A-89A7A7D65110}"/>
          </ac:spMkLst>
        </pc:spChg>
        <pc:picChg chg="add mod">
          <ac:chgData name="Emily" userId="cfe2b544-7ad2-4953-8248-5038f2442607" providerId="ADAL" clId="{9148B7F7-2EDE-490C-B7A2-0999DA64A061}" dt="2022-11-03T15:05:25.711" v="97" actId="208"/>
          <ac:picMkLst>
            <pc:docMk/>
            <pc:sldMk cId="2371884604" sldId="446"/>
            <ac:picMk id="7" creationId="{68DF2C0C-BC53-425D-BCAA-7448F2A9EE1E}"/>
          </ac:picMkLst>
        </pc:picChg>
        <pc:picChg chg="add mod">
          <ac:chgData name="Emily" userId="cfe2b544-7ad2-4953-8248-5038f2442607" providerId="ADAL" clId="{9148B7F7-2EDE-490C-B7A2-0999DA64A061}" dt="2022-11-03T15:05:23.705" v="96" actId="208"/>
          <ac:picMkLst>
            <pc:docMk/>
            <pc:sldMk cId="2371884604" sldId="446"/>
            <ac:picMk id="9" creationId="{A8C26F6C-F416-47AA-97F0-F7A0493F7481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3D995F-DBE8-3C4B-A35A-252121C39764}" type="doc">
      <dgm:prSet loTypeId="urn:microsoft.com/office/officeart/2005/8/layout/hProcess7" loCatId="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1FCEF624-ECEA-BA4F-8177-BEAE020E598D}">
      <dgm:prSet phldrT="[Text]"/>
      <dgm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68A87354-4E15-4A4A-A10C-C354D4FFCC50}" type="parTrans" cxnId="{AB94883D-D265-A044-AC71-1C7DE6E776E7}">
      <dgm:prSet/>
      <dgm:spPr/>
      <dgm:t>
        <a:bodyPr/>
        <a:lstStyle/>
        <a:p>
          <a:endParaRPr lang="en-US"/>
        </a:p>
      </dgm:t>
    </dgm:pt>
    <dgm:pt modelId="{28835215-52CD-1442-AAD5-98CD7DC772B0}" type="sibTrans" cxnId="{AB94883D-D265-A044-AC71-1C7DE6E776E7}">
      <dgm:prSet/>
      <dgm:spPr/>
      <dgm:t>
        <a:bodyPr/>
        <a:lstStyle/>
        <a:p>
          <a:endParaRPr lang="en-US"/>
        </a:p>
      </dgm:t>
    </dgm:pt>
    <dgm:pt modelId="{FFA21F49-57C9-4E4B-968F-1154585DA40A}">
      <dgm:prSet phldrT="[Text]"/>
      <dgm:spPr>
        <a:xfrm>
          <a:off x="29177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gm:t>
    </dgm:pt>
    <dgm:pt modelId="{D0FB94BF-C99E-8C40-A9C2-B18B4339FE1C}" type="parTrans" cxnId="{73E58AD5-965F-8F4B-8778-FDD473A96689}">
      <dgm:prSet/>
      <dgm:spPr/>
      <dgm:t>
        <a:bodyPr/>
        <a:lstStyle/>
        <a:p>
          <a:endParaRPr lang="en-US"/>
        </a:p>
      </dgm:t>
    </dgm:pt>
    <dgm:pt modelId="{E0E0F92E-B97A-C945-BE59-6ECAFCF88DE6}" type="sibTrans" cxnId="{73E58AD5-965F-8F4B-8778-FDD473A96689}">
      <dgm:prSet/>
      <dgm:spPr/>
      <dgm:t>
        <a:bodyPr/>
        <a:lstStyle/>
        <a:p>
          <a:endParaRPr lang="en-US"/>
        </a:p>
      </dgm:t>
    </dgm:pt>
    <dgm:pt modelId="{2651876E-082C-F043-B305-E19C2F6575A5}">
      <dgm:prSet phldrT="[Text]"/>
      <dgm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030B171A-1EE1-5A40-A524-A76001AF6D82}" type="parTrans" cxnId="{812FE41E-109F-C243-8E7B-359D7AA23A9A}">
      <dgm:prSet/>
      <dgm:spPr/>
      <dgm:t>
        <a:bodyPr/>
        <a:lstStyle/>
        <a:p>
          <a:endParaRPr lang="en-US"/>
        </a:p>
      </dgm:t>
    </dgm:pt>
    <dgm:pt modelId="{029BAC59-E577-B545-932D-464DA519B745}" type="sibTrans" cxnId="{812FE41E-109F-C243-8E7B-359D7AA23A9A}">
      <dgm:prSet/>
      <dgm:spPr/>
      <dgm:t>
        <a:bodyPr/>
        <a:lstStyle/>
        <a:p>
          <a:endParaRPr lang="en-US"/>
        </a:p>
      </dgm:t>
    </dgm:pt>
    <dgm:pt modelId="{4275CB51-229E-024E-86CC-290E709AC992}">
      <dgm:prSet phldrT="[Text]"/>
      <dgm:spPr>
        <a:xfrm>
          <a:off x="178037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gm:t>
    </dgm:pt>
    <dgm:pt modelId="{831D9CB6-8A9C-4344-ABC7-EE8165132F7A}" type="parTrans" cxnId="{254AB2EF-45C3-CF4D-9F30-5F435B5D2A7E}">
      <dgm:prSet/>
      <dgm:spPr/>
      <dgm:t>
        <a:bodyPr/>
        <a:lstStyle/>
        <a:p>
          <a:endParaRPr lang="en-US"/>
        </a:p>
      </dgm:t>
    </dgm:pt>
    <dgm:pt modelId="{9749FF14-2A9A-7C4A-9B9E-55FEA5834A3F}" type="sibTrans" cxnId="{254AB2EF-45C3-CF4D-9F30-5F435B5D2A7E}">
      <dgm:prSet/>
      <dgm:spPr/>
      <dgm:t>
        <a:bodyPr/>
        <a:lstStyle/>
        <a:p>
          <a:endParaRPr lang="en-US"/>
        </a:p>
      </dgm:t>
    </dgm:pt>
    <dgm:pt modelId="{82CF15C8-1F13-4248-B09D-A5D1942BB934}">
      <dgm:prSet phldrT="[Text]"/>
      <dgm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1141B81D-1891-B14F-AE91-7A9A3B2674FF}" type="parTrans" cxnId="{D638FF98-D1E9-9B4D-A4FE-E9D7C58E9928}">
      <dgm:prSet/>
      <dgm:spPr/>
      <dgm:t>
        <a:bodyPr/>
        <a:lstStyle/>
        <a:p>
          <a:endParaRPr lang="en-US"/>
        </a:p>
      </dgm:t>
    </dgm:pt>
    <dgm:pt modelId="{244DE922-8EFE-BD41-A86D-CE08C66FB383}" type="sibTrans" cxnId="{D638FF98-D1E9-9B4D-A4FE-E9D7C58E9928}">
      <dgm:prSet/>
      <dgm:spPr/>
      <dgm:t>
        <a:bodyPr/>
        <a:lstStyle/>
        <a:p>
          <a:endParaRPr lang="en-US"/>
        </a:p>
      </dgm:t>
    </dgm:pt>
    <dgm:pt modelId="{6D0FE90A-9531-9644-89C8-1701AEAFCA4A}">
      <dgm:prSet phldrT="[Text]"/>
      <dgm:spPr>
        <a:xfrm>
          <a:off x="326898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gm:t>
    </dgm:pt>
    <dgm:pt modelId="{0A2CB6C8-6378-DB4B-BB6B-B5F179E140C8}" type="parTrans" cxnId="{94E29990-DE78-4048-88EE-D72AAD76DD53}">
      <dgm:prSet/>
      <dgm:spPr/>
      <dgm:t>
        <a:bodyPr/>
        <a:lstStyle/>
        <a:p>
          <a:endParaRPr lang="en-US"/>
        </a:p>
      </dgm:t>
    </dgm:pt>
    <dgm:pt modelId="{E00768F7-E3C5-0B48-A9FA-AB6579492E4C}" type="sibTrans" cxnId="{94E29990-DE78-4048-88EE-D72AAD76DD53}">
      <dgm:prSet/>
      <dgm:spPr/>
      <dgm:t>
        <a:bodyPr/>
        <a:lstStyle/>
        <a:p>
          <a:endParaRPr lang="en-US"/>
        </a:p>
      </dgm:t>
    </dgm:pt>
    <dgm:pt modelId="{FD09AFD2-3DC0-D04C-BD73-46AAC344FAB8}">
      <dgm:prSet phldrT="[Text]"/>
      <dgm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E3A348C5-AE99-A440-BB9A-B611C8B4A3F5}" type="parTrans" cxnId="{4083EEAF-88E5-5A4D-BA51-B27A54820268}">
      <dgm:prSet/>
      <dgm:spPr/>
      <dgm:t>
        <a:bodyPr/>
        <a:lstStyle/>
        <a:p>
          <a:endParaRPr lang="en-US"/>
        </a:p>
      </dgm:t>
    </dgm:pt>
    <dgm:pt modelId="{A6502A1C-390A-2B47-8EBD-B0DCFEF1ECBF}" type="sibTrans" cxnId="{4083EEAF-88E5-5A4D-BA51-B27A54820268}">
      <dgm:prSet/>
      <dgm:spPr/>
      <dgm:t>
        <a:bodyPr/>
        <a:lstStyle/>
        <a:p>
          <a:endParaRPr lang="en-US"/>
        </a:p>
      </dgm:t>
    </dgm:pt>
    <dgm:pt modelId="{6994FBDB-C954-C042-A548-42251D69188B}">
      <dgm:prSet phldrT="[Text]"/>
      <dgm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42877146-CF37-E44D-BB3B-5391797FC3A8}" type="parTrans" cxnId="{BF63E9D8-53BF-9041-A0B0-DF305FA6846C}">
      <dgm:prSet/>
      <dgm:spPr/>
      <dgm:t>
        <a:bodyPr/>
        <a:lstStyle/>
        <a:p>
          <a:endParaRPr lang="en-US"/>
        </a:p>
      </dgm:t>
    </dgm:pt>
    <dgm:pt modelId="{7816673D-AC3D-5644-ADBF-D80B2FE9D5F6}" type="sibTrans" cxnId="{BF63E9D8-53BF-9041-A0B0-DF305FA6846C}">
      <dgm:prSet/>
      <dgm:spPr/>
      <dgm:t>
        <a:bodyPr/>
        <a:lstStyle/>
        <a:p>
          <a:endParaRPr lang="en-US"/>
        </a:p>
      </dgm:t>
    </dgm:pt>
    <dgm:pt modelId="{BE212C3B-20EC-9442-80C0-4233E624D91F}">
      <dgm:prSet phldrT="[Text]"/>
      <dgm:spPr>
        <a:xfrm>
          <a:off x="475758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gm:t>
    </dgm:pt>
    <dgm:pt modelId="{FE10F86D-697C-B84E-B869-DEDB8FBE8C02}" type="parTrans" cxnId="{8BF306A7-EE24-A240-9BC2-736BF4E9CEEE}">
      <dgm:prSet/>
      <dgm:spPr/>
      <dgm:t>
        <a:bodyPr/>
        <a:lstStyle/>
        <a:p>
          <a:endParaRPr lang="en-US"/>
        </a:p>
      </dgm:t>
    </dgm:pt>
    <dgm:pt modelId="{F0A08EA7-BE68-8746-9C00-18B158754C6D}" type="sibTrans" cxnId="{8BF306A7-EE24-A240-9BC2-736BF4E9CEEE}">
      <dgm:prSet/>
      <dgm:spPr/>
      <dgm:t>
        <a:bodyPr/>
        <a:lstStyle/>
        <a:p>
          <a:endParaRPr lang="en-US"/>
        </a:p>
      </dgm:t>
    </dgm:pt>
    <dgm:pt modelId="{5FF0458D-A7DE-A14C-8012-919D8492B6FA}">
      <dgm:prSet phldrT="[Text]"/>
      <dgm:spPr>
        <a:xfrm>
          <a:off x="624619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gm:t>
    </dgm:pt>
    <dgm:pt modelId="{633DE8A8-A083-5248-8FF0-538020995AB6}" type="parTrans" cxnId="{5B88FC54-1398-DD4F-B671-7775EC46FB03}">
      <dgm:prSet/>
      <dgm:spPr/>
      <dgm:t>
        <a:bodyPr/>
        <a:lstStyle/>
        <a:p>
          <a:endParaRPr lang="en-US"/>
        </a:p>
      </dgm:t>
    </dgm:pt>
    <dgm:pt modelId="{DFD9D5EE-F93D-9940-B451-05EA72EAB14A}" type="sibTrans" cxnId="{5B88FC54-1398-DD4F-B671-7775EC46FB03}">
      <dgm:prSet/>
      <dgm:spPr/>
      <dgm:t>
        <a:bodyPr/>
        <a:lstStyle/>
        <a:p>
          <a:endParaRPr lang="en-US"/>
        </a:p>
      </dgm:t>
    </dgm:pt>
    <dgm:pt modelId="{04D8227A-59B3-AA46-946F-27BF0CF90D1B}" type="pres">
      <dgm:prSet presAssocID="{D33D995F-DBE8-3C4B-A35A-252121C39764}" presName="Name0" presStyleCnt="0">
        <dgm:presLayoutVars>
          <dgm:dir/>
          <dgm:animLvl val="lvl"/>
          <dgm:resizeHandles val="exact"/>
        </dgm:presLayoutVars>
      </dgm:prSet>
      <dgm:spPr/>
    </dgm:pt>
    <dgm:pt modelId="{D0117222-BF8F-DF49-87E8-4DE8ADFF9D15}" type="pres">
      <dgm:prSet presAssocID="{1FCEF624-ECEA-BA4F-8177-BEAE020E598D}" presName="compositeNode" presStyleCnt="0">
        <dgm:presLayoutVars>
          <dgm:bulletEnabled val="1"/>
        </dgm:presLayoutVars>
      </dgm:prSet>
      <dgm:spPr/>
    </dgm:pt>
    <dgm:pt modelId="{FB3BF803-45EF-AA42-BDD2-E75CD6532912}" type="pres">
      <dgm:prSet presAssocID="{1FCEF624-ECEA-BA4F-8177-BEAE020E598D}" presName="bgRect" presStyleLbl="node1" presStyleIdx="0" presStyleCnt="5"/>
      <dgm:spPr/>
    </dgm:pt>
    <dgm:pt modelId="{FBE84A21-20EA-014D-A097-E1B58FE98081}" type="pres">
      <dgm:prSet presAssocID="{1FCEF624-ECEA-BA4F-8177-BEAE020E598D}" presName="parentNode" presStyleLbl="node1" presStyleIdx="0" presStyleCnt="5">
        <dgm:presLayoutVars>
          <dgm:chMax val="0"/>
          <dgm:bulletEnabled val="1"/>
        </dgm:presLayoutVars>
      </dgm:prSet>
      <dgm:spPr/>
    </dgm:pt>
    <dgm:pt modelId="{971673C2-F47C-2B46-A180-42AE3DADCE7D}" type="pres">
      <dgm:prSet presAssocID="{1FCEF624-ECEA-BA4F-8177-BEAE020E598D}" presName="childNode" presStyleLbl="node1" presStyleIdx="0" presStyleCnt="5">
        <dgm:presLayoutVars>
          <dgm:bulletEnabled val="1"/>
        </dgm:presLayoutVars>
      </dgm:prSet>
      <dgm:spPr/>
    </dgm:pt>
    <dgm:pt modelId="{F5FA7BB7-15ED-2948-93DA-F1871C9189E3}" type="pres">
      <dgm:prSet presAssocID="{28835215-52CD-1442-AAD5-98CD7DC772B0}" presName="hSp" presStyleCnt="0"/>
      <dgm:spPr/>
    </dgm:pt>
    <dgm:pt modelId="{5934D96E-2C5B-AC47-A8EE-EF7774DDF158}" type="pres">
      <dgm:prSet presAssocID="{28835215-52CD-1442-AAD5-98CD7DC772B0}" presName="vProcSp" presStyleCnt="0"/>
      <dgm:spPr/>
    </dgm:pt>
    <dgm:pt modelId="{3E4C296C-74C3-F04D-BE1D-37A5662C8169}" type="pres">
      <dgm:prSet presAssocID="{28835215-52CD-1442-AAD5-98CD7DC772B0}" presName="vSp1" presStyleCnt="0"/>
      <dgm:spPr/>
    </dgm:pt>
    <dgm:pt modelId="{926E4446-4CD7-D94B-8D3A-223F9E75C6A3}" type="pres">
      <dgm:prSet presAssocID="{28835215-52CD-1442-AAD5-98CD7DC772B0}" presName="simulatedConn" presStyleLbl="solidFgAcc1" presStyleIdx="0" presStyleCnt="4"/>
      <dgm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3136572-866A-DD41-9E5A-92C6C585C9F5}" type="pres">
      <dgm:prSet presAssocID="{28835215-52CD-1442-AAD5-98CD7DC772B0}" presName="vSp2" presStyleCnt="0"/>
      <dgm:spPr/>
    </dgm:pt>
    <dgm:pt modelId="{2989CCDB-4248-0549-A8C8-A2AEC7C7052A}" type="pres">
      <dgm:prSet presAssocID="{28835215-52CD-1442-AAD5-98CD7DC772B0}" presName="sibTrans" presStyleCnt="0"/>
      <dgm:spPr/>
    </dgm:pt>
    <dgm:pt modelId="{7C47D2C3-BB2E-404E-8417-02BBE5F1B2C0}" type="pres">
      <dgm:prSet presAssocID="{2651876E-082C-F043-B305-E19C2F6575A5}" presName="compositeNode" presStyleCnt="0">
        <dgm:presLayoutVars>
          <dgm:bulletEnabled val="1"/>
        </dgm:presLayoutVars>
      </dgm:prSet>
      <dgm:spPr/>
    </dgm:pt>
    <dgm:pt modelId="{4E92D05A-7E69-B94B-938F-8CB8794072A0}" type="pres">
      <dgm:prSet presAssocID="{2651876E-082C-F043-B305-E19C2F6575A5}" presName="bgRect" presStyleLbl="node1" presStyleIdx="1" presStyleCnt="5"/>
      <dgm:spPr/>
    </dgm:pt>
    <dgm:pt modelId="{F0878577-1D48-5242-AB01-AFA1E654B5C2}" type="pres">
      <dgm:prSet presAssocID="{2651876E-082C-F043-B305-E19C2F6575A5}" presName="parentNode" presStyleLbl="node1" presStyleIdx="1" presStyleCnt="5">
        <dgm:presLayoutVars>
          <dgm:chMax val="0"/>
          <dgm:bulletEnabled val="1"/>
        </dgm:presLayoutVars>
      </dgm:prSet>
      <dgm:spPr/>
    </dgm:pt>
    <dgm:pt modelId="{E2514576-F97D-7E46-B8AC-CB40BA3575E4}" type="pres">
      <dgm:prSet presAssocID="{2651876E-082C-F043-B305-E19C2F6575A5}" presName="childNode" presStyleLbl="node1" presStyleIdx="1" presStyleCnt="5">
        <dgm:presLayoutVars>
          <dgm:bulletEnabled val="1"/>
        </dgm:presLayoutVars>
      </dgm:prSet>
      <dgm:spPr/>
    </dgm:pt>
    <dgm:pt modelId="{602293B6-A008-C14F-B185-47DC394E7541}" type="pres">
      <dgm:prSet presAssocID="{029BAC59-E577-B545-932D-464DA519B745}" presName="hSp" presStyleCnt="0"/>
      <dgm:spPr/>
    </dgm:pt>
    <dgm:pt modelId="{E1B70292-BE04-734D-BF9D-9F2444F092EE}" type="pres">
      <dgm:prSet presAssocID="{029BAC59-E577-B545-932D-464DA519B745}" presName="vProcSp" presStyleCnt="0"/>
      <dgm:spPr/>
    </dgm:pt>
    <dgm:pt modelId="{2BFE6363-AD80-CC4C-B4FC-63E4ED3F4F6D}" type="pres">
      <dgm:prSet presAssocID="{029BAC59-E577-B545-932D-464DA519B745}" presName="vSp1" presStyleCnt="0"/>
      <dgm:spPr/>
    </dgm:pt>
    <dgm:pt modelId="{F8F04E18-85D5-ED4B-85C6-2149A776013F}" type="pres">
      <dgm:prSet presAssocID="{029BAC59-E577-B545-932D-464DA519B745}" presName="simulatedConn" presStyleLbl="solidFgAcc1" presStyleIdx="1" presStyleCnt="4"/>
      <dgm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7ED9F8A-BD4D-864F-AFBB-BF1588C6EC05}" type="pres">
      <dgm:prSet presAssocID="{029BAC59-E577-B545-932D-464DA519B745}" presName="vSp2" presStyleCnt="0"/>
      <dgm:spPr/>
    </dgm:pt>
    <dgm:pt modelId="{52CB4DE4-54A3-4542-8A0C-8833BBFBC207}" type="pres">
      <dgm:prSet presAssocID="{029BAC59-E577-B545-932D-464DA519B745}" presName="sibTrans" presStyleCnt="0"/>
      <dgm:spPr/>
    </dgm:pt>
    <dgm:pt modelId="{E4DAE931-C8B6-B745-ACD5-984A2B3DDAC4}" type="pres">
      <dgm:prSet presAssocID="{82CF15C8-1F13-4248-B09D-A5D1942BB934}" presName="compositeNode" presStyleCnt="0">
        <dgm:presLayoutVars>
          <dgm:bulletEnabled val="1"/>
        </dgm:presLayoutVars>
      </dgm:prSet>
      <dgm:spPr/>
    </dgm:pt>
    <dgm:pt modelId="{C6321622-D5D4-704D-9D2D-3AC563738361}" type="pres">
      <dgm:prSet presAssocID="{82CF15C8-1F13-4248-B09D-A5D1942BB934}" presName="bgRect" presStyleLbl="node1" presStyleIdx="2" presStyleCnt="5"/>
      <dgm:spPr/>
    </dgm:pt>
    <dgm:pt modelId="{660CC7A8-21A8-DF42-B8A5-79C1B4098D37}" type="pres">
      <dgm:prSet presAssocID="{82CF15C8-1F13-4248-B09D-A5D1942BB934}" presName="parentNode" presStyleLbl="node1" presStyleIdx="2" presStyleCnt="5">
        <dgm:presLayoutVars>
          <dgm:chMax val="0"/>
          <dgm:bulletEnabled val="1"/>
        </dgm:presLayoutVars>
      </dgm:prSet>
      <dgm:spPr/>
    </dgm:pt>
    <dgm:pt modelId="{C61469CC-CAB0-ED4F-B401-77F6D7D542D3}" type="pres">
      <dgm:prSet presAssocID="{82CF15C8-1F13-4248-B09D-A5D1942BB934}" presName="childNode" presStyleLbl="node1" presStyleIdx="2" presStyleCnt="5">
        <dgm:presLayoutVars>
          <dgm:bulletEnabled val="1"/>
        </dgm:presLayoutVars>
      </dgm:prSet>
      <dgm:spPr/>
    </dgm:pt>
    <dgm:pt modelId="{B4C479AE-7D42-504E-8ADC-C20A4A0E1C5F}" type="pres">
      <dgm:prSet presAssocID="{244DE922-8EFE-BD41-A86D-CE08C66FB383}" presName="hSp" presStyleCnt="0"/>
      <dgm:spPr/>
    </dgm:pt>
    <dgm:pt modelId="{F082A3E8-C62D-2247-AC6E-2FFE51B26AFC}" type="pres">
      <dgm:prSet presAssocID="{244DE922-8EFE-BD41-A86D-CE08C66FB383}" presName="vProcSp" presStyleCnt="0"/>
      <dgm:spPr/>
    </dgm:pt>
    <dgm:pt modelId="{803FE186-5595-744B-9F73-014473032E6C}" type="pres">
      <dgm:prSet presAssocID="{244DE922-8EFE-BD41-A86D-CE08C66FB383}" presName="vSp1" presStyleCnt="0"/>
      <dgm:spPr/>
    </dgm:pt>
    <dgm:pt modelId="{2FB0FBF8-92A5-ED4B-AE33-17FB27DF68E8}" type="pres">
      <dgm:prSet presAssocID="{244DE922-8EFE-BD41-A86D-CE08C66FB383}" presName="simulatedConn" presStyleLbl="solidFgAcc1" presStyleIdx="2" presStyleCnt="4"/>
      <dgm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58A7A786-70A3-1746-985E-E3786AA3804B}" type="pres">
      <dgm:prSet presAssocID="{244DE922-8EFE-BD41-A86D-CE08C66FB383}" presName="vSp2" presStyleCnt="0"/>
      <dgm:spPr/>
    </dgm:pt>
    <dgm:pt modelId="{3A6E6A5C-3770-5C4E-B31C-DE3D2A394950}" type="pres">
      <dgm:prSet presAssocID="{244DE922-8EFE-BD41-A86D-CE08C66FB383}" presName="sibTrans" presStyleCnt="0"/>
      <dgm:spPr/>
    </dgm:pt>
    <dgm:pt modelId="{D42A2B4C-539D-8047-AA5E-CBBFCF10E7AC}" type="pres">
      <dgm:prSet presAssocID="{FD09AFD2-3DC0-D04C-BD73-46AAC344FAB8}" presName="compositeNode" presStyleCnt="0">
        <dgm:presLayoutVars>
          <dgm:bulletEnabled val="1"/>
        </dgm:presLayoutVars>
      </dgm:prSet>
      <dgm:spPr/>
    </dgm:pt>
    <dgm:pt modelId="{83AC6EE8-2A6A-C44F-A36F-2D642544406E}" type="pres">
      <dgm:prSet presAssocID="{FD09AFD2-3DC0-D04C-BD73-46AAC344FAB8}" presName="bgRect" presStyleLbl="node1" presStyleIdx="3" presStyleCnt="5"/>
      <dgm:spPr/>
    </dgm:pt>
    <dgm:pt modelId="{D602AE19-97A5-B845-80B9-3F4C0D39087B}" type="pres">
      <dgm:prSet presAssocID="{FD09AFD2-3DC0-D04C-BD73-46AAC344FAB8}" presName="parentNode" presStyleLbl="node1" presStyleIdx="3" presStyleCnt="5">
        <dgm:presLayoutVars>
          <dgm:chMax val="0"/>
          <dgm:bulletEnabled val="1"/>
        </dgm:presLayoutVars>
      </dgm:prSet>
      <dgm:spPr/>
    </dgm:pt>
    <dgm:pt modelId="{D0F39E11-AB5B-1549-BA3D-ED6BD5BF53EE}" type="pres">
      <dgm:prSet presAssocID="{FD09AFD2-3DC0-D04C-BD73-46AAC344FAB8}" presName="childNode" presStyleLbl="node1" presStyleIdx="3" presStyleCnt="5">
        <dgm:presLayoutVars>
          <dgm:bulletEnabled val="1"/>
        </dgm:presLayoutVars>
      </dgm:prSet>
      <dgm:spPr/>
    </dgm:pt>
    <dgm:pt modelId="{FC2B5D3C-9AC2-2644-BF4B-A3F09DEEEA5E}" type="pres">
      <dgm:prSet presAssocID="{A6502A1C-390A-2B47-8EBD-B0DCFEF1ECBF}" presName="hSp" presStyleCnt="0"/>
      <dgm:spPr/>
    </dgm:pt>
    <dgm:pt modelId="{CA351197-84C1-FB4E-9F7C-2C8B2945AA78}" type="pres">
      <dgm:prSet presAssocID="{A6502A1C-390A-2B47-8EBD-B0DCFEF1ECBF}" presName="vProcSp" presStyleCnt="0"/>
      <dgm:spPr/>
    </dgm:pt>
    <dgm:pt modelId="{6796B8B3-6EA1-C94E-99AB-58E0EB8D5F97}" type="pres">
      <dgm:prSet presAssocID="{A6502A1C-390A-2B47-8EBD-B0DCFEF1ECBF}" presName="vSp1" presStyleCnt="0"/>
      <dgm:spPr/>
    </dgm:pt>
    <dgm:pt modelId="{B2E45524-4475-B74F-801B-B278A247738B}" type="pres">
      <dgm:prSet presAssocID="{A6502A1C-390A-2B47-8EBD-B0DCFEF1ECBF}" presName="simulatedConn" presStyleLbl="solidFgAcc1" presStyleIdx="3" presStyleCnt="4"/>
      <dgm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8AAC71D-041E-0247-A84C-CEDEC07416A6}" type="pres">
      <dgm:prSet presAssocID="{A6502A1C-390A-2B47-8EBD-B0DCFEF1ECBF}" presName="vSp2" presStyleCnt="0"/>
      <dgm:spPr/>
    </dgm:pt>
    <dgm:pt modelId="{8518D427-F4E3-784D-9493-7C4B6F085F49}" type="pres">
      <dgm:prSet presAssocID="{A6502A1C-390A-2B47-8EBD-B0DCFEF1ECBF}" presName="sibTrans" presStyleCnt="0"/>
      <dgm:spPr/>
    </dgm:pt>
    <dgm:pt modelId="{A517B307-8D02-0948-84F5-581A7EE22862}" type="pres">
      <dgm:prSet presAssocID="{6994FBDB-C954-C042-A548-42251D69188B}" presName="compositeNode" presStyleCnt="0">
        <dgm:presLayoutVars>
          <dgm:bulletEnabled val="1"/>
        </dgm:presLayoutVars>
      </dgm:prSet>
      <dgm:spPr/>
    </dgm:pt>
    <dgm:pt modelId="{EC5ED897-6DF7-4D46-A862-C4F539649D5E}" type="pres">
      <dgm:prSet presAssocID="{6994FBDB-C954-C042-A548-42251D69188B}" presName="bgRect" presStyleLbl="node1" presStyleIdx="4" presStyleCnt="5"/>
      <dgm:spPr/>
    </dgm:pt>
    <dgm:pt modelId="{5DCDA0CA-B8D9-C343-8288-40B5DB67A9AC}" type="pres">
      <dgm:prSet presAssocID="{6994FBDB-C954-C042-A548-42251D69188B}" presName="parentNode" presStyleLbl="node1" presStyleIdx="4" presStyleCnt="5">
        <dgm:presLayoutVars>
          <dgm:chMax val="0"/>
          <dgm:bulletEnabled val="1"/>
        </dgm:presLayoutVars>
      </dgm:prSet>
      <dgm:spPr/>
    </dgm:pt>
    <dgm:pt modelId="{90A3C866-AB9C-F64F-8587-DBAFAD305CB9}" type="pres">
      <dgm:prSet presAssocID="{6994FBDB-C954-C042-A548-42251D69188B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1BD8C20F-C1AF-5742-9FA8-8D573FA37E14}" type="presOf" srcId="{6D0FE90A-9531-9644-89C8-1701AEAFCA4A}" destId="{C61469CC-CAB0-ED4F-B401-77F6D7D542D3}" srcOrd="0" destOrd="0" presId="urn:microsoft.com/office/officeart/2005/8/layout/hProcess7"/>
    <dgm:cxn modelId="{3B3A9218-B2A8-4C4B-B8ED-906A131DA133}" type="presOf" srcId="{82CF15C8-1F13-4248-B09D-A5D1942BB934}" destId="{C6321622-D5D4-704D-9D2D-3AC563738361}" srcOrd="0" destOrd="0" presId="urn:microsoft.com/office/officeart/2005/8/layout/hProcess7"/>
    <dgm:cxn modelId="{752E6D1A-BA5F-5446-9C3F-96CE417856EC}" type="presOf" srcId="{5FF0458D-A7DE-A14C-8012-919D8492B6FA}" destId="{90A3C866-AB9C-F64F-8587-DBAFAD305CB9}" srcOrd="0" destOrd="0" presId="urn:microsoft.com/office/officeart/2005/8/layout/hProcess7"/>
    <dgm:cxn modelId="{812FE41E-109F-C243-8E7B-359D7AA23A9A}" srcId="{D33D995F-DBE8-3C4B-A35A-252121C39764}" destId="{2651876E-082C-F043-B305-E19C2F6575A5}" srcOrd="1" destOrd="0" parTransId="{030B171A-1EE1-5A40-A524-A76001AF6D82}" sibTransId="{029BAC59-E577-B545-932D-464DA519B745}"/>
    <dgm:cxn modelId="{C78C211F-75B4-BF43-BE5B-3C0994DDF500}" type="presOf" srcId="{6994FBDB-C954-C042-A548-42251D69188B}" destId="{5DCDA0CA-B8D9-C343-8288-40B5DB67A9AC}" srcOrd="1" destOrd="0" presId="urn:microsoft.com/office/officeart/2005/8/layout/hProcess7"/>
    <dgm:cxn modelId="{E895DE3A-6E00-6741-A7FD-1CDAF7D09A80}" type="presOf" srcId="{2651876E-082C-F043-B305-E19C2F6575A5}" destId="{F0878577-1D48-5242-AB01-AFA1E654B5C2}" srcOrd="1" destOrd="0" presId="urn:microsoft.com/office/officeart/2005/8/layout/hProcess7"/>
    <dgm:cxn modelId="{AB94883D-D265-A044-AC71-1C7DE6E776E7}" srcId="{D33D995F-DBE8-3C4B-A35A-252121C39764}" destId="{1FCEF624-ECEA-BA4F-8177-BEAE020E598D}" srcOrd="0" destOrd="0" parTransId="{68A87354-4E15-4A4A-A10C-C354D4FFCC50}" sibTransId="{28835215-52CD-1442-AAD5-98CD7DC772B0}"/>
    <dgm:cxn modelId="{4EA8B45D-9931-4242-92BD-9F4BFFECCA71}" type="presOf" srcId="{2651876E-082C-F043-B305-E19C2F6575A5}" destId="{4E92D05A-7E69-B94B-938F-8CB8794072A0}" srcOrd="0" destOrd="0" presId="urn:microsoft.com/office/officeart/2005/8/layout/hProcess7"/>
    <dgm:cxn modelId="{5EF5CE41-F2DB-664F-B7AC-91A74015A950}" type="presOf" srcId="{FFA21F49-57C9-4E4B-968F-1154585DA40A}" destId="{971673C2-F47C-2B46-A180-42AE3DADCE7D}" srcOrd="0" destOrd="0" presId="urn:microsoft.com/office/officeart/2005/8/layout/hProcess7"/>
    <dgm:cxn modelId="{BE718D68-1234-714A-AA26-87F0C0A1A1B7}" type="presOf" srcId="{6994FBDB-C954-C042-A548-42251D69188B}" destId="{EC5ED897-6DF7-4D46-A862-C4F539649D5E}" srcOrd="0" destOrd="0" presId="urn:microsoft.com/office/officeart/2005/8/layout/hProcess7"/>
    <dgm:cxn modelId="{26E2806E-25E4-7F4F-A006-FFE8FA54C473}" type="presOf" srcId="{82CF15C8-1F13-4248-B09D-A5D1942BB934}" destId="{660CC7A8-21A8-DF42-B8A5-79C1B4098D37}" srcOrd="1" destOrd="0" presId="urn:microsoft.com/office/officeart/2005/8/layout/hProcess7"/>
    <dgm:cxn modelId="{DB721151-6AEE-5645-92C2-E35220D96B69}" type="presOf" srcId="{BE212C3B-20EC-9442-80C0-4233E624D91F}" destId="{D0F39E11-AB5B-1549-BA3D-ED6BD5BF53EE}" srcOrd="0" destOrd="0" presId="urn:microsoft.com/office/officeart/2005/8/layout/hProcess7"/>
    <dgm:cxn modelId="{5B88FC54-1398-DD4F-B671-7775EC46FB03}" srcId="{6994FBDB-C954-C042-A548-42251D69188B}" destId="{5FF0458D-A7DE-A14C-8012-919D8492B6FA}" srcOrd="0" destOrd="0" parTransId="{633DE8A8-A083-5248-8FF0-538020995AB6}" sibTransId="{DFD9D5EE-F93D-9940-B451-05EA72EAB14A}"/>
    <dgm:cxn modelId="{94E29990-DE78-4048-88EE-D72AAD76DD53}" srcId="{82CF15C8-1F13-4248-B09D-A5D1942BB934}" destId="{6D0FE90A-9531-9644-89C8-1701AEAFCA4A}" srcOrd="0" destOrd="0" parTransId="{0A2CB6C8-6378-DB4B-BB6B-B5F179E140C8}" sibTransId="{E00768F7-E3C5-0B48-A9FA-AB6579492E4C}"/>
    <dgm:cxn modelId="{D5308D93-3774-4F4A-8CD4-15203618CF74}" type="presOf" srcId="{FD09AFD2-3DC0-D04C-BD73-46AAC344FAB8}" destId="{83AC6EE8-2A6A-C44F-A36F-2D642544406E}" srcOrd="0" destOrd="0" presId="urn:microsoft.com/office/officeart/2005/8/layout/hProcess7"/>
    <dgm:cxn modelId="{D9434694-DE58-4F46-8451-56230A86CAFF}" type="presOf" srcId="{1FCEF624-ECEA-BA4F-8177-BEAE020E598D}" destId="{FBE84A21-20EA-014D-A097-E1B58FE98081}" srcOrd="1" destOrd="0" presId="urn:microsoft.com/office/officeart/2005/8/layout/hProcess7"/>
    <dgm:cxn modelId="{D638FF98-D1E9-9B4D-A4FE-E9D7C58E9928}" srcId="{D33D995F-DBE8-3C4B-A35A-252121C39764}" destId="{82CF15C8-1F13-4248-B09D-A5D1942BB934}" srcOrd="2" destOrd="0" parTransId="{1141B81D-1891-B14F-AE91-7A9A3B2674FF}" sibTransId="{244DE922-8EFE-BD41-A86D-CE08C66FB383}"/>
    <dgm:cxn modelId="{8BF306A7-EE24-A240-9BC2-736BF4E9CEEE}" srcId="{FD09AFD2-3DC0-D04C-BD73-46AAC344FAB8}" destId="{BE212C3B-20EC-9442-80C0-4233E624D91F}" srcOrd="0" destOrd="0" parTransId="{FE10F86D-697C-B84E-B869-DEDB8FBE8C02}" sibTransId="{F0A08EA7-BE68-8746-9C00-18B158754C6D}"/>
    <dgm:cxn modelId="{4083EEAF-88E5-5A4D-BA51-B27A54820268}" srcId="{D33D995F-DBE8-3C4B-A35A-252121C39764}" destId="{FD09AFD2-3DC0-D04C-BD73-46AAC344FAB8}" srcOrd="3" destOrd="0" parTransId="{E3A348C5-AE99-A440-BB9A-B611C8B4A3F5}" sibTransId="{A6502A1C-390A-2B47-8EBD-B0DCFEF1ECBF}"/>
    <dgm:cxn modelId="{E12414C1-FDC5-234D-B422-BAD730EBD31A}" type="presOf" srcId="{D33D995F-DBE8-3C4B-A35A-252121C39764}" destId="{04D8227A-59B3-AA46-946F-27BF0CF90D1B}" srcOrd="0" destOrd="0" presId="urn:microsoft.com/office/officeart/2005/8/layout/hProcess7"/>
    <dgm:cxn modelId="{B4DE64C9-F958-884D-BD98-A5A302F33EB0}" type="presOf" srcId="{1FCEF624-ECEA-BA4F-8177-BEAE020E598D}" destId="{FB3BF803-45EF-AA42-BDD2-E75CD6532912}" srcOrd="0" destOrd="0" presId="urn:microsoft.com/office/officeart/2005/8/layout/hProcess7"/>
    <dgm:cxn modelId="{73E58AD5-965F-8F4B-8778-FDD473A96689}" srcId="{1FCEF624-ECEA-BA4F-8177-BEAE020E598D}" destId="{FFA21F49-57C9-4E4B-968F-1154585DA40A}" srcOrd="0" destOrd="0" parTransId="{D0FB94BF-C99E-8C40-A9C2-B18B4339FE1C}" sibTransId="{E0E0F92E-B97A-C945-BE59-6ECAFCF88DE6}"/>
    <dgm:cxn modelId="{BF63E9D8-53BF-9041-A0B0-DF305FA6846C}" srcId="{D33D995F-DBE8-3C4B-A35A-252121C39764}" destId="{6994FBDB-C954-C042-A548-42251D69188B}" srcOrd="4" destOrd="0" parTransId="{42877146-CF37-E44D-BB3B-5391797FC3A8}" sibTransId="{7816673D-AC3D-5644-ADBF-D80B2FE9D5F6}"/>
    <dgm:cxn modelId="{BBE04BE8-25CD-6B40-8B23-3802764AD2B1}" type="presOf" srcId="{4275CB51-229E-024E-86CC-290E709AC992}" destId="{E2514576-F97D-7E46-B8AC-CB40BA3575E4}" srcOrd="0" destOrd="0" presId="urn:microsoft.com/office/officeart/2005/8/layout/hProcess7"/>
    <dgm:cxn modelId="{254AB2EF-45C3-CF4D-9F30-5F435B5D2A7E}" srcId="{2651876E-082C-F043-B305-E19C2F6575A5}" destId="{4275CB51-229E-024E-86CC-290E709AC992}" srcOrd="0" destOrd="0" parTransId="{831D9CB6-8A9C-4344-ABC7-EE8165132F7A}" sibTransId="{9749FF14-2A9A-7C4A-9B9E-55FEA5834A3F}"/>
    <dgm:cxn modelId="{C985ABF0-2F33-0243-AA39-BDDE7BFEFA91}" type="presOf" srcId="{FD09AFD2-3DC0-D04C-BD73-46AAC344FAB8}" destId="{D602AE19-97A5-B845-80B9-3F4C0D39087B}" srcOrd="1" destOrd="0" presId="urn:microsoft.com/office/officeart/2005/8/layout/hProcess7"/>
    <dgm:cxn modelId="{F06AD304-B426-DA4A-BAAA-7605A193A4C7}" type="presParOf" srcId="{04D8227A-59B3-AA46-946F-27BF0CF90D1B}" destId="{D0117222-BF8F-DF49-87E8-4DE8ADFF9D15}" srcOrd="0" destOrd="0" presId="urn:microsoft.com/office/officeart/2005/8/layout/hProcess7"/>
    <dgm:cxn modelId="{D4A5B4BB-E2D5-E043-BBFF-4350CC853E2F}" type="presParOf" srcId="{D0117222-BF8F-DF49-87E8-4DE8ADFF9D15}" destId="{FB3BF803-45EF-AA42-BDD2-E75CD6532912}" srcOrd="0" destOrd="0" presId="urn:microsoft.com/office/officeart/2005/8/layout/hProcess7"/>
    <dgm:cxn modelId="{3390E578-E297-0442-873E-7AB522243D52}" type="presParOf" srcId="{D0117222-BF8F-DF49-87E8-4DE8ADFF9D15}" destId="{FBE84A21-20EA-014D-A097-E1B58FE98081}" srcOrd="1" destOrd="0" presId="urn:microsoft.com/office/officeart/2005/8/layout/hProcess7"/>
    <dgm:cxn modelId="{93DD4602-6490-5F4C-980D-E9A81BDF9251}" type="presParOf" srcId="{D0117222-BF8F-DF49-87E8-4DE8ADFF9D15}" destId="{971673C2-F47C-2B46-A180-42AE3DADCE7D}" srcOrd="2" destOrd="0" presId="urn:microsoft.com/office/officeart/2005/8/layout/hProcess7"/>
    <dgm:cxn modelId="{5B8451D2-D650-624F-87DB-0EA63253913A}" type="presParOf" srcId="{04D8227A-59B3-AA46-946F-27BF0CF90D1B}" destId="{F5FA7BB7-15ED-2948-93DA-F1871C9189E3}" srcOrd="1" destOrd="0" presId="urn:microsoft.com/office/officeart/2005/8/layout/hProcess7"/>
    <dgm:cxn modelId="{A9A73198-3BDD-844B-852D-B3D1A8A8BA81}" type="presParOf" srcId="{04D8227A-59B3-AA46-946F-27BF0CF90D1B}" destId="{5934D96E-2C5B-AC47-A8EE-EF7774DDF158}" srcOrd="2" destOrd="0" presId="urn:microsoft.com/office/officeart/2005/8/layout/hProcess7"/>
    <dgm:cxn modelId="{A1A4A715-A199-5945-BE6F-4A4F8165EBE1}" type="presParOf" srcId="{5934D96E-2C5B-AC47-A8EE-EF7774DDF158}" destId="{3E4C296C-74C3-F04D-BE1D-37A5662C8169}" srcOrd="0" destOrd="0" presId="urn:microsoft.com/office/officeart/2005/8/layout/hProcess7"/>
    <dgm:cxn modelId="{BD14239E-45D4-3644-9ED7-F69EF967B0CF}" type="presParOf" srcId="{5934D96E-2C5B-AC47-A8EE-EF7774DDF158}" destId="{926E4446-4CD7-D94B-8D3A-223F9E75C6A3}" srcOrd="1" destOrd="0" presId="urn:microsoft.com/office/officeart/2005/8/layout/hProcess7"/>
    <dgm:cxn modelId="{EDB7FA29-D4C4-5D41-9272-FFAC638FAFD0}" type="presParOf" srcId="{5934D96E-2C5B-AC47-A8EE-EF7774DDF158}" destId="{33136572-866A-DD41-9E5A-92C6C585C9F5}" srcOrd="2" destOrd="0" presId="urn:microsoft.com/office/officeart/2005/8/layout/hProcess7"/>
    <dgm:cxn modelId="{88C79231-2DD5-EF44-BF97-C15DF35B30D1}" type="presParOf" srcId="{04D8227A-59B3-AA46-946F-27BF0CF90D1B}" destId="{2989CCDB-4248-0549-A8C8-A2AEC7C7052A}" srcOrd="3" destOrd="0" presId="urn:microsoft.com/office/officeart/2005/8/layout/hProcess7"/>
    <dgm:cxn modelId="{0BE4F055-2D10-7142-A97F-47E5CB81185C}" type="presParOf" srcId="{04D8227A-59B3-AA46-946F-27BF0CF90D1B}" destId="{7C47D2C3-BB2E-404E-8417-02BBE5F1B2C0}" srcOrd="4" destOrd="0" presId="urn:microsoft.com/office/officeart/2005/8/layout/hProcess7"/>
    <dgm:cxn modelId="{034EAD75-753A-4F47-AE30-809E11CF0E6D}" type="presParOf" srcId="{7C47D2C3-BB2E-404E-8417-02BBE5F1B2C0}" destId="{4E92D05A-7E69-B94B-938F-8CB8794072A0}" srcOrd="0" destOrd="0" presId="urn:microsoft.com/office/officeart/2005/8/layout/hProcess7"/>
    <dgm:cxn modelId="{63DA8C9C-244A-0F4E-9940-80E980478BCB}" type="presParOf" srcId="{7C47D2C3-BB2E-404E-8417-02BBE5F1B2C0}" destId="{F0878577-1D48-5242-AB01-AFA1E654B5C2}" srcOrd="1" destOrd="0" presId="urn:microsoft.com/office/officeart/2005/8/layout/hProcess7"/>
    <dgm:cxn modelId="{B8E699BA-EA48-8440-9833-4BB8BBA44124}" type="presParOf" srcId="{7C47D2C3-BB2E-404E-8417-02BBE5F1B2C0}" destId="{E2514576-F97D-7E46-B8AC-CB40BA3575E4}" srcOrd="2" destOrd="0" presId="urn:microsoft.com/office/officeart/2005/8/layout/hProcess7"/>
    <dgm:cxn modelId="{4B2DEEB1-D204-F24A-B99A-0A4B63E19527}" type="presParOf" srcId="{04D8227A-59B3-AA46-946F-27BF0CF90D1B}" destId="{602293B6-A008-C14F-B185-47DC394E7541}" srcOrd="5" destOrd="0" presId="urn:microsoft.com/office/officeart/2005/8/layout/hProcess7"/>
    <dgm:cxn modelId="{A0D0D923-463E-0F4A-B82C-70EF869CE2A4}" type="presParOf" srcId="{04D8227A-59B3-AA46-946F-27BF0CF90D1B}" destId="{E1B70292-BE04-734D-BF9D-9F2444F092EE}" srcOrd="6" destOrd="0" presId="urn:microsoft.com/office/officeart/2005/8/layout/hProcess7"/>
    <dgm:cxn modelId="{BDAE1FAC-3C1A-0A42-BC4E-B22D3C52F999}" type="presParOf" srcId="{E1B70292-BE04-734D-BF9D-9F2444F092EE}" destId="{2BFE6363-AD80-CC4C-B4FC-63E4ED3F4F6D}" srcOrd="0" destOrd="0" presId="urn:microsoft.com/office/officeart/2005/8/layout/hProcess7"/>
    <dgm:cxn modelId="{6DCA59EA-CD50-8A46-8568-DB29E8F0468C}" type="presParOf" srcId="{E1B70292-BE04-734D-BF9D-9F2444F092EE}" destId="{F8F04E18-85D5-ED4B-85C6-2149A776013F}" srcOrd="1" destOrd="0" presId="urn:microsoft.com/office/officeart/2005/8/layout/hProcess7"/>
    <dgm:cxn modelId="{9F7DF13F-7DFF-4245-BA7B-794F0BE05D62}" type="presParOf" srcId="{E1B70292-BE04-734D-BF9D-9F2444F092EE}" destId="{37ED9F8A-BD4D-864F-AFBB-BF1588C6EC05}" srcOrd="2" destOrd="0" presId="urn:microsoft.com/office/officeart/2005/8/layout/hProcess7"/>
    <dgm:cxn modelId="{3B499C84-0449-2544-91A7-1EFC3E603698}" type="presParOf" srcId="{04D8227A-59B3-AA46-946F-27BF0CF90D1B}" destId="{52CB4DE4-54A3-4542-8A0C-8833BBFBC207}" srcOrd="7" destOrd="0" presId="urn:microsoft.com/office/officeart/2005/8/layout/hProcess7"/>
    <dgm:cxn modelId="{2FA46135-0314-EA48-8051-C0F800E5AAC0}" type="presParOf" srcId="{04D8227A-59B3-AA46-946F-27BF0CF90D1B}" destId="{E4DAE931-C8B6-B745-ACD5-984A2B3DDAC4}" srcOrd="8" destOrd="0" presId="urn:microsoft.com/office/officeart/2005/8/layout/hProcess7"/>
    <dgm:cxn modelId="{86F0DCB5-26AF-5F48-8963-A703321B86A4}" type="presParOf" srcId="{E4DAE931-C8B6-B745-ACD5-984A2B3DDAC4}" destId="{C6321622-D5D4-704D-9D2D-3AC563738361}" srcOrd="0" destOrd="0" presId="urn:microsoft.com/office/officeart/2005/8/layout/hProcess7"/>
    <dgm:cxn modelId="{BF182B2E-E734-0C45-ACB5-74FDD12E8F8A}" type="presParOf" srcId="{E4DAE931-C8B6-B745-ACD5-984A2B3DDAC4}" destId="{660CC7A8-21A8-DF42-B8A5-79C1B4098D37}" srcOrd="1" destOrd="0" presId="urn:microsoft.com/office/officeart/2005/8/layout/hProcess7"/>
    <dgm:cxn modelId="{3345018A-82E6-A24A-BBD6-DF98BABD15EC}" type="presParOf" srcId="{E4DAE931-C8B6-B745-ACD5-984A2B3DDAC4}" destId="{C61469CC-CAB0-ED4F-B401-77F6D7D542D3}" srcOrd="2" destOrd="0" presId="urn:microsoft.com/office/officeart/2005/8/layout/hProcess7"/>
    <dgm:cxn modelId="{C7CFC819-5719-FB46-82C2-EB1B1D03FCCD}" type="presParOf" srcId="{04D8227A-59B3-AA46-946F-27BF0CF90D1B}" destId="{B4C479AE-7D42-504E-8ADC-C20A4A0E1C5F}" srcOrd="9" destOrd="0" presId="urn:microsoft.com/office/officeart/2005/8/layout/hProcess7"/>
    <dgm:cxn modelId="{A23E1E04-24B0-034C-A20A-81145B1D2E37}" type="presParOf" srcId="{04D8227A-59B3-AA46-946F-27BF0CF90D1B}" destId="{F082A3E8-C62D-2247-AC6E-2FFE51B26AFC}" srcOrd="10" destOrd="0" presId="urn:microsoft.com/office/officeart/2005/8/layout/hProcess7"/>
    <dgm:cxn modelId="{B68BAD60-CD9B-CF44-A830-D49D150409A0}" type="presParOf" srcId="{F082A3E8-C62D-2247-AC6E-2FFE51B26AFC}" destId="{803FE186-5595-744B-9F73-014473032E6C}" srcOrd="0" destOrd="0" presId="urn:microsoft.com/office/officeart/2005/8/layout/hProcess7"/>
    <dgm:cxn modelId="{1600DCB7-CCB5-DA43-9FC6-9F434D3BE6F7}" type="presParOf" srcId="{F082A3E8-C62D-2247-AC6E-2FFE51B26AFC}" destId="{2FB0FBF8-92A5-ED4B-AE33-17FB27DF68E8}" srcOrd="1" destOrd="0" presId="urn:microsoft.com/office/officeart/2005/8/layout/hProcess7"/>
    <dgm:cxn modelId="{416F39E1-0470-7A4B-AF9A-A986F65D42B3}" type="presParOf" srcId="{F082A3E8-C62D-2247-AC6E-2FFE51B26AFC}" destId="{58A7A786-70A3-1746-985E-E3786AA3804B}" srcOrd="2" destOrd="0" presId="urn:microsoft.com/office/officeart/2005/8/layout/hProcess7"/>
    <dgm:cxn modelId="{646E6A45-B045-0A45-8C30-90BCA5514529}" type="presParOf" srcId="{04D8227A-59B3-AA46-946F-27BF0CF90D1B}" destId="{3A6E6A5C-3770-5C4E-B31C-DE3D2A394950}" srcOrd="11" destOrd="0" presId="urn:microsoft.com/office/officeart/2005/8/layout/hProcess7"/>
    <dgm:cxn modelId="{E718C989-8914-1945-B5B7-8AEBC1326FB4}" type="presParOf" srcId="{04D8227A-59B3-AA46-946F-27BF0CF90D1B}" destId="{D42A2B4C-539D-8047-AA5E-CBBFCF10E7AC}" srcOrd="12" destOrd="0" presId="urn:microsoft.com/office/officeart/2005/8/layout/hProcess7"/>
    <dgm:cxn modelId="{B46A4315-EE28-6749-AE35-833044804A5A}" type="presParOf" srcId="{D42A2B4C-539D-8047-AA5E-CBBFCF10E7AC}" destId="{83AC6EE8-2A6A-C44F-A36F-2D642544406E}" srcOrd="0" destOrd="0" presId="urn:microsoft.com/office/officeart/2005/8/layout/hProcess7"/>
    <dgm:cxn modelId="{F4C215F0-F0A6-8540-965F-4B246CE7FB6B}" type="presParOf" srcId="{D42A2B4C-539D-8047-AA5E-CBBFCF10E7AC}" destId="{D602AE19-97A5-B845-80B9-3F4C0D39087B}" srcOrd="1" destOrd="0" presId="urn:microsoft.com/office/officeart/2005/8/layout/hProcess7"/>
    <dgm:cxn modelId="{633FADBD-7427-7640-BEA1-76130FFE9FAB}" type="presParOf" srcId="{D42A2B4C-539D-8047-AA5E-CBBFCF10E7AC}" destId="{D0F39E11-AB5B-1549-BA3D-ED6BD5BF53EE}" srcOrd="2" destOrd="0" presId="urn:microsoft.com/office/officeart/2005/8/layout/hProcess7"/>
    <dgm:cxn modelId="{B871F0EB-9DB3-D640-AE6B-06D34E2DA871}" type="presParOf" srcId="{04D8227A-59B3-AA46-946F-27BF0CF90D1B}" destId="{FC2B5D3C-9AC2-2644-BF4B-A3F09DEEEA5E}" srcOrd="13" destOrd="0" presId="urn:microsoft.com/office/officeart/2005/8/layout/hProcess7"/>
    <dgm:cxn modelId="{5D41077F-91F7-E14C-BF97-0F57D589C86B}" type="presParOf" srcId="{04D8227A-59B3-AA46-946F-27BF0CF90D1B}" destId="{CA351197-84C1-FB4E-9F7C-2C8B2945AA78}" srcOrd="14" destOrd="0" presId="urn:microsoft.com/office/officeart/2005/8/layout/hProcess7"/>
    <dgm:cxn modelId="{352E0605-608C-344A-8F22-39C093A2E3F2}" type="presParOf" srcId="{CA351197-84C1-FB4E-9F7C-2C8B2945AA78}" destId="{6796B8B3-6EA1-C94E-99AB-58E0EB8D5F97}" srcOrd="0" destOrd="0" presId="urn:microsoft.com/office/officeart/2005/8/layout/hProcess7"/>
    <dgm:cxn modelId="{66F29115-B253-CF4C-8772-3D737EE7D953}" type="presParOf" srcId="{CA351197-84C1-FB4E-9F7C-2C8B2945AA78}" destId="{B2E45524-4475-B74F-801B-B278A247738B}" srcOrd="1" destOrd="0" presId="urn:microsoft.com/office/officeart/2005/8/layout/hProcess7"/>
    <dgm:cxn modelId="{7B078514-10FC-7A4A-9F8B-25CADE04ED19}" type="presParOf" srcId="{CA351197-84C1-FB4E-9F7C-2C8B2945AA78}" destId="{08AAC71D-041E-0247-A84C-CEDEC07416A6}" srcOrd="2" destOrd="0" presId="urn:microsoft.com/office/officeart/2005/8/layout/hProcess7"/>
    <dgm:cxn modelId="{077DFB0D-284C-4F41-8264-CAAE3ED8E032}" type="presParOf" srcId="{04D8227A-59B3-AA46-946F-27BF0CF90D1B}" destId="{8518D427-F4E3-784D-9493-7C4B6F085F49}" srcOrd="15" destOrd="0" presId="urn:microsoft.com/office/officeart/2005/8/layout/hProcess7"/>
    <dgm:cxn modelId="{ADC86A19-70C5-4548-A11A-C7C9305519D4}" type="presParOf" srcId="{04D8227A-59B3-AA46-946F-27BF0CF90D1B}" destId="{A517B307-8D02-0948-84F5-581A7EE22862}" srcOrd="16" destOrd="0" presId="urn:microsoft.com/office/officeart/2005/8/layout/hProcess7"/>
    <dgm:cxn modelId="{E3612F1A-09A1-2640-99E3-9A0099BD928C}" type="presParOf" srcId="{A517B307-8D02-0948-84F5-581A7EE22862}" destId="{EC5ED897-6DF7-4D46-A862-C4F539649D5E}" srcOrd="0" destOrd="0" presId="urn:microsoft.com/office/officeart/2005/8/layout/hProcess7"/>
    <dgm:cxn modelId="{E60BE895-4991-9341-8108-1248B7DF3E92}" type="presParOf" srcId="{A517B307-8D02-0948-84F5-581A7EE22862}" destId="{5DCDA0CA-B8D9-C343-8288-40B5DB67A9AC}" srcOrd="1" destOrd="0" presId="urn:microsoft.com/office/officeart/2005/8/layout/hProcess7"/>
    <dgm:cxn modelId="{BA98AA01-4F22-3E41-9784-332C01D4AB25}" type="presParOf" srcId="{A517B307-8D02-0948-84F5-581A7EE22862}" destId="{90A3C866-AB9C-F64F-8587-DBAFAD305CB9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CDA518-BC6C-454C-8425-289DBEFA630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82ED9815-0689-437F-AB55-8011A9589219}">
      <dgm:prSet phldrT="[Text]" custT="1"/>
      <dgm:spPr>
        <a:xfrm>
          <a:off x="3744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gm:t>
    </dgm:pt>
    <dgm:pt modelId="{CA69EC14-8F26-4324-9465-B228833C3D9E}" type="parTrans" cxnId="{8DB8FAB8-F8BE-4232-8E1A-61CBAFE1B3A6}">
      <dgm:prSet/>
      <dgm:spPr/>
      <dgm:t>
        <a:bodyPr/>
        <a:lstStyle/>
        <a:p>
          <a:endParaRPr lang="en-US" sz="1800"/>
        </a:p>
      </dgm:t>
    </dgm:pt>
    <dgm:pt modelId="{095AE3E2-7CB6-43CA-A532-FBE35E2C2239}" type="sibTrans" cxnId="{8DB8FAB8-F8BE-4232-8E1A-61CBAFE1B3A6}">
      <dgm:prSet/>
      <dgm:spPr/>
      <dgm:t>
        <a:bodyPr/>
        <a:lstStyle/>
        <a:p>
          <a:endParaRPr lang="en-US" sz="1800"/>
        </a:p>
      </dgm:t>
    </dgm:pt>
    <dgm:pt modelId="{4F7AD0EE-0E26-4017-9F94-86272D93EFC3}">
      <dgm:prSet phldrT="[Text]" custT="1"/>
      <dgm:spPr>
        <a:xfrm>
          <a:off x="3615079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gm:t>
    </dgm:pt>
    <dgm:pt modelId="{1B378C42-C627-4201-AE52-4BA974618512}" type="parTrans" cxnId="{EE6BF61A-B19F-4C39-8C06-B8706D9BA7BA}">
      <dgm:prSet/>
      <dgm:spPr/>
      <dgm:t>
        <a:bodyPr/>
        <a:lstStyle/>
        <a:p>
          <a:endParaRPr lang="en-US" sz="1800"/>
        </a:p>
      </dgm:t>
    </dgm:pt>
    <dgm:pt modelId="{51654D6A-95A4-4E7F-B6C4-FF063E7F512E}" type="sibTrans" cxnId="{EE6BF61A-B19F-4C39-8C06-B8706D9BA7BA}">
      <dgm:prSet/>
      <dgm:spPr/>
      <dgm:t>
        <a:bodyPr/>
        <a:lstStyle/>
        <a:p>
          <a:endParaRPr lang="en-US" sz="1800"/>
        </a:p>
      </dgm:t>
    </dgm:pt>
    <dgm:pt modelId="{DA761F70-B11F-4EA6-915D-15ADF7DDBA23}">
      <dgm:prSet phldrT="[Text]" custT="1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205211D0-56BC-42B4-8B39-5E0986F07326}" type="parTrans" cxnId="{5EE004A5-3774-4BB1-B9EC-EDCC333FB895}">
      <dgm:prSet/>
      <dgm:spPr/>
      <dgm:t>
        <a:bodyPr/>
        <a:lstStyle/>
        <a:p>
          <a:endParaRPr lang="en-US" sz="1800"/>
        </a:p>
      </dgm:t>
    </dgm:pt>
    <dgm:pt modelId="{8B7B9245-1212-4EA2-8DBA-AB21D24D994E}" type="sibTrans" cxnId="{5EE004A5-3774-4BB1-B9EC-EDCC333FB895}">
      <dgm:prSet/>
      <dgm:spPr/>
      <dgm:t>
        <a:bodyPr/>
        <a:lstStyle/>
        <a:p>
          <a:endParaRPr lang="en-US" sz="1800"/>
        </a:p>
      </dgm:t>
    </dgm:pt>
    <dgm:pt modelId="{0C927F58-D0E1-4B01-A6B6-C603E890F398}">
      <dgm:prSet phldrT="[Text]" custT="1"/>
      <dgm:spPr>
        <a:xfrm>
          <a:off x="1809411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9673275-EAE9-4B21-BD17-BA2A2DC472F8}" type="parTrans" cxnId="{CB5E5B09-20CD-4245-A349-FF2971C82599}">
      <dgm:prSet/>
      <dgm:spPr/>
      <dgm:t>
        <a:bodyPr/>
        <a:lstStyle/>
        <a:p>
          <a:endParaRPr lang="en-US" sz="1800"/>
        </a:p>
      </dgm:t>
    </dgm:pt>
    <dgm:pt modelId="{91B44C06-EF03-4B80-B764-56D43105AB17}" type="sibTrans" cxnId="{CB5E5B09-20CD-4245-A349-FF2971C82599}">
      <dgm:prSet/>
      <dgm:spPr/>
      <dgm:t>
        <a:bodyPr/>
        <a:lstStyle/>
        <a:p>
          <a:endParaRPr lang="en-US" sz="1800"/>
        </a:p>
      </dgm:t>
    </dgm:pt>
    <dgm:pt modelId="{87EBC7B2-62CC-4F4D-B8F1-6913234E01AB}">
      <dgm:prSet phldrT="[Text]" custT="1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792074DA-5FA9-4FC5-82A0-319076547753}" type="parTrans" cxnId="{2E1A1579-A6BA-476F-822B-86009E26C1D5}">
      <dgm:prSet/>
      <dgm:spPr/>
      <dgm:t>
        <a:bodyPr/>
        <a:lstStyle/>
        <a:p>
          <a:endParaRPr lang="en-US" sz="1800"/>
        </a:p>
      </dgm:t>
    </dgm:pt>
    <dgm:pt modelId="{B3C296FB-3485-4B9E-A81F-C9229475D8E6}" type="sibTrans" cxnId="{2E1A1579-A6BA-476F-822B-86009E26C1D5}">
      <dgm:prSet/>
      <dgm:spPr/>
      <dgm:t>
        <a:bodyPr/>
        <a:lstStyle/>
        <a:p>
          <a:endParaRPr lang="en-US" sz="1800"/>
        </a:p>
      </dgm:t>
    </dgm:pt>
    <dgm:pt modelId="{EDE82B6F-CA32-4C6B-8BFB-B30D12284093}">
      <dgm:prSet phldrT="[Text]" custT="1"/>
      <dgm:spPr>
        <a:xfrm>
          <a:off x="906578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9B21EF5D-1347-4E9C-B71F-5BDA8B9DA602}" type="parTrans" cxnId="{9E31DBA0-E939-49A6-A6BC-57FBA271E74D}">
      <dgm:prSet/>
      <dgm:spPr/>
      <dgm:t>
        <a:bodyPr/>
        <a:lstStyle/>
        <a:p>
          <a:endParaRPr lang="en-US" sz="1800"/>
        </a:p>
      </dgm:t>
    </dgm:pt>
    <dgm:pt modelId="{4B7087D8-60F7-45B3-90E8-83EEE7316E5B}" type="sibTrans" cxnId="{9E31DBA0-E939-49A6-A6BC-57FBA271E74D}">
      <dgm:prSet/>
      <dgm:spPr/>
      <dgm:t>
        <a:bodyPr/>
        <a:lstStyle/>
        <a:p>
          <a:endParaRPr lang="en-US" sz="1800"/>
        </a:p>
      </dgm:t>
    </dgm:pt>
    <dgm:pt modelId="{167BF358-8434-4987-B85A-37964861114E}">
      <dgm:prSet phldrT="[Text]" custT="1"/>
      <dgm:spPr>
        <a:xfrm>
          <a:off x="2712245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CAB79F3C-EB84-4F7C-A9F7-2D2507D5DBE7}" type="parTrans" cxnId="{9697DD3F-1923-415C-B9D3-CEE56720C4CC}">
      <dgm:prSet/>
      <dgm:spPr/>
      <dgm:t>
        <a:bodyPr/>
        <a:lstStyle/>
        <a:p>
          <a:endParaRPr lang="en-US" sz="1800"/>
        </a:p>
      </dgm:t>
    </dgm:pt>
    <dgm:pt modelId="{23117442-D303-468D-9B1A-74E04914477C}" type="sibTrans" cxnId="{9697DD3F-1923-415C-B9D3-CEE56720C4CC}">
      <dgm:prSet/>
      <dgm:spPr/>
      <dgm:t>
        <a:bodyPr/>
        <a:lstStyle/>
        <a:p>
          <a:endParaRPr lang="en-US" sz="1800"/>
        </a:p>
      </dgm:t>
    </dgm:pt>
    <dgm:pt modelId="{5DE23A1F-B828-4AED-93AF-CB385BE40F90}">
      <dgm:prSet phldrT="[Text]" custT="1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gm:t>
    </dgm:pt>
    <dgm:pt modelId="{AC415565-C001-469D-988D-42CCD55DFDCC}" type="parTrans" cxnId="{57F181F1-6B71-4EAF-824A-3C3569D63AC5}">
      <dgm:prSet/>
      <dgm:spPr/>
      <dgm:t>
        <a:bodyPr/>
        <a:lstStyle/>
        <a:p>
          <a:endParaRPr lang="en-US" sz="1800"/>
        </a:p>
      </dgm:t>
    </dgm:pt>
    <dgm:pt modelId="{4F72BF1C-5C6D-4106-A1C4-ECB77BA1216C}" type="sibTrans" cxnId="{57F181F1-6B71-4EAF-824A-3C3569D63AC5}">
      <dgm:prSet/>
      <dgm:spPr/>
      <dgm:t>
        <a:bodyPr/>
        <a:lstStyle/>
        <a:p>
          <a:endParaRPr lang="en-US" sz="1800"/>
        </a:p>
      </dgm:t>
    </dgm:pt>
    <dgm:pt modelId="{15FAF609-EF06-4219-A9A5-579532B2B0F5}">
      <dgm:prSet phldrT="[Text]" custT="1"/>
      <dgm:spPr>
        <a:xfrm>
          <a:off x="7226413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D2885B8D-6C0A-4181-92C1-3B3291BDFB29}" type="parTrans" cxnId="{49844915-79B7-4760-B8A6-6358800639E0}">
      <dgm:prSet/>
      <dgm:spPr/>
      <dgm:t>
        <a:bodyPr/>
        <a:lstStyle/>
        <a:p>
          <a:endParaRPr lang="en-US" sz="1800"/>
        </a:p>
      </dgm:t>
    </dgm:pt>
    <dgm:pt modelId="{6DF72718-445E-4FDC-B1E6-DF26AB44A9AF}" type="sibTrans" cxnId="{49844915-79B7-4760-B8A6-6358800639E0}">
      <dgm:prSet/>
      <dgm:spPr/>
      <dgm:t>
        <a:bodyPr/>
        <a:lstStyle/>
        <a:p>
          <a:endParaRPr lang="en-US" sz="1800"/>
        </a:p>
      </dgm:t>
    </dgm:pt>
    <dgm:pt modelId="{312AC8EC-3989-4E6B-A34C-4A44971F8422}">
      <dgm:prSet phldrT="[Text]" custT="1"/>
      <dgm:spPr>
        <a:xfrm>
          <a:off x="8129246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 i="1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gm:t>
    </dgm:pt>
    <dgm:pt modelId="{4C6EC9C3-231F-4CE7-B7C6-B9BD23DC1532}" type="parTrans" cxnId="{4A8A7912-19DD-4170-BE92-5B4CEA10F0F4}">
      <dgm:prSet/>
      <dgm:spPr/>
      <dgm:t>
        <a:bodyPr/>
        <a:lstStyle/>
        <a:p>
          <a:endParaRPr lang="en-US" sz="1800"/>
        </a:p>
      </dgm:t>
    </dgm:pt>
    <dgm:pt modelId="{9CD2B463-8A90-4055-A6A7-74FFBC8F1CA8}" type="sibTrans" cxnId="{4A8A7912-19DD-4170-BE92-5B4CEA10F0F4}">
      <dgm:prSet/>
      <dgm:spPr/>
      <dgm:t>
        <a:bodyPr/>
        <a:lstStyle/>
        <a:p>
          <a:endParaRPr lang="en-US" sz="1800"/>
        </a:p>
      </dgm:t>
    </dgm:pt>
    <dgm:pt modelId="{700DEE2E-009E-4920-8919-3EBA1BD25605}" type="pres">
      <dgm:prSet presAssocID="{76CDA518-BC6C-454C-8425-289DBEFA6303}" presName="Name0" presStyleCnt="0">
        <dgm:presLayoutVars>
          <dgm:dir/>
          <dgm:resizeHandles val="exact"/>
        </dgm:presLayoutVars>
      </dgm:prSet>
      <dgm:spPr/>
    </dgm:pt>
    <dgm:pt modelId="{6CA53C31-027B-47B6-99A7-1B4548807CCF}" type="pres">
      <dgm:prSet presAssocID="{76CDA518-BC6C-454C-8425-289DBEFA6303}" presName="fgShape" presStyleLbl="fgShp" presStyleIdx="0" presStyleCnt="1" custScaleY="72067" custLinFactNeighborX="-58" custLinFactNeighborY="5601"/>
      <dgm:spPr>
        <a:xfrm>
          <a:off x="355573" y="2806979"/>
          <a:ext cx="8288766" cy="365871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74004DD-83D6-490F-8C13-1D7113C388B6}" type="pres">
      <dgm:prSet presAssocID="{76CDA518-BC6C-454C-8425-289DBEFA6303}" presName="linComp" presStyleCnt="0"/>
      <dgm:spPr/>
    </dgm:pt>
    <dgm:pt modelId="{1596B23E-FF3A-4F13-8B81-DB82401CB8A2}" type="pres">
      <dgm:prSet presAssocID="{82ED9815-0689-437F-AB55-8011A9589219}" presName="compNode" presStyleCnt="0"/>
      <dgm:spPr/>
    </dgm:pt>
    <dgm:pt modelId="{33027701-4552-4E82-B8B5-201818F384E1}" type="pres">
      <dgm:prSet presAssocID="{82ED9815-0689-437F-AB55-8011A9589219}" presName="bkgdShape" presStyleLbl="node1" presStyleIdx="0" presStyleCnt="10"/>
      <dgm:spPr/>
    </dgm:pt>
    <dgm:pt modelId="{80C6CD21-4D30-4F02-A5E3-108A4E386C2A}" type="pres">
      <dgm:prSet presAssocID="{82ED9815-0689-437F-AB55-8011A9589219}" presName="nodeTx" presStyleLbl="node1" presStyleIdx="0" presStyleCnt="10">
        <dgm:presLayoutVars>
          <dgm:bulletEnabled val="1"/>
        </dgm:presLayoutVars>
      </dgm:prSet>
      <dgm:spPr/>
    </dgm:pt>
    <dgm:pt modelId="{76216FFC-B42E-47B5-BEF6-E584E61758BE}" type="pres">
      <dgm:prSet presAssocID="{82ED9815-0689-437F-AB55-8011A9589219}" presName="invisiNode" presStyleLbl="node1" presStyleIdx="0" presStyleCnt="10"/>
      <dgm:spPr/>
    </dgm:pt>
    <dgm:pt modelId="{0304F202-A9F3-479D-BEB1-3ABB9CCAFAF9}" type="pres">
      <dgm:prSet presAssocID="{82ED9815-0689-437F-AB55-8011A9589219}" presName="imagNode" presStyleLbl="fgImgPlace1" presStyleIdx="0" presStyleCnt="10"/>
      <dgm:spPr>
        <a:xfrm>
          <a:off x="30040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403F713-81E6-4AE7-B3A1-1A307AF769A8}" type="pres">
      <dgm:prSet presAssocID="{095AE3E2-7CB6-43CA-A532-FBE35E2C2239}" presName="sibTrans" presStyleLbl="sibTrans2D1" presStyleIdx="0" presStyleCnt="0"/>
      <dgm:spPr/>
    </dgm:pt>
    <dgm:pt modelId="{B9908DC9-75CD-470F-86E2-F7B565FA29D9}" type="pres">
      <dgm:prSet presAssocID="{EDE82B6F-CA32-4C6B-8BFB-B30D12284093}" presName="compNode" presStyleCnt="0"/>
      <dgm:spPr/>
    </dgm:pt>
    <dgm:pt modelId="{FA06BBCE-464F-4266-B09B-D42E3ACE62C5}" type="pres">
      <dgm:prSet presAssocID="{EDE82B6F-CA32-4C6B-8BFB-B30D12284093}" presName="bkgdShape" presStyleLbl="node1" presStyleIdx="1" presStyleCnt="10"/>
      <dgm:spPr/>
    </dgm:pt>
    <dgm:pt modelId="{4010F67F-62A0-45F8-9086-6325303267DE}" type="pres">
      <dgm:prSet presAssocID="{EDE82B6F-CA32-4C6B-8BFB-B30D12284093}" presName="nodeTx" presStyleLbl="node1" presStyleIdx="1" presStyleCnt="10">
        <dgm:presLayoutVars>
          <dgm:bulletEnabled val="1"/>
        </dgm:presLayoutVars>
      </dgm:prSet>
      <dgm:spPr/>
    </dgm:pt>
    <dgm:pt modelId="{BA70FC0A-0E40-43D4-9CED-0E9CD2687E95}" type="pres">
      <dgm:prSet presAssocID="{EDE82B6F-CA32-4C6B-8BFB-B30D12284093}" presName="invisiNode" presStyleLbl="node1" presStyleIdx="1" presStyleCnt="10"/>
      <dgm:spPr/>
    </dgm:pt>
    <dgm:pt modelId="{AF799562-D0FE-4304-8CBE-F6EBFAE4013A}" type="pres">
      <dgm:prSet presAssocID="{EDE82B6F-CA32-4C6B-8BFB-B30D12284093}" presName="imagNode" presStyleLbl="fgImgPlace1" presStyleIdx="1" presStyleCnt="10"/>
      <dgm:spPr>
        <a:xfrm>
          <a:off x="932874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20E0897-60F4-4FE7-BB5B-EC1118AD18C4}" type="pres">
      <dgm:prSet presAssocID="{4B7087D8-60F7-45B3-90E8-83EEE7316E5B}" presName="sibTrans" presStyleLbl="sibTrans2D1" presStyleIdx="0" presStyleCnt="0"/>
      <dgm:spPr/>
    </dgm:pt>
    <dgm:pt modelId="{D8032356-C94D-4EB5-BD43-52AF1F0DC0DA}" type="pres">
      <dgm:prSet presAssocID="{0C927F58-D0E1-4B01-A6B6-C603E890F398}" presName="compNode" presStyleCnt="0"/>
      <dgm:spPr/>
    </dgm:pt>
    <dgm:pt modelId="{991FE780-09B4-437E-87F1-633B9F17E51A}" type="pres">
      <dgm:prSet presAssocID="{0C927F58-D0E1-4B01-A6B6-C603E890F398}" presName="bkgdShape" presStyleLbl="node1" presStyleIdx="2" presStyleCnt="10"/>
      <dgm:spPr/>
    </dgm:pt>
    <dgm:pt modelId="{9214762E-771B-4644-B4EF-48158964CAF7}" type="pres">
      <dgm:prSet presAssocID="{0C927F58-D0E1-4B01-A6B6-C603E890F398}" presName="nodeTx" presStyleLbl="node1" presStyleIdx="2" presStyleCnt="10">
        <dgm:presLayoutVars>
          <dgm:bulletEnabled val="1"/>
        </dgm:presLayoutVars>
      </dgm:prSet>
      <dgm:spPr/>
    </dgm:pt>
    <dgm:pt modelId="{FB25865C-F5C6-44CB-B4D2-3814AA594E66}" type="pres">
      <dgm:prSet presAssocID="{0C927F58-D0E1-4B01-A6B6-C603E890F398}" presName="invisiNode" presStyleLbl="node1" presStyleIdx="2" presStyleCnt="10"/>
      <dgm:spPr/>
    </dgm:pt>
    <dgm:pt modelId="{069CDC01-BE12-484D-9486-671E87A5E1A9}" type="pres">
      <dgm:prSet presAssocID="{0C927F58-D0E1-4B01-A6B6-C603E890F398}" presName="imagNode" presStyleLbl="fgImgPlace1" presStyleIdx="2" presStyleCnt="10"/>
      <dgm:spPr>
        <a:xfrm>
          <a:off x="18357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F0423FB-D68E-4585-AD64-427F976129F3}" type="pres">
      <dgm:prSet presAssocID="{91B44C06-EF03-4B80-B764-56D43105AB17}" presName="sibTrans" presStyleLbl="sibTrans2D1" presStyleIdx="0" presStyleCnt="0"/>
      <dgm:spPr/>
    </dgm:pt>
    <dgm:pt modelId="{67FA1698-9E24-4229-A2FA-F4674B67919C}" type="pres">
      <dgm:prSet presAssocID="{167BF358-8434-4987-B85A-37964861114E}" presName="compNode" presStyleCnt="0"/>
      <dgm:spPr/>
    </dgm:pt>
    <dgm:pt modelId="{2E70E187-B08A-486D-8A45-C8A232CC337A}" type="pres">
      <dgm:prSet presAssocID="{167BF358-8434-4987-B85A-37964861114E}" presName="bkgdShape" presStyleLbl="node1" presStyleIdx="3" presStyleCnt="10"/>
      <dgm:spPr/>
    </dgm:pt>
    <dgm:pt modelId="{0B0F9D5E-01B5-4D70-8912-3735DC726156}" type="pres">
      <dgm:prSet presAssocID="{167BF358-8434-4987-B85A-37964861114E}" presName="nodeTx" presStyleLbl="node1" presStyleIdx="3" presStyleCnt="10">
        <dgm:presLayoutVars>
          <dgm:bulletEnabled val="1"/>
        </dgm:presLayoutVars>
      </dgm:prSet>
      <dgm:spPr/>
    </dgm:pt>
    <dgm:pt modelId="{FC7B3C5D-EC91-4467-AF60-0E5515B36ED2}" type="pres">
      <dgm:prSet presAssocID="{167BF358-8434-4987-B85A-37964861114E}" presName="invisiNode" presStyleLbl="node1" presStyleIdx="3" presStyleCnt="10"/>
      <dgm:spPr/>
    </dgm:pt>
    <dgm:pt modelId="{640B4EA2-5D13-4CA1-86A9-3221B0994580}" type="pres">
      <dgm:prSet presAssocID="{167BF358-8434-4987-B85A-37964861114E}" presName="imagNode" presStyleLbl="fgImgPlace1" presStyleIdx="3" presStyleCnt="10"/>
      <dgm:spPr>
        <a:xfrm>
          <a:off x="2738541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2BB5058-E676-44FD-8396-B1C6E9350E2F}" type="pres">
      <dgm:prSet presAssocID="{23117442-D303-468D-9B1A-74E04914477C}" presName="sibTrans" presStyleLbl="sibTrans2D1" presStyleIdx="0" presStyleCnt="0"/>
      <dgm:spPr/>
    </dgm:pt>
    <dgm:pt modelId="{44F6A7E9-A24E-43F1-8876-7D150D31E9D4}" type="pres">
      <dgm:prSet presAssocID="{4F7AD0EE-0E26-4017-9F94-86272D93EFC3}" presName="compNode" presStyleCnt="0"/>
      <dgm:spPr/>
    </dgm:pt>
    <dgm:pt modelId="{0F17CE07-4E74-4F15-86EB-6C6567CBA919}" type="pres">
      <dgm:prSet presAssocID="{4F7AD0EE-0E26-4017-9F94-86272D93EFC3}" presName="bkgdShape" presStyleLbl="node1" presStyleIdx="4" presStyleCnt="10"/>
      <dgm:spPr/>
    </dgm:pt>
    <dgm:pt modelId="{8D07021B-273A-4B9A-9F4E-3DC526DA65BD}" type="pres">
      <dgm:prSet presAssocID="{4F7AD0EE-0E26-4017-9F94-86272D93EFC3}" presName="nodeTx" presStyleLbl="node1" presStyleIdx="4" presStyleCnt="10">
        <dgm:presLayoutVars>
          <dgm:bulletEnabled val="1"/>
        </dgm:presLayoutVars>
      </dgm:prSet>
      <dgm:spPr/>
    </dgm:pt>
    <dgm:pt modelId="{D5E502C2-DE8D-4346-877A-9C40A3864E73}" type="pres">
      <dgm:prSet presAssocID="{4F7AD0EE-0E26-4017-9F94-86272D93EFC3}" presName="invisiNode" presStyleLbl="node1" presStyleIdx="4" presStyleCnt="10"/>
      <dgm:spPr/>
    </dgm:pt>
    <dgm:pt modelId="{1722C8D5-9191-4617-9A5C-B2D813A9D915}" type="pres">
      <dgm:prSet presAssocID="{4F7AD0EE-0E26-4017-9F94-86272D93EFC3}" presName="imagNode" presStyleLbl="fgImgPlace1" presStyleIdx="4" presStyleCnt="10"/>
      <dgm:spPr>
        <a:xfrm>
          <a:off x="36413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BD88C52-2018-48D1-9314-C17CB78960E1}" type="pres">
      <dgm:prSet presAssocID="{51654D6A-95A4-4E7F-B6C4-FF063E7F512E}" presName="sibTrans" presStyleLbl="sibTrans2D1" presStyleIdx="0" presStyleCnt="0"/>
      <dgm:spPr/>
    </dgm:pt>
    <dgm:pt modelId="{0F54D2C3-2473-46B1-B62D-6D975835F768}" type="pres">
      <dgm:prSet presAssocID="{DA761F70-B11F-4EA6-915D-15ADF7DDBA23}" presName="compNode" presStyleCnt="0"/>
      <dgm:spPr/>
    </dgm:pt>
    <dgm:pt modelId="{7DF9CCCA-3B9D-4598-9B0D-5726972F0780}" type="pres">
      <dgm:prSet presAssocID="{DA761F70-B11F-4EA6-915D-15ADF7DDBA23}" presName="bkgdShape" presStyleLbl="node1" presStyleIdx="5" presStyleCnt="10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</dgm:spPr>
    </dgm:pt>
    <dgm:pt modelId="{3A3CCAAA-9391-4727-92C0-D8017A0163A3}" type="pres">
      <dgm:prSet presAssocID="{DA761F70-B11F-4EA6-915D-15ADF7DDBA23}" presName="nodeTx" presStyleLbl="node1" presStyleIdx="5" presStyleCnt="10">
        <dgm:presLayoutVars>
          <dgm:bulletEnabled val="1"/>
        </dgm:presLayoutVars>
      </dgm:prSet>
      <dgm:spPr/>
    </dgm:pt>
    <dgm:pt modelId="{57AF0E7A-6E2A-4DFD-8782-FF6ACFBFE49A}" type="pres">
      <dgm:prSet presAssocID="{DA761F70-B11F-4EA6-915D-15ADF7DDBA23}" presName="invisiNode" presStyleLbl="node1" presStyleIdx="5" presStyleCnt="10"/>
      <dgm:spPr/>
    </dgm:pt>
    <dgm:pt modelId="{0ED1F304-354B-4320-B27C-70A3951670CA}" type="pres">
      <dgm:prSet presAssocID="{DA761F70-B11F-4EA6-915D-15ADF7DDBA23}" presName="imagNode" presStyleLbl="fgImgPlace1" presStyleIdx="5" presStyleCnt="10"/>
      <dgm:spPr>
        <a:xfrm>
          <a:off x="45442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27" r="-3073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BFDB655-8D21-4995-B102-9474CBAFCA39}" type="pres">
      <dgm:prSet presAssocID="{8B7B9245-1212-4EA2-8DBA-AB21D24D994E}" presName="sibTrans" presStyleLbl="sibTrans2D1" presStyleIdx="0" presStyleCnt="0"/>
      <dgm:spPr/>
    </dgm:pt>
    <dgm:pt modelId="{E3D4926D-D56C-4D55-82B1-FA30BBB9C0E6}" type="pres">
      <dgm:prSet presAssocID="{87EBC7B2-62CC-4F4D-B8F1-6913234E01AB}" presName="compNode" presStyleCnt="0"/>
      <dgm:spPr/>
    </dgm:pt>
    <dgm:pt modelId="{1E2AF601-0E14-41E6-A130-E7A0A9003234}" type="pres">
      <dgm:prSet presAssocID="{87EBC7B2-62CC-4F4D-B8F1-6913234E01AB}" presName="bkgdShape" presStyleLbl="node1" presStyleIdx="6" presStyleCnt="10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</dgm:spPr>
    </dgm:pt>
    <dgm:pt modelId="{EFEA8269-3FA8-4E67-A41C-D7364A1F0F81}" type="pres">
      <dgm:prSet presAssocID="{87EBC7B2-62CC-4F4D-B8F1-6913234E01AB}" presName="nodeTx" presStyleLbl="node1" presStyleIdx="6" presStyleCnt="10">
        <dgm:presLayoutVars>
          <dgm:bulletEnabled val="1"/>
        </dgm:presLayoutVars>
      </dgm:prSet>
      <dgm:spPr/>
    </dgm:pt>
    <dgm:pt modelId="{0EA924EF-8D1F-47B0-BF16-25A8EDEA9546}" type="pres">
      <dgm:prSet presAssocID="{87EBC7B2-62CC-4F4D-B8F1-6913234E01AB}" presName="invisiNode" presStyleLbl="node1" presStyleIdx="6" presStyleCnt="10"/>
      <dgm:spPr/>
    </dgm:pt>
    <dgm:pt modelId="{92DE6F99-74F9-48AD-8F0A-3356A4758B7E}" type="pres">
      <dgm:prSet presAssocID="{87EBC7B2-62CC-4F4D-B8F1-6913234E01AB}" presName="imagNode" presStyleLbl="fgImgPlace1" presStyleIdx="6" presStyleCnt="10"/>
      <dgm:spPr>
        <a:xfrm>
          <a:off x="54470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17" r="-895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A1BE973D-2666-428F-968A-6FB64469B94A}" type="pres">
      <dgm:prSet presAssocID="{B3C296FB-3485-4B9E-A81F-C9229475D8E6}" presName="sibTrans" presStyleLbl="sibTrans2D1" presStyleIdx="0" presStyleCnt="0"/>
      <dgm:spPr/>
    </dgm:pt>
    <dgm:pt modelId="{FB0C6E0C-92BE-4A54-B44D-FD3B9DEFEEF5}" type="pres">
      <dgm:prSet presAssocID="{5DE23A1F-B828-4AED-93AF-CB385BE40F90}" presName="compNode" presStyleCnt="0"/>
      <dgm:spPr/>
    </dgm:pt>
    <dgm:pt modelId="{620747C8-B56B-4616-9A1D-BDC76FE2232C}" type="pres">
      <dgm:prSet presAssocID="{5DE23A1F-B828-4AED-93AF-CB385BE40F90}" presName="bkgdShape" presStyleLbl="node1" presStyleIdx="7" presStyleCnt="10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</dgm:spPr>
    </dgm:pt>
    <dgm:pt modelId="{597A3276-0637-471F-8C39-62B3791F94E7}" type="pres">
      <dgm:prSet presAssocID="{5DE23A1F-B828-4AED-93AF-CB385BE40F90}" presName="nodeTx" presStyleLbl="node1" presStyleIdx="7" presStyleCnt="10">
        <dgm:presLayoutVars>
          <dgm:bulletEnabled val="1"/>
        </dgm:presLayoutVars>
      </dgm:prSet>
      <dgm:spPr/>
    </dgm:pt>
    <dgm:pt modelId="{0206AF53-D451-4267-AC81-68C6CC03F37B}" type="pres">
      <dgm:prSet presAssocID="{5DE23A1F-B828-4AED-93AF-CB385BE40F90}" presName="invisiNode" presStyleLbl="node1" presStyleIdx="7" presStyleCnt="10"/>
      <dgm:spPr/>
    </dgm:pt>
    <dgm:pt modelId="{55472D87-4270-4864-9513-C4EF84F48593}" type="pres">
      <dgm:prSet presAssocID="{5DE23A1F-B828-4AED-93AF-CB385BE40F90}" presName="imagNode" presStyleLbl="fgImgPlace1" presStyleIdx="7" presStyleCnt="10"/>
      <dgm:spPr>
        <a:xfrm>
          <a:off x="63498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80"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80CC420-22A6-4967-BD0A-16B1BE5DD723}" type="pres">
      <dgm:prSet presAssocID="{4F72BF1C-5C6D-4106-A1C4-ECB77BA1216C}" presName="sibTrans" presStyleLbl="sibTrans2D1" presStyleIdx="0" presStyleCnt="0"/>
      <dgm:spPr/>
    </dgm:pt>
    <dgm:pt modelId="{3209A560-3317-4B8E-947C-607FD3DF3066}" type="pres">
      <dgm:prSet presAssocID="{15FAF609-EF06-4219-A9A5-579532B2B0F5}" presName="compNode" presStyleCnt="0"/>
      <dgm:spPr/>
    </dgm:pt>
    <dgm:pt modelId="{6C212EEF-C90E-4A39-8624-2778E48E4BE0}" type="pres">
      <dgm:prSet presAssocID="{15FAF609-EF06-4219-A9A5-579532B2B0F5}" presName="bkgdShape" presStyleLbl="node1" presStyleIdx="8" presStyleCnt="10"/>
      <dgm:spPr/>
    </dgm:pt>
    <dgm:pt modelId="{7A28B743-5308-49B7-A36D-077D307978EA}" type="pres">
      <dgm:prSet presAssocID="{15FAF609-EF06-4219-A9A5-579532B2B0F5}" presName="nodeTx" presStyleLbl="node1" presStyleIdx="8" presStyleCnt="10">
        <dgm:presLayoutVars>
          <dgm:bulletEnabled val="1"/>
        </dgm:presLayoutVars>
      </dgm:prSet>
      <dgm:spPr/>
    </dgm:pt>
    <dgm:pt modelId="{0401C330-83F7-4374-B0FE-4979745BF16D}" type="pres">
      <dgm:prSet presAssocID="{15FAF609-EF06-4219-A9A5-579532B2B0F5}" presName="invisiNode" presStyleLbl="node1" presStyleIdx="8" presStyleCnt="10"/>
      <dgm:spPr/>
    </dgm:pt>
    <dgm:pt modelId="{8B20BB08-94B1-48F9-9897-CB80CA7F6C0C}" type="pres">
      <dgm:prSet presAssocID="{15FAF609-EF06-4219-A9A5-579532B2B0F5}" presName="imagNode" presStyleLbl="fgImgPlace1" presStyleIdx="8" presStyleCnt="10"/>
      <dgm:spPr>
        <a:xfrm>
          <a:off x="7252709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9"/>
          <a:srcRect/>
          <a:stretch>
            <a:fillRect l="-9662" r="-10862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F67F770D-9EE3-448C-A8A4-D441C2B590E5}" type="pres">
      <dgm:prSet presAssocID="{6DF72718-445E-4FDC-B1E6-DF26AB44A9AF}" presName="sibTrans" presStyleLbl="sibTrans2D1" presStyleIdx="0" presStyleCnt="0"/>
      <dgm:spPr/>
    </dgm:pt>
    <dgm:pt modelId="{DEE6476C-3C9B-4114-B5E6-B41D5B87BEDA}" type="pres">
      <dgm:prSet presAssocID="{312AC8EC-3989-4E6B-A34C-4A44971F8422}" presName="compNode" presStyleCnt="0"/>
      <dgm:spPr/>
    </dgm:pt>
    <dgm:pt modelId="{046C3189-9723-4D48-AB42-84F0840E98A7}" type="pres">
      <dgm:prSet presAssocID="{312AC8EC-3989-4E6B-A34C-4A44971F8422}" presName="bkgdShape" presStyleLbl="node1" presStyleIdx="9" presStyleCnt="10"/>
      <dgm:spPr/>
    </dgm:pt>
    <dgm:pt modelId="{D27D4B50-EAD1-4E28-BB95-5202D94609AD}" type="pres">
      <dgm:prSet presAssocID="{312AC8EC-3989-4E6B-A34C-4A44971F8422}" presName="nodeTx" presStyleLbl="node1" presStyleIdx="9" presStyleCnt="10">
        <dgm:presLayoutVars>
          <dgm:bulletEnabled val="1"/>
        </dgm:presLayoutVars>
      </dgm:prSet>
      <dgm:spPr/>
    </dgm:pt>
    <dgm:pt modelId="{7513BE1C-84BB-43A0-B14A-E852AFD3D884}" type="pres">
      <dgm:prSet presAssocID="{312AC8EC-3989-4E6B-A34C-4A44971F8422}" presName="invisiNode" presStyleLbl="node1" presStyleIdx="9" presStyleCnt="10"/>
      <dgm:spPr/>
    </dgm:pt>
    <dgm:pt modelId="{A5E4E931-3070-4D12-BE4A-A7CFF0542571}" type="pres">
      <dgm:prSet presAssocID="{312AC8EC-3989-4E6B-A34C-4A44971F8422}" presName="imagNode" presStyleLbl="fgImgPlace1" presStyleIdx="9" presStyleCnt="10"/>
      <dgm:spPr>
        <a:xfrm>
          <a:off x="81555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CB5E5B09-20CD-4245-A349-FF2971C82599}" srcId="{76CDA518-BC6C-454C-8425-289DBEFA6303}" destId="{0C927F58-D0E1-4B01-A6B6-C603E890F398}" srcOrd="2" destOrd="0" parTransId="{79673275-EAE9-4B21-BD17-BA2A2DC472F8}" sibTransId="{91B44C06-EF03-4B80-B764-56D43105AB17}"/>
    <dgm:cxn modelId="{4A8A7912-19DD-4170-BE92-5B4CEA10F0F4}" srcId="{76CDA518-BC6C-454C-8425-289DBEFA6303}" destId="{312AC8EC-3989-4E6B-A34C-4A44971F8422}" srcOrd="9" destOrd="0" parTransId="{4C6EC9C3-231F-4CE7-B7C6-B9BD23DC1532}" sibTransId="{9CD2B463-8A90-4055-A6A7-74FFBC8F1CA8}"/>
    <dgm:cxn modelId="{1C523813-002F-4E06-BB09-C5D00C73709B}" type="presOf" srcId="{51654D6A-95A4-4E7F-B6C4-FF063E7F512E}" destId="{EBD88C52-2018-48D1-9314-C17CB78960E1}" srcOrd="0" destOrd="0" presId="urn:microsoft.com/office/officeart/2005/8/layout/hList7"/>
    <dgm:cxn modelId="{49844915-79B7-4760-B8A6-6358800639E0}" srcId="{76CDA518-BC6C-454C-8425-289DBEFA6303}" destId="{15FAF609-EF06-4219-A9A5-579532B2B0F5}" srcOrd="8" destOrd="0" parTransId="{D2885B8D-6C0A-4181-92C1-3B3291BDFB29}" sibTransId="{6DF72718-445E-4FDC-B1E6-DF26AB44A9AF}"/>
    <dgm:cxn modelId="{EE6BF61A-B19F-4C39-8C06-B8706D9BA7BA}" srcId="{76CDA518-BC6C-454C-8425-289DBEFA6303}" destId="{4F7AD0EE-0E26-4017-9F94-86272D93EFC3}" srcOrd="4" destOrd="0" parTransId="{1B378C42-C627-4201-AE52-4BA974618512}" sibTransId="{51654D6A-95A4-4E7F-B6C4-FF063E7F512E}"/>
    <dgm:cxn modelId="{12110A1E-07E5-4867-8924-79D6630C17C6}" type="presOf" srcId="{EDE82B6F-CA32-4C6B-8BFB-B30D12284093}" destId="{FA06BBCE-464F-4266-B09B-D42E3ACE62C5}" srcOrd="0" destOrd="0" presId="urn:microsoft.com/office/officeart/2005/8/layout/hList7"/>
    <dgm:cxn modelId="{83120230-15CF-4E4A-9B10-5AB8D831D9D7}" type="presOf" srcId="{EDE82B6F-CA32-4C6B-8BFB-B30D12284093}" destId="{4010F67F-62A0-45F8-9086-6325303267DE}" srcOrd="1" destOrd="0" presId="urn:microsoft.com/office/officeart/2005/8/layout/hList7"/>
    <dgm:cxn modelId="{EE1F8730-E41D-4888-8091-8ADFA9BE2D54}" type="presOf" srcId="{4F72BF1C-5C6D-4106-A1C4-ECB77BA1216C}" destId="{180CC420-22A6-4967-BD0A-16B1BE5DD723}" srcOrd="0" destOrd="0" presId="urn:microsoft.com/office/officeart/2005/8/layout/hList7"/>
    <dgm:cxn modelId="{DA375233-0C46-4FA9-B168-858D9E87495A}" type="presOf" srcId="{167BF358-8434-4987-B85A-37964861114E}" destId="{2E70E187-B08A-486D-8A45-C8A232CC337A}" srcOrd="0" destOrd="0" presId="urn:microsoft.com/office/officeart/2005/8/layout/hList7"/>
    <dgm:cxn modelId="{0F6EB633-F2B0-43E9-9D7D-147ED0CAF52B}" type="presOf" srcId="{312AC8EC-3989-4E6B-A34C-4A44971F8422}" destId="{046C3189-9723-4D48-AB42-84F0840E98A7}" srcOrd="0" destOrd="0" presId="urn:microsoft.com/office/officeart/2005/8/layout/hList7"/>
    <dgm:cxn modelId="{662FCF39-6008-4D96-84FA-337968BE560C}" type="presOf" srcId="{4B7087D8-60F7-45B3-90E8-83EEE7316E5B}" destId="{620E0897-60F4-4FE7-BB5B-EC1118AD18C4}" srcOrd="0" destOrd="0" presId="urn:microsoft.com/office/officeart/2005/8/layout/hList7"/>
    <dgm:cxn modelId="{A2D6653A-6BB0-4F5E-B478-B413DEF1F37D}" type="presOf" srcId="{4F7AD0EE-0E26-4017-9F94-86272D93EFC3}" destId="{0F17CE07-4E74-4F15-86EB-6C6567CBA919}" srcOrd="0" destOrd="0" presId="urn:microsoft.com/office/officeart/2005/8/layout/hList7"/>
    <dgm:cxn modelId="{9697DD3F-1923-415C-B9D3-CEE56720C4CC}" srcId="{76CDA518-BC6C-454C-8425-289DBEFA6303}" destId="{167BF358-8434-4987-B85A-37964861114E}" srcOrd="3" destOrd="0" parTransId="{CAB79F3C-EB84-4F7C-A9F7-2D2507D5DBE7}" sibTransId="{23117442-D303-468D-9B1A-74E04914477C}"/>
    <dgm:cxn modelId="{9289F541-01BB-4432-B9FC-11E020530607}" type="presOf" srcId="{87EBC7B2-62CC-4F4D-B8F1-6913234E01AB}" destId="{1E2AF601-0E14-41E6-A130-E7A0A9003234}" srcOrd="0" destOrd="0" presId="urn:microsoft.com/office/officeart/2005/8/layout/hList7"/>
    <dgm:cxn modelId="{1B55AB57-8769-4433-BC6D-3F99C7B9FAB0}" type="presOf" srcId="{0C927F58-D0E1-4B01-A6B6-C603E890F398}" destId="{991FE780-09B4-437E-87F1-633B9F17E51A}" srcOrd="0" destOrd="0" presId="urn:microsoft.com/office/officeart/2005/8/layout/hList7"/>
    <dgm:cxn modelId="{3010D677-843A-41AF-B19F-380B234A9644}" type="presOf" srcId="{82ED9815-0689-437F-AB55-8011A9589219}" destId="{80C6CD21-4D30-4F02-A5E3-108A4E386C2A}" srcOrd="1" destOrd="0" presId="urn:microsoft.com/office/officeart/2005/8/layout/hList7"/>
    <dgm:cxn modelId="{6EBF0958-14B8-46D6-946A-55D79E6E528B}" type="presOf" srcId="{095AE3E2-7CB6-43CA-A532-FBE35E2C2239}" destId="{B403F713-81E6-4AE7-B3A1-1A307AF769A8}" srcOrd="0" destOrd="0" presId="urn:microsoft.com/office/officeart/2005/8/layout/hList7"/>
    <dgm:cxn modelId="{2E1A1579-A6BA-476F-822B-86009E26C1D5}" srcId="{76CDA518-BC6C-454C-8425-289DBEFA6303}" destId="{87EBC7B2-62CC-4F4D-B8F1-6913234E01AB}" srcOrd="6" destOrd="0" parTransId="{792074DA-5FA9-4FC5-82A0-319076547753}" sibTransId="{B3C296FB-3485-4B9E-A81F-C9229475D8E6}"/>
    <dgm:cxn modelId="{3A168159-F514-4D05-9D15-75431E275694}" type="presOf" srcId="{DA761F70-B11F-4EA6-915D-15ADF7DDBA23}" destId="{7DF9CCCA-3B9D-4598-9B0D-5726972F0780}" srcOrd="0" destOrd="0" presId="urn:microsoft.com/office/officeart/2005/8/layout/hList7"/>
    <dgm:cxn modelId="{7AC4B77A-DAFF-4FBE-9270-9429405FB40E}" type="presOf" srcId="{91B44C06-EF03-4B80-B764-56D43105AB17}" destId="{1F0423FB-D68E-4585-AD64-427F976129F3}" srcOrd="0" destOrd="0" presId="urn:microsoft.com/office/officeart/2005/8/layout/hList7"/>
    <dgm:cxn modelId="{9E22D085-E0E9-4B1C-8A6A-C57206DF8895}" type="presOf" srcId="{5DE23A1F-B828-4AED-93AF-CB385BE40F90}" destId="{620747C8-B56B-4616-9A1D-BDC76FE2232C}" srcOrd="0" destOrd="0" presId="urn:microsoft.com/office/officeart/2005/8/layout/hList7"/>
    <dgm:cxn modelId="{9DE9A892-2074-4CBF-98B0-745517EADAE5}" type="presOf" srcId="{5DE23A1F-B828-4AED-93AF-CB385BE40F90}" destId="{597A3276-0637-471F-8C39-62B3791F94E7}" srcOrd="1" destOrd="0" presId="urn:microsoft.com/office/officeart/2005/8/layout/hList7"/>
    <dgm:cxn modelId="{36624C9E-C7BB-44F8-92F8-AF4B1AF6A923}" type="presOf" srcId="{312AC8EC-3989-4E6B-A34C-4A44971F8422}" destId="{D27D4B50-EAD1-4E28-BB95-5202D94609AD}" srcOrd="1" destOrd="0" presId="urn:microsoft.com/office/officeart/2005/8/layout/hList7"/>
    <dgm:cxn modelId="{9E31DBA0-E939-49A6-A6BC-57FBA271E74D}" srcId="{76CDA518-BC6C-454C-8425-289DBEFA6303}" destId="{EDE82B6F-CA32-4C6B-8BFB-B30D12284093}" srcOrd="1" destOrd="0" parTransId="{9B21EF5D-1347-4E9C-B71F-5BDA8B9DA602}" sibTransId="{4B7087D8-60F7-45B3-90E8-83EEE7316E5B}"/>
    <dgm:cxn modelId="{5EE004A5-3774-4BB1-B9EC-EDCC333FB895}" srcId="{76CDA518-BC6C-454C-8425-289DBEFA6303}" destId="{DA761F70-B11F-4EA6-915D-15ADF7DDBA23}" srcOrd="5" destOrd="0" parTransId="{205211D0-56BC-42B4-8B39-5E0986F07326}" sibTransId="{8B7B9245-1212-4EA2-8DBA-AB21D24D994E}"/>
    <dgm:cxn modelId="{9A3F4BAA-79D8-469B-B567-9488E3562F84}" type="presOf" srcId="{87EBC7B2-62CC-4F4D-B8F1-6913234E01AB}" destId="{EFEA8269-3FA8-4E67-A41C-D7364A1F0F81}" srcOrd="1" destOrd="0" presId="urn:microsoft.com/office/officeart/2005/8/layout/hList7"/>
    <dgm:cxn modelId="{8DB8FAB8-F8BE-4232-8E1A-61CBAFE1B3A6}" srcId="{76CDA518-BC6C-454C-8425-289DBEFA6303}" destId="{82ED9815-0689-437F-AB55-8011A9589219}" srcOrd="0" destOrd="0" parTransId="{CA69EC14-8F26-4324-9465-B228833C3D9E}" sibTransId="{095AE3E2-7CB6-43CA-A532-FBE35E2C2239}"/>
    <dgm:cxn modelId="{248B32C3-2711-45FB-A7E4-F6788733167D}" type="presOf" srcId="{DA761F70-B11F-4EA6-915D-15ADF7DDBA23}" destId="{3A3CCAAA-9391-4727-92C0-D8017A0163A3}" srcOrd="1" destOrd="0" presId="urn:microsoft.com/office/officeart/2005/8/layout/hList7"/>
    <dgm:cxn modelId="{A189E8C8-377C-4E7D-A34C-EF786E666C7D}" type="presOf" srcId="{15FAF609-EF06-4219-A9A5-579532B2B0F5}" destId="{7A28B743-5308-49B7-A36D-077D307978EA}" srcOrd="1" destOrd="0" presId="urn:microsoft.com/office/officeart/2005/8/layout/hList7"/>
    <dgm:cxn modelId="{B23DACD6-8113-4336-8719-9839AF4B1795}" type="presOf" srcId="{76CDA518-BC6C-454C-8425-289DBEFA6303}" destId="{700DEE2E-009E-4920-8919-3EBA1BD25605}" srcOrd="0" destOrd="0" presId="urn:microsoft.com/office/officeart/2005/8/layout/hList7"/>
    <dgm:cxn modelId="{FAA028D7-1DE7-4442-9490-EEB6E1171220}" type="presOf" srcId="{23117442-D303-468D-9B1A-74E04914477C}" destId="{92BB5058-E676-44FD-8396-B1C6E9350E2F}" srcOrd="0" destOrd="0" presId="urn:microsoft.com/office/officeart/2005/8/layout/hList7"/>
    <dgm:cxn modelId="{52FD1BD9-942B-42FC-89C4-CA1C6D6A324F}" type="presOf" srcId="{82ED9815-0689-437F-AB55-8011A9589219}" destId="{33027701-4552-4E82-B8B5-201818F384E1}" srcOrd="0" destOrd="0" presId="urn:microsoft.com/office/officeart/2005/8/layout/hList7"/>
    <dgm:cxn modelId="{EF3EC2E4-CF1B-43F2-BD80-5F80F6C32568}" type="presOf" srcId="{6DF72718-445E-4FDC-B1E6-DF26AB44A9AF}" destId="{F67F770D-9EE3-448C-A8A4-D441C2B590E5}" srcOrd="0" destOrd="0" presId="urn:microsoft.com/office/officeart/2005/8/layout/hList7"/>
    <dgm:cxn modelId="{CA9346E7-D6F8-4EA2-9D92-51AAA605F8DD}" type="presOf" srcId="{0C927F58-D0E1-4B01-A6B6-C603E890F398}" destId="{9214762E-771B-4644-B4EF-48158964CAF7}" srcOrd="1" destOrd="0" presId="urn:microsoft.com/office/officeart/2005/8/layout/hList7"/>
    <dgm:cxn modelId="{815729E8-E25D-4A72-BD47-FE40CD2B80FE}" type="presOf" srcId="{167BF358-8434-4987-B85A-37964861114E}" destId="{0B0F9D5E-01B5-4D70-8912-3735DC726156}" srcOrd="1" destOrd="0" presId="urn:microsoft.com/office/officeart/2005/8/layout/hList7"/>
    <dgm:cxn modelId="{4E5399E9-945F-4B4C-8FE5-B460E55BC7AD}" type="presOf" srcId="{B3C296FB-3485-4B9E-A81F-C9229475D8E6}" destId="{A1BE973D-2666-428F-968A-6FB64469B94A}" srcOrd="0" destOrd="0" presId="urn:microsoft.com/office/officeart/2005/8/layout/hList7"/>
    <dgm:cxn modelId="{703063F1-FCA8-493B-B8AE-11DB8560AFD4}" type="presOf" srcId="{15FAF609-EF06-4219-A9A5-579532B2B0F5}" destId="{6C212EEF-C90E-4A39-8624-2778E48E4BE0}" srcOrd="0" destOrd="0" presId="urn:microsoft.com/office/officeart/2005/8/layout/hList7"/>
    <dgm:cxn modelId="{57F181F1-6B71-4EAF-824A-3C3569D63AC5}" srcId="{76CDA518-BC6C-454C-8425-289DBEFA6303}" destId="{5DE23A1F-B828-4AED-93AF-CB385BE40F90}" srcOrd="7" destOrd="0" parTransId="{AC415565-C001-469D-988D-42CCD55DFDCC}" sibTransId="{4F72BF1C-5C6D-4106-A1C4-ECB77BA1216C}"/>
    <dgm:cxn modelId="{05E35DFB-AF70-4C1D-96C7-B8BC87201543}" type="presOf" srcId="{4F7AD0EE-0E26-4017-9F94-86272D93EFC3}" destId="{8D07021B-273A-4B9A-9F4E-3DC526DA65BD}" srcOrd="1" destOrd="0" presId="urn:microsoft.com/office/officeart/2005/8/layout/hList7"/>
    <dgm:cxn modelId="{C49DCCFE-1215-498E-A1C6-A1A823895249}" type="presOf" srcId="{8B7B9245-1212-4EA2-8DBA-AB21D24D994E}" destId="{1BFDB655-8D21-4995-B102-9474CBAFCA39}" srcOrd="0" destOrd="0" presId="urn:microsoft.com/office/officeart/2005/8/layout/hList7"/>
    <dgm:cxn modelId="{66403882-303E-4DBA-9699-723003DCA811}" type="presParOf" srcId="{700DEE2E-009E-4920-8919-3EBA1BD25605}" destId="{6CA53C31-027B-47B6-99A7-1B4548807CCF}" srcOrd="0" destOrd="0" presId="urn:microsoft.com/office/officeart/2005/8/layout/hList7"/>
    <dgm:cxn modelId="{B21CE3E0-C884-4071-8CF9-BB24C702A3A3}" type="presParOf" srcId="{700DEE2E-009E-4920-8919-3EBA1BD25605}" destId="{474004DD-83D6-490F-8C13-1D7113C388B6}" srcOrd="1" destOrd="0" presId="urn:microsoft.com/office/officeart/2005/8/layout/hList7"/>
    <dgm:cxn modelId="{576714EA-F462-4ED6-A2E0-876FC6A1C845}" type="presParOf" srcId="{474004DD-83D6-490F-8C13-1D7113C388B6}" destId="{1596B23E-FF3A-4F13-8B81-DB82401CB8A2}" srcOrd="0" destOrd="0" presId="urn:microsoft.com/office/officeart/2005/8/layout/hList7"/>
    <dgm:cxn modelId="{ADB3E9FF-1F6E-4560-97E7-BA3ED5CC3BF9}" type="presParOf" srcId="{1596B23E-FF3A-4F13-8B81-DB82401CB8A2}" destId="{33027701-4552-4E82-B8B5-201818F384E1}" srcOrd="0" destOrd="0" presId="urn:microsoft.com/office/officeart/2005/8/layout/hList7"/>
    <dgm:cxn modelId="{CD3ED116-738E-4F22-8EA0-8DB8380FF554}" type="presParOf" srcId="{1596B23E-FF3A-4F13-8B81-DB82401CB8A2}" destId="{80C6CD21-4D30-4F02-A5E3-108A4E386C2A}" srcOrd="1" destOrd="0" presId="urn:microsoft.com/office/officeart/2005/8/layout/hList7"/>
    <dgm:cxn modelId="{7BAE6B39-95C9-4FC9-857C-00F0D6EFBCF7}" type="presParOf" srcId="{1596B23E-FF3A-4F13-8B81-DB82401CB8A2}" destId="{76216FFC-B42E-47B5-BEF6-E584E61758BE}" srcOrd="2" destOrd="0" presId="urn:microsoft.com/office/officeart/2005/8/layout/hList7"/>
    <dgm:cxn modelId="{58F46BE4-B062-43B3-BDE6-367C05645391}" type="presParOf" srcId="{1596B23E-FF3A-4F13-8B81-DB82401CB8A2}" destId="{0304F202-A9F3-479D-BEB1-3ABB9CCAFAF9}" srcOrd="3" destOrd="0" presId="urn:microsoft.com/office/officeart/2005/8/layout/hList7"/>
    <dgm:cxn modelId="{4A140DCC-F06D-45F8-95F1-717FE5C1855A}" type="presParOf" srcId="{474004DD-83D6-490F-8C13-1D7113C388B6}" destId="{B403F713-81E6-4AE7-B3A1-1A307AF769A8}" srcOrd="1" destOrd="0" presId="urn:microsoft.com/office/officeart/2005/8/layout/hList7"/>
    <dgm:cxn modelId="{739EE2BA-509C-41D9-86BC-778E57F80E3B}" type="presParOf" srcId="{474004DD-83D6-490F-8C13-1D7113C388B6}" destId="{B9908DC9-75CD-470F-86E2-F7B565FA29D9}" srcOrd="2" destOrd="0" presId="urn:microsoft.com/office/officeart/2005/8/layout/hList7"/>
    <dgm:cxn modelId="{77B5E5A5-E487-46A5-B2F2-FA2FD213398D}" type="presParOf" srcId="{B9908DC9-75CD-470F-86E2-F7B565FA29D9}" destId="{FA06BBCE-464F-4266-B09B-D42E3ACE62C5}" srcOrd="0" destOrd="0" presId="urn:microsoft.com/office/officeart/2005/8/layout/hList7"/>
    <dgm:cxn modelId="{3669B955-F869-4689-9990-748586B2BF9D}" type="presParOf" srcId="{B9908DC9-75CD-470F-86E2-F7B565FA29D9}" destId="{4010F67F-62A0-45F8-9086-6325303267DE}" srcOrd="1" destOrd="0" presId="urn:microsoft.com/office/officeart/2005/8/layout/hList7"/>
    <dgm:cxn modelId="{6E801378-E0C0-4ADD-9F21-8E674A2EE1DB}" type="presParOf" srcId="{B9908DC9-75CD-470F-86E2-F7B565FA29D9}" destId="{BA70FC0A-0E40-43D4-9CED-0E9CD2687E95}" srcOrd="2" destOrd="0" presId="urn:microsoft.com/office/officeart/2005/8/layout/hList7"/>
    <dgm:cxn modelId="{01ABC13A-4364-45E2-858D-86FABCB82333}" type="presParOf" srcId="{B9908DC9-75CD-470F-86E2-F7B565FA29D9}" destId="{AF799562-D0FE-4304-8CBE-F6EBFAE4013A}" srcOrd="3" destOrd="0" presId="urn:microsoft.com/office/officeart/2005/8/layout/hList7"/>
    <dgm:cxn modelId="{1398982A-7E5E-4B53-B7F6-C7AE4EC43CDA}" type="presParOf" srcId="{474004DD-83D6-490F-8C13-1D7113C388B6}" destId="{620E0897-60F4-4FE7-BB5B-EC1118AD18C4}" srcOrd="3" destOrd="0" presId="urn:microsoft.com/office/officeart/2005/8/layout/hList7"/>
    <dgm:cxn modelId="{0C2C912C-2644-4E66-84B1-678A2933A000}" type="presParOf" srcId="{474004DD-83D6-490F-8C13-1D7113C388B6}" destId="{D8032356-C94D-4EB5-BD43-52AF1F0DC0DA}" srcOrd="4" destOrd="0" presId="urn:microsoft.com/office/officeart/2005/8/layout/hList7"/>
    <dgm:cxn modelId="{ACA8A327-9C8E-48CA-A1A4-47FCEA08AED4}" type="presParOf" srcId="{D8032356-C94D-4EB5-BD43-52AF1F0DC0DA}" destId="{991FE780-09B4-437E-87F1-633B9F17E51A}" srcOrd="0" destOrd="0" presId="urn:microsoft.com/office/officeart/2005/8/layout/hList7"/>
    <dgm:cxn modelId="{3E8D3153-4902-4375-B1B4-02C8FC7C3773}" type="presParOf" srcId="{D8032356-C94D-4EB5-BD43-52AF1F0DC0DA}" destId="{9214762E-771B-4644-B4EF-48158964CAF7}" srcOrd="1" destOrd="0" presId="urn:microsoft.com/office/officeart/2005/8/layout/hList7"/>
    <dgm:cxn modelId="{7A22D462-C0CB-492D-B8E6-D6C66F58E294}" type="presParOf" srcId="{D8032356-C94D-4EB5-BD43-52AF1F0DC0DA}" destId="{FB25865C-F5C6-44CB-B4D2-3814AA594E66}" srcOrd="2" destOrd="0" presId="urn:microsoft.com/office/officeart/2005/8/layout/hList7"/>
    <dgm:cxn modelId="{3F793554-E02B-4EED-9870-85B933AC3EC9}" type="presParOf" srcId="{D8032356-C94D-4EB5-BD43-52AF1F0DC0DA}" destId="{069CDC01-BE12-484D-9486-671E87A5E1A9}" srcOrd="3" destOrd="0" presId="urn:microsoft.com/office/officeart/2005/8/layout/hList7"/>
    <dgm:cxn modelId="{159B6F88-28B4-45BC-89E8-3CCC2E681A7B}" type="presParOf" srcId="{474004DD-83D6-490F-8C13-1D7113C388B6}" destId="{1F0423FB-D68E-4585-AD64-427F976129F3}" srcOrd="5" destOrd="0" presId="urn:microsoft.com/office/officeart/2005/8/layout/hList7"/>
    <dgm:cxn modelId="{0F1ACEAF-F5E4-4E22-A734-2CAFC017B0F5}" type="presParOf" srcId="{474004DD-83D6-490F-8C13-1D7113C388B6}" destId="{67FA1698-9E24-4229-A2FA-F4674B67919C}" srcOrd="6" destOrd="0" presId="urn:microsoft.com/office/officeart/2005/8/layout/hList7"/>
    <dgm:cxn modelId="{BFF05C29-CB5D-4D76-8A86-F26D6D98F497}" type="presParOf" srcId="{67FA1698-9E24-4229-A2FA-F4674B67919C}" destId="{2E70E187-B08A-486D-8A45-C8A232CC337A}" srcOrd="0" destOrd="0" presId="urn:microsoft.com/office/officeart/2005/8/layout/hList7"/>
    <dgm:cxn modelId="{57EA0B2B-A5B4-40B9-AAFA-69AAD083ECF7}" type="presParOf" srcId="{67FA1698-9E24-4229-A2FA-F4674B67919C}" destId="{0B0F9D5E-01B5-4D70-8912-3735DC726156}" srcOrd="1" destOrd="0" presId="urn:microsoft.com/office/officeart/2005/8/layout/hList7"/>
    <dgm:cxn modelId="{B2C9B959-64C7-4AD9-8B93-9A3DAB8F01EF}" type="presParOf" srcId="{67FA1698-9E24-4229-A2FA-F4674B67919C}" destId="{FC7B3C5D-EC91-4467-AF60-0E5515B36ED2}" srcOrd="2" destOrd="0" presId="urn:microsoft.com/office/officeart/2005/8/layout/hList7"/>
    <dgm:cxn modelId="{91981C83-5779-402E-911B-650A1A3F4753}" type="presParOf" srcId="{67FA1698-9E24-4229-A2FA-F4674B67919C}" destId="{640B4EA2-5D13-4CA1-86A9-3221B0994580}" srcOrd="3" destOrd="0" presId="urn:microsoft.com/office/officeart/2005/8/layout/hList7"/>
    <dgm:cxn modelId="{ECAA67DF-CA90-43D9-9DB1-6F1A74162E92}" type="presParOf" srcId="{474004DD-83D6-490F-8C13-1D7113C388B6}" destId="{92BB5058-E676-44FD-8396-B1C6E9350E2F}" srcOrd="7" destOrd="0" presId="urn:microsoft.com/office/officeart/2005/8/layout/hList7"/>
    <dgm:cxn modelId="{3C7FFDC0-80FD-4C41-861C-CA7010089CD8}" type="presParOf" srcId="{474004DD-83D6-490F-8C13-1D7113C388B6}" destId="{44F6A7E9-A24E-43F1-8876-7D150D31E9D4}" srcOrd="8" destOrd="0" presId="urn:microsoft.com/office/officeart/2005/8/layout/hList7"/>
    <dgm:cxn modelId="{D98C04F7-3BE5-4957-A160-ECFCEBAA1206}" type="presParOf" srcId="{44F6A7E9-A24E-43F1-8876-7D150D31E9D4}" destId="{0F17CE07-4E74-4F15-86EB-6C6567CBA919}" srcOrd="0" destOrd="0" presId="urn:microsoft.com/office/officeart/2005/8/layout/hList7"/>
    <dgm:cxn modelId="{7B5F780B-4FA8-448F-BF8F-32E316FC322A}" type="presParOf" srcId="{44F6A7E9-A24E-43F1-8876-7D150D31E9D4}" destId="{8D07021B-273A-4B9A-9F4E-3DC526DA65BD}" srcOrd="1" destOrd="0" presId="urn:microsoft.com/office/officeart/2005/8/layout/hList7"/>
    <dgm:cxn modelId="{52BB9FE3-6F98-4F15-8CF5-CF6B851B8768}" type="presParOf" srcId="{44F6A7E9-A24E-43F1-8876-7D150D31E9D4}" destId="{D5E502C2-DE8D-4346-877A-9C40A3864E73}" srcOrd="2" destOrd="0" presId="urn:microsoft.com/office/officeart/2005/8/layout/hList7"/>
    <dgm:cxn modelId="{3E1C65BF-65DF-485C-9773-79176B2FEA13}" type="presParOf" srcId="{44F6A7E9-A24E-43F1-8876-7D150D31E9D4}" destId="{1722C8D5-9191-4617-9A5C-B2D813A9D915}" srcOrd="3" destOrd="0" presId="urn:microsoft.com/office/officeart/2005/8/layout/hList7"/>
    <dgm:cxn modelId="{F6D15635-6391-4AD5-A336-4B0919D2BDE9}" type="presParOf" srcId="{474004DD-83D6-490F-8C13-1D7113C388B6}" destId="{EBD88C52-2018-48D1-9314-C17CB78960E1}" srcOrd="9" destOrd="0" presId="urn:microsoft.com/office/officeart/2005/8/layout/hList7"/>
    <dgm:cxn modelId="{86F11F4F-4986-44B2-886B-ED889141033C}" type="presParOf" srcId="{474004DD-83D6-490F-8C13-1D7113C388B6}" destId="{0F54D2C3-2473-46B1-B62D-6D975835F768}" srcOrd="10" destOrd="0" presId="urn:microsoft.com/office/officeart/2005/8/layout/hList7"/>
    <dgm:cxn modelId="{1B46EDC0-1EFA-4404-867C-2DE321C3941C}" type="presParOf" srcId="{0F54D2C3-2473-46B1-B62D-6D975835F768}" destId="{7DF9CCCA-3B9D-4598-9B0D-5726972F0780}" srcOrd="0" destOrd="0" presId="urn:microsoft.com/office/officeart/2005/8/layout/hList7"/>
    <dgm:cxn modelId="{932D6225-ECA7-48A1-8AC3-E8391D5A6D67}" type="presParOf" srcId="{0F54D2C3-2473-46B1-B62D-6D975835F768}" destId="{3A3CCAAA-9391-4727-92C0-D8017A0163A3}" srcOrd="1" destOrd="0" presId="urn:microsoft.com/office/officeart/2005/8/layout/hList7"/>
    <dgm:cxn modelId="{6D5BE0D7-3A8A-4615-8013-C7014C3BB980}" type="presParOf" srcId="{0F54D2C3-2473-46B1-B62D-6D975835F768}" destId="{57AF0E7A-6E2A-4DFD-8782-FF6ACFBFE49A}" srcOrd="2" destOrd="0" presId="urn:microsoft.com/office/officeart/2005/8/layout/hList7"/>
    <dgm:cxn modelId="{6983BF68-DA04-47C2-872B-ED9741F91E89}" type="presParOf" srcId="{0F54D2C3-2473-46B1-B62D-6D975835F768}" destId="{0ED1F304-354B-4320-B27C-70A3951670CA}" srcOrd="3" destOrd="0" presId="urn:microsoft.com/office/officeart/2005/8/layout/hList7"/>
    <dgm:cxn modelId="{3DC5EE6C-13AE-448D-BC35-F9077B5F0D9F}" type="presParOf" srcId="{474004DD-83D6-490F-8C13-1D7113C388B6}" destId="{1BFDB655-8D21-4995-B102-9474CBAFCA39}" srcOrd="11" destOrd="0" presId="urn:microsoft.com/office/officeart/2005/8/layout/hList7"/>
    <dgm:cxn modelId="{8F64572C-707B-4316-8346-9E46ED72F008}" type="presParOf" srcId="{474004DD-83D6-490F-8C13-1D7113C388B6}" destId="{E3D4926D-D56C-4D55-82B1-FA30BBB9C0E6}" srcOrd="12" destOrd="0" presId="urn:microsoft.com/office/officeart/2005/8/layout/hList7"/>
    <dgm:cxn modelId="{52002706-CA26-4E3D-988D-5EF5CAD3E5A9}" type="presParOf" srcId="{E3D4926D-D56C-4D55-82B1-FA30BBB9C0E6}" destId="{1E2AF601-0E14-41E6-A130-E7A0A9003234}" srcOrd="0" destOrd="0" presId="urn:microsoft.com/office/officeart/2005/8/layout/hList7"/>
    <dgm:cxn modelId="{AB0A17C8-F40C-4C66-B3B1-FE7946E18ADF}" type="presParOf" srcId="{E3D4926D-D56C-4D55-82B1-FA30BBB9C0E6}" destId="{EFEA8269-3FA8-4E67-A41C-D7364A1F0F81}" srcOrd="1" destOrd="0" presId="urn:microsoft.com/office/officeart/2005/8/layout/hList7"/>
    <dgm:cxn modelId="{BB5D29CE-4D9B-4FE8-B68C-95EDF68E8100}" type="presParOf" srcId="{E3D4926D-D56C-4D55-82B1-FA30BBB9C0E6}" destId="{0EA924EF-8D1F-47B0-BF16-25A8EDEA9546}" srcOrd="2" destOrd="0" presId="urn:microsoft.com/office/officeart/2005/8/layout/hList7"/>
    <dgm:cxn modelId="{5301C4CD-C833-4852-85DF-E4E7F351527B}" type="presParOf" srcId="{E3D4926D-D56C-4D55-82B1-FA30BBB9C0E6}" destId="{92DE6F99-74F9-48AD-8F0A-3356A4758B7E}" srcOrd="3" destOrd="0" presId="urn:microsoft.com/office/officeart/2005/8/layout/hList7"/>
    <dgm:cxn modelId="{32C9FEE3-FF3F-42FB-94AF-6AC4184FCA5F}" type="presParOf" srcId="{474004DD-83D6-490F-8C13-1D7113C388B6}" destId="{A1BE973D-2666-428F-968A-6FB64469B94A}" srcOrd="13" destOrd="0" presId="urn:microsoft.com/office/officeart/2005/8/layout/hList7"/>
    <dgm:cxn modelId="{72F058A5-26DF-48B8-AD0E-38C631F67876}" type="presParOf" srcId="{474004DD-83D6-490F-8C13-1D7113C388B6}" destId="{FB0C6E0C-92BE-4A54-B44D-FD3B9DEFEEF5}" srcOrd="14" destOrd="0" presId="urn:microsoft.com/office/officeart/2005/8/layout/hList7"/>
    <dgm:cxn modelId="{B0AC9F55-4FF6-4068-AE6D-C934ED6BBA53}" type="presParOf" srcId="{FB0C6E0C-92BE-4A54-B44D-FD3B9DEFEEF5}" destId="{620747C8-B56B-4616-9A1D-BDC76FE2232C}" srcOrd="0" destOrd="0" presId="urn:microsoft.com/office/officeart/2005/8/layout/hList7"/>
    <dgm:cxn modelId="{3C3F168E-D671-4E08-A2ED-B89654CD24F3}" type="presParOf" srcId="{FB0C6E0C-92BE-4A54-B44D-FD3B9DEFEEF5}" destId="{597A3276-0637-471F-8C39-62B3791F94E7}" srcOrd="1" destOrd="0" presId="urn:microsoft.com/office/officeart/2005/8/layout/hList7"/>
    <dgm:cxn modelId="{27EA8704-AFA0-4ADA-92E3-E83C6782268A}" type="presParOf" srcId="{FB0C6E0C-92BE-4A54-B44D-FD3B9DEFEEF5}" destId="{0206AF53-D451-4267-AC81-68C6CC03F37B}" srcOrd="2" destOrd="0" presId="urn:microsoft.com/office/officeart/2005/8/layout/hList7"/>
    <dgm:cxn modelId="{16AD9D15-9178-457B-AEDE-DD7191634009}" type="presParOf" srcId="{FB0C6E0C-92BE-4A54-B44D-FD3B9DEFEEF5}" destId="{55472D87-4270-4864-9513-C4EF84F48593}" srcOrd="3" destOrd="0" presId="urn:microsoft.com/office/officeart/2005/8/layout/hList7"/>
    <dgm:cxn modelId="{F32EAFD5-1F1B-4AAF-8F05-5C2E795012EF}" type="presParOf" srcId="{474004DD-83D6-490F-8C13-1D7113C388B6}" destId="{180CC420-22A6-4967-BD0A-16B1BE5DD723}" srcOrd="15" destOrd="0" presId="urn:microsoft.com/office/officeart/2005/8/layout/hList7"/>
    <dgm:cxn modelId="{4505E924-BFF2-48B1-BFC8-4A12C750276B}" type="presParOf" srcId="{474004DD-83D6-490F-8C13-1D7113C388B6}" destId="{3209A560-3317-4B8E-947C-607FD3DF3066}" srcOrd="16" destOrd="0" presId="urn:microsoft.com/office/officeart/2005/8/layout/hList7"/>
    <dgm:cxn modelId="{6C64D894-0B16-414C-A0AD-3DBBA4BBB9CC}" type="presParOf" srcId="{3209A560-3317-4B8E-947C-607FD3DF3066}" destId="{6C212EEF-C90E-4A39-8624-2778E48E4BE0}" srcOrd="0" destOrd="0" presId="urn:microsoft.com/office/officeart/2005/8/layout/hList7"/>
    <dgm:cxn modelId="{D18A45E4-F0A5-4611-82BB-87D15304EEDE}" type="presParOf" srcId="{3209A560-3317-4B8E-947C-607FD3DF3066}" destId="{7A28B743-5308-49B7-A36D-077D307978EA}" srcOrd="1" destOrd="0" presId="urn:microsoft.com/office/officeart/2005/8/layout/hList7"/>
    <dgm:cxn modelId="{2D616029-4C72-4BB1-B0B9-0FF20143F3DF}" type="presParOf" srcId="{3209A560-3317-4B8E-947C-607FD3DF3066}" destId="{0401C330-83F7-4374-B0FE-4979745BF16D}" srcOrd="2" destOrd="0" presId="urn:microsoft.com/office/officeart/2005/8/layout/hList7"/>
    <dgm:cxn modelId="{98DF5B9A-D061-4470-8381-7C31CD34D816}" type="presParOf" srcId="{3209A560-3317-4B8E-947C-607FD3DF3066}" destId="{8B20BB08-94B1-48F9-9897-CB80CA7F6C0C}" srcOrd="3" destOrd="0" presId="urn:microsoft.com/office/officeart/2005/8/layout/hList7"/>
    <dgm:cxn modelId="{E8B4E76D-C3F5-4757-AC62-C9BE7DFE6675}" type="presParOf" srcId="{474004DD-83D6-490F-8C13-1D7113C388B6}" destId="{F67F770D-9EE3-448C-A8A4-D441C2B590E5}" srcOrd="17" destOrd="0" presId="urn:microsoft.com/office/officeart/2005/8/layout/hList7"/>
    <dgm:cxn modelId="{49984D9D-FCF4-423B-A68F-D56B759D228D}" type="presParOf" srcId="{474004DD-83D6-490F-8C13-1D7113C388B6}" destId="{DEE6476C-3C9B-4114-B5E6-B41D5B87BEDA}" srcOrd="18" destOrd="0" presId="urn:microsoft.com/office/officeart/2005/8/layout/hList7"/>
    <dgm:cxn modelId="{A7C0BC45-94A0-4472-BE9A-146783C8ED9D}" type="presParOf" srcId="{DEE6476C-3C9B-4114-B5E6-B41D5B87BEDA}" destId="{046C3189-9723-4D48-AB42-84F0840E98A7}" srcOrd="0" destOrd="0" presId="urn:microsoft.com/office/officeart/2005/8/layout/hList7"/>
    <dgm:cxn modelId="{F0794833-436C-4318-A147-A3D52A7C0E9C}" type="presParOf" srcId="{DEE6476C-3C9B-4114-B5E6-B41D5B87BEDA}" destId="{D27D4B50-EAD1-4E28-BB95-5202D94609AD}" srcOrd="1" destOrd="0" presId="urn:microsoft.com/office/officeart/2005/8/layout/hList7"/>
    <dgm:cxn modelId="{BDB11796-FF95-44AF-B1F0-EA6360747B0E}" type="presParOf" srcId="{DEE6476C-3C9B-4114-B5E6-B41D5B87BEDA}" destId="{7513BE1C-84BB-43A0-B14A-E852AFD3D884}" srcOrd="2" destOrd="0" presId="urn:microsoft.com/office/officeart/2005/8/layout/hList7"/>
    <dgm:cxn modelId="{D1FB12FD-85BD-4996-91D5-57AB2DAB9996}" type="presParOf" srcId="{DEE6476C-3C9B-4114-B5E6-B41D5B87BEDA}" destId="{A5E4E931-3070-4D12-BE4A-A7CFF054257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CC3293-75B5-8447-8170-C4E8934FB902}" type="doc">
      <dgm:prSet loTypeId="urn:microsoft.com/office/officeart/2005/8/layout/vList5" loCatId="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3FC61483-03E9-9C46-BEB5-8AAE3996B48C}">
      <dgm:prSet phldrT="[Text]"/>
      <dgm:spPr/>
      <dgm:t>
        <a:bodyPr/>
        <a:lstStyle/>
        <a:p>
          <a:r>
            <a:rPr lang="en-US" b="1"/>
            <a:t>Step 1</a:t>
          </a:r>
        </a:p>
      </dgm:t>
    </dgm:pt>
    <dgm:pt modelId="{8EEE3059-8DE1-0340-B525-F3518942002A}" type="parTrans" cxnId="{B2C0FF3C-3B62-654A-B597-738F537D31A8}">
      <dgm:prSet/>
      <dgm:spPr/>
      <dgm:t>
        <a:bodyPr/>
        <a:lstStyle/>
        <a:p>
          <a:endParaRPr lang="en-US"/>
        </a:p>
      </dgm:t>
    </dgm:pt>
    <dgm:pt modelId="{E8C02179-C4B3-ED41-A5F4-8DEF330CE7DC}" type="sibTrans" cxnId="{B2C0FF3C-3B62-654A-B597-738F537D31A8}">
      <dgm:prSet/>
      <dgm:spPr/>
      <dgm:t>
        <a:bodyPr/>
        <a:lstStyle/>
        <a:p>
          <a:endParaRPr lang="en-US"/>
        </a:p>
      </dgm:t>
    </dgm:pt>
    <dgm:pt modelId="{E4D3B94A-8DF6-214E-855A-DD218D022853}">
      <dgm:prSet phldrT="[Text]" custT="1"/>
      <dgm:spPr/>
      <dgm:t>
        <a:bodyPr/>
        <a:lstStyle/>
        <a:p>
          <a:pPr>
            <a:buNone/>
          </a:pPr>
          <a:r>
            <a:rPr lang="en-US" sz="1800"/>
            <a:t>Adjust the environment</a:t>
          </a:r>
        </a:p>
      </dgm:t>
    </dgm:pt>
    <dgm:pt modelId="{EF985BFB-FD27-1542-9D31-E6C7B24DA32A}" type="parTrans" cxnId="{22A30A45-2183-4947-B313-053705459174}">
      <dgm:prSet/>
      <dgm:spPr/>
      <dgm:t>
        <a:bodyPr/>
        <a:lstStyle/>
        <a:p>
          <a:endParaRPr lang="en-US"/>
        </a:p>
      </dgm:t>
    </dgm:pt>
    <dgm:pt modelId="{5F4837C0-6120-2941-BDFF-5D529D1B7BD8}" type="sibTrans" cxnId="{22A30A45-2183-4947-B313-053705459174}">
      <dgm:prSet/>
      <dgm:spPr/>
      <dgm:t>
        <a:bodyPr/>
        <a:lstStyle/>
        <a:p>
          <a:endParaRPr lang="en-US"/>
        </a:p>
      </dgm:t>
    </dgm:pt>
    <dgm:pt modelId="{FD03DBE7-97C0-7C45-AFEA-6283A164AB89}">
      <dgm:prSet phldrT="[Text]"/>
      <dgm:spPr/>
      <dgm:t>
        <a:bodyPr/>
        <a:lstStyle/>
        <a:p>
          <a:r>
            <a:rPr lang="en-US" b="1"/>
            <a:t>Step 2</a:t>
          </a:r>
        </a:p>
      </dgm:t>
    </dgm:pt>
    <dgm:pt modelId="{6AA451B0-E3C4-5845-82FC-A564E1EF34AA}" type="parTrans" cxnId="{5C6C3024-BE00-CB4A-9FB0-B8B2511AF335}">
      <dgm:prSet/>
      <dgm:spPr/>
      <dgm:t>
        <a:bodyPr/>
        <a:lstStyle/>
        <a:p>
          <a:endParaRPr lang="en-US"/>
        </a:p>
      </dgm:t>
    </dgm:pt>
    <dgm:pt modelId="{E9287F97-3365-F44C-B66E-DF6A7875D778}" type="sibTrans" cxnId="{5C6C3024-BE00-CB4A-9FB0-B8B2511AF335}">
      <dgm:prSet/>
      <dgm:spPr/>
      <dgm:t>
        <a:bodyPr/>
        <a:lstStyle/>
        <a:p>
          <a:endParaRPr lang="en-US"/>
        </a:p>
      </dgm:t>
    </dgm:pt>
    <dgm:pt modelId="{BA6CA146-0A06-C54E-9474-F0A51753E70B}">
      <dgm:prSet phldrT="[Text]" custT="1"/>
      <dgm:spPr/>
      <dgm:t>
        <a:bodyPr/>
        <a:lstStyle/>
        <a:p>
          <a:pPr>
            <a:buNone/>
          </a:pPr>
          <a:r>
            <a:rPr lang="en-US" sz="1800"/>
            <a:t>Provide opportunities for behavioral rehearsal</a:t>
          </a:r>
        </a:p>
      </dgm:t>
    </dgm:pt>
    <dgm:pt modelId="{7612BA5D-AB94-8841-8D67-0ABA23D1C524}" type="parTrans" cxnId="{D9AB9CEB-22E7-2E49-AAF3-877DD72916C4}">
      <dgm:prSet/>
      <dgm:spPr/>
      <dgm:t>
        <a:bodyPr/>
        <a:lstStyle/>
        <a:p>
          <a:endParaRPr lang="en-US"/>
        </a:p>
      </dgm:t>
    </dgm:pt>
    <dgm:pt modelId="{6F845805-A13D-8F4F-B01C-26A574E9DC48}" type="sibTrans" cxnId="{D9AB9CEB-22E7-2E49-AAF3-877DD72916C4}">
      <dgm:prSet/>
      <dgm:spPr/>
      <dgm:t>
        <a:bodyPr/>
        <a:lstStyle/>
        <a:p>
          <a:endParaRPr lang="en-US"/>
        </a:p>
      </dgm:t>
    </dgm:pt>
    <dgm:pt modelId="{69783FCA-AB72-9845-AC29-9FAA062BC0ED}">
      <dgm:prSet phldrT="[Text]"/>
      <dgm:spPr/>
      <dgm:t>
        <a:bodyPr/>
        <a:lstStyle/>
        <a:p>
          <a:r>
            <a:rPr lang="en-US" b="1"/>
            <a:t>Step 6</a:t>
          </a:r>
        </a:p>
      </dgm:t>
    </dgm:pt>
    <dgm:pt modelId="{EC683E2B-E94A-994C-BE61-E7F9E825C388}" type="parTrans" cxnId="{BDFEEB3C-9151-884C-B633-20A363BF5DD3}">
      <dgm:prSet/>
      <dgm:spPr/>
      <dgm:t>
        <a:bodyPr/>
        <a:lstStyle/>
        <a:p>
          <a:endParaRPr lang="en-US"/>
        </a:p>
      </dgm:t>
    </dgm:pt>
    <dgm:pt modelId="{035F97ED-3CE2-4844-85B9-0B5E9C1A4761}" type="sibTrans" cxnId="{BDFEEB3C-9151-884C-B633-20A363BF5DD3}">
      <dgm:prSet/>
      <dgm:spPr/>
      <dgm:t>
        <a:bodyPr/>
        <a:lstStyle/>
        <a:p>
          <a:endParaRPr lang="en-US"/>
        </a:p>
      </dgm:t>
    </dgm:pt>
    <dgm:pt modelId="{AFEE23D7-1CF1-FA40-88E7-FB8B637305F5}">
      <dgm:prSet phldrT="[Text]" custT="1"/>
      <dgm:spPr/>
      <dgm:t>
        <a:bodyPr/>
        <a:lstStyle/>
        <a:p>
          <a:pPr>
            <a:buNone/>
          </a:pPr>
          <a:r>
            <a:rPr lang="en-US" sz="1800"/>
            <a:t>Provide strong reinforcement to students engaging in expected behaviors</a:t>
          </a:r>
        </a:p>
      </dgm:t>
    </dgm:pt>
    <dgm:pt modelId="{7269A90C-3586-504C-A518-62CB70EBB890}" type="parTrans" cxnId="{C950D830-F0BF-E246-813B-104DA9DB4829}">
      <dgm:prSet/>
      <dgm:spPr/>
      <dgm:t>
        <a:bodyPr/>
        <a:lstStyle/>
        <a:p>
          <a:endParaRPr lang="en-US"/>
        </a:p>
      </dgm:t>
    </dgm:pt>
    <dgm:pt modelId="{73CD42CE-B862-8A46-BA4F-2D1FE8FA5E18}" type="sibTrans" cxnId="{C950D830-F0BF-E246-813B-104DA9DB4829}">
      <dgm:prSet/>
      <dgm:spPr/>
      <dgm:t>
        <a:bodyPr/>
        <a:lstStyle/>
        <a:p>
          <a:endParaRPr lang="en-US"/>
        </a:p>
      </dgm:t>
    </dgm:pt>
    <dgm:pt modelId="{5A25AB12-5FD6-DA44-96D1-1C4B7416D34B}">
      <dgm:prSet phldrT="[Text]"/>
      <dgm:spPr/>
      <dgm:t>
        <a:bodyPr/>
        <a:lstStyle/>
        <a:p>
          <a:r>
            <a:rPr lang="en-US" b="1"/>
            <a:t>Step 5</a:t>
          </a:r>
        </a:p>
      </dgm:t>
    </dgm:pt>
    <dgm:pt modelId="{B0BE75A0-34C9-014E-BED8-8D7BE4E14BB3}" type="sibTrans" cxnId="{AA4DF31C-7E60-1E4A-88CE-54107A83CB44}">
      <dgm:prSet/>
      <dgm:spPr/>
      <dgm:t>
        <a:bodyPr/>
        <a:lstStyle/>
        <a:p>
          <a:endParaRPr lang="en-US"/>
        </a:p>
      </dgm:t>
    </dgm:pt>
    <dgm:pt modelId="{4DC939E6-A7A6-764D-80B4-BF10F433A976}" type="parTrans" cxnId="{AA4DF31C-7E60-1E4A-88CE-54107A83CB44}">
      <dgm:prSet/>
      <dgm:spPr/>
      <dgm:t>
        <a:bodyPr/>
        <a:lstStyle/>
        <a:p>
          <a:endParaRPr lang="en-US"/>
        </a:p>
      </dgm:t>
    </dgm:pt>
    <dgm:pt modelId="{C2C67B2D-320A-C743-A900-2F52DD19C136}">
      <dgm:prSet phldrT="[Text]" custT="1"/>
      <dgm:spPr/>
      <dgm:t>
        <a:bodyPr/>
        <a:lstStyle/>
        <a:p>
          <a:pPr>
            <a:buNone/>
          </a:pPr>
          <a:r>
            <a:rPr lang="en-US" sz="1800"/>
            <a:t>Determine the expected behaviors</a:t>
          </a:r>
        </a:p>
      </dgm:t>
    </dgm:pt>
    <dgm:pt modelId="{2FE202C7-F117-324A-AB58-FC96C0F14E32}" type="sibTrans" cxnId="{3320510A-1D58-1B46-95D1-D53EFE5B5F52}">
      <dgm:prSet/>
      <dgm:spPr/>
      <dgm:t>
        <a:bodyPr/>
        <a:lstStyle/>
        <a:p>
          <a:endParaRPr lang="en-US"/>
        </a:p>
      </dgm:t>
    </dgm:pt>
    <dgm:pt modelId="{6842256F-3B21-9845-B2EF-02E032ADBFC3}" type="parTrans" cxnId="{3320510A-1D58-1B46-95D1-D53EFE5B5F52}">
      <dgm:prSet/>
      <dgm:spPr/>
      <dgm:t>
        <a:bodyPr/>
        <a:lstStyle/>
        <a:p>
          <a:endParaRPr lang="en-US"/>
        </a:p>
      </dgm:t>
    </dgm:pt>
    <dgm:pt modelId="{5C4AD44F-88C0-8148-8086-E6E47A761EBD}">
      <dgm:prSet phldrT="[Text]" custT="1"/>
      <dgm:spPr/>
      <dgm:t>
        <a:bodyPr/>
        <a:lstStyle/>
        <a:p>
          <a:pPr>
            <a:buNone/>
          </a:pPr>
          <a:r>
            <a:rPr lang="en-US" sz="1800"/>
            <a:t>Identify contexts and anticipated behaviors</a:t>
          </a:r>
        </a:p>
      </dgm:t>
    </dgm:pt>
    <dgm:pt modelId="{626B5D14-2BB6-8F46-A982-0F2D35489F23}" type="sibTrans" cxnId="{C0C7529A-234A-2042-90F3-DEDB8848AC2C}">
      <dgm:prSet/>
      <dgm:spPr/>
      <dgm:t>
        <a:bodyPr/>
        <a:lstStyle/>
        <a:p>
          <a:endParaRPr lang="en-US"/>
        </a:p>
      </dgm:t>
    </dgm:pt>
    <dgm:pt modelId="{CD50D85C-02B8-8740-9DC8-E5EB8257D1AC}" type="parTrans" cxnId="{C0C7529A-234A-2042-90F3-DEDB8848AC2C}">
      <dgm:prSet/>
      <dgm:spPr/>
      <dgm:t>
        <a:bodyPr/>
        <a:lstStyle/>
        <a:p>
          <a:endParaRPr lang="en-US"/>
        </a:p>
      </dgm:t>
    </dgm:pt>
    <dgm:pt modelId="{A1A86A7E-A830-AB47-800F-8F04C56D1027}">
      <dgm:prSet/>
      <dgm:spPr/>
      <dgm:t>
        <a:bodyPr/>
        <a:lstStyle/>
        <a:p>
          <a:r>
            <a:rPr lang="en-US" b="1"/>
            <a:t>Step 3</a:t>
          </a:r>
        </a:p>
      </dgm:t>
    </dgm:pt>
    <dgm:pt modelId="{85966272-428F-8A45-9F8A-4D991951A0EF}" type="parTrans" cxnId="{90CE7360-034B-2542-B81A-548615561683}">
      <dgm:prSet/>
      <dgm:spPr/>
      <dgm:t>
        <a:bodyPr/>
        <a:lstStyle/>
        <a:p>
          <a:endParaRPr lang="en-US"/>
        </a:p>
      </dgm:t>
    </dgm:pt>
    <dgm:pt modelId="{0B9BD539-B79D-1A49-9FF7-A02C53C23A4D}" type="sibTrans" cxnId="{90CE7360-034B-2542-B81A-548615561683}">
      <dgm:prSet/>
      <dgm:spPr/>
      <dgm:t>
        <a:bodyPr/>
        <a:lstStyle/>
        <a:p>
          <a:endParaRPr lang="en-US"/>
        </a:p>
      </dgm:t>
    </dgm:pt>
    <dgm:pt modelId="{627226DB-4699-2F49-8603-13434F8397B8}">
      <dgm:prSet/>
      <dgm:spPr/>
      <dgm:t>
        <a:bodyPr/>
        <a:lstStyle/>
        <a:p>
          <a:r>
            <a:rPr lang="en-US" b="1"/>
            <a:t>Step 4</a:t>
          </a:r>
        </a:p>
      </dgm:t>
    </dgm:pt>
    <dgm:pt modelId="{C51032C3-75B4-2F42-B707-6312E08285CC}" type="parTrans" cxnId="{93E46249-30AD-6E42-B2A2-BAA840DA9A50}">
      <dgm:prSet/>
      <dgm:spPr/>
      <dgm:t>
        <a:bodyPr/>
        <a:lstStyle/>
        <a:p>
          <a:endParaRPr lang="en-US"/>
        </a:p>
      </dgm:t>
    </dgm:pt>
    <dgm:pt modelId="{2E423BBB-306B-A74D-81EF-AC628B5EE25E}" type="sibTrans" cxnId="{93E46249-30AD-6E42-B2A2-BAA840DA9A50}">
      <dgm:prSet/>
      <dgm:spPr/>
      <dgm:t>
        <a:bodyPr/>
        <a:lstStyle/>
        <a:p>
          <a:endParaRPr lang="en-US"/>
        </a:p>
      </dgm:t>
    </dgm:pt>
    <dgm:pt modelId="{494984DB-49D7-DF4E-A50E-78102466841B}">
      <dgm:prSet phldrT="[Text]" custT="1"/>
      <dgm:spPr/>
      <dgm:t>
        <a:bodyPr/>
        <a:lstStyle/>
        <a:p>
          <a:pPr>
            <a:lnSpc>
              <a:spcPct val="100000"/>
            </a:lnSpc>
            <a:buNone/>
          </a:pPr>
          <a:r>
            <a:rPr lang="en-US" sz="1800" b="0"/>
            <a:t>Develop a prompting plan to remind students about the expected behavior</a:t>
          </a:r>
        </a:p>
      </dgm:t>
    </dgm:pt>
    <dgm:pt modelId="{14033E89-45E4-6541-80E9-0418C85F3621}" type="parTrans" cxnId="{6BCC16AA-1376-EB41-995D-E4D764AD8EF8}">
      <dgm:prSet/>
      <dgm:spPr/>
      <dgm:t>
        <a:bodyPr/>
        <a:lstStyle/>
        <a:p>
          <a:endParaRPr lang="en-US"/>
        </a:p>
      </dgm:t>
    </dgm:pt>
    <dgm:pt modelId="{1D48EB8E-617F-9944-8DB7-DA1D20B50E3B}" type="sibTrans" cxnId="{6BCC16AA-1376-EB41-995D-E4D764AD8EF8}">
      <dgm:prSet/>
      <dgm:spPr/>
      <dgm:t>
        <a:bodyPr/>
        <a:lstStyle/>
        <a:p>
          <a:endParaRPr lang="en-US"/>
        </a:p>
      </dgm:t>
    </dgm:pt>
    <dgm:pt modelId="{0BE268FB-26F8-4F43-93EE-F3E8AC20BE87}">
      <dgm:prSet/>
      <dgm:spPr/>
      <dgm:t>
        <a:bodyPr/>
        <a:lstStyle/>
        <a:p>
          <a:r>
            <a:rPr lang="en-US" b="1"/>
            <a:t>Step 7</a:t>
          </a:r>
        </a:p>
      </dgm:t>
    </dgm:pt>
    <dgm:pt modelId="{3F793EDF-F0A7-8F43-BC15-450A927E0D48}" type="parTrans" cxnId="{08462C80-56DB-D041-9346-039658D661D2}">
      <dgm:prSet/>
      <dgm:spPr/>
      <dgm:t>
        <a:bodyPr/>
        <a:lstStyle/>
        <a:p>
          <a:endParaRPr lang="en-US"/>
        </a:p>
      </dgm:t>
    </dgm:pt>
    <dgm:pt modelId="{BF307B3F-E9F3-2F40-AC1F-41E08DC9EC8B}" type="sibTrans" cxnId="{08462C80-56DB-D041-9346-039658D661D2}">
      <dgm:prSet/>
      <dgm:spPr/>
      <dgm:t>
        <a:bodyPr/>
        <a:lstStyle/>
        <a:p>
          <a:endParaRPr lang="en-US"/>
        </a:p>
      </dgm:t>
    </dgm:pt>
    <dgm:pt modelId="{B2BC7707-C9FF-0046-AB87-2A6B3236F75D}">
      <dgm:prSet custT="1"/>
      <dgm:spPr/>
      <dgm:t>
        <a:bodyPr anchor="ctr"/>
        <a:lstStyle/>
        <a:p>
          <a:pPr>
            <a:lnSpc>
              <a:spcPct val="100000"/>
            </a:lnSpc>
            <a:buFont typeface="Arial" panose="020B0604020202020204" pitchFamily="34" charset="0"/>
            <a:buNone/>
          </a:pPr>
          <a:r>
            <a:rPr lang="en-US" sz="1600"/>
            <a:t>Develop a monitoring plan to determine the effectiveness of the precorrection plan</a:t>
          </a:r>
        </a:p>
      </dgm:t>
    </dgm:pt>
    <dgm:pt modelId="{0D9B0857-9D72-6D4A-BFBB-3F332BF98D31}" type="parTrans" cxnId="{F8056EC9-784F-3E48-8ED8-DEE54E879407}">
      <dgm:prSet/>
      <dgm:spPr/>
      <dgm:t>
        <a:bodyPr/>
        <a:lstStyle/>
        <a:p>
          <a:endParaRPr lang="en-US"/>
        </a:p>
      </dgm:t>
    </dgm:pt>
    <dgm:pt modelId="{BCFED8FB-6DC3-0C46-9E4D-A3C7B9ABD6B6}" type="sibTrans" cxnId="{F8056EC9-784F-3E48-8ED8-DEE54E879407}">
      <dgm:prSet/>
      <dgm:spPr/>
      <dgm:t>
        <a:bodyPr/>
        <a:lstStyle/>
        <a:p>
          <a:endParaRPr lang="en-US"/>
        </a:p>
      </dgm:t>
    </dgm:pt>
    <dgm:pt modelId="{445EAD73-2398-5F4F-88D3-4AE52005FC58}">
      <dgm:prSet/>
      <dgm:spPr/>
      <dgm:t>
        <a:bodyPr/>
        <a:lstStyle/>
        <a:p>
          <a:r>
            <a:rPr lang="en-US" b="1"/>
            <a:t>Step 8</a:t>
          </a:r>
        </a:p>
      </dgm:t>
    </dgm:pt>
    <dgm:pt modelId="{F5B0ADD9-ABAC-1748-ACE1-E3E489BA6A04}" type="parTrans" cxnId="{71E1CA42-7A19-4C47-8843-2F4F5220A4DC}">
      <dgm:prSet/>
      <dgm:spPr/>
      <dgm:t>
        <a:bodyPr/>
        <a:lstStyle/>
        <a:p>
          <a:endParaRPr lang="en-US"/>
        </a:p>
      </dgm:t>
    </dgm:pt>
    <dgm:pt modelId="{6B934447-7C9A-5A45-B4A2-D10CF9088CAF}" type="sibTrans" cxnId="{71E1CA42-7A19-4C47-8843-2F4F5220A4DC}">
      <dgm:prSet/>
      <dgm:spPr/>
      <dgm:t>
        <a:bodyPr/>
        <a:lstStyle/>
        <a:p>
          <a:endParaRPr lang="en-US"/>
        </a:p>
      </dgm:t>
    </dgm:pt>
    <dgm:pt modelId="{405FCBD4-A865-F44E-B990-7BC0535D1EEA}">
      <dgm:prSet custT="1"/>
      <dgm:spPr/>
      <dgm:t>
        <a:bodyPr/>
        <a:lstStyle/>
        <a:p>
          <a:pPr>
            <a:buNone/>
          </a:pPr>
          <a:r>
            <a:rPr lang="en-US" sz="1800"/>
            <a:t>Offer students an opportunity to give feedback on this strategy</a:t>
          </a:r>
        </a:p>
      </dgm:t>
    </dgm:pt>
    <dgm:pt modelId="{211C184E-1B69-844F-A466-A776CA90EA81}" type="parTrans" cxnId="{79BC1DD4-C6AF-A44A-AFCC-2E3ABD8C18CD}">
      <dgm:prSet/>
      <dgm:spPr/>
      <dgm:t>
        <a:bodyPr/>
        <a:lstStyle/>
        <a:p>
          <a:endParaRPr lang="en-US"/>
        </a:p>
      </dgm:t>
    </dgm:pt>
    <dgm:pt modelId="{876B693E-3ACD-5F45-9889-10FD542FAA10}" type="sibTrans" cxnId="{79BC1DD4-C6AF-A44A-AFCC-2E3ABD8C18CD}">
      <dgm:prSet/>
      <dgm:spPr/>
      <dgm:t>
        <a:bodyPr/>
        <a:lstStyle/>
        <a:p>
          <a:endParaRPr lang="en-US"/>
        </a:p>
      </dgm:t>
    </dgm:pt>
    <dgm:pt modelId="{CF21C243-A4E2-2C4A-A564-D0CA0869E794}" type="pres">
      <dgm:prSet presAssocID="{7BCC3293-75B5-8447-8170-C4E8934FB902}" presName="Name0" presStyleCnt="0">
        <dgm:presLayoutVars>
          <dgm:dir/>
          <dgm:animLvl val="lvl"/>
          <dgm:resizeHandles val="exact"/>
        </dgm:presLayoutVars>
      </dgm:prSet>
      <dgm:spPr/>
    </dgm:pt>
    <dgm:pt modelId="{A89507BB-C90E-724D-8B35-E723957C33E6}" type="pres">
      <dgm:prSet presAssocID="{3FC61483-03E9-9C46-BEB5-8AAE3996B48C}" presName="linNode" presStyleCnt="0"/>
      <dgm:spPr/>
    </dgm:pt>
    <dgm:pt modelId="{625085D1-448E-654F-8CE2-E5FFBAB0CE65}" type="pres">
      <dgm:prSet presAssocID="{3FC61483-03E9-9C46-BEB5-8AAE3996B48C}" presName="parentText" presStyleLbl="node1" presStyleIdx="0" presStyleCnt="8" custScaleX="51399">
        <dgm:presLayoutVars>
          <dgm:chMax val="1"/>
          <dgm:bulletEnabled val="1"/>
        </dgm:presLayoutVars>
      </dgm:prSet>
      <dgm:spPr/>
    </dgm:pt>
    <dgm:pt modelId="{DD9E4A06-63C4-CF4F-B96C-059CF8F1AE13}" type="pres">
      <dgm:prSet presAssocID="{3FC61483-03E9-9C46-BEB5-8AAE3996B48C}" presName="descendantText" presStyleLbl="alignAccFollowNode1" presStyleIdx="0" presStyleCnt="8" custScaleX="127463">
        <dgm:presLayoutVars>
          <dgm:bulletEnabled val="1"/>
        </dgm:presLayoutVars>
      </dgm:prSet>
      <dgm:spPr/>
    </dgm:pt>
    <dgm:pt modelId="{39445EFA-992F-8244-8702-ACA21E7E6F8F}" type="pres">
      <dgm:prSet presAssocID="{E8C02179-C4B3-ED41-A5F4-8DEF330CE7DC}" presName="sp" presStyleCnt="0"/>
      <dgm:spPr/>
    </dgm:pt>
    <dgm:pt modelId="{CB241C4A-C606-3940-901C-57E495D1E4D6}" type="pres">
      <dgm:prSet presAssocID="{FD03DBE7-97C0-7C45-AFEA-6283A164AB89}" presName="linNode" presStyleCnt="0"/>
      <dgm:spPr/>
    </dgm:pt>
    <dgm:pt modelId="{4A12066A-74C5-264E-87C8-624216F15F86}" type="pres">
      <dgm:prSet presAssocID="{FD03DBE7-97C0-7C45-AFEA-6283A164AB89}" presName="parentText" presStyleLbl="node1" presStyleIdx="1" presStyleCnt="8" custScaleX="51399">
        <dgm:presLayoutVars>
          <dgm:chMax val="1"/>
          <dgm:bulletEnabled val="1"/>
        </dgm:presLayoutVars>
      </dgm:prSet>
      <dgm:spPr/>
    </dgm:pt>
    <dgm:pt modelId="{7DFD0E49-D476-CE41-8B3A-FE2B6EA1F0FE}" type="pres">
      <dgm:prSet presAssocID="{FD03DBE7-97C0-7C45-AFEA-6283A164AB89}" presName="descendantText" presStyleLbl="alignAccFollowNode1" presStyleIdx="1" presStyleCnt="8" custScaleX="127463">
        <dgm:presLayoutVars>
          <dgm:bulletEnabled val="1"/>
        </dgm:presLayoutVars>
      </dgm:prSet>
      <dgm:spPr/>
    </dgm:pt>
    <dgm:pt modelId="{E074F7BE-C49D-CF41-8D06-DB8DA1DC9436}" type="pres">
      <dgm:prSet presAssocID="{E9287F97-3365-F44C-B66E-DF6A7875D778}" presName="sp" presStyleCnt="0"/>
      <dgm:spPr/>
    </dgm:pt>
    <dgm:pt modelId="{B968C1AC-02E4-2E46-A88C-29561C2323A6}" type="pres">
      <dgm:prSet presAssocID="{A1A86A7E-A830-AB47-800F-8F04C56D1027}" presName="linNode" presStyleCnt="0"/>
      <dgm:spPr/>
    </dgm:pt>
    <dgm:pt modelId="{3A9A5A31-79B5-D640-8908-0D7826947CE4}" type="pres">
      <dgm:prSet presAssocID="{A1A86A7E-A830-AB47-800F-8F04C56D1027}" presName="parentText" presStyleLbl="node1" presStyleIdx="2" presStyleCnt="8" custScaleX="51399">
        <dgm:presLayoutVars>
          <dgm:chMax val="1"/>
          <dgm:bulletEnabled val="1"/>
        </dgm:presLayoutVars>
      </dgm:prSet>
      <dgm:spPr/>
    </dgm:pt>
    <dgm:pt modelId="{49F17047-6702-8949-98E8-D80A32F3B651}" type="pres">
      <dgm:prSet presAssocID="{A1A86A7E-A830-AB47-800F-8F04C56D1027}" presName="descendantText" presStyleLbl="alignAccFollowNode1" presStyleIdx="2" presStyleCnt="8" custScaleX="127463">
        <dgm:presLayoutVars>
          <dgm:bulletEnabled val="1"/>
        </dgm:presLayoutVars>
      </dgm:prSet>
      <dgm:spPr/>
    </dgm:pt>
    <dgm:pt modelId="{CF3DA70F-3E42-A346-8465-BC40C964FF0C}" type="pres">
      <dgm:prSet presAssocID="{0B9BD539-B79D-1A49-9FF7-A02C53C23A4D}" presName="sp" presStyleCnt="0"/>
      <dgm:spPr/>
    </dgm:pt>
    <dgm:pt modelId="{0D5D4FB0-9A0C-684B-9850-934116F66387}" type="pres">
      <dgm:prSet presAssocID="{627226DB-4699-2F49-8603-13434F8397B8}" presName="linNode" presStyleCnt="0"/>
      <dgm:spPr/>
    </dgm:pt>
    <dgm:pt modelId="{AED4D87D-B09C-E043-9275-302651E6F1C9}" type="pres">
      <dgm:prSet presAssocID="{627226DB-4699-2F49-8603-13434F8397B8}" presName="parentText" presStyleLbl="node1" presStyleIdx="3" presStyleCnt="8" custScaleX="51399">
        <dgm:presLayoutVars>
          <dgm:chMax val="1"/>
          <dgm:bulletEnabled val="1"/>
        </dgm:presLayoutVars>
      </dgm:prSet>
      <dgm:spPr/>
    </dgm:pt>
    <dgm:pt modelId="{C322E904-D825-2C41-89B2-1884A1A5A992}" type="pres">
      <dgm:prSet presAssocID="{627226DB-4699-2F49-8603-13434F8397B8}" presName="descendantText" presStyleLbl="alignAccFollowNode1" presStyleIdx="3" presStyleCnt="8" custScaleX="127463">
        <dgm:presLayoutVars>
          <dgm:bulletEnabled val="1"/>
        </dgm:presLayoutVars>
      </dgm:prSet>
      <dgm:spPr/>
    </dgm:pt>
    <dgm:pt modelId="{A95A1610-E8E7-EA40-9888-D1E0CC74AE5A}" type="pres">
      <dgm:prSet presAssocID="{2E423BBB-306B-A74D-81EF-AC628B5EE25E}" presName="sp" presStyleCnt="0"/>
      <dgm:spPr/>
    </dgm:pt>
    <dgm:pt modelId="{188C2719-4757-DF4E-A542-12CC41DA7158}" type="pres">
      <dgm:prSet presAssocID="{5A25AB12-5FD6-DA44-96D1-1C4B7416D34B}" presName="linNode" presStyleCnt="0"/>
      <dgm:spPr/>
    </dgm:pt>
    <dgm:pt modelId="{56B72825-C125-7340-9771-C7FDB1DF22FE}" type="pres">
      <dgm:prSet presAssocID="{5A25AB12-5FD6-DA44-96D1-1C4B7416D34B}" presName="parentText" presStyleLbl="node1" presStyleIdx="4" presStyleCnt="8" custScaleX="51399">
        <dgm:presLayoutVars>
          <dgm:chMax val="1"/>
          <dgm:bulletEnabled val="1"/>
        </dgm:presLayoutVars>
      </dgm:prSet>
      <dgm:spPr/>
    </dgm:pt>
    <dgm:pt modelId="{E0057FF1-9E32-D340-BFDA-10D61D2586BE}" type="pres">
      <dgm:prSet presAssocID="{5A25AB12-5FD6-DA44-96D1-1C4B7416D34B}" presName="descendantText" presStyleLbl="alignAccFollowNode1" presStyleIdx="4" presStyleCnt="8" custScaleX="127463">
        <dgm:presLayoutVars>
          <dgm:bulletEnabled val="1"/>
        </dgm:presLayoutVars>
      </dgm:prSet>
      <dgm:spPr/>
    </dgm:pt>
    <dgm:pt modelId="{02B4A48D-7A75-1A4C-AA25-5D64D8532600}" type="pres">
      <dgm:prSet presAssocID="{B0BE75A0-34C9-014E-BED8-8D7BE4E14BB3}" presName="sp" presStyleCnt="0"/>
      <dgm:spPr/>
    </dgm:pt>
    <dgm:pt modelId="{52930A6E-0A67-6E4A-B334-7AD450600C09}" type="pres">
      <dgm:prSet presAssocID="{69783FCA-AB72-9845-AC29-9FAA062BC0ED}" presName="linNode" presStyleCnt="0"/>
      <dgm:spPr/>
    </dgm:pt>
    <dgm:pt modelId="{D363A255-AAEC-CD41-98F0-C3938A0F1A3A}" type="pres">
      <dgm:prSet presAssocID="{69783FCA-AB72-9845-AC29-9FAA062BC0ED}" presName="parentText" presStyleLbl="node1" presStyleIdx="5" presStyleCnt="8" custScaleX="51399" custScaleY="119871">
        <dgm:presLayoutVars>
          <dgm:chMax val="1"/>
          <dgm:bulletEnabled val="1"/>
        </dgm:presLayoutVars>
      </dgm:prSet>
      <dgm:spPr/>
    </dgm:pt>
    <dgm:pt modelId="{089EC3FA-8672-9D47-B6AA-034981C605BF}" type="pres">
      <dgm:prSet presAssocID="{69783FCA-AB72-9845-AC29-9FAA062BC0ED}" presName="descendantText" presStyleLbl="alignAccFollowNode1" presStyleIdx="5" presStyleCnt="8" custScaleX="127463" custScaleY="129374">
        <dgm:presLayoutVars>
          <dgm:bulletEnabled val="1"/>
        </dgm:presLayoutVars>
      </dgm:prSet>
      <dgm:spPr/>
    </dgm:pt>
    <dgm:pt modelId="{C906C73D-6EAC-B34B-8A71-CA3BA1162B6F}" type="pres">
      <dgm:prSet presAssocID="{035F97ED-3CE2-4844-85B9-0B5E9C1A4761}" presName="sp" presStyleCnt="0"/>
      <dgm:spPr/>
    </dgm:pt>
    <dgm:pt modelId="{B6B7C420-E900-FC40-837C-9CF361C92AF5}" type="pres">
      <dgm:prSet presAssocID="{0BE268FB-26F8-4F43-93EE-F3E8AC20BE87}" presName="linNode" presStyleCnt="0"/>
      <dgm:spPr/>
    </dgm:pt>
    <dgm:pt modelId="{8A2CD125-C0BD-F24C-A72A-A09538E85B90}" type="pres">
      <dgm:prSet presAssocID="{0BE268FB-26F8-4F43-93EE-F3E8AC20BE87}" presName="parentText" presStyleLbl="node1" presStyleIdx="6" presStyleCnt="8" custScaleX="179739">
        <dgm:presLayoutVars>
          <dgm:chMax val="1"/>
          <dgm:bulletEnabled val="1"/>
        </dgm:presLayoutVars>
      </dgm:prSet>
      <dgm:spPr/>
    </dgm:pt>
    <dgm:pt modelId="{6885754B-C5A9-4748-9D2F-7D53F7D43937}" type="pres">
      <dgm:prSet presAssocID="{0BE268FB-26F8-4F43-93EE-F3E8AC20BE87}" presName="descendantText" presStyleLbl="alignAccFollowNode1" presStyleIdx="6" presStyleCnt="8" custScaleX="447464">
        <dgm:presLayoutVars>
          <dgm:bulletEnabled val="1"/>
        </dgm:presLayoutVars>
      </dgm:prSet>
      <dgm:spPr/>
    </dgm:pt>
    <dgm:pt modelId="{1F5B1F1E-58BC-374E-9526-38AB091754F5}" type="pres">
      <dgm:prSet presAssocID="{BF307B3F-E9F3-2F40-AC1F-41E08DC9EC8B}" presName="sp" presStyleCnt="0"/>
      <dgm:spPr/>
    </dgm:pt>
    <dgm:pt modelId="{72537EA9-732F-C542-A90F-C26F1DAFB59D}" type="pres">
      <dgm:prSet presAssocID="{445EAD73-2398-5F4F-88D3-4AE52005FC58}" presName="linNode" presStyleCnt="0"/>
      <dgm:spPr/>
    </dgm:pt>
    <dgm:pt modelId="{3F01EF4C-F68A-DD49-BCFE-E3233FC45580}" type="pres">
      <dgm:prSet presAssocID="{445EAD73-2398-5F4F-88D3-4AE52005FC58}" presName="parentText" presStyleLbl="node1" presStyleIdx="7" presStyleCnt="8" custScaleX="122967">
        <dgm:presLayoutVars>
          <dgm:chMax val="1"/>
          <dgm:bulletEnabled val="1"/>
        </dgm:presLayoutVars>
      </dgm:prSet>
      <dgm:spPr/>
    </dgm:pt>
    <dgm:pt modelId="{EE1AD7AC-C757-8449-A388-6194E2A1A2E0}" type="pres">
      <dgm:prSet presAssocID="{445EAD73-2398-5F4F-88D3-4AE52005FC58}" presName="descendantText" presStyleLbl="alignAccFollowNode1" presStyleIdx="7" presStyleCnt="8" custScaleX="302858">
        <dgm:presLayoutVars>
          <dgm:bulletEnabled val="1"/>
        </dgm:presLayoutVars>
      </dgm:prSet>
      <dgm:spPr/>
    </dgm:pt>
  </dgm:ptLst>
  <dgm:cxnLst>
    <dgm:cxn modelId="{DC999102-D924-CE4A-82C4-9D493CA6CE13}" type="presOf" srcId="{BA6CA146-0A06-C54E-9474-F0A51753E70B}" destId="{C322E904-D825-2C41-89B2-1884A1A5A992}" srcOrd="0" destOrd="0" presId="urn:microsoft.com/office/officeart/2005/8/layout/vList5"/>
    <dgm:cxn modelId="{3320510A-1D58-1B46-95D1-D53EFE5B5F52}" srcId="{FD03DBE7-97C0-7C45-AFEA-6283A164AB89}" destId="{C2C67B2D-320A-C743-A900-2F52DD19C136}" srcOrd="0" destOrd="0" parTransId="{6842256F-3B21-9845-B2EF-02E032ADBFC3}" sibTransId="{2FE202C7-F117-324A-AB58-FC96C0F14E32}"/>
    <dgm:cxn modelId="{8F8F050C-DE57-0149-9FFB-2B155BB4D2E8}" type="presOf" srcId="{A1A86A7E-A830-AB47-800F-8F04C56D1027}" destId="{3A9A5A31-79B5-D640-8908-0D7826947CE4}" srcOrd="0" destOrd="0" presId="urn:microsoft.com/office/officeart/2005/8/layout/vList5"/>
    <dgm:cxn modelId="{2B27A416-EFFF-BA47-A9F7-60C4B2CC6E18}" type="presOf" srcId="{5C4AD44F-88C0-8148-8086-E6E47A761EBD}" destId="{DD9E4A06-63C4-CF4F-B96C-059CF8F1AE13}" srcOrd="0" destOrd="0" presId="urn:microsoft.com/office/officeart/2005/8/layout/vList5"/>
    <dgm:cxn modelId="{AA4DF31C-7E60-1E4A-88CE-54107A83CB44}" srcId="{7BCC3293-75B5-8447-8170-C4E8934FB902}" destId="{5A25AB12-5FD6-DA44-96D1-1C4B7416D34B}" srcOrd="4" destOrd="0" parTransId="{4DC939E6-A7A6-764D-80B4-BF10F433A976}" sibTransId="{B0BE75A0-34C9-014E-BED8-8D7BE4E14BB3}"/>
    <dgm:cxn modelId="{5C6C3024-BE00-CB4A-9FB0-B8B2511AF335}" srcId="{7BCC3293-75B5-8447-8170-C4E8934FB902}" destId="{FD03DBE7-97C0-7C45-AFEA-6283A164AB89}" srcOrd="1" destOrd="0" parTransId="{6AA451B0-E3C4-5845-82FC-A564E1EF34AA}" sibTransId="{E9287F97-3365-F44C-B66E-DF6A7875D778}"/>
    <dgm:cxn modelId="{72D2EB25-D677-114C-9735-2AF479E53BC1}" type="presOf" srcId="{AFEE23D7-1CF1-FA40-88E7-FB8B637305F5}" destId="{E0057FF1-9E32-D340-BFDA-10D61D2586BE}" srcOrd="0" destOrd="0" presId="urn:microsoft.com/office/officeart/2005/8/layout/vList5"/>
    <dgm:cxn modelId="{C950D830-F0BF-E246-813B-104DA9DB4829}" srcId="{5A25AB12-5FD6-DA44-96D1-1C4B7416D34B}" destId="{AFEE23D7-1CF1-FA40-88E7-FB8B637305F5}" srcOrd="0" destOrd="0" parTransId="{7269A90C-3586-504C-A518-62CB70EBB890}" sibTransId="{73CD42CE-B862-8A46-BA4F-2D1FE8FA5E18}"/>
    <dgm:cxn modelId="{BDFEEB3C-9151-884C-B633-20A363BF5DD3}" srcId="{7BCC3293-75B5-8447-8170-C4E8934FB902}" destId="{69783FCA-AB72-9845-AC29-9FAA062BC0ED}" srcOrd="5" destOrd="0" parTransId="{EC683E2B-E94A-994C-BE61-E7F9E825C388}" sibTransId="{035F97ED-3CE2-4844-85B9-0B5E9C1A4761}"/>
    <dgm:cxn modelId="{B2C0FF3C-3B62-654A-B597-738F537D31A8}" srcId="{7BCC3293-75B5-8447-8170-C4E8934FB902}" destId="{3FC61483-03E9-9C46-BEB5-8AAE3996B48C}" srcOrd="0" destOrd="0" parTransId="{8EEE3059-8DE1-0340-B525-F3518942002A}" sibTransId="{E8C02179-C4B3-ED41-A5F4-8DEF330CE7DC}"/>
    <dgm:cxn modelId="{90CE7360-034B-2542-B81A-548615561683}" srcId="{7BCC3293-75B5-8447-8170-C4E8934FB902}" destId="{A1A86A7E-A830-AB47-800F-8F04C56D1027}" srcOrd="2" destOrd="0" parTransId="{85966272-428F-8A45-9F8A-4D991951A0EF}" sibTransId="{0B9BD539-B79D-1A49-9FF7-A02C53C23A4D}"/>
    <dgm:cxn modelId="{71E1CA42-7A19-4C47-8843-2F4F5220A4DC}" srcId="{7BCC3293-75B5-8447-8170-C4E8934FB902}" destId="{445EAD73-2398-5F4F-88D3-4AE52005FC58}" srcOrd="7" destOrd="0" parTransId="{F5B0ADD9-ABAC-1748-ACE1-E3E489BA6A04}" sibTransId="{6B934447-7C9A-5A45-B4A2-D10CF9088CAF}"/>
    <dgm:cxn modelId="{22A30A45-2183-4947-B313-053705459174}" srcId="{A1A86A7E-A830-AB47-800F-8F04C56D1027}" destId="{E4D3B94A-8DF6-214E-855A-DD218D022853}" srcOrd="0" destOrd="0" parTransId="{EF985BFB-FD27-1542-9D31-E6C7B24DA32A}" sibTransId="{5F4837C0-6120-2941-BDFF-5D529D1B7BD8}"/>
    <dgm:cxn modelId="{9D7C8A68-5429-BC4D-B2CE-E697F1A1510F}" type="presOf" srcId="{0BE268FB-26F8-4F43-93EE-F3E8AC20BE87}" destId="{8A2CD125-C0BD-F24C-A72A-A09538E85B90}" srcOrd="0" destOrd="0" presId="urn:microsoft.com/office/officeart/2005/8/layout/vList5"/>
    <dgm:cxn modelId="{93E46249-30AD-6E42-B2A2-BAA840DA9A50}" srcId="{7BCC3293-75B5-8447-8170-C4E8934FB902}" destId="{627226DB-4699-2F49-8603-13434F8397B8}" srcOrd="3" destOrd="0" parTransId="{C51032C3-75B4-2F42-B707-6312E08285CC}" sibTransId="{2E423BBB-306B-A74D-81EF-AC628B5EE25E}"/>
    <dgm:cxn modelId="{520B7169-6590-F14C-9088-EB20981728FB}" type="presOf" srcId="{69783FCA-AB72-9845-AC29-9FAA062BC0ED}" destId="{D363A255-AAEC-CD41-98F0-C3938A0F1A3A}" srcOrd="0" destOrd="0" presId="urn:microsoft.com/office/officeart/2005/8/layout/vList5"/>
    <dgm:cxn modelId="{3DF2716C-B145-E246-8B99-A4EDF996778A}" type="presOf" srcId="{3FC61483-03E9-9C46-BEB5-8AAE3996B48C}" destId="{625085D1-448E-654F-8CE2-E5FFBAB0CE65}" srcOrd="0" destOrd="0" presId="urn:microsoft.com/office/officeart/2005/8/layout/vList5"/>
    <dgm:cxn modelId="{88986452-8AD6-214D-9B04-24BDE89FCDA1}" type="presOf" srcId="{C2C67B2D-320A-C743-A900-2F52DD19C136}" destId="{7DFD0E49-D476-CE41-8B3A-FE2B6EA1F0FE}" srcOrd="0" destOrd="0" presId="urn:microsoft.com/office/officeart/2005/8/layout/vList5"/>
    <dgm:cxn modelId="{30567B77-D41B-5442-B87F-B58825EBF151}" type="presOf" srcId="{B2BC7707-C9FF-0046-AB87-2A6B3236F75D}" destId="{6885754B-C5A9-4748-9D2F-7D53F7D43937}" srcOrd="0" destOrd="0" presId="urn:microsoft.com/office/officeart/2005/8/layout/vList5"/>
    <dgm:cxn modelId="{9003B77E-D5DC-014A-AA85-003FE2EDC918}" type="presOf" srcId="{5A25AB12-5FD6-DA44-96D1-1C4B7416D34B}" destId="{56B72825-C125-7340-9771-C7FDB1DF22FE}" srcOrd="0" destOrd="0" presId="urn:microsoft.com/office/officeart/2005/8/layout/vList5"/>
    <dgm:cxn modelId="{08462C80-56DB-D041-9346-039658D661D2}" srcId="{7BCC3293-75B5-8447-8170-C4E8934FB902}" destId="{0BE268FB-26F8-4F43-93EE-F3E8AC20BE87}" srcOrd="6" destOrd="0" parTransId="{3F793EDF-F0A7-8F43-BC15-450A927E0D48}" sibTransId="{BF307B3F-E9F3-2F40-AC1F-41E08DC9EC8B}"/>
    <dgm:cxn modelId="{C0C7529A-234A-2042-90F3-DEDB8848AC2C}" srcId="{3FC61483-03E9-9C46-BEB5-8AAE3996B48C}" destId="{5C4AD44F-88C0-8148-8086-E6E47A761EBD}" srcOrd="0" destOrd="0" parTransId="{CD50D85C-02B8-8740-9DC8-E5EB8257D1AC}" sibTransId="{626B5D14-2BB6-8F46-A982-0F2D35489F23}"/>
    <dgm:cxn modelId="{6BCC16AA-1376-EB41-995D-E4D764AD8EF8}" srcId="{69783FCA-AB72-9845-AC29-9FAA062BC0ED}" destId="{494984DB-49D7-DF4E-A50E-78102466841B}" srcOrd="0" destOrd="0" parTransId="{14033E89-45E4-6541-80E9-0418C85F3621}" sibTransId="{1D48EB8E-617F-9944-8DB7-DA1D20B50E3B}"/>
    <dgm:cxn modelId="{35BDB7B5-21B9-B544-9BDB-90FB012AD68B}" type="presOf" srcId="{7BCC3293-75B5-8447-8170-C4E8934FB902}" destId="{CF21C243-A4E2-2C4A-A564-D0CA0869E794}" srcOrd="0" destOrd="0" presId="urn:microsoft.com/office/officeart/2005/8/layout/vList5"/>
    <dgm:cxn modelId="{B2E94DB9-A7D6-9F49-99FE-7357783CAFD8}" type="presOf" srcId="{405FCBD4-A865-F44E-B990-7BC0535D1EEA}" destId="{EE1AD7AC-C757-8449-A388-6194E2A1A2E0}" srcOrd="0" destOrd="0" presId="urn:microsoft.com/office/officeart/2005/8/layout/vList5"/>
    <dgm:cxn modelId="{E8166BBB-6F4C-AE4C-8BF7-4D796D82FAA9}" type="presOf" srcId="{627226DB-4699-2F49-8603-13434F8397B8}" destId="{AED4D87D-B09C-E043-9275-302651E6F1C9}" srcOrd="0" destOrd="0" presId="urn:microsoft.com/office/officeart/2005/8/layout/vList5"/>
    <dgm:cxn modelId="{A65418C4-8229-2F4B-ADCE-062E6FB3C39F}" type="presOf" srcId="{494984DB-49D7-DF4E-A50E-78102466841B}" destId="{089EC3FA-8672-9D47-B6AA-034981C605BF}" srcOrd="0" destOrd="0" presId="urn:microsoft.com/office/officeart/2005/8/layout/vList5"/>
    <dgm:cxn modelId="{F8056EC9-784F-3E48-8ED8-DEE54E879407}" srcId="{0BE268FB-26F8-4F43-93EE-F3E8AC20BE87}" destId="{B2BC7707-C9FF-0046-AB87-2A6B3236F75D}" srcOrd="0" destOrd="0" parTransId="{0D9B0857-9D72-6D4A-BFBB-3F332BF98D31}" sibTransId="{BCFED8FB-6DC3-0C46-9E4D-A3C7B9ABD6B6}"/>
    <dgm:cxn modelId="{8A18CDCB-9C27-1546-8E7C-3F2D91EFF1AE}" type="presOf" srcId="{E4D3B94A-8DF6-214E-855A-DD218D022853}" destId="{49F17047-6702-8949-98E8-D80A32F3B651}" srcOrd="0" destOrd="0" presId="urn:microsoft.com/office/officeart/2005/8/layout/vList5"/>
    <dgm:cxn modelId="{79BC1DD4-C6AF-A44A-AFCC-2E3ABD8C18CD}" srcId="{445EAD73-2398-5F4F-88D3-4AE52005FC58}" destId="{405FCBD4-A865-F44E-B990-7BC0535D1EEA}" srcOrd="0" destOrd="0" parTransId="{211C184E-1B69-844F-A466-A776CA90EA81}" sibTransId="{876B693E-3ACD-5F45-9889-10FD542FAA10}"/>
    <dgm:cxn modelId="{E437C8D8-95E7-444C-AFE6-D44C51487CBB}" type="presOf" srcId="{FD03DBE7-97C0-7C45-AFEA-6283A164AB89}" destId="{4A12066A-74C5-264E-87C8-624216F15F86}" srcOrd="0" destOrd="0" presId="urn:microsoft.com/office/officeart/2005/8/layout/vList5"/>
    <dgm:cxn modelId="{D9AB9CEB-22E7-2E49-AAF3-877DD72916C4}" srcId="{627226DB-4699-2F49-8603-13434F8397B8}" destId="{BA6CA146-0A06-C54E-9474-F0A51753E70B}" srcOrd="0" destOrd="0" parTransId="{7612BA5D-AB94-8841-8D67-0ABA23D1C524}" sibTransId="{6F845805-A13D-8F4F-B01C-26A574E9DC48}"/>
    <dgm:cxn modelId="{BCC5A9F9-B503-8D41-AEE4-3A09B48790A8}" type="presOf" srcId="{445EAD73-2398-5F4F-88D3-4AE52005FC58}" destId="{3F01EF4C-F68A-DD49-BCFE-E3233FC45580}" srcOrd="0" destOrd="0" presId="urn:microsoft.com/office/officeart/2005/8/layout/vList5"/>
    <dgm:cxn modelId="{8305E0B5-04A9-A84A-89DC-E0B07207A49C}" type="presParOf" srcId="{CF21C243-A4E2-2C4A-A564-D0CA0869E794}" destId="{A89507BB-C90E-724D-8B35-E723957C33E6}" srcOrd="0" destOrd="0" presId="urn:microsoft.com/office/officeart/2005/8/layout/vList5"/>
    <dgm:cxn modelId="{2B155E48-902B-EC47-8820-F1BF43448D88}" type="presParOf" srcId="{A89507BB-C90E-724D-8B35-E723957C33E6}" destId="{625085D1-448E-654F-8CE2-E5FFBAB0CE65}" srcOrd="0" destOrd="0" presId="urn:microsoft.com/office/officeart/2005/8/layout/vList5"/>
    <dgm:cxn modelId="{5F717BDB-E387-6D43-AF22-16CAB9772E00}" type="presParOf" srcId="{A89507BB-C90E-724D-8B35-E723957C33E6}" destId="{DD9E4A06-63C4-CF4F-B96C-059CF8F1AE13}" srcOrd="1" destOrd="0" presId="urn:microsoft.com/office/officeart/2005/8/layout/vList5"/>
    <dgm:cxn modelId="{908C2A08-0913-B44A-9E3B-386CBE3F5B05}" type="presParOf" srcId="{CF21C243-A4E2-2C4A-A564-D0CA0869E794}" destId="{39445EFA-992F-8244-8702-ACA21E7E6F8F}" srcOrd="1" destOrd="0" presId="urn:microsoft.com/office/officeart/2005/8/layout/vList5"/>
    <dgm:cxn modelId="{D0A7FF1F-2BA3-D649-8C7D-EDE44F5E35D5}" type="presParOf" srcId="{CF21C243-A4E2-2C4A-A564-D0CA0869E794}" destId="{CB241C4A-C606-3940-901C-57E495D1E4D6}" srcOrd="2" destOrd="0" presId="urn:microsoft.com/office/officeart/2005/8/layout/vList5"/>
    <dgm:cxn modelId="{1665DA4E-228C-D74D-B309-C93A3AE6C675}" type="presParOf" srcId="{CB241C4A-C606-3940-901C-57E495D1E4D6}" destId="{4A12066A-74C5-264E-87C8-624216F15F86}" srcOrd="0" destOrd="0" presId="urn:microsoft.com/office/officeart/2005/8/layout/vList5"/>
    <dgm:cxn modelId="{52A64013-7171-6D4D-B0B8-10492E4B370C}" type="presParOf" srcId="{CB241C4A-C606-3940-901C-57E495D1E4D6}" destId="{7DFD0E49-D476-CE41-8B3A-FE2B6EA1F0FE}" srcOrd="1" destOrd="0" presId="urn:microsoft.com/office/officeart/2005/8/layout/vList5"/>
    <dgm:cxn modelId="{9E91F5C9-F316-9044-A429-8D58D6C85AA8}" type="presParOf" srcId="{CF21C243-A4E2-2C4A-A564-D0CA0869E794}" destId="{E074F7BE-C49D-CF41-8D06-DB8DA1DC9436}" srcOrd="3" destOrd="0" presId="urn:microsoft.com/office/officeart/2005/8/layout/vList5"/>
    <dgm:cxn modelId="{69FEBE34-F6F6-F24C-8649-A94A822FDC8D}" type="presParOf" srcId="{CF21C243-A4E2-2C4A-A564-D0CA0869E794}" destId="{B968C1AC-02E4-2E46-A88C-29561C2323A6}" srcOrd="4" destOrd="0" presId="urn:microsoft.com/office/officeart/2005/8/layout/vList5"/>
    <dgm:cxn modelId="{242B6958-8C9C-294E-BA54-BAFEE9481435}" type="presParOf" srcId="{B968C1AC-02E4-2E46-A88C-29561C2323A6}" destId="{3A9A5A31-79B5-D640-8908-0D7826947CE4}" srcOrd="0" destOrd="0" presId="urn:microsoft.com/office/officeart/2005/8/layout/vList5"/>
    <dgm:cxn modelId="{383E3DDC-E444-3348-96FE-B0970C471CD8}" type="presParOf" srcId="{B968C1AC-02E4-2E46-A88C-29561C2323A6}" destId="{49F17047-6702-8949-98E8-D80A32F3B651}" srcOrd="1" destOrd="0" presId="urn:microsoft.com/office/officeart/2005/8/layout/vList5"/>
    <dgm:cxn modelId="{AD42ABBA-0FF8-BA48-84B5-759BA074A60D}" type="presParOf" srcId="{CF21C243-A4E2-2C4A-A564-D0CA0869E794}" destId="{CF3DA70F-3E42-A346-8465-BC40C964FF0C}" srcOrd="5" destOrd="0" presId="urn:microsoft.com/office/officeart/2005/8/layout/vList5"/>
    <dgm:cxn modelId="{94659B5E-1B88-5647-9004-272A0F21EF91}" type="presParOf" srcId="{CF21C243-A4E2-2C4A-A564-D0CA0869E794}" destId="{0D5D4FB0-9A0C-684B-9850-934116F66387}" srcOrd="6" destOrd="0" presId="urn:microsoft.com/office/officeart/2005/8/layout/vList5"/>
    <dgm:cxn modelId="{2962D89E-8771-BD4C-8721-7EF8513D0675}" type="presParOf" srcId="{0D5D4FB0-9A0C-684B-9850-934116F66387}" destId="{AED4D87D-B09C-E043-9275-302651E6F1C9}" srcOrd="0" destOrd="0" presId="urn:microsoft.com/office/officeart/2005/8/layout/vList5"/>
    <dgm:cxn modelId="{EBED929E-191C-804E-A0A9-0582521DB0B6}" type="presParOf" srcId="{0D5D4FB0-9A0C-684B-9850-934116F66387}" destId="{C322E904-D825-2C41-89B2-1884A1A5A992}" srcOrd="1" destOrd="0" presId="urn:microsoft.com/office/officeart/2005/8/layout/vList5"/>
    <dgm:cxn modelId="{9EBAB34C-9DED-314D-AADA-457B1B3B0CBD}" type="presParOf" srcId="{CF21C243-A4E2-2C4A-A564-D0CA0869E794}" destId="{A95A1610-E8E7-EA40-9888-D1E0CC74AE5A}" srcOrd="7" destOrd="0" presId="urn:microsoft.com/office/officeart/2005/8/layout/vList5"/>
    <dgm:cxn modelId="{A2D2C185-9B3F-0342-8A76-F109BB3C192A}" type="presParOf" srcId="{CF21C243-A4E2-2C4A-A564-D0CA0869E794}" destId="{188C2719-4757-DF4E-A542-12CC41DA7158}" srcOrd="8" destOrd="0" presId="urn:microsoft.com/office/officeart/2005/8/layout/vList5"/>
    <dgm:cxn modelId="{C47D3F39-DB97-4C48-A293-B5133F045FBA}" type="presParOf" srcId="{188C2719-4757-DF4E-A542-12CC41DA7158}" destId="{56B72825-C125-7340-9771-C7FDB1DF22FE}" srcOrd="0" destOrd="0" presId="urn:microsoft.com/office/officeart/2005/8/layout/vList5"/>
    <dgm:cxn modelId="{5B52B327-00B6-604E-839E-A78499257B10}" type="presParOf" srcId="{188C2719-4757-DF4E-A542-12CC41DA7158}" destId="{E0057FF1-9E32-D340-BFDA-10D61D2586BE}" srcOrd="1" destOrd="0" presId="urn:microsoft.com/office/officeart/2005/8/layout/vList5"/>
    <dgm:cxn modelId="{C5CCDFF5-048F-A542-B9DB-6A0D011B5709}" type="presParOf" srcId="{CF21C243-A4E2-2C4A-A564-D0CA0869E794}" destId="{02B4A48D-7A75-1A4C-AA25-5D64D8532600}" srcOrd="9" destOrd="0" presId="urn:microsoft.com/office/officeart/2005/8/layout/vList5"/>
    <dgm:cxn modelId="{ECBAFA9D-67E0-864C-BC98-79B7AA3AFF85}" type="presParOf" srcId="{CF21C243-A4E2-2C4A-A564-D0CA0869E794}" destId="{52930A6E-0A67-6E4A-B334-7AD450600C09}" srcOrd="10" destOrd="0" presId="urn:microsoft.com/office/officeart/2005/8/layout/vList5"/>
    <dgm:cxn modelId="{D40186FB-51E7-A54D-A78C-4D6982AF9E65}" type="presParOf" srcId="{52930A6E-0A67-6E4A-B334-7AD450600C09}" destId="{D363A255-AAEC-CD41-98F0-C3938A0F1A3A}" srcOrd="0" destOrd="0" presId="urn:microsoft.com/office/officeart/2005/8/layout/vList5"/>
    <dgm:cxn modelId="{7A7A86C4-4781-CA46-805B-F135173895EC}" type="presParOf" srcId="{52930A6E-0A67-6E4A-B334-7AD450600C09}" destId="{089EC3FA-8672-9D47-B6AA-034981C605BF}" srcOrd="1" destOrd="0" presId="urn:microsoft.com/office/officeart/2005/8/layout/vList5"/>
    <dgm:cxn modelId="{699C3F76-793B-4D4E-A595-B1FF1AD9F439}" type="presParOf" srcId="{CF21C243-A4E2-2C4A-A564-D0CA0869E794}" destId="{C906C73D-6EAC-B34B-8A71-CA3BA1162B6F}" srcOrd="11" destOrd="0" presId="urn:microsoft.com/office/officeart/2005/8/layout/vList5"/>
    <dgm:cxn modelId="{CAC3C618-0909-0F41-82C9-08C1E354DA3E}" type="presParOf" srcId="{CF21C243-A4E2-2C4A-A564-D0CA0869E794}" destId="{B6B7C420-E900-FC40-837C-9CF361C92AF5}" srcOrd="12" destOrd="0" presId="urn:microsoft.com/office/officeart/2005/8/layout/vList5"/>
    <dgm:cxn modelId="{5E159AD9-5774-1C45-9CE0-9D753970F086}" type="presParOf" srcId="{B6B7C420-E900-FC40-837C-9CF361C92AF5}" destId="{8A2CD125-C0BD-F24C-A72A-A09538E85B90}" srcOrd="0" destOrd="0" presId="urn:microsoft.com/office/officeart/2005/8/layout/vList5"/>
    <dgm:cxn modelId="{D60BA7FE-2D56-5A4B-B5B1-7A5017D839A8}" type="presParOf" srcId="{B6B7C420-E900-FC40-837C-9CF361C92AF5}" destId="{6885754B-C5A9-4748-9D2F-7D53F7D43937}" srcOrd="1" destOrd="0" presId="urn:microsoft.com/office/officeart/2005/8/layout/vList5"/>
    <dgm:cxn modelId="{6CC2E868-184F-D540-A9AD-B6355E722C4F}" type="presParOf" srcId="{CF21C243-A4E2-2C4A-A564-D0CA0869E794}" destId="{1F5B1F1E-58BC-374E-9526-38AB091754F5}" srcOrd="13" destOrd="0" presId="urn:microsoft.com/office/officeart/2005/8/layout/vList5"/>
    <dgm:cxn modelId="{3937CDC1-6070-044B-8152-A96B01CAA95C}" type="presParOf" srcId="{CF21C243-A4E2-2C4A-A564-D0CA0869E794}" destId="{72537EA9-732F-C542-A90F-C26F1DAFB59D}" srcOrd="14" destOrd="0" presId="urn:microsoft.com/office/officeart/2005/8/layout/vList5"/>
    <dgm:cxn modelId="{DF58C6E0-2A40-7A4F-94EA-F43ABB7F25CD}" type="presParOf" srcId="{72537EA9-732F-C542-A90F-C26F1DAFB59D}" destId="{3F01EF4C-F68A-DD49-BCFE-E3233FC45580}" srcOrd="0" destOrd="0" presId="urn:microsoft.com/office/officeart/2005/8/layout/vList5"/>
    <dgm:cxn modelId="{335AC83D-C439-D841-9CE1-4CC5FD888318}" type="presParOf" srcId="{72537EA9-732F-C542-A90F-C26F1DAFB59D}" destId="{EE1AD7AC-C757-8449-A388-6194E2A1A2E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204746-6672-4ECE-AEA4-03DD2252B9E5}" type="doc">
      <dgm:prSet loTypeId="urn:microsoft.com/office/officeart/2011/layout/InterconnectedBlockProcess" loCatId="process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D0CC9DE9-04AF-4604-8D00-C27239E393F4}">
      <dgm:prSet phldrT="[Text]" custT="1"/>
      <dgm:spPr/>
      <dgm:t>
        <a:bodyPr/>
        <a:lstStyle/>
        <a:p>
          <a:r>
            <a:rPr lang="en-US" sz="2400"/>
            <a:t>Treatment Integrity</a:t>
          </a:r>
        </a:p>
      </dgm:t>
    </dgm:pt>
    <dgm:pt modelId="{A4FBA140-BDEC-4E4E-BDDD-9C660097CDB3}" type="parTrans" cxnId="{6B5B4A68-D73D-458D-B9DF-AA666170CF6C}">
      <dgm:prSet/>
      <dgm:spPr/>
      <dgm:t>
        <a:bodyPr/>
        <a:lstStyle/>
        <a:p>
          <a:endParaRPr lang="en-US" sz="2400"/>
        </a:p>
      </dgm:t>
    </dgm:pt>
    <dgm:pt modelId="{C301461B-B425-4487-9243-6DEA7852ECEB}" type="sibTrans" cxnId="{6B5B4A68-D73D-458D-B9DF-AA666170CF6C}">
      <dgm:prSet/>
      <dgm:spPr/>
      <dgm:t>
        <a:bodyPr/>
        <a:lstStyle/>
        <a:p>
          <a:endParaRPr lang="en-US" sz="2400"/>
        </a:p>
      </dgm:t>
    </dgm:pt>
    <dgm:pt modelId="{987BFBFD-7B60-4600-A70B-857A8937B977}">
      <dgm:prSet phldrT="[Text]" custT="1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400"/>
            <a:t>Is it happening?</a:t>
          </a:r>
        </a:p>
      </dgm:t>
    </dgm:pt>
    <dgm:pt modelId="{864863D4-A7A6-4C55-8CF0-0560276E5AAF}" type="parTrans" cxnId="{6A7D60B1-5AED-494C-89E3-595C78E77F2E}">
      <dgm:prSet/>
      <dgm:spPr/>
      <dgm:t>
        <a:bodyPr/>
        <a:lstStyle/>
        <a:p>
          <a:endParaRPr lang="en-US" sz="2400"/>
        </a:p>
      </dgm:t>
    </dgm:pt>
    <dgm:pt modelId="{71E5CB91-7CF7-4C93-BEC0-FEC242FB0C20}" type="sibTrans" cxnId="{6A7D60B1-5AED-494C-89E3-595C78E77F2E}">
      <dgm:prSet/>
      <dgm:spPr/>
      <dgm:t>
        <a:bodyPr/>
        <a:lstStyle/>
        <a:p>
          <a:endParaRPr lang="en-US" sz="2400"/>
        </a:p>
      </dgm:t>
    </dgm:pt>
    <dgm:pt modelId="{67F8AE74-8D6A-408D-9D27-6D8B1D2C0312}">
      <dgm:prSet phldrT="[Text]" custT="1"/>
      <dgm:spPr/>
      <dgm:t>
        <a:bodyPr/>
        <a:lstStyle/>
        <a:p>
          <a:r>
            <a:rPr lang="en-US" sz="2400"/>
            <a:t>Social Validity</a:t>
          </a:r>
        </a:p>
      </dgm:t>
    </dgm:pt>
    <dgm:pt modelId="{3B9366DE-6E7A-4AFA-9359-D0E8CEA4F965}" type="parTrans" cxnId="{7D6E054B-516E-4EB9-A3B4-8DAEBA90917E}">
      <dgm:prSet/>
      <dgm:spPr/>
      <dgm:t>
        <a:bodyPr/>
        <a:lstStyle/>
        <a:p>
          <a:endParaRPr lang="en-US" sz="2400"/>
        </a:p>
      </dgm:t>
    </dgm:pt>
    <dgm:pt modelId="{F7742CB5-CF56-42DE-AA4E-F96ECBE6CDBC}" type="sibTrans" cxnId="{7D6E054B-516E-4EB9-A3B4-8DAEBA90917E}">
      <dgm:prSet/>
      <dgm:spPr/>
      <dgm:t>
        <a:bodyPr/>
        <a:lstStyle/>
        <a:p>
          <a:endParaRPr lang="en-US" sz="2400"/>
        </a:p>
      </dgm:t>
    </dgm:pt>
    <dgm:pt modelId="{1CA95D44-3934-4D0A-9322-BDA886190AB3}">
      <dgm:prSet phldrT="[Text]" custT="1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400"/>
            <a:t>What do stakeholders think about the goals, procedures, and outcomes?</a:t>
          </a:r>
        </a:p>
      </dgm:t>
    </dgm:pt>
    <dgm:pt modelId="{BAB135BB-8174-41CD-83CB-A36D0CB63389}" type="parTrans" cxnId="{4F5BB108-1381-44C5-84FA-B27F9E0B7E16}">
      <dgm:prSet/>
      <dgm:spPr/>
      <dgm:t>
        <a:bodyPr/>
        <a:lstStyle/>
        <a:p>
          <a:endParaRPr lang="en-US" sz="2400"/>
        </a:p>
      </dgm:t>
    </dgm:pt>
    <dgm:pt modelId="{FAA27485-28A7-47F1-A1BC-AD7C36D50286}" type="sibTrans" cxnId="{4F5BB108-1381-44C5-84FA-B27F9E0B7E16}">
      <dgm:prSet/>
      <dgm:spPr/>
      <dgm:t>
        <a:bodyPr/>
        <a:lstStyle/>
        <a:p>
          <a:endParaRPr lang="en-US" sz="2400"/>
        </a:p>
      </dgm:t>
    </dgm:pt>
    <dgm:pt modelId="{E2AE58D7-547E-4546-BCCD-7A2A46D87E75}">
      <dgm:prSet phldrT="[Text]" custT="1"/>
      <dgm:spPr/>
      <dgm:t>
        <a:bodyPr/>
        <a:lstStyle/>
        <a:p>
          <a:r>
            <a:rPr lang="en-US" sz="2400"/>
            <a:t>Experimental Design</a:t>
          </a:r>
        </a:p>
      </dgm:t>
    </dgm:pt>
    <dgm:pt modelId="{B36E996C-C72F-470B-BD86-6106CEBEE25D}" type="parTrans" cxnId="{4B1F1827-F59B-4950-9B56-ACCD31338FB3}">
      <dgm:prSet/>
      <dgm:spPr/>
      <dgm:t>
        <a:bodyPr/>
        <a:lstStyle/>
        <a:p>
          <a:endParaRPr lang="en-US" sz="2400"/>
        </a:p>
      </dgm:t>
    </dgm:pt>
    <dgm:pt modelId="{3CB64316-2658-483B-8923-F4E19C359BC0}" type="sibTrans" cxnId="{4B1F1827-F59B-4950-9B56-ACCD31338FB3}">
      <dgm:prSet/>
      <dgm:spPr/>
      <dgm:t>
        <a:bodyPr/>
        <a:lstStyle/>
        <a:p>
          <a:endParaRPr lang="en-US" sz="2400"/>
        </a:p>
      </dgm:t>
    </dgm:pt>
    <dgm:pt modelId="{4F96EB44-9425-4F87-9B87-2D124131D47E}">
      <dgm:prSet phldrT="[Text]" custT="1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400"/>
            <a:t>How well did this support work for this student?</a:t>
          </a:r>
        </a:p>
      </dgm:t>
    </dgm:pt>
    <dgm:pt modelId="{C7734059-E9C9-4E0D-8936-7C29E9585A01}" type="parTrans" cxnId="{78929002-7148-4115-A9B5-C32D1ED42362}">
      <dgm:prSet/>
      <dgm:spPr/>
      <dgm:t>
        <a:bodyPr/>
        <a:lstStyle/>
        <a:p>
          <a:endParaRPr lang="en-US" sz="2400"/>
        </a:p>
      </dgm:t>
    </dgm:pt>
    <dgm:pt modelId="{8D7B3BCB-A31F-4172-8D2D-B5B54C90F96B}" type="sibTrans" cxnId="{78929002-7148-4115-A9B5-C32D1ED42362}">
      <dgm:prSet/>
      <dgm:spPr/>
      <dgm:t>
        <a:bodyPr/>
        <a:lstStyle/>
        <a:p>
          <a:endParaRPr lang="en-US" sz="2400"/>
        </a:p>
      </dgm:t>
    </dgm:pt>
    <dgm:pt modelId="{F337F1AD-6A51-4985-9F77-7B506E71ED86}" type="pres">
      <dgm:prSet presAssocID="{E1204746-6672-4ECE-AEA4-03DD2252B9E5}" presName="Name0" presStyleCnt="0">
        <dgm:presLayoutVars>
          <dgm:chMax val="7"/>
          <dgm:chPref val="5"/>
          <dgm:dir/>
          <dgm:animOne val="branch"/>
          <dgm:animLvl val="lvl"/>
        </dgm:presLayoutVars>
      </dgm:prSet>
      <dgm:spPr/>
    </dgm:pt>
    <dgm:pt modelId="{86DE1394-3B5B-4E09-9AEF-FBC1484F14E0}" type="pres">
      <dgm:prSet presAssocID="{E2AE58D7-547E-4546-BCCD-7A2A46D87E75}" presName="ChildAccent3" presStyleCnt="0"/>
      <dgm:spPr/>
    </dgm:pt>
    <dgm:pt modelId="{A4FE34E6-FB3E-4864-86A5-01B38B58407A}" type="pres">
      <dgm:prSet presAssocID="{E2AE58D7-547E-4546-BCCD-7A2A46D87E75}" presName="ChildAccent" presStyleLbl="alignImgPlace1" presStyleIdx="0" presStyleCnt="3" custScaleX="141632" custScaleY="94326" custLinFactNeighborX="41511" custLinFactNeighborY="136"/>
      <dgm:spPr/>
    </dgm:pt>
    <dgm:pt modelId="{3CA05E8E-0A66-49F2-B91F-E317C93DA4F9}" type="pres">
      <dgm:prSet presAssocID="{E2AE58D7-547E-4546-BCCD-7A2A46D87E75}" presName="Child3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CB931B7-2913-4993-B72C-B4B09AC3EC12}" type="pres">
      <dgm:prSet presAssocID="{E2AE58D7-547E-4546-BCCD-7A2A46D87E75}" presName="Parent3" presStyleLbl="node1" presStyleIdx="0" presStyleCnt="3" custScaleX="141632" custScaleY="119399" custLinFactNeighborX="41511">
        <dgm:presLayoutVars>
          <dgm:chMax val="2"/>
          <dgm:chPref val="1"/>
          <dgm:bulletEnabled val="1"/>
        </dgm:presLayoutVars>
      </dgm:prSet>
      <dgm:spPr/>
    </dgm:pt>
    <dgm:pt modelId="{70C08920-F9AB-4B74-AFAE-0CA0B9A46671}" type="pres">
      <dgm:prSet presAssocID="{67F8AE74-8D6A-408D-9D27-6D8B1D2C0312}" presName="ChildAccent2" presStyleCnt="0"/>
      <dgm:spPr/>
    </dgm:pt>
    <dgm:pt modelId="{B97DAC85-4698-4EF8-B243-22AE730CF5F9}" type="pres">
      <dgm:prSet presAssocID="{67F8AE74-8D6A-408D-9D27-6D8B1D2C0312}" presName="ChildAccent" presStyleLbl="alignImgPlace1" presStyleIdx="1" presStyleCnt="3" custScaleX="141632" custScaleY="96198" custLinFactNeighborY="1557"/>
      <dgm:spPr/>
    </dgm:pt>
    <dgm:pt modelId="{74284AA0-30AE-4A95-ABC2-20BE9F6420E1}" type="pres">
      <dgm:prSet presAssocID="{67F8AE74-8D6A-408D-9D27-6D8B1D2C0312}" presName="Child2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DDE1ACC-5448-4E67-AD04-7EC81D10806C}" type="pres">
      <dgm:prSet presAssocID="{67F8AE74-8D6A-408D-9D27-6D8B1D2C0312}" presName="Parent2" presStyleLbl="node1" presStyleIdx="1" presStyleCnt="3" custScaleX="141632" custScaleY="128484" custLinFactNeighborY="-2289">
        <dgm:presLayoutVars>
          <dgm:chMax val="2"/>
          <dgm:chPref val="1"/>
          <dgm:bulletEnabled val="1"/>
        </dgm:presLayoutVars>
      </dgm:prSet>
      <dgm:spPr/>
    </dgm:pt>
    <dgm:pt modelId="{AB72F647-D72A-4127-826F-6DE40062D791}" type="pres">
      <dgm:prSet presAssocID="{D0CC9DE9-04AF-4604-8D00-C27239E393F4}" presName="ChildAccent1" presStyleCnt="0"/>
      <dgm:spPr/>
    </dgm:pt>
    <dgm:pt modelId="{4F12341F-7109-47E8-861E-AC535665D77A}" type="pres">
      <dgm:prSet presAssocID="{D0CC9DE9-04AF-4604-8D00-C27239E393F4}" presName="ChildAccent" presStyleLbl="alignImgPlace1" presStyleIdx="2" presStyleCnt="3" custScaleX="141632" custLinFactNeighborX="-41814" custLinFactNeighborY="3498"/>
      <dgm:spPr/>
    </dgm:pt>
    <dgm:pt modelId="{6F2B7BCA-336B-4736-81A5-B624DB5C4E3F}" type="pres">
      <dgm:prSet presAssocID="{D0CC9DE9-04AF-4604-8D00-C27239E393F4}" presName="Child1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03A2E34-2038-48AE-BF22-F23376063780}" type="pres">
      <dgm:prSet presAssocID="{D0CC9DE9-04AF-4604-8D00-C27239E393F4}" presName="Parent1" presStyleLbl="node1" presStyleIdx="2" presStyleCnt="3" custScaleX="141632" custScaleY="142711" custLinFactNeighborX="-41814" custLinFactNeighborY="-6678">
        <dgm:presLayoutVars>
          <dgm:chMax val="2"/>
          <dgm:chPref val="1"/>
          <dgm:bulletEnabled val="1"/>
        </dgm:presLayoutVars>
      </dgm:prSet>
      <dgm:spPr/>
    </dgm:pt>
  </dgm:ptLst>
  <dgm:cxnLst>
    <dgm:cxn modelId="{78929002-7148-4115-A9B5-C32D1ED42362}" srcId="{E2AE58D7-547E-4546-BCCD-7A2A46D87E75}" destId="{4F96EB44-9425-4F87-9B87-2D124131D47E}" srcOrd="0" destOrd="0" parTransId="{C7734059-E9C9-4E0D-8936-7C29E9585A01}" sibTransId="{8D7B3BCB-A31F-4172-8D2D-B5B54C90F96B}"/>
    <dgm:cxn modelId="{4F5BB108-1381-44C5-84FA-B27F9E0B7E16}" srcId="{67F8AE74-8D6A-408D-9D27-6D8B1D2C0312}" destId="{1CA95D44-3934-4D0A-9322-BDA886190AB3}" srcOrd="0" destOrd="0" parTransId="{BAB135BB-8174-41CD-83CB-A36D0CB63389}" sibTransId="{FAA27485-28A7-47F1-A1BC-AD7C36D50286}"/>
    <dgm:cxn modelId="{8AF4190A-2834-423E-A5D2-8C1450068E2D}" type="presOf" srcId="{D0CC9DE9-04AF-4604-8D00-C27239E393F4}" destId="{203A2E34-2038-48AE-BF22-F23376063780}" srcOrd="0" destOrd="0" presId="urn:microsoft.com/office/officeart/2011/layout/InterconnectedBlockProcess"/>
    <dgm:cxn modelId="{9989D90D-DF2A-46CB-BF5F-781760E7B05A}" type="presOf" srcId="{4F96EB44-9425-4F87-9B87-2D124131D47E}" destId="{A4FE34E6-FB3E-4864-86A5-01B38B58407A}" srcOrd="0" destOrd="0" presId="urn:microsoft.com/office/officeart/2011/layout/InterconnectedBlockProcess"/>
    <dgm:cxn modelId="{CB137E24-C79B-4F7D-973F-6694501E0E84}" type="presOf" srcId="{1CA95D44-3934-4D0A-9322-BDA886190AB3}" destId="{74284AA0-30AE-4A95-ABC2-20BE9F6420E1}" srcOrd="1" destOrd="0" presId="urn:microsoft.com/office/officeart/2011/layout/InterconnectedBlockProcess"/>
    <dgm:cxn modelId="{4B1F1827-F59B-4950-9B56-ACCD31338FB3}" srcId="{E1204746-6672-4ECE-AEA4-03DD2252B9E5}" destId="{E2AE58D7-547E-4546-BCCD-7A2A46D87E75}" srcOrd="2" destOrd="0" parTransId="{B36E996C-C72F-470B-BD86-6106CEBEE25D}" sibTransId="{3CB64316-2658-483B-8923-F4E19C359BC0}"/>
    <dgm:cxn modelId="{6B5B4A68-D73D-458D-B9DF-AA666170CF6C}" srcId="{E1204746-6672-4ECE-AEA4-03DD2252B9E5}" destId="{D0CC9DE9-04AF-4604-8D00-C27239E393F4}" srcOrd="0" destOrd="0" parTransId="{A4FBA140-BDEC-4E4E-BDDD-9C660097CDB3}" sibTransId="{C301461B-B425-4487-9243-6DEA7852ECEB}"/>
    <dgm:cxn modelId="{7D6E054B-516E-4EB9-A3B4-8DAEBA90917E}" srcId="{E1204746-6672-4ECE-AEA4-03DD2252B9E5}" destId="{67F8AE74-8D6A-408D-9D27-6D8B1D2C0312}" srcOrd="1" destOrd="0" parTransId="{3B9366DE-6E7A-4AFA-9359-D0E8CEA4F965}" sibTransId="{F7742CB5-CF56-42DE-AA4E-F96ECBE6CDBC}"/>
    <dgm:cxn modelId="{9B81964B-3302-4D98-89C1-6CA729947430}" type="presOf" srcId="{4F96EB44-9425-4F87-9B87-2D124131D47E}" destId="{3CA05E8E-0A66-49F2-B91F-E317C93DA4F9}" srcOrd="1" destOrd="0" presId="urn:microsoft.com/office/officeart/2011/layout/InterconnectedBlockProcess"/>
    <dgm:cxn modelId="{F2F20D4D-281B-41C1-920C-C17E25B90E24}" type="presOf" srcId="{987BFBFD-7B60-4600-A70B-857A8937B977}" destId="{4F12341F-7109-47E8-861E-AC535665D77A}" srcOrd="0" destOrd="0" presId="urn:microsoft.com/office/officeart/2011/layout/InterconnectedBlockProcess"/>
    <dgm:cxn modelId="{45DFE36D-1DEC-440F-8C8E-077C08295B08}" type="presOf" srcId="{1CA95D44-3934-4D0A-9322-BDA886190AB3}" destId="{B97DAC85-4698-4EF8-B243-22AE730CF5F9}" srcOrd="0" destOrd="0" presId="urn:microsoft.com/office/officeart/2011/layout/InterconnectedBlockProcess"/>
    <dgm:cxn modelId="{0D0F9A72-8F8D-42F1-B9B1-4BD1245C7A59}" type="presOf" srcId="{E2AE58D7-547E-4546-BCCD-7A2A46D87E75}" destId="{0CB931B7-2913-4993-B72C-B4B09AC3EC12}" srcOrd="0" destOrd="0" presId="urn:microsoft.com/office/officeart/2011/layout/InterconnectedBlockProcess"/>
    <dgm:cxn modelId="{6A4BD757-F7F4-4845-A410-77BDF6DC153D}" type="presOf" srcId="{E1204746-6672-4ECE-AEA4-03DD2252B9E5}" destId="{F337F1AD-6A51-4985-9F77-7B506E71ED86}" srcOrd="0" destOrd="0" presId="urn:microsoft.com/office/officeart/2011/layout/InterconnectedBlockProcess"/>
    <dgm:cxn modelId="{4A819F96-673D-466B-9A38-5ACFBF479BD1}" type="presOf" srcId="{67F8AE74-8D6A-408D-9D27-6D8B1D2C0312}" destId="{1DDE1ACC-5448-4E67-AD04-7EC81D10806C}" srcOrd="0" destOrd="0" presId="urn:microsoft.com/office/officeart/2011/layout/InterconnectedBlockProcess"/>
    <dgm:cxn modelId="{4EF94AAF-999C-4403-8EF3-645C3A70D87D}" type="presOf" srcId="{987BFBFD-7B60-4600-A70B-857A8937B977}" destId="{6F2B7BCA-336B-4736-81A5-B624DB5C4E3F}" srcOrd="1" destOrd="0" presId="urn:microsoft.com/office/officeart/2011/layout/InterconnectedBlockProcess"/>
    <dgm:cxn modelId="{6A7D60B1-5AED-494C-89E3-595C78E77F2E}" srcId="{D0CC9DE9-04AF-4604-8D00-C27239E393F4}" destId="{987BFBFD-7B60-4600-A70B-857A8937B977}" srcOrd="0" destOrd="0" parTransId="{864863D4-A7A6-4C55-8CF0-0560276E5AAF}" sibTransId="{71E5CB91-7CF7-4C93-BEC0-FEC242FB0C20}"/>
    <dgm:cxn modelId="{C1A99A42-85B8-48BC-A578-ED61FDC6D475}" type="presParOf" srcId="{F337F1AD-6A51-4985-9F77-7B506E71ED86}" destId="{86DE1394-3B5B-4E09-9AEF-FBC1484F14E0}" srcOrd="0" destOrd="0" presId="urn:microsoft.com/office/officeart/2011/layout/InterconnectedBlockProcess"/>
    <dgm:cxn modelId="{6069F3D2-DEA2-4D50-AC2D-104CB9DD7461}" type="presParOf" srcId="{86DE1394-3B5B-4E09-9AEF-FBC1484F14E0}" destId="{A4FE34E6-FB3E-4864-86A5-01B38B58407A}" srcOrd="0" destOrd="0" presId="urn:microsoft.com/office/officeart/2011/layout/InterconnectedBlockProcess"/>
    <dgm:cxn modelId="{6291CAF7-7369-4B53-8EB9-D05FC31F07FD}" type="presParOf" srcId="{F337F1AD-6A51-4985-9F77-7B506E71ED86}" destId="{3CA05E8E-0A66-49F2-B91F-E317C93DA4F9}" srcOrd="1" destOrd="0" presId="urn:microsoft.com/office/officeart/2011/layout/InterconnectedBlockProcess"/>
    <dgm:cxn modelId="{7874FA36-4C69-4D21-B2C8-E007ED0D474F}" type="presParOf" srcId="{F337F1AD-6A51-4985-9F77-7B506E71ED86}" destId="{0CB931B7-2913-4993-B72C-B4B09AC3EC12}" srcOrd="2" destOrd="0" presId="urn:microsoft.com/office/officeart/2011/layout/InterconnectedBlockProcess"/>
    <dgm:cxn modelId="{08FC2B9B-3AAF-446F-A12E-FF4E3B94CDCA}" type="presParOf" srcId="{F337F1AD-6A51-4985-9F77-7B506E71ED86}" destId="{70C08920-F9AB-4B74-AFAE-0CA0B9A46671}" srcOrd="3" destOrd="0" presId="urn:microsoft.com/office/officeart/2011/layout/InterconnectedBlockProcess"/>
    <dgm:cxn modelId="{60034965-34EB-4D82-B963-494DE064E444}" type="presParOf" srcId="{70C08920-F9AB-4B74-AFAE-0CA0B9A46671}" destId="{B97DAC85-4698-4EF8-B243-22AE730CF5F9}" srcOrd="0" destOrd="0" presId="urn:microsoft.com/office/officeart/2011/layout/InterconnectedBlockProcess"/>
    <dgm:cxn modelId="{51B7ACD2-9AA6-4B14-8A65-03006D87C329}" type="presParOf" srcId="{F337F1AD-6A51-4985-9F77-7B506E71ED86}" destId="{74284AA0-30AE-4A95-ABC2-20BE9F6420E1}" srcOrd="4" destOrd="0" presId="urn:microsoft.com/office/officeart/2011/layout/InterconnectedBlockProcess"/>
    <dgm:cxn modelId="{C4841AD6-8078-4C8B-8CEA-BAC9164D4341}" type="presParOf" srcId="{F337F1AD-6A51-4985-9F77-7B506E71ED86}" destId="{1DDE1ACC-5448-4E67-AD04-7EC81D10806C}" srcOrd="5" destOrd="0" presId="urn:microsoft.com/office/officeart/2011/layout/InterconnectedBlockProcess"/>
    <dgm:cxn modelId="{4744EBDD-F7A3-41B6-80A3-4B4E09694459}" type="presParOf" srcId="{F337F1AD-6A51-4985-9F77-7B506E71ED86}" destId="{AB72F647-D72A-4127-826F-6DE40062D791}" srcOrd="6" destOrd="0" presId="urn:microsoft.com/office/officeart/2011/layout/InterconnectedBlockProcess"/>
    <dgm:cxn modelId="{61DA202D-4B73-4F94-8078-F6651F246D15}" type="presParOf" srcId="{AB72F647-D72A-4127-826F-6DE40062D791}" destId="{4F12341F-7109-47E8-861E-AC535665D77A}" srcOrd="0" destOrd="0" presId="urn:microsoft.com/office/officeart/2011/layout/InterconnectedBlockProcess"/>
    <dgm:cxn modelId="{92B4C038-6F9E-4D59-87C9-66BD94FD3C55}" type="presParOf" srcId="{F337F1AD-6A51-4985-9F77-7B506E71ED86}" destId="{6F2B7BCA-336B-4736-81A5-B624DB5C4E3F}" srcOrd="7" destOrd="0" presId="urn:microsoft.com/office/officeart/2011/layout/InterconnectedBlockProcess"/>
    <dgm:cxn modelId="{3BC57B03-06F9-4EF0-8BE4-19064E96654D}" type="presParOf" srcId="{F337F1AD-6A51-4985-9F77-7B506E71ED86}" destId="{203A2E34-2038-48AE-BF22-F23376063780}" srcOrd="8" destOrd="0" presId="urn:microsoft.com/office/officeart/2011/layout/InterconnectedBlockProcess"/>
  </dgm:cxnLst>
  <dgm:bg/>
  <dgm:whole>
    <a:effectLst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BF803-45EF-AA42-BDD2-E75CD6532912}">
      <dsp:nvSpPr>
        <dsp:cNvPr id="0" name=""/>
        <dsp:cNvSpPr/>
      </dsp:nvSpPr>
      <dsp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-555467" y="1737053"/>
        <a:ext cx="1406827" cy="279227"/>
      </dsp:txXfrm>
    </dsp:sp>
    <dsp:sp modelId="{971673C2-F47C-2B46-A180-42AE3DADCE7D}">
      <dsp:nvSpPr>
        <dsp:cNvPr id="0" name=""/>
        <dsp:cNvSpPr/>
      </dsp:nvSpPr>
      <dsp:spPr>
        <a:xfrm>
          <a:off x="29177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sp:txBody>
      <dsp:txXfrm>
        <a:off x="291772" y="1169040"/>
        <a:ext cx="1071507" cy="1725918"/>
      </dsp:txXfrm>
    </dsp:sp>
    <dsp:sp modelId="{4E92D05A-7E69-B94B-938F-8CB8794072A0}">
      <dsp:nvSpPr>
        <dsp:cNvPr id="0" name=""/>
        <dsp:cNvSpPr/>
      </dsp:nvSpPr>
      <dsp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933137" y="1737053"/>
        <a:ext cx="1406827" cy="279227"/>
      </dsp:txXfrm>
    </dsp:sp>
    <dsp:sp modelId="{926E4446-4CD7-D94B-8D3A-223F9E75C6A3}">
      <dsp:nvSpPr>
        <dsp:cNvPr id="0" name=""/>
        <dsp:cNvSpPr/>
      </dsp:nvSpPr>
      <dsp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14576-F97D-7E46-B8AC-CB40BA3575E4}">
      <dsp:nvSpPr>
        <dsp:cNvPr id="0" name=""/>
        <dsp:cNvSpPr/>
      </dsp:nvSpPr>
      <dsp:spPr>
        <a:xfrm>
          <a:off x="178037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sz="1300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sp:txBody>
      <dsp:txXfrm>
        <a:off x="1780377" y="1169040"/>
        <a:ext cx="1071507" cy="1725918"/>
      </dsp:txXfrm>
    </dsp:sp>
    <dsp:sp modelId="{C6321622-D5D4-704D-9D2D-3AC563738361}">
      <dsp:nvSpPr>
        <dsp:cNvPr id="0" name=""/>
        <dsp:cNvSpPr/>
      </dsp:nvSpPr>
      <dsp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2421742" y="1737053"/>
        <a:ext cx="1406827" cy="279227"/>
      </dsp:txXfrm>
    </dsp:sp>
    <dsp:sp modelId="{F8F04E18-85D5-ED4B-85C6-2149A776013F}">
      <dsp:nvSpPr>
        <dsp:cNvPr id="0" name=""/>
        <dsp:cNvSpPr/>
      </dsp:nvSpPr>
      <dsp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469CC-CAB0-ED4F-B401-77F6D7D542D3}">
      <dsp:nvSpPr>
        <dsp:cNvPr id="0" name=""/>
        <dsp:cNvSpPr/>
      </dsp:nvSpPr>
      <dsp:spPr>
        <a:xfrm>
          <a:off x="326898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sp:txBody>
      <dsp:txXfrm>
        <a:off x="3268982" y="1169040"/>
        <a:ext cx="1071507" cy="1725918"/>
      </dsp:txXfrm>
    </dsp:sp>
    <dsp:sp modelId="{83AC6EE8-2A6A-C44F-A36F-2D642544406E}">
      <dsp:nvSpPr>
        <dsp:cNvPr id="0" name=""/>
        <dsp:cNvSpPr/>
      </dsp:nvSpPr>
      <dsp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3910347" y="1737053"/>
        <a:ext cx="1406827" cy="279227"/>
      </dsp:txXfrm>
    </dsp:sp>
    <dsp:sp modelId="{2FB0FBF8-92A5-ED4B-AE33-17FB27DF68E8}">
      <dsp:nvSpPr>
        <dsp:cNvPr id="0" name=""/>
        <dsp:cNvSpPr/>
      </dsp:nvSpPr>
      <dsp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39E11-AB5B-1549-BA3D-ED6BD5BF53EE}">
      <dsp:nvSpPr>
        <dsp:cNvPr id="0" name=""/>
        <dsp:cNvSpPr/>
      </dsp:nvSpPr>
      <dsp:spPr>
        <a:xfrm>
          <a:off x="475758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sp:txBody>
      <dsp:txXfrm>
        <a:off x="4757587" y="1169040"/>
        <a:ext cx="1071507" cy="1725918"/>
      </dsp:txXfrm>
    </dsp:sp>
    <dsp:sp modelId="{EC5ED897-6DF7-4D46-A862-C4F539649D5E}">
      <dsp:nvSpPr>
        <dsp:cNvPr id="0" name=""/>
        <dsp:cNvSpPr/>
      </dsp:nvSpPr>
      <dsp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5398952" y="1737053"/>
        <a:ext cx="1406827" cy="279227"/>
      </dsp:txXfrm>
    </dsp:sp>
    <dsp:sp modelId="{B2E45524-4475-B74F-801B-B278A247738B}">
      <dsp:nvSpPr>
        <dsp:cNvPr id="0" name=""/>
        <dsp:cNvSpPr/>
      </dsp:nvSpPr>
      <dsp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A3C866-AB9C-F64F-8587-DBAFAD305CB9}">
      <dsp:nvSpPr>
        <dsp:cNvPr id="0" name=""/>
        <dsp:cNvSpPr/>
      </dsp:nvSpPr>
      <dsp:spPr>
        <a:xfrm>
          <a:off x="624619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sp:txBody>
      <dsp:txXfrm>
        <a:off x="6246192" y="1169040"/>
        <a:ext cx="1071507" cy="17259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27701-4552-4E82-B8B5-201818F384E1}">
      <dsp:nvSpPr>
        <dsp:cNvPr id="0" name=""/>
        <dsp:cNvSpPr/>
      </dsp:nvSpPr>
      <dsp:spPr>
        <a:xfrm>
          <a:off x="4770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sp:txBody>
      <dsp:txXfrm>
        <a:off x="37476" y="1502882"/>
        <a:ext cx="1051245" cy="1404764"/>
      </dsp:txXfrm>
    </dsp:sp>
    <dsp:sp modelId="{0304F202-A9F3-479D-BEB1-3ABB9CCAFAF9}">
      <dsp:nvSpPr>
        <dsp:cNvPr id="0" name=""/>
        <dsp:cNvSpPr/>
      </dsp:nvSpPr>
      <dsp:spPr>
        <a:xfrm>
          <a:off x="3827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6BBCE-464F-4266-B09B-D42E3ACE62C5}">
      <dsp:nvSpPr>
        <dsp:cNvPr id="0" name=""/>
        <dsp:cNvSpPr/>
      </dsp:nvSpPr>
      <dsp:spPr>
        <a:xfrm>
          <a:off x="1154928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1187634" y="1502882"/>
        <a:ext cx="1051245" cy="1404764"/>
      </dsp:txXfrm>
    </dsp:sp>
    <dsp:sp modelId="{AF799562-D0FE-4304-8CBE-F6EBFAE4013A}">
      <dsp:nvSpPr>
        <dsp:cNvPr id="0" name=""/>
        <dsp:cNvSpPr/>
      </dsp:nvSpPr>
      <dsp:spPr>
        <a:xfrm>
          <a:off x="118842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FE780-09B4-437E-87F1-633B9F17E51A}">
      <dsp:nvSpPr>
        <dsp:cNvPr id="0" name=""/>
        <dsp:cNvSpPr/>
      </dsp:nvSpPr>
      <dsp:spPr>
        <a:xfrm>
          <a:off x="2305085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37791" y="1502882"/>
        <a:ext cx="1051245" cy="1404764"/>
      </dsp:txXfrm>
    </dsp:sp>
    <dsp:sp modelId="{069CDC01-BE12-484D-9486-671E87A5E1A9}">
      <dsp:nvSpPr>
        <dsp:cNvPr id="0" name=""/>
        <dsp:cNvSpPr/>
      </dsp:nvSpPr>
      <dsp:spPr>
        <a:xfrm>
          <a:off x="233858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0E187-B08A-486D-8A45-C8A232CC337A}">
      <dsp:nvSpPr>
        <dsp:cNvPr id="0" name=""/>
        <dsp:cNvSpPr/>
      </dsp:nvSpPr>
      <dsp:spPr>
        <a:xfrm>
          <a:off x="3455242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487948" y="1502882"/>
        <a:ext cx="1051245" cy="1404764"/>
      </dsp:txXfrm>
    </dsp:sp>
    <dsp:sp modelId="{640B4EA2-5D13-4CA1-86A9-3221B0994580}">
      <dsp:nvSpPr>
        <dsp:cNvPr id="0" name=""/>
        <dsp:cNvSpPr/>
      </dsp:nvSpPr>
      <dsp:spPr>
        <a:xfrm>
          <a:off x="348874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7CE07-4E74-4F15-86EB-6C6567CBA919}">
      <dsp:nvSpPr>
        <dsp:cNvPr id="0" name=""/>
        <dsp:cNvSpPr/>
      </dsp:nvSpPr>
      <dsp:spPr>
        <a:xfrm>
          <a:off x="4605400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sp:txBody>
      <dsp:txXfrm>
        <a:off x="4638106" y="1502882"/>
        <a:ext cx="1051245" cy="1404764"/>
      </dsp:txXfrm>
    </dsp:sp>
    <dsp:sp modelId="{1722C8D5-9191-4617-9A5C-B2D813A9D915}">
      <dsp:nvSpPr>
        <dsp:cNvPr id="0" name=""/>
        <dsp:cNvSpPr/>
      </dsp:nvSpPr>
      <dsp:spPr>
        <a:xfrm>
          <a:off x="463890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9CCCA-3B9D-4598-9B0D-5726972F0780}">
      <dsp:nvSpPr>
        <dsp:cNvPr id="0" name=""/>
        <dsp:cNvSpPr/>
      </dsp:nvSpPr>
      <dsp:spPr>
        <a:xfrm>
          <a:off x="5755557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5788263" y="1502882"/>
        <a:ext cx="1051245" cy="1404764"/>
      </dsp:txXfrm>
    </dsp:sp>
    <dsp:sp modelId="{0ED1F304-354B-4320-B27C-70A3951670CA}">
      <dsp:nvSpPr>
        <dsp:cNvPr id="0" name=""/>
        <dsp:cNvSpPr/>
      </dsp:nvSpPr>
      <dsp:spPr>
        <a:xfrm>
          <a:off x="578905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27" r="-3073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AF601-0E14-41E6-A130-E7A0A9003234}">
      <dsp:nvSpPr>
        <dsp:cNvPr id="0" name=""/>
        <dsp:cNvSpPr/>
      </dsp:nvSpPr>
      <dsp:spPr>
        <a:xfrm>
          <a:off x="6905715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6938421" y="1502882"/>
        <a:ext cx="1051245" cy="1404764"/>
      </dsp:txXfrm>
    </dsp:sp>
    <dsp:sp modelId="{92DE6F99-74F9-48AD-8F0A-3356A4758B7E}">
      <dsp:nvSpPr>
        <dsp:cNvPr id="0" name=""/>
        <dsp:cNvSpPr/>
      </dsp:nvSpPr>
      <dsp:spPr>
        <a:xfrm>
          <a:off x="693921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17" r="-895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747C8-B56B-4616-9A1D-BDC76FE2232C}">
      <dsp:nvSpPr>
        <dsp:cNvPr id="0" name=""/>
        <dsp:cNvSpPr/>
      </dsp:nvSpPr>
      <dsp:spPr>
        <a:xfrm>
          <a:off x="8055872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sp:txBody>
      <dsp:txXfrm>
        <a:off x="8088578" y="1502882"/>
        <a:ext cx="1051245" cy="1404764"/>
      </dsp:txXfrm>
    </dsp:sp>
    <dsp:sp modelId="{55472D87-4270-4864-9513-C4EF84F48593}">
      <dsp:nvSpPr>
        <dsp:cNvPr id="0" name=""/>
        <dsp:cNvSpPr/>
      </dsp:nvSpPr>
      <dsp:spPr>
        <a:xfrm>
          <a:off x="808937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80"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12EEF-C90E-4A39-8624-2778E48E4BE0}">
      <dsp:nvSpPr>
        <dsp:cNvPr id="0" name=""/>
        <dsp:cNvSpPr/>
      </dsp:nvSpPr>
      <dsp:spPr>
        <a:xfrm>
          <a:off x="9206030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9238736" y="1502882"/>
        <a:ext cx="1051245" cy="1404764"/>
      </dsp:txXfrm>
    </dsp:sp>
    <dsp:sp modelId="{8B20BB08-94B1-48F9-9897-CB80CA7F6C0C}">
      <dsp:nvSpPr>
        <dsp:cNvPr id="0" name=""/>
        <dsp:cNvSpPr/>
      </dsp:nvSpPr>
      <dsp:spPr>
        <a:xfrm>
          <a:off x="9239529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9"/>
          <a:srcRect/>
          <a:stretch>
            <a:fillRect l="-9662" r="-10862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6C3189-9723-4D48-AB42-84F0840E98A7}">
      <dsp:nvSpPr>
        <dsp:cNvPr id="0" name=""/>
        <dsp:cNvSpPr/>
      </dsp:nvSpPr>
      <dsp:spPr>
        <a:xfrm>
          <a:off x="10356187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sp:txBody>
      <dsp:txXfrm>
        <a:off x="10388893" y="1502882"/>
        <a:ext cx="1051245" cy="1404764"/>
      </dsp:txXfrm>
    </dsp:sp>
    <dsp:sp modelId="{A5E4E931-3070-4D12-BE4A-A7CFF0542571}">
      <dsp:nvSpPr>
        <dsp:cNvPr id="0" name=""/>
        <dsp:cNvSpPr/>
      </dsp:nvSpPr>
      <dsp:spPr>
        <a:xfrm>
          <a:off x="1038968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53C31-027B-47B6-99A7-1B4548807CCF}">
      <dsp:nvSpPr>
        <dsp:cNvPr id="0" name=""/>
        <dsp:cNvSpPr/>
      </dsp:nvSpPr>
      <dsp:spPr>
        <a:xfrm>
          <a:off x="452980" y="3048230"/>
          <a:ext cx="10559406" cy="397316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9E4A06-63C4-CF4F-B96C-059CF8F1AE13}">
      <dsp:nvSpPr>
        <dsp:cNvPr id="0" name=""/>
        <dsp:cNvSpPr/>
      </dsp:nvSpPr>
      <dsp:spPr>
        <a:xfrm rot="5400000">
          <a:off x="5747002" y="-3829497"/>
          <a:ext cx="436643" cy="8206130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/>
            <a:t>Identify contexts and anticipated behaviors</a:t>
          </a:r>
        </a:p>
      </dsp:txBody>
      <dsp:txXfrm rot="-5400000">
        <a:off x="1862259" y="76561"/>
        <a:ext cx="8184815" cy="394013"/>
      </dsp:txXfrm>
    </dsp:sp>
    <dsp:sp modelId="{625085D1-448E-654F-8CE2-E5FFBAB0CE65}">
      <dsp:nvSpPr>
        <dsp:cNvPr id="0" name=""/>
        <dsp:cNvSpPr/>
      </dsp:nvSpPr>
      <dsp:spPr>
        <a:xfrm>
          <a:off x="894" y="665"/>
          <a:ext cx="1861364" cy="54580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/>
            <a:t>Step 1</a:t>
          </a:r>
        </a:p>
      </dsp:txBody>
      <dsp:txXfrm>
        <a:off x="27538" y="27309"/>
        <a:ext cx="1808076" cy="492515"/>
      </dsp:txXfrm>
    </dsp:sp>
    <dsp:sp modelId="{7DFD0E49-D476-CE41-8B3A-FE2B6EA1F0FE}">
      <dsp:nvSpPr>
        <dsp:cNvPr id="0" name=""/>
        <dsp:cNvSpPr/>
      </dsp:nvSpPr>
      <dsp:spPr>
        <a:xfrm rot="5400000">
          <a:off x="5747002" y="-3256403"/>
          <a:ext cx="436643" cy="8206130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/>
            <a:t>Determine the expected behaviors</a:t>
          </a:r>
        </a:p>
      </dsp:txBody>
      <dsp:txXfrm rot="-5400000">
        <a:off x="1862259" y="649655"/>
        <a:ext cx="8184815" cy="394013"/>
      </dsp:txXfrm>
    </dsp:sp>
    <dsp:sp modelId="{4A12066A-74C5-264E-87C8-624216F15F86}">
      <dsp:nvSpPr>
        <dsp:cNvPr id="0" name=""/>
        <dsp:cNvSpPr/>
      </dsp:nvSpPr>
      <dsp:spPr>
        <a:xfrm>
          <a:off x="894" y="573759"/>
          <a:ext cx="1861364" cy="54580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/>
            <a:t>Step 2</a:t>
          </a:r>
        </a:p>
      </dsp:txBody>
      <dsp:txXfrm>
        <a:off x="27538" y="600403"/>
        <a:ext cx="1808076" cy="492515"/>
      </dsp:txXfrm>
    </dsp:sp>
    <dsp:sp modelId="{49F17047-6702-8949-98E8-D80A32F3B651}">
      <dsp:nvSpPr>
        <dsp:cNvPr id="0" name=""/>
        <dsp:cNvSpPr/>
      </dsp:nvSpPr>
      <dsp:spPr>
        <a:xfrm rot="5400000">
          <a:off x="5747002" y="-2683309"/>
          <a:ext cx="436643" cy="8206130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/>
            <a:t>Adjust the environment</a:t>
          </a:r>
        </a:p>
      </dsp:txBody>
      <dsp:txXfrm rot="-5400000">
        <a:off x="1862259" y="1222749"/>
        <a:ext cx="8184815" cy="394013"/>
      </dsp:txXfrm>
    </dsp:sp>
    <dsp:sp modelId="{3A9A5A31-79B5-D640-8908-0D7826947CE4}">
      <dsp:nvSpPr>
        <dsp:cNvPr id="0" name=""/>
        <dsp:cNvSpPr/>
      </dsp:nvSpPr>
      <dsp:spPr>
        <a:xfrm>
          <a:off x="894" y="1146853"/>
          <a:ext cx="1861364" cy="54580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/>
            <a:t>Step 3</a:t>
          </a:r>
        </a:p>
      </dsp:txBody>
      <dsp:txXfrm>
        <a:off x="27538" y="1173497"/>
        <a:ext cx="1808076" cy="492515"/>
      </dsp:txXfrm>
    </dsp:sp>
    <dsp:sp modelId="{C322E904-D825-2C41-89B2-1884A1A5A992}">
      <dsp:nvSpPr>
        <dsp:cNvPr id="0" name=""/>
        <dsp:cNvSpPr/>
      </dsp:nvSpPr>
      <dsp:spPr>
        <a:xfrm rot="5400000">
          <a:off x="5747002" y="-2110215"/>
          <a:ext cx="436643" cy="8206130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/>
            <a:t>Provide opportunities for behavioral rehearsal</a:t>
          </a:r>
        </a:p>
      </dsp:txBody>
      <dsp:txXfrm rot="-5400000">
        <a:off x="1862259" y="1795843"/>
        <a:ext cx="8184815" cy="394013"/>
      </dsp:txXfrm>
    </dsp:sp>
    <dsp:sp modelId="{AED4D87D-B09C-E043-9275-302651E6F1C9}">
      <dsp:nvSpPr>
        <dsp:cNvPr id="0" name=""/>
        <dsp:cNvSpPr/>
      </dsp:nvSpPr>
      <dsp:spPr>
        <a:xfrm>
          <a:off x="894" y="1719947"/>
          <a:ext cx="1861364" cy="54580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/>
            <a:t>Step 4</a:t>
          </a:r>
        </a:p>
      </dsp:txBody>
      <dsp:txXfrm>
        <a:off x="27538" y="1746591"/>
        <a:ext cx="1808076" cy="492515"/>
      </dsp:txXfrm>
    </dsp:sp>
    <dsp:sp modelId="{E0057FF1-9E32-D340-BFDA-10D61D2586BE}">
      <dsp:nvSpPr>
        <dsp:cNvPr id="0" name=""/>
        <dsp:cNvSpPr/>
      </dsp:nvSpPr>
      <dsp:spPr>
        <a:xfrm rot="5400000">
          <a:off x="5747002" y="-1537121"/>
          <a:ext cx="436643" cy="8206130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/>
            <a:t>Provide strong reinforcement to students engaging in expected behaviors</a:t>
          </a:r>
        </a:p>
      </dsp:txBody>
      <dsp:txXfrm rot="-5400000">
        <a:off x="1862259" y="2368937"/>
        <a:ext cx="8184815" cy="394013"/>
      </dsp:txXfrm>
    </dsp:sp>
    <dsp:sp modelId="{56B72825-C125-7340-9771-C7FDB1DF22FE}">
      <dsp:nvSpPr>
        <dsp:cNvPr id="0" name=""/>
        <dsp:cNvSpPr/>
      </dsp:nvSpPr>
      <dsp:spPr>
        <a:xfrm>
          <a:off x="894" y="2293041"/>
          <a:ext cx="1861364" cy="54580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/>
            <a:t>Step 5</a:t>
          </a:r>
        </a:p>
      </dsp:txBody>
      <dsp:txXfrm>
        <a:off x="27538" y="2319685"/>
        <a:ext cx="1808076" cy="492515"/>
      </dsp:txXfrm>
    </dsp:sp>
    <dsp:sp modelId="{089EC3FA-8672-9D47-B6AA-034981C605BF}">
      <dsp:nvSpPr>
        <dsp:cNvPr id="0" name=""/>
        <dsp:cNvSpPr/>
      </dsp:nvSpPr>
      <dsp:spPr>
        <a:xfrm rot="5400000">
          <a:off x="5682872" y="-909799"/>
          <a:ext cx="564902" cy="8206130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b="0" kern="1200"/>
            <a:t>Develop a prompting plan to remind students about the expected behavior</a:t>
          </a:r>
        </a:p>
      </dsp:txBody>
      <dsp:txXfrm rot="-5400000">
        <a:off x="1862258" y="2938391"/>
        <a:ext cx="8178554" cy="509750"/>
      </dsp:txXfrm>
    </dsp:sp>
    <dsp:sp modelId="{D363A255-AAEC-CD41-98F0-C3938A0F1A3A}">
      <dsp:nvSpPr>
        <dsp:cNvPr id="0" name=""/>
        <dsp:cNvSpPr/>
      </dsp:nvSpPr>
      <dsp:spPr>
        <a:xfrm>
          <a:off x="894" y="2866135"/>
          <a:ext cx="1861364" cy="6542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/>
            <a:t>Step 6</a:t>
          </a:r>
        </a:p>
      </dsp:txBody>
      <dsp:txXfrm>
        <a:off x="32832" y="2898073"/>
        <a:ext cx="1797488" cy="590384"/>
      </dsp:txXfrm>
    </dsp:sp>
    <dsp:sp modelId="{6885754B-C5A9-4748-9D2F-7D53F7D43937}">
      <dsp:nvSpPr>
        <dsp:cNvPr id="0" name=""/>
        <dsp:cNvSpPr/>
      </dsp:nvSpPr>
      <dsp:spPr>
        <a:xfrm rot="5400000">
          <a:off x="5741667" y="-283770"/>
          <a:ext cx="436643" cy="8208717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US" sz="1600" kern="1200"/>
            <a:t>Develop a monitoring plan to determine the effectiveness of the precorrection plan</a:t>
          </a:r>
        </a:p>
      </dsp:txBody>
      <dsp:txXfrm rot="-5400000">
        <a:off x="1855631" y="3623581"/>
        <a:ext cx="8187402" cy="394013"/>
      </dsp:txXfrm>
    </dsp:sp>
    <dsp:sp modelId="{8A2CD125-C0BD-F24C-A72A-A09538E85B90}">
      <dsp:nvSpPr>
        <dsp:cNvPr id="0" name=""/>
        <dsp:cNvSpPr/>
      </dsp:nvSpPr>
      <dsp:spPr>
        <a:xfrm>
          <a:off x="894" y="3547686"/>
          <a:ext cx="1854735" cy="54580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/>
            <a:t>Step 7</a:t>
          </a:r>
        </a:p>
      </dsp:txBody>
      <dsp:txXfrm>
        <a:off x="27538" y="3574330"/>
        <a:ext cx="1801447" cy="492515"/>
      </dsp:txXfrm>
    </dsp:sp>
    <dsp:sp modelId="{EE1AD7AC-C757-8449-A388-6194E2A1A2E0}">
      <dsp:nvSpPr>
        <dsp:cNvPr id="0" name=""/>
        <dsp:cNvSpPr/>
      </dsp:nvSpPr>
      <dsp:spPr>
        <a:xfrm rot="5400000">
          <a:off x="5752218" y="295831"/>
          <a:ext cx="436643" cy="8195701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/>
            <a:t>Offer students an opportunity to give feedback on this strategy</a:t>
          </a:r>
        </a:p>
      </dsp:txBody>
      <dsp:txXfrm rot="-5400000">
        <a:off x="1872690" y="4196675"/>
        <a:ext cx="8174386" cy="394013"/>
      </dsp:txXfrm>
    </dsp:sp>
    <dsp:sp modelId="{3F01EF4C-F68A-DD49-BCFE-E3233FC45580}">
      <dsp:nvSpPr>
        <dsp:cNvPr id="0" name=""/>
        <dsp:cNvSpPr/>
      </dsp:nvSpPr>
      <dsp:spPr>
        <a:xfrm>
          <a:off x="894" y="4120780"/>
          <a:ext cx="1871794" cy="54580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/>
            <a:t>Step 8</a:t>
          </a:r>
        </a:p>
      </dsp:txBody>
      <dsp:txXfrm>
        <a:off x="27538" y="4147424"/>
        <a:ext cx="1818506" cy="4925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FE34E6-FB3E-4864-86A5-01B38B58407A}">
      <dsp:nvSpPr>
        <dsp:cNvPr id="0" name=""/>
        <dsp:cNvSpPr/>
      </dsp:nvSpPr>
      <dsp:spPr>
        <a:xfrm>
          <a:off x="6399087" y="959185"/>
          <a:ext cx="2285997" cy="3383292"/>
        </a:xfrm>
        <a:prstGeom prst="wedgeRectCallout">
          <a:avLst>
            <a:gd name="adj1" fmla="val 0"/>
            <a:gd name="adj2" fmla="val 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reflection blurRad="6350" stA="52000" endA="300" endPos="35000" dir="5400000" sy="-100000" algn="bl" rotWithShape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kern="1200"/>
            <a:t>How well did this support work for this student?</a:t>
          </a:r>
        </a:p>
      </dsp:txBody>
      <dsp:txXfrm>
        <a:off x="6689209" y="959185"/>
        <a:ext cx="1995875" cy="3383292"/>
      </dsp:txXfrm>
    </dsp:sp>
    <dsp:sp modelId="{0CB931B7-2913-4993-B72C-B4B09AC3EC12}">
      <dsp:nvSpPr>
        <dsp:cNvPr id="0" name=""/>
        <dsp:cNvSpPr/>
      </dsp:nvSpPr>
      <dsp:spPr>
        <a:xfrm>
          <a:off x="6399087" y="13737"/>
          <a:ext cx="2285997" cy="914399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Experimental Design</a:t>
          </a:r>
        </a:p>
      </dsp:txBody>
      <dsp:txXfrm>
        <a:off x="6399087" y="13737"/>
        <a:ext cx="2285997" cy="914399"/>
      </dsp:txXfrm>
    </dsp:sp>
    <dsp:sp modelId="{B97DAC85-4698-4EF8-B243-22AE730CF5F9}">
      <dsp:nvSpPr>
        <dsp:cNvPr id="0" name=""/>
        <dsp:cNvSpPr/>
      </dsp:nvSpPr>
      <dsp:spPr>
        <a:xfrm>
          <a:off x="4114559" y="967734"/>
          <a:ext cx="2285997" cy="3204306"/>
        </a:xfrm>
        <a:prstGeom prst="wedgeRectCallout">
          <a:avLst>
            <a:gd name="adj1" fmla="val 62500"/>
            <a:gd name="adj2" fmla="val 20830"/>
          </a:avLst>
        </a:prstGeom>
        <a:solidFill>
          <a:schemeClr val="accent5">
            <a:tint val="50000"/>
            <a:hueOff val="10535"/>
            <a:satOff val="-501"/>
            <a:lumOff val="75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reflection blurRad="6350" stA="52000" endA="300" endPos="35000" dir="5400000" sy="-100000" algn="bl" rotWithShape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kern="1200"/>
            <a:t>What do stakeholders think about the goals, procedures, and outcomes?</a:t>
          </a:r>
        </a:p>
      </dsp:txBody>
      <dsp:txXfrm>
        <a:off x="4404681" y="967734"/>
        <a:ext cx="1995875" cy="3204306"/>
      </dsp:txXfrm>
    </dsp:sp>
    <dsp:sp modelId="{1DDE1ACC-5448-4E67-AD04-7EC81D10806C}">
      <dsp:nvSpPr>
        <dsp:cNvPr id="0" name=""/>
        <dsp:cNvSpPr/>
      </dsp:nvSpPr>
      <dsp:spPr>
        <a:xfrm>
          <a:off x="4114559" y="106149"/>
          <a:ext cx="2285997" cy="822961"/>
        </a:xfrm>
        <a:prstGeom prst="rect">
          <a:avLst/>
        </a:prstGeom>
        <a:solidFill>
          <a:schemeClr val="accent5">
            <a:shade val="80000"/>
            <a:hueOff val="179294"/>
            <a:satOff val="-15470"/>
            <a:lumOff val="180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Social Validity</a:t>
          </a:r>
        </a:p>
      </dsp:txBody>
      <dsp:txXfrm>
        <a:off x="4114559" y="106149"/>
        <a:ext cx="2285997" cy="822961"/>
      </dsp:txXfrm>
    </dsp:sp>
    <dsp:sp modelId="{4F12341F-7109-47E8-861E-AC535665D77A}">
      <dsp:nvSpPr>
        <dsp:cNvPr id="0" name=""/>
        <dsp:cNvSpPr/>
      </dsp:nvSpPr>
      <dsp:spPr>
        <a:xfrm>
          <a:off x="1825624" y="960101"/>
          <a:ext cx="2285997" cy="3074655"/>
        </a:xfrm>
        <a:prstGeom prst="wedgeRectCallout">
          <a:avLst>
            <a:gd name="adj1" fmla="val 62500"/>
            <a:gd name="adj2" fmla="val 20830"/>
          </a:avLst>
        </a:prstGeom>
        <a:solidFill>
          <a:schemeClr val="accent5">
            <a:tint val="50000"/>
            <a:hueOff val="21071"/>
            <a:satOff val="-1001"/>
            <a:lumOff val="151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reflection blurRad="6350" stA="52000" endA="300" endPos="35000" dir="5400000" sy="-100000" algn="bl" rotWithShape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kern="1200"/>
            <a:t>Is it happening?</a:t>
          </a:r>
        </a:p>
      </dsp:txBody>
      <dsp:txXfrm>
        <a:off x="2115746" y="960101"/>
        <a:ext cx="1995875" cy="3074655"/>
      </dsp:txXfrm>
    </dsp:sp>
    <dsp:sp modelId="{203A2E34-2038-48AE-BF22-F23376063780}">
      <dsp:nvSpPr>
        <dsp:cNvPr id="0" name=""/>
        <dsp:cNvSpPr/>
      </dsp:nvSpPr>
      <dsp:spPr>
        <a:xfrm>
          <a:off x="1825624" y="196266"/>
          <a:ext cx="2285997" cy="731518"/>
        </a:xfrm>
        <a:prstGeom prst="rect">
          <a:avLst/>
        </a:prstGeom>
        <a:solidFill>
          <a:schemeClr val="accent5">
            <a:shade val="80000"/>
            <a:hueOff val="358587"/>
            <a:satOff val="-30940"/>
            <a:lumOff val="36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Treatment Integrity</a:t>
          </a:r>
        </a:p>
      </dsp:txBody>
      <dsp:txXfrm>
        <a:off x="1825624" y="196266"/>
        <a:ext cx="2285997" cy="7315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InterconnectedBlockProcess">
  <dgm:title val="Interconnected Block Process"/>
  <dgm:desc val="Use to show sequential steps in a process. Works best with small amounts of Level 1 text and medium amounts of Level 2 text."/>
  <dgm:catLst>
    <dgm:cat type="process" pri="5500"/>
    <dgm:cat type="officeonline" pri="3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2" destOrd="0"/>
        <dgm:cxn modelId="42" srcId="40" destId="41" srcOrd="0" destOrd="0"/>
      </dgm:cxnLst>
      <dgm:bg/>
      <dgm:whole/>
    </dgm:dataModel>
  </dgm:clrData>
  <dgm:layoutNode name="Name0">
    <dgm:varLst>
      <dgm:chMax val="7"/>
      <dgm:chPref val="5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.127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5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Accent1" refType="w" fact="0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Child1" refType="w" fact="0.063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Parent1" refType="w" fact="0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.5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Child2" refType="w" fact="0.5635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Parent2" refType="w" fact="0.5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6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Accent1" refType="w" fact="0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Child1" refType="w" fact="0.0423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Parent1" refType="w" fact="0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Child2" refType="w" fact="0.3756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.6667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Child3" refType="w" fact="0.709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Parent3" refType="w" fact="0.6667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7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Accent1" refType="w" fact="0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Child1" refType="w" fact="0.0317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Parent1" refType="w" fact="0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2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Child2" refType="w" fact="0.2817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Parent2" refType="w" fact="0.2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Child3" refType="w" fact="0.5317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Parent3" refType="w" fact="0.5"/>
              <dgm:constr type="t" for="ch" forName="Parent3" refType="h" fact="0.0275"/>
              <dgm:constr type="w" for="ch" forName="Parent3" refType="w" fact="0.25"/>
              <dgm:constr type="h" for="ch" forName="Parent3" refType="h" fact="0.1622"/>
              <dgm:constr type="l" for="ch" forName="ChildAccent4" refType="w" fact="0.75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Child4" refType="w" fact="0.7817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Parent4" refType="w" fact="0.75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8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Accent1" refType="w" fact="0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Child1" refType="w" fact="0.0254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Parent1" refType="w" fact="0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2001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Child2" refType="w" fact="0.2255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Parent2" refType="w" fact="0.2001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Child3" refType="w" fact="0.4256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6003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Child4" refType="w" fact="0.6257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Parent4" refType="w" fact="0.6003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.7999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Child5" refType="w" fact="0.8253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Parent5" refType="w" fact="0.7999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9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Accent1" refType="w" fact="0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Child1" refType="w" fact="0.0212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Parent1" refType="w" fact="0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167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Child2" refType="w" fact="0.1888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Parent2" refType="w" fact="0.167"/>
              <dgm:constr type="t" for="ch" forName="Parent2" refType="h" fact="0.0923"/>
              <dgm:constr type="w" for="ch" forName="Parent2" refType="w" fact="0.167"/>
              <dgm:constr type="h" for="ch" forName="Parent2" refType="h" fact="0.1164"/>
              <dgm:constr type="l" for="ch" forName="ChildAccent3" refType="w" fact="0.333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Child3" refType="w" fact="0.3551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Parent3" refType="w" fact="0.3339"/>
              <dgm:constr type="t" for="ch" forName="Parent3" refType="h" fact="0.0698"/>
              <dgm:constr type="w" for="ch" forName="Parent3" refType="w" fact="0.167"/>
              <dgm:constr type="h" for="ch" forName="Parent3" refType="h" fact="0.1396"/>
              <dgm:constr type="l" for="ch" forName="ChildAccent4" refType="w" fact="0.500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Child4" refType="w" fact="0.5221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Parent4" refType="w" fact="0.501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6674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Child5" refType="w" fact="0.6886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Parent5" refType="w" fact="0.668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.833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Child6" refType="w" fact="0.8542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Parent6" refType="w" fact="0.835"/>
              <dgm:constr type="t" for="ch" forName="Parent6" refType="h" fact="0"/>
              <dgm:constr type="w" for="ch" forName="Parent6" refType="w" fact="0.165"/>
              <dgm:constr type="h" for="ch" forName="Parent6" refType="h" fact="0.2095"/>
            </dgm:constrLst>
          </dgm:if>
          <dgm:else name="Name10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Accent1" refType="w" fact="0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Child1" refType="w" fact="0.0182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Parent1" refType="w" fact="0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1432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Child2" refType="w" fact="0.1614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Parent2" refType="w" fact="0.1432"/>
              <dgm:constr type="t" for="ch" forName="Parent2" refType="h" fact="0.108"/>
              <dgm:constr type="w" for="ch" forName="Parent2" refType="w" fact="0.1432"/>
              <dgm:constr type="h" for="ch" forName="Parent2" refType="h" fact="0.1088"/>
              <dgm:constr type="l" for="ch" forName="ChildAccent3" refType="w" fact="0.2865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Child3" refType="w" fact="0.3047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Parent3" refType="w" fact="0.2865"/>
              <dgm:constr type="t" for="ch" forName="Parent3" refType="h" fact="0.087"/>
              <dgm:constr type="w" for="ch" forName="Parent3" refType="w" fact="0.143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Child4" refType="w" fact="0.4479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5726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Child5" refType="w" fact="0.5908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Parent5" refType="w" fact="0.5726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7147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Child6" refType="w" fact="0.7329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Parent6" refType="w" fact="0.716"/>
              <dgm:constr type="t" for="ch" forName="Parent6" refType="h" fact="0.0217"/>
              <dgm:constr type="w" for="ch" forName="Parent6" refType="w" fact="0.1424"/>
              <dgm:constr type="h" for="ch" forName="Parent6" refType="h" fact="0.1958"/>
              <dgm:constr type="l" for="ch" forName="ChildAccent7" refType="w" fact="0.8568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Child7" refType="w" fact="0.875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Parent7" refType="w" fact="0.8577"/>
              <dgm:constr type="t" for="ch" forName="Parent7" refType="h" fact="0"/>
              <dgm:constr type="w" for="ch" forName="Parent7" refType="w" fact="0.1423"/>
              <dgm:constr type="h" for="ch" forName="Parent7" refType="h" fact="0.2175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14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2" refType="w" fact="0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Child1" refType="w" fact="0.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ChildAccent1" refType="w" fact="0.5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Parent1" refType="w" fact="0.5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Parent2" refType="w" fact="0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15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3" refType="w" fact="0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Child2" refType="w" fact="0.3333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Child1" refType="w" fact="0.6667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ChildAccent1" refType="w" fact="0.6667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Parent1" refType="w" fact="0.6667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Parent3" refType="w" fact="0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16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4" refType="w" fact="0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Child3" refType="w" fact="0.25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Child2" refType="w" fact="0.5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Child1" refType="w" fact="0.75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ChildAccent1" refType="w" fact="0.75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Parent1" refType="w" fact="0.75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Parent2" refType="w" fact="0.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2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Parent3" refType="w" fact="0.25"/>
              <dgm:constr type="t" for="ch" forName="Parent3" refType="h" fact="0.0279"/>
              <dgm:constr type="w" for="ch" forName="Parent3" refType="w" fact="0.25"/>
              <dgm:constr type="h" for="ch" forName="Parent3" refType="h" fact="0.161"/>
              <dgm:constr type="l" for="ch" forName="ChildAccent4" refType="w" fact="0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Parent4" refType="w" fact="0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17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5" refType="w" fact="0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Child4" refType="w" fact="0.2001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Child3" refType="w" fact="0.4002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Child2" refType="w" fact="0.6003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Child1" refType="w" fact="0.7999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ChildAccent1" refType="w" fact="0.7999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Parent1" refType="w" fact="0.7999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6003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Parent2" refType="w" fact="0.6003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2001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Parent4" refType="w" fact="0.2001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Parent5" refType="w" fact="0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18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6" refType="w" fact="0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Child5" refType="w" fact="0.167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Child4" refType="w" fact="0.3339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Child3" refType="w" fact="0.5009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Child2" refType="w" fact="0.6674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Child1" refType="w" fact="0.833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ChildAccent1" refType="w" fact="0.833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Parent1" refType="w" fact="0.833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6674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Parent2" refType="w" fact="0.6674"/>
              <dgm:constr type="t" for="ch" forName="Parent2" refType="h" fact="0.0923"/>
              <dgm:constr type="w" for="ch" forName="Parent2" refType="w" fact="0.165"/>
              <dgm:constr type="h" for="ch" forName="Parent2" refType="h" fact="0.1164"/>
              <dgm:constr type="l" for="ch" forName="ChildAccent3" refType="w" fact="0.500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Parent3" refType="w" fact="0.5009"/>
              <dgm:constr type="t" for="ch" forName="Parent3" refType="h" fact="0.0698"/>
              <dgm:constr type="w" for="ch" forName="Parent3" refType="w" fact="0.166"/>
              <dgm:constr type="h" for="ch" forName="Parent3" refType="h" fact="0.1396"/>
              <dgm:constr type="l" for="ch" forName="ChildAccent4" refType="w" fact="0.333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Parent4" refType="w" fact="0.3339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167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Parent5" refType="w" fact="0.167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Parent6" refType="w" fact="0"/>
              <dgm:constr type="t" for="ch" forName="Parent6" refType="h" fact="0"/>
              <dgm:constr type="w" for="ch" forName="Parent6" refType="w" fact="0.167"/>
              <dgm:constr type="h" for="ch" forName="Parent6" refType="h" fact="0.2095"/>
            </dgm:constrLst>
          </dgm:if>
          <dgm:else name="Name19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7" refType="w" fact="0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Child6" refType="w" fact="0.1432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Child5" refType="w" fact="0.2865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Child4" refType="w" fact="0.4297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Child3" refType="w" fact="0.5726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Child2" refType="w" fact="0.7147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Child1" refType="w" fact="0.8568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ChildAccent1" refType="w" fact="0.8568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Parent1" refType="w" fact="0.8568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7147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Parent2" refType="w" fact="0.7147"/>
              <dgm:constr type="t" for="ch" forName="Parent2" refType="h" fact="0.108"/>
              <dgm:constr type="w" for="ch" forName="Parent2" refType="w" fact="0.1425"/>
              <dgm:constr type="h" for="ch" forName="Parent2" refType="h" fact="0.1088"/>
              <dgm:constr type="l" for="ch" forName="ChildAccent3" refType="w" fact="0.5726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Parent3" refType="w" fact="0.5726"/>
              <dgm:constr type="t" for="ch" forName="Parent3" refType="h" fact="0.087"/>
              <dgm:constr type="w" for="ch" forName="Parent3" refType="w" fact="0.14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2865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Parent5" refType="w" fact="0.2865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1432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Parent6" refType="w" fact="0.1432"/>
              <dgm:constr type="t" for="ch" forName="Parent6" refType="h" fact="0.0217"/>
              <dgm:constr type="w" for="ch" forName="Parent6" refType="w" fact="0.1432"/>
              <dgm:constr type="h" for="ch" forName="Parent6" refType="h" fact="0.1958"/>
              <dgm:constr type="l" for="ch" forName="ChildAccent7" refType="w" fact="0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Parent7" refType="w" fact="0"/>
              <dgm:constr type="t" for="ch" forName="Parent7" refType="h" fact="0"/>
              <dgm:constr type="w" for="ch" forName="Parent7" refType="w" fact="0.1432"/>
              <dgm:constr type="h" for="ch" forName="Parent7" refType="h" fact="0.2175"/>
            </dgm:constrLst>
          </dgm:else>
        </dgm:choose>
      </dgm:else>
    </dgm:choose>
    <dgm:forEach name="wrapper" axis="self" ptType="parTrans">
      <dgm:forEach name="accentRepeat" axis="self">
        <dgm:layoutNode name="ChildAccent" styleLbl="alignImgPlace1">
          <dgm:alg type="sp"/>
          <dgm:choose name="Name20">
            <dgm:if name="Name21" axis="followSib" ptType="node" func="cnt" op="equ" val="0">
              <dgm:shape xmlns:r="http://schemas.openxmlformats.org/officeDocument/2006/relationships" type="wedgeRectCallout" r:blip="">
                <dgm:adjLst>
                  <dgm:adj idx="1" val="0"/>
                  <dgm:adj idx="2" val="0"/>
                </dgm:adjLst>
              </dgm:shape>
            </dgm:if>
            <dgm:else name="Name22">
              <dgm:choose name="Name23">
                <dgm:if name="Name24" axis="precedSib" ptType="node" func="cnt" op="equ" val="6">
                  <dgm:shape xmlns:r="http://schemas.openxmlformats.org/officeDocument/2006/relationships" type="wedgeRectCallout" r:blip="">
                    <dgm:adjLst>
                      <dgm:adj idx="1" val="0"/>
                      <dgm:adj idx="2" val="0"/>
                    </dgm:adjLst>
                  </dgm:shape>
                </dgm:if>
                <dgm:else name="Name25">
                  <dgm:choose name="Name26">
                    <dgm:if name="Name27" func="var" arg="dir" op="equ" val="norm">
                      <dgm:shape xmlns:r="http://schemas.openxmlformats.org/officeDocument/2006/relationships" type="wedgeRectCallout" r:blip="">
                        <dgm:adjLst>
                          <dgm:adj idx="1" val="0.625"/>
                          <dgm:adj idx="2" val="0.2083"/>
                        </dgm:adjLst>
                      </dgm:shape>
                    </dgm:if>
                    <dgm:else name="Name28">
                      <dgm:shape xmlns:r="http://schemas.openxmlformats.org/officeDocument/2006/relationships" type="wedgeRectCallout" r:blip="">
                        <dgm:adjLst>
                          <dgm:adj idx="1" val="-0.625"/>
                          <dgm:adj idx="2" val="0.2083"/>
                        </dgm:adjLst>
                      </dgm:shape>
                    </dgm:else>
                  </dgm:choose>
                </dgm:else>
              </dgm:choose>
            </dgm:else>
          </dgm:choose>
          <dgm:presOf axis="des" ptType="node"/>
        </dgm:layoutNode>
      </dgm:forEach>
    </dgm:forEach>
    <dgm:forEach name="Name29" axis="ch" ptType="node" st="7" cnt="1">
      <dgm:layoutNode name="ChildAccent7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7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7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4" axis="ch" ptType="node" st="6" cnt="1">
      <dgm:layoutNode name="Child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Child6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6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9" axis="ch" ptType="node" st="5" cnt="1">
      <dgm:layoutNode name="Child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  <dgm:layoutNode name="Child5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5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4" axis="ch" ptType="node" st="4" cnt="1">
      <dgm:layoutNode name="ChildAccent4">
        <dgm:alg type="sp"/>
        <dgm:shape xmlns:r="http://schemas.openxmlformats.org/officeDocument/2006/relationships" r:blip="">
          <dgm:adjLst/>
        </dgm:shape>
        <dgm:presOf/>
        <dgm:constrLst/>
        <dgm:forEach name="Name45" ref="accent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4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9" axis="ch" ptType="node" st="3" cnt="1">
      <dgm:layoutNode name="ChildAccent3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Child3" styleLbl="revTx">
        <dgm:varLst>
          <dgm:chMax val="0"/>
          <dgm:chPref val="0"/>
          <dgm:bulletEnabled val="1"/>
        </dgm:varLst>
        <dgm:choose name="Name51">
          <dgm:if name="Name5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3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4" axis="ch" ptType="node" st="2" cnt="1">
      <dgm:layoutNode name="ChildAccent2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  <dgm:layoutNode name="Child2" styleLbl="revTx">
        <dgm:varLst>
          <dgm:chMax val="0"/>
          <dgm:chPref val="0"/>
          <dgm:bulletEnabled val="1"/>
        </dgm:varLst>
        <dgm:choose name="Name56">
          <dgm:if name="Name5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2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9" axis="ch" ptType="node" cnt="1">
      <dgm:layoutNode name="ChildAccent1">
        <dgm:alg type="sp"/>
        <dgm:shape xmlns:r="http://schemas.openxmlformats.org/officeDocument/2006/relationships" r:blip="">
          <dgm:adjLst/>
        </dgm:shape>
        <dgm:presOf/>
        <dgm:constrLst/>
        <dgm:forEach name="Name60" ref="accentRepeat"/>
      </dgm:layoutNode>
      <dgm:layoutNode name="Child1" styleLbl="revTx">
        <dgm:varLst>
          <dgm:chMax val="0"/>
          <dgm:chPref val="0"/>
          <dgm:bulletEnabled val="1"/>
        </dgm:varLst>
        <dgm:choose name="Name61">
          <dgm:if name="Name6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6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1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F6B44D-42BB-F849-A9E0-2553546435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C25D48-9968-694B-8B18-EF6CBB2688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87C75-5A4D-0F4C-98F9-12B3A7808E58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6B3588-481A-1946-93AC-0F7052634B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4096D-8EB7-D248-91EB-DD3604D059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30417-F1C9-8B48-B37E-051459DA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565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8C30B-DB32-4740-A2E0-982E04EB00DE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75787-1DD5-2C4E-A8A0-AC809C4A3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095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774A8-D187-4693-8C43-DEADAEDDC2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53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774A8-D187-4693-8C43-DEADAEDDC2A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44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774A8-D187-4693-8C43-DEADAEDDC2A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480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DEB94-DC75-4525-BC6F-36F754FA3F8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65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doodles.com/" TargetMode="External"/><Relationship Id="rId13" Type="http://schemas.openxmlformats.org/officeDocument/2006/relationships/hyperlink" Target="https://www.iconfinder.com/free_icons" TargetMode="External"/><Relationship Id="rId18" Type="http://schemas.openxmlformats.org/officeDocument/2006/relationships/hyperlink" Target="https://24slides.com/presentation-examples" TargetMode="External"/><Relationship Id="rId3" Type="http://schemas.openxmlformats.org/officeDocument/2006/relationships/hyperlink" Target="https://unsplash.com/" TargetMode="External"/><Relationship Id="rId7" Type="http://schemas.openxmlformats.org/officeDocument/2006/relationships/hyperlink" Target="https://www.drawkit.io/" TargetMode="External"/><Relationship Id="rId12" Type="http://schemas.openxmlformats.org/officeDocument/2006/relationships/hyperlink" Target="https://thenounproject.com/" TargetMode="External"/><Relationship Id="rId17" Type="http://schemas.openxmlformats.org/officeDocument/2006/relationships/hyperlink" Target="https://creativecommons.org/licenses/" TargetMode="External"/><Relationship Id="rId2" Type="http://schemas.openxmlformats.org/officeDocument/2006/relationships/hyperlink" Target="https://pixabay.com/" TargetMode="External"/><Relationship Id="rId16" Type="http://schemas.openxmlformats.org/officeDocument/2006/relationships/hyperlink" Target="https://www.canv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humaaans.com/" TargetMode="External"/><Relationship Id="rId11" Type="http://schemas.openxmlformats.org/officeDocument/2006/relationships/hyperlink" Target="https://www.flaticon.com/" TargetMode="External"/><Relationship Id="rId5" Type="http://schemas.openxmlformats.org/officeDocument/2006/relationships/hyperlink" Target="https://www.blackillustrations.com/" TargetMode="External"/><Relationship Id="rId15" Type="http://schemas.openxmlformats.org/officeDocument/2006/relationships/hyperlink" Target="https://blog.snappa.com/free-stock-photos/" TargetMode="External"/><Relationship Id="rId10" Type="http://schemas.openxmlformats.org/officeDocument/2006/relationships/hyperlink" Target="https://freepik.com/" TargetMode="External"/><Relationship Id="rId4" Type="http://schemas.openxmlformats.org/officeDocument/2006/relationships/hyperlink" Target="https://lukaszadam.com/illustrations" TargetMode="External"/><Relationship Id="rId9" Type="http://schemas.openxmlformats.org/officeDocument/2006/relationships/hyperlink" Target="https://absurd.design/" TargetMode="External"/><Relationship Id="rId14" Type="http://schemas.openxmlformats.org/officeDocument/2006/relationships/hyperlink" Target="https://www.pexels.com/" TargetMode="Externa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11FBD-495F-BE41-8148-851028746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F6DA2-5E5E-8240-89B8-56DAAFED9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3D232E-8082-3540-9359-00E264FDD8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041" y="6173954"/>
            <a:ext cx="3624056" cy="5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43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F600849-390B-784E-9278-0BA760801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968"/>
          <a:stretch/>
        </p:blipFill>
        <p:spPr>
          <a:xfrm>
            <a:off x="10871236" y="5609559"/>
            <a:ext cx="1134809" cy="885510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800903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een Triangle">
            <a:extLst>
              <a:ext uri="{FF2B5EF4-FFF2-40B4-BE49-F238E27FC236}">
                <a16:creationId xmlns:a16="http://schemas.microsoft.com/office/drawing/2014/main" id="{F7568AB8-0F23-3146-9F9D-66896C0CBB0E}"/>
              </a:ext>
            </a:extLst>
          </p:cNvPr>
          <p:cNvSpPr/>
          <p:nvPr userDrawn="1"/>
        </p:nvSpPr>
        <p:spPr>
          <a:xfrm>
            <a:off x="1947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Yellow Triangle">
            <a:extLst>
              <a:ext uri="{FF2B5EF4-FFF2-40B4-BE49-F238E27FC236}">
                <a16:creationId xmlns:a16="http://schemas.microsoft.com/office/drawing/2014/main" id="{5B63712D-B1E2-5C4C-A2A9-C4A76DDA5AB6}"/>
              </a:ext>
            </a:extLst>
          </p:cNvPr>
          <p:cNvSpPr/>
          <p:nvPr userDrawn="1"/>
        </p:nvSpPr>
        <p:spPr>
          <a:xfrm>
            <a:off x="4590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d Triangle">
            <a:extLst>
              <a:ext uri="{FF2B5EF4-FFF2-40B4-BE49-F238E27FC236}">
                <a16:creationId xmlns:a16="http://schemas.microsoft.com/office/drawing/2014/main" id="{748F2DCB-B3EE-CC42-A5BB-F0E32D7A6058}"/>
              </a:ext>
            </a:extLst>
          </p:cNvPr>
          <p:cNvSpPr/>
          <p:nvPr userDrawn="1"/>
        </p:nvSpPr>
        <p:spPr>
          <a:xfrm>
            <a:off x="5519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090D35-6573-FC49-B7A6-CAEBC909BB69}"/>
              </a:ext>
            </a:extLst>
          </p:cNvPr>
          <p:cNvCxnSpPr/>
          <p:nvPr userDrawn="1"/>
        </p:nvCxnSpPr>
        <p:spPr>
          <a:xfrm>
            <a:off x="2607406" y="5947646"/>
            <a:ext cx="6995160" cy="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7C45E-D61F-C04E-8D39-6896E17FD022}"/>
              </a:ext>
            </a:extLst>
          </p:cNvPr>
          <p:cNvCxnSpPr/>
          <p:nvPr userDrawn="1"/>
        </p:nvCxnSpPr>
        <p:spPr>
          <a:xfrm flipH="1">
            <a:off x="4889942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8F9F2A-2758-A147-88D3-B61F693DAE1B}"/>
              </a:ext>
            </a:extLst>
          </p:cNvPr>
          <p:cNvCxnSpPr/>
          <p:nvPr userDrawn="1"/>
        </p:nvCxnSpPr>
        <p:spPr>
          <a:xfrm flipH="1">
            <a:off x="7286778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sp>
        <p:nvSpPr>
          <p:cNvPr id="42" name="Domains">
            <a:extLst>
              <a:ext uri="{FF2B5EF4-FFF2-40B4-BE49-F238E27FC236}">
                <a16:creationId xmlns:a16="http://schemas.microsoft.com/office/drawing/2014/main" id="{AC2C215A-B488-2F45-A740-8DDEDA9048E7}"/>
              </a:ext>
            </a:extLst>
          </p:cNvPr>
          <p:cNvSpPr txBox="1"/>
          <p:nvPr userDrawn="1"/>
        </p:nvSpPr>
        <p:spPr>
          <a:xfrm>
            <a:off x="1947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43" name="Goal 3">
            <a:extLst>
              <a:ext uri="{FF2B5EF4-FFF2-40B4-BE49-F238E27FC236}">
                <a16:creationId xmlns:a16="http://schemas.microsoft.com/office/drawing/2014/main" id="{4F0367BA-DE0F-DE46-80B6-55D46F5130F6}"/>
              </a:ext>
            </a:extLst>
          </p:cNvPr>
          <p:cNvSpPr/>
          <p:nvPr userDrawn="1"/>
        </p:nvSpPr>
        <p:spPr>
          <a:xfrm flipH="1">
            <a:off x="7164572" y="805649"/>
            <a:ext cx="3485321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22860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Reduce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Specialized individual systems</a:t>
            </a:r>
            <a:b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for students with high risk</a:t>
            </a:r>
          </a:p>
        </p:txBody>
      </p:sp>
      <p:sp>
        <p:nvSpPr>
          <p:cNvPr id="44" name="Goal 2">
            <a:extLst>
              <a:ext uri="{FF2B5EF4-FFF2-40B4-BE49-F238E27FC236}">
                <a16:creationId xmlns:a16="http://schemas.microsoft.com/office/drawing/2014/main" id="{CE3623A0-87FA-B144-8700-BFAB962D159F}"/>
              </a:ext>
            </a:extLst>
          </p:cNvPr>
          <p:cNvSpPr/>
          <p:nvPr userDrawn="1"/>
        </p:nvSpPr>
        <p:spPr>
          <a:xfrm rot="10800000" flipH="1" flipV="1">
            <a:off x="1537625" y="1858317"/>
            <a:ext cx="3072384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vert="horz" wrap="square" lIns="9144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Goal: Reverse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Specialized group systems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for students at risk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Goal 1">
            <a:extLst>
              <a:ext uri="{FF2B5EF4-FFF2-40B4-BE49-F238E27FC236}">
                <a16:creationId xmlns:a16="http://schemas.microsoft.com/office/drawing/2014/main" id="{21CDEB5D-36CB-7441-82AE-59E7BEBA4BF2}"/>
              </a:ext>
            </a:extLst>
          </p:cNvPr>
          <p:cNvSpPr/>
          <p:nvPr userDrawn="1"/>
        </p:nvSpPr>
        <p:spPr>
          <a:xfrm flipH="1">
            <a:off x="6838152" y="3740744"/>
            <a:ext cx="3813048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22860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Prevent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School/classroom-wide systems for all students, staff, &amp; settings</a:t>
            </a:r>
          </a:p>
        </p:txBody>
      </p:sp>
      <p:sp>
        <p:nvSpPr>
          <p:cNvPr id="46" name="Tier 3">
            <a:extLst>
              <a:ext uri="{FF2B5EF4-FFF2-40B4-BE49-F238E27FC236}">
                <a16:creationId xmlns:a16="http://schemas.microsoft.com/office/drawing/2014/main" id="{35E31CA1-B710-6E49-A60F-3E7FC73C9F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9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3</a:t>
            </a:r>
          </a:p>
          <a:p>
            <a:pPr marL="0" marR="0" lvl="0" indent="0" algn="ctr" defTabSz="91440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Tertiary Prevention 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</a:t>
            </a:r>
          </a:p>
        </p:txBody>
      </p:sp>
      <p:sp>
        <p:nvSpPr>
          <p:cNvPr id="47" name="Tier 2">
            <a:extLst>
              <a:ext uri="{FF2B5EF4-FFF2-40B4-BE49-F238E27FC236}">
                <a16:creationId xmlns:a16="http://schemas.microsoft.com/office/drawing/2014/main" id="{D6F2DF6B-139A-D446-9AB9-1D6EF011D1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2</a:t>
            </a: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Secondary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≈15%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8" name="Tier 1">
            <a:extLst>
              <a:ext uri="{FF2B5EF4-FFF2-40B4-BE49-F238E27FC236}">
                <a16:creationId xmlns:a16="http://schemas.microsoft.com/office/drawing/2014/main" id="{93576CA4-B1CA-2A46-A9C2-69BA5AA7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Primary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≈80%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9" name="Reference">
            <a:extLst>
              <a:ext uri="{FF2B5EF4-FFF2-40B4-BE49-F238E27FC236}">
                <a16:creationId xmlns:a16="http://schemas.microsoft.com/office/drawing/2014/main" id="{5DE09BF2-66B8-DF4E-8B80-9230EF68AE1B}"/>
              </a:ext>
            </a:extLst>
          </p:cNvPr>
          <p:cNvSpPr txBox="1"/>
          <p:nvPr userDrawn="1"/>
        </p:nvSpPr>
        <p:spPr>
          <a:xfrm>
            <a:off x="4222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/>
              </a:rPr>
              <a:t>(Lane,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Kalberg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&amp;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Menzies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2009)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0F6EC5B7-73E7-634F-9BC6-89486E7D08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343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een Triangle">
            <a:extLst>
              <a:ext uri="{FF2B5EF4-FFF2-40B4-BE49-F238E27FC236}">
                <a16:creationId xmlns:a16="http://schemas.microsoft.com/office/drawing/2014/main" id="{F7568AB8-0F23-3146-9F9D-66896C0CBB0E}"/>
              </a:ext>
            </a:extLst>
          </p:cNvPr>
          <p:cNvSpPr/>
          <p:nvPr userDrawn="1"/>
        </p:nvSpPr>
        <p:spPr>
          <a:xfrm>
            <a:off x="1947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Yellow Triangle">
            <a:extLst>
              <a:ext uri="{FF2B5EF4-FFF2-40B4-BE49-F238E27FC236}">
                <a16:creationId xmlns:a16="http://schemas.microsoft.com/office/drawing/2014/main" id="{5B63712D-B1E2-5C4C-A2A9-C4A76DDA5AB6}"/>
              </a:ext>
            </a:extLst>
          </p:cNvPr>
          <p:cNvSpPr/>
          <p:nvPr userDrawn="1"/>
        </p:nvSpPr>
        <p:spPr>
          <a:xfrm>
            <a:off x="4590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d Triangle">
            <a:extLst>
              <a:ext uri="{FF2B5EF4-FFF2-40B4-BE49-F238E27FC236}">
                <a16:creationId xmlns:a16="http://schemas.microsoft.com/office/drawing/2014/main" id="{748F2DCB-B3EE-CC42-A5BB-F0E32D7A6058}"/>
              </a:ext>
            </a:extLst>
          </p:cNvPr>
          <p:cNvSpPr/>
          <p:nvPr userDrawn="1"/>
        </p:nvSpPr>
        <p:spPr>
          <a:xfrm>
            <a:off x="5519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090D35-6573-FC49-B7A6-CAEBC909BB69}"/>
              </a:ext>
            </a:extLst>
          </p:cNvPr>
          <p:cNvCxnSpPr/>
          <p:nvPr userDrawn="1"/>
        </p:nvCxnSpPr>
        <p:spPr>
          <a:xfrm>
            <a:off x="2607406" y="5947646"/>
            <a:ext cx="6995160" cy="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7C45E-D61F-C04E-8D39-6896E17FD022}"/>
              </a:ext>
            </a:extLst>
          </p:cNvPr>
          <p:cNvCxnSpPr/>
          <p:nvPr userDrawn="1"/>
        </p:nvCxnSpPr>
        <p:spPr>
          <a:xfrm flipH="1">
            <a:off x="4889942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8F9F2A-2758-A147-88D3-B61F693DAE1B}"/>
              </a:ext>
            </a:extLst>
          </p:cNvPr>
          <p:cNvCxnSpPr/>
          <p:nvPr userDrawn="1"/>
        </p:nvCxnSpPr>
        <p:spPr>
          <a:xfrm flipH="1">
            <a:off x="7286778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sp>
        <p:nvSpPr>
          <p:cNvPr id="42" name="Domains">
            <a:extLst>
              <a:ext uri="{FF2B5EF4-FFF2-40B4-BE49-F238E27FC236}">
                <a16:creationId xmlns:a16="http://schemas.microsoft.com/office/drawing/2014/main" id="{AC2C215A-B488-2F45-A740-8DDEDA9048E7}"/>
              </a:ext>
            </a:extLst>
          </p:cNvPr>
          <p:cNvSpPr txBox="1"/>
          <p:nvPr userDrawn="1"/>
        </p:nvSpPr>
        <p:spPr>
          <a:xfrm>
            <a:off x="1947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46" name="Tier 3">
            <a:extLst>
              <a:ext uri="{FF2B5EF4-FFF2-40B4-BE49-F238E27FC236}">
                <a16:creationId xmlns:a16="http://schemas.microsoft.com/office/drawing/2014/main" id="{35E31CA1-B710-6E49-A60F-3E7FC73C9F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9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3</a:t>
            </a:r>
          </a:p>
          <a:p>
            <a:pPr marL="0" marR="0" lvl="0" indent="0" algn="ctr" defTabSz="91440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Tertiary Prevention 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</a:t>
            </a:r>
          </a:p>
        </p:txBody>
      </p:sp>
      <p:sp>
        <p:nvSpPr>
          <p:cNvPr id="47" name="Tier 2">
            <a:extLst>
              <a:ext uri="{FF2B5EF4-FFF2-40B4-BE49-F238E27FC236}">
                <a16:creationId xmlns:a16="http://schemas.microsoft.com/office/drawing/2014/main" id="{D6F2DF6B-139A-D446-9AB9-1D6EF011D1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2</a:t>
            </a: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Secondary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≈15%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8" name="Tier 1">
            <a:extLst>
              <a:ext uri="{FF2B5EF4-FFF2-40B4-BE49-F238E27FC236}">
                <a16:creationId xmlns:a16="http://schemas.microsoft.com/office/drawing/2014/main" id="{93576CA4-B1CA-2A46-A9C2-69BA5AA7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Primary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≈80%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9" name="Reference">
            <a:extLst>
              <a:ext uri="{FF2B5EF4-FFF2-40B4-BE49-F238E27FC236}">
                <a16:creationId xmlns:a16="http://schemas.microsoft.com/office/drawing/2014/main" id="{5DE09BF2-66B8-DF4E-8B80-9230EF68AE1B}"/>
              </a:ext>
            </a:extLst>
          </p:cNvPr>
          <p:cNvSpPr txBox="1"/>
          <p:nvPr userDrawn="1"/>
        </p:nvSpPr>
        <p:spPr>
          <a:xfrm>
            <a:off x="4222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/>
              </a:rPr>
              <a:t>(Lane,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Kalberg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&amp;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Menzies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2009)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0F6EC5B7-73E7-634F-9BC6-89486E7D08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cs typeface="Arial" charset="0"/>
            </a:endParaRPr>
          </a:p>
        </p:txBody>
      </p:sp>
      <p:sp>
        <p:nvSpPr>
          <p:cNvPr id="17" name="Watermark Covering">
            <a:extLst>
              <a:ext uri="{FF2B5EF4-FFF2-40B4-BE49-F238E27FC236}">
                <a16:creationId xmlns:a16="http://schemas.microsoft.com/office/drawing/2014/main" id="{67D09180-788D-E344-8F4B-7E44FC1CF388}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07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Training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B334141-A06E-1E45-AA81-D2B0530A4CD5}"/>
              </a:ext>
            </a:extLst>
          </p:cNvPr>
          <p:cNvGrpSpPr/>
          <p:nvPr userDrawn="1"/>
        </p:nvGrpSpPr>
        <p:grpSpPr>
          <a:xfrm>
            <a:off x="2175020" y="980151"/>
            <a:ext cx="8870360" cy="4064000"/>
            <a:chOff x="112165" y="751543"/>
            <a:chExt cx="8870360" cy="4064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562E0D1-9494-8C4A-8020-23CB861B02F1}"/>
                </a:ext>
              </a:extLst>
            </p:cNvPr>
            <p:cNvSpPr/>
            <p:nvPr/>
          </p:nvSpPr>
          <p:spPr>
            <a:xfrm>
              <a:off x="11216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1: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Ci3T model overview</a:t>
              </a: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853A3C8-8CC4-FB48-9CA8-11EE3F95102D}"/>
                </a:ext>
              </a:extLst>
            </p:cNvPr>
            <p:cNvSpPr/>
            <p:nvPr/>
          </p:nvSpPr>
          <p:spPr>
            <a:xfrm>
              <a:off x="159777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2: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the primary prevention plan</a:t>
              </a: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976C4A6-EF26-6F48-84FE-26DBBAE88F55}"/>
                </a:ext>
              </a:extLst>
            </p:cNvPr>
            <p:cNvSpPr/>
            <p:nvPr/>
          </p:nvSpPr>
          <p:spPr>
            <a:xfrm>
              <a:off x="308337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3: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How to monitor the plan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789F3A-520C-974B-8221-612D55FB6851}"/>
                </a:ext>
              </a:extLst>
            </p:cNvPr>
            <p:cNvSpPr/>
            <p:nvPr/>
          </p:nvSpPr>
          <p:spPr>
            <a:xfrm>
              <a:off x="456898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5778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4: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445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2 supports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2392249-C53C-C74E-99A3-9C61977E1126}"/>
                </a:ext>
              </a:extLst>
            </p:cNvPr>
            <p:cNvSpPr/>
            <p:nvPr/>
          </p:nvSpPr>
          <p:spPr>
            <a:xfrm>
              <a:off x="605458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5: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3 supports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827B41B5-A935-2D40-B796-7AA7416675B5}"/>
                </a:ext>
              </a:extLst>
            </p:cNvPr>
            <p:cNvSpPr/>
            <p:nvPr/>
          </p:nvSpPr>
          <p:spPr>
            <a:xfrm>
              <a:off x="754019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6: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Preparing to implement</a:t>
              </a:r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398F122F-8F14-D140-8BE2-313DAFDD70A9}"/>
                </a:ext>
              </a:extLst>
            </p:cNvPr>
            <p:cNvSpPr/>
            <p:nvPr/>
          </p:nvSpPr>
          <p:spPr>
            <a:xfrm>
              <a:off x="466880" y="3743324"/>
              <a:ext cx="8160930" cy="614363"/>
            </a:xfrm>
            <a:prstGeom prst="rightArrow">
              <a:avLst/>
            </a:prstGeom>
            <a:gradFill rotWithShape="1">
              <a:gsLst>
                <a:gs pos="0">
                  <a:srgbClr val="0F6FC6">
                    <a:tint val="60000"/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0F6FC6">
                    <a:tint val="60000"/>
                    <a:hueOff val="0"/>
                    <a:satOff val="0"/>
                    <a:lumOff val="0"/>
                    <a:alphaOff val="0"/>
                    <a:shade val="90000"/>
                    <a:lumMod val="84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7A516B1B-1E52-CF43-8D80-44DCFF114B25}"/>
              </a:ext>
            </a:extLst>
          </p:cNvPr>
          <p:cNvSpPr txBox="1">
            <a:spLocks/>
          </p:cNvSpPr>
          <p:nvPr userDrawn="1"/>
        </p:nvSpPr>
        <p:spPr>
          <a:xfrm>
            <a:off x="1524000" y="100013"/>
            <a:ext cx="9144000" cy="796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Ci3T Professional Learning Series</a:t>
            </a: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83BA793E-BFFA-2642-A6A3-E68E4EC23829}"/>
              </a:ext>
            </a:extLst>
          </p:cNvPr>
          <p:cNvGraphicFramePr/>
          <p:nvPr userDrawn="1"/>
        </p:nvGraphicFramePr>
        <p:xfrm>
          <a:off x="2777230" y="3597282"/>
          <a:ext cx="740092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Freeform 26">
            <a:extLst>
              <a:ext uri="{FF2B5EF4-FFF2-40B4-BE49-F238E27FC236}">
                <a16:creationId xmlns:a16="http://schemas.microsoft.com/office/drawing/2014/main" id="{0DA30D2D-A1E2-154C-BEC6-DBB838EB43D1}"/>
              </a:ext>
            </a:extLst>
          </p:cNvPr>
          <p:cNvSpPr/>
          <p:nvPr userDrawn="1"/>
        </p:nvSpPr>
        <p:spPr>
          <a:xfrm>
            <a:off x="11088650" y="980151"/>
            <a:ext cx="573602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vert270" wrap="none" lIns="91440" tIns="91440" rIns="91440" bIns="91440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Implementation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1EDBD56A-2A7B-3844-8A65-BF7393F6562D}"/>
              </a:ext>
            </a:extLst>
          </p:cNvPr>
          <p:cNvSpPr/>
          <p:nvPr userDrawn="1"/>
        </p:nvSpPr>
        <p:spPr>
          <a:xfrm>
            <a:off x="538855" y="980151"/>
            <a:ext cx="1592895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horz" wrap="square" lIns="99568" tIns="228600" rIns="0" bIns="914400" numCol="1" spcCol="1270" anchor="t" anchorCtr="0">
            <a:noAutofit/>
          </a:bodyPr>
          <a:lstStyle/>
          <a:p>
            <a:pPr marL="0" marR="0" lvl="0" indent="0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Pre-Training Activities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Team member selection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Schoolwide Expectations Survey for Specific Settings (SESSS)</a:t>
            </a:r>
          </a:p>
        </p:txBody>
      </p:sp>
    </p:spTree>
    <p:extLst>
      <p:ext uri="{BB962C8B-B14F-4D97-AF65-F5344CB8AC3E}">
        <p14:creationId xmlns:p14="http://schemas.microsoft.com/office/powerpoint/2010/main" val="1462551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Imp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1974619-D344-094C-8112-721DAE16AB40}"/>
              </a:ext>
            </a:extLst>
          </p:cNvPr>
          <p:cNvGraphicFramePr/>
          <p:nvPr userDrawn="1"/>
        </p:nvGraphicFramePr>
        <p:xfrm>
          <a:off x="351711" y="1697430"/>
          <a:ext cx="11477616" cy="3675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0A84E59-D065-8B41-ADE7-CF3647177614}"/>
              </a:ext>
            </a:extLst>
          </p:cNvPr>
          <p:cNvSpPr txBox="1"/>
          <p:nvPr userDrawn="1"/>
        </p:nvSpPr>
        <p:spPr>
          <a:xfrm>
            <a:off x="1569129" y="5305873"/>
            <a:ext cx="1700784" cy="574863"/>
          </a:xfrm>
          <a:prstGeom prst="roundRect">
            <a:avLst/>
          </a:prstGeom>
          <a:solidFill>
            <a:srgbClr val="FFC000">
              <a:lumMod val="60000"/>
              <a:lumOff val="40000"/>
            </a:srgbClr>
          </a:solidFill>
          <a:ln>
            <a:solidFill>
              <a:srgbClr val="FFC000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October	November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4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3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01B37E-28A3-5342-8C43-3FD08364B315}"/>
              </a:ext>
            </a:extLst>
          </p:cNvPr>
          <p:cNvSpPr txBox="1"/>
          <p:nvPr userDrawn="1"/>
        </p:nvSpPr>
        <p:spPr>
          <a:xfrm>
            <a:off x="6188114" y="5305873"/>
            <a:ext cx="1700784" cy="574863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  <a:ln>
            <a:solidFill>
              <a:srgbClr val="70AD47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February	March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AC8789-1BD6-8548-A0C0-DEB353F04016}"/>
              </a:ext>
            </a:extLst>
          </p:cNvPr>
          <p:cNvSpPr txBox="1"/>
          <p:nvPr userDrawn="1"/>
        </p:nvSpPr>
        <p:spPr>
          <a:xfrm>
            <a:off x="351710" y="127770"/>
            <a:ext cx="8829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Ci3T </a:t>
            </a:r>
            <a:r>
              <a:rPr lang="en-US" sz="4800" b="1" cap="small">
                <a:ln w="3175">
                  <a:solidFill>
                    <a:prstClr val="black"/>
                  </a:solidFill>
                </a:ln>
                <a:solidFill>
                  <a:srgbClr val="4472C4"/>
                </a:solidFill>
                <a:latin typeface="Calibri" panose="020F0502020204030204"/>
              </a:rPr>
              <a:t>IMPLEMENTATION</a:t>
            </a:r>
            <a:br>
              <a:rPr lang="en-US" sz="480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Professional Learning Series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51A2F2-7364-8F42-9858-DAC1CC4DFA02}"/>
              </a:ext>
            </a:extLst>
          </p:cNvPr>
          <p:cNvSpPr txBox="1"/>
          <p:nvPr userDrawn="1"/>
        </p:nvSpPr>
        <p:spPr>
          <a:xfrm>
            <a:off x="1056341" y="3914317"/>
            <a:ext cx="865238" cy="1312899"/>
          </a:xfrm>
          <a:prstGeom prst="roundRect">
            <a:avLst/>
          </a:prstGeom>
          <a:solidFill>
            <a:srgbClr val="FFC000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after school begins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14E135-197D-D04E-9226-B7344814D73F}"/>
              </a:ext>
            </a:extLst>
          </p:cNvPr>
          <p:cNvSpPr txBox="1"/>
          <p:nvPr userDrawn="1"/>
        </p:nvSpPr>
        <p:spPr>
          <a:xfrm>
            <a:off x="3932592" y="3914317"/>
            <a:ext cx="868680" cy="1312899"/>
          </a:xfrm>
          <a:prstGeom prst="roundRect">
            <a:avLst/>
          </a:prstGeom>
          <a:solidFill>
            <a:srgbClr val="5B9BD5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Winter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First 2 weeks of December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42C00F-C118-6E4A-B513-0A13238C5802}"/>
              </a:ext>
            </a:extLst>
          </p:cNvPr>
          <p:cNvSpPr txBox="1"/>
          <p:nvPr userDrawn="1"/>
        </p:nvSpPr>
        <p:spPr>
          <a:xfrm>
            <a:off x="9135144" y="3914317"/>
            <a:ext cx="868680" cy="1312899"/>
          </a:xfrm>
          <a:prstGeom prst="roundRect">
            <a:avLst/>
          </a:prstGeom>
          <a:solidFill>
            <a:srgbClr val="70AD47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before school ends</a:t>
            </a:r>
          </a:p>
        </p:txBody>
      </p:sp>
    </p:spTree>
    <p:extLst>
      <p:ext uri="{BB962C8B-B14F-4D97-AF65-F5344CB8AC3E}">
        <p14:creationId xmlns:p14="http://schemas.microsoft.com/office/powerpoint/2010/main" val="2523257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4C06DF-5FE6-5F41-9985-6F788AEFFB3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18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 Sa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49F326-64E6-7743-A147-00E6237E46D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2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Da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22BABB-0BFE-D44C-9C7C-98BB463FE03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75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E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0331FC-660F-594A-9DFB-530BE537599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8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te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5828486-9D7A-1649-BE91-4E2ACF6A61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24225" y="115263"/>
            <a:ext cx="5543551" cy="665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852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ow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213AC10-A39E-D04F-B9C8-0350CDA52B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799"/>
          <a:stretch/>
        </p:blipFill>
        <p:spPr>
          <a:xfrm>
            <a:off x="10871236" y="5609558"/>
            <a:ext cx="1134809" cy="876083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6367211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Quotation"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38000">
              <a:schemeClr val="accent1">
                <a:lumMod val="95000"/>
                <a:lumOff val="5000"/>
              </a:schemeClr>
            </a:gs>
            <a:gs pos="88000">
              <a:srgbClr val="00594E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6FF510-08C2-2149-9896-B6FFD67CBA11}"/>
              </a:ext>
            </a:extLst>
          </p:cNvPr>
          <p:cNvSpPr/>
          <p:nvPr userDrawn="1"/>
        </p:nvSpPr>
        <p:spPr>
          <a:xfrm>
            <a:off x="6392" y="-1522471"/>
            <a:ext cx="4679486" cy="108645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0" b="1" cap="none" spc="50">
                <a:ln w="0"/>
                <a:solidFill>
                  <a:srgbClr val="00594E"/>
                </a:solidFill>
                <a:effectLst>
                  <a:glow rad="63500">
                    <a:srgbClr val="00594E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5032375"/>
          </a:xfrm>
        </p:spPr>
        <p:txBody>
          <a:bodyPr lIns="0" tIns="0" rIns="0" bIns="0">
            <a:noAutofit/>
          </a:bodyPr>
          <a:lstStyle>
            <a:lvl1pPr marL="228600" indent="-228600">
              <a:buFont typeface="System Font Regular"/>
              <a:buChar char="❝"/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9654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59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29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541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ources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95C6A-2CE7-D54B-95E3-529CC7140770}"/>
              </a:ext>
            </a:extLst>
          </p:cNvPr>
          <p:cNvSpPr txBox="1"/>
          <p:nvPr userDrawn="1"/>
        </p:nvSpPr>
        <p:spPr>
          <a:xfrm>
            <a:off x="838200" y="1902691"/>
            <a:ext cx="70226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Photos, illustrations, videos, music, and more </a:t>
            </a:r>
            <a:r>
              <a:rPr lang="en-US" sz="1600">
                <a:hlinkClick r:id="rId2"/>
              </a:rPr>
              <a:t>https://pixabay.com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 </a:t>
            </a:r>
            <a:r>
              <a:rPr lang="en-US" sz="1600">
                <a:hlinkClick r:id="rId3"/>
              </a:rPr>
              <a:t>https://unsplash.com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Illustrations </a:t>
            </a:r>
            <a:r>
              <a:rPr lang="en-US" sz="1600">
                <a:hlinkClick r:id="rId4"/>
              </a:rPr>
              <a:t>https://lukaszadam.com/illustrations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Black Illustrations </a:t>
            </a:r>
            <a:r>
              <a:rPr lang="en-US" sz="1600">
                <a:hlinkClick r:id="rId5"/>
              </a:rPr>
              <a:t>https://www.blackillustrations.com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Humaaans</a:t>
            </a:r>
            <a:r>
              <a:rPr lang="en-US" sz="1600"/>
              <a:t> </a:t>
            </a:r>
            <a:r>
              <a:rPr lang="en-US" sz="1600">
                <a:hlinkClick r:id="rId6"/>
              </a:rPr>
              <a:t>https://www.humaaans.com/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Drawkit</a:t>
            </a:r>
            <a:r>
              <a:rPr lang="en-US" sz="1600"/>
              <a:t> illustrations and icons </a:t>
            </a:r>
            <a:r>
              <a:rPr lang="en-US" sz="1600">
                <a:hlinkClick r:id="rId7"/>
              </a:rPr>
              <a:t>https://www.drawkit.io/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Open Doodles sketched illustrations </a:t>
            </a:r>
            <a:r>
              <a:rPr lang="en-US" sz="1600">
                <a:hlinkClick r:id="rId8"/>
              </a:rPr>
              <a:t>https://opendoodles.com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Absurd Design (attribution link required) </a:t>
            </a:r>
            <a:r>
              <a:rPr lang="en-US" sz="1600">
                <a:hlinkClick r:id="rId9"/>
              </a:rPr>
              <a:t>https://absurd.design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freepik</a:t>
            </a:r>
            <a:r>
              <a:rPr lang="en-US" sz="1600"/>
              <a:t> and icons (attribution link required) </a:t>
            </a:r>
            <a:r>
              <a:rPr lang="en-US" sz="1600">
                <a:hlinkClick r:id="rId10"/>
              </a:rPr>
              <a:t>https://freepik.com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1"/>
              </a:rPr>
              <a:t>https://www.flaticon.com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2"/>
              </a:rPr>
              <a:t>https://thenounproject.com</a:t>
            </a:r>
            <a:r>
              <a:rPr lang="en-US" sz="1600"/>
              <a:t>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i="1"/>
              <a:t>…or use Mark Buckman’s paid account with no attribution required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(attribution link required) </a:t>
            </a:r>
            <a:r>
              <a:rPr lang="en-US" sz="1600">
                <a:hlinkClick r:id="rId13"/>
              </a:rPr>
              <a:t>https://www.iconfinder.com/free_icons</a:t>
            </a:r>
            <a:endParaRPr lang="en-US" sz="160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/>
              <a:t>Stock photos </a:t>
            </a:r>
            <a:r>
              <a:rPr lang="en-US" sz="1600">
                <a:hlinkClick r:id="rId14"/>
              </a:rPr>
              <a:t>https://www.pexels.com/</a:t>
            </a:r>
            <a:endParaRPr lang="en-US" sz="160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21 free stock photo sites </a:t>
            </a:r>
            <a:r>
              <a:rPr lang="en-US" sz="1600">
                <a:hlinkClick r:id="rId15"/>
              </a:rPr>
              <a:t>https://blog.snappa.com/free-stock-photos/</a:t>
            </a:r>
            <a:r>
              <a:rPr lang="en-US" sz="160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D62A4A-5AA7-DF40-9D97-CA75D2131A59}"/>
              </a:ext>
            </a:extLst>
          </p:cNvPr>
          <p:cNvSpPr txBox="1"/>
          <p:nvPr userDrawn="1"/>
        </p:nvSpPr>
        <p:spPr>
          <a:xfrm>
            <a:off x="7860817" y="1902691"/>
            <a:ext cx="432195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Infographic maker: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6"/>
              </a:rPr>
              <a:t>https://www.canva.com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Creative Commons Licenses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7"/>
              </a:rPr>
              <a:t>https://creativecommons.org/licenses/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Impressive/inspirational PowerPoint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8"/>
              </a:rPr>
              <a:t>https://24slides.com/presentation-examples</a:t>
            </a:r>
            <a:r>
              <a:rPr lang="en-US" sz="160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F2D00A-44B5-CF41-8CF0-1AD5895A79E8}"/>
              </a:ext>
            </a:extLst>
          </p:cNvPr>
          <p:cNvSpPr txBox="1"/>
          <p:nvPr userDrawn="1"/>
        </p:nvSpPr>
        <p:spPr>
          <a:xfrm>
            <a:off x="838200" y="603504"/>
            <a:ext cx="10425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chemeClr val="tx2"/>
                </a:solidFill>
                <a:latin typeface="+mj-lt"/>
              </a:rPr>
              <a:t>Resources (free for commercial use)</a:t>
            </a:r>
          </a:p>
        </p:txBody>
      </p:sp>
    </p:spTree>
    <p:extLst>
      <p:ext uri="{BB962C8B-B14F-4D97-AF65-F5344CB8AC3E}">
        <p14:creationId xmlns:p14="http://schemas.microsoft.com/office/powerpoint/2010/main" val="27781391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3T_Style_Gu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7E7E9-A100-AE49-AEC9-65BE3D9E7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202" t="5361" r="4075" b="4329"/>
          <a:stretch/>
        </p:blipFill>
        <p:spPr>
          <a:xfrm>
            <a:off x="772440" y="0"/>
            <a:ext cx="10647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039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Background">
            <a:extLst>
              <a:ext uri="{FF2B5EF4-FFF2-40B4-BE49-F238E27FC236}">
                <a16:creationId xmlns:a16="http://schemas.microsoft.com/office/drawing/2014/main" id="{4F77198E-1B1D-7941-BDE6-C93C007E5B40}"/>
              </a:ext>
            </a:extLst>
          </p:cNvPr>
          <p:cNvGrpSpPr/>
          <p:nvPr userDrawn="1"/>
        </p:nvGrpSpPr>
        <p:grpSpPr>
          <a:xfrm>
            <a:off x="295275" y="161924"/>
            <a:ext cx="11601450" cy="6534150"/>
            <a:chOff x="295275" y="161924"/>
            <a:chExt cx="11601450" cy="6534150"/>
          </a:xfrm>
        </p:grpSpPr>
        <p:sp>
          <p:nvSpPr>
            <p:cNvPr id="19" name="Watermark">
              <a:extLst>
                <a:ext uri="{FF2B5EF4-FFF2-40B4-BE49-F238E27FC236}">
                  <a16:creationId xmlns:a16="http://schemas.microsoft.com/office/drawing/2014/main" id="{EED66E70-754B-7643-85D1-1E4DD32640D8}"/>
                </a:ext>
              </a:extLst>
            </p:cNvPr>
            <p:cNvSpPr/>
            <p:nvPr userDrawn="1"/>
          </p:nvSpPr>
          <p:spPr>
            <a:xfrm>
              <a:off x="295276" y="161924"/>
              <a:ext cx="11601449" cy="6534150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>
                <a:solidFill>
                  <a:schemeClr val="tx1"/>
                </a:solidFill>
              </a:endParaRPr>
            </a:p>
            <a:p>
              <a:endParaRPr lang="en-US">
                <a:solidFill>
                  <a:schemeClr val="tx1"/>
                </a:solidFill>
              </a:endParaRPr>
            </a:p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3880238-FDA0-9540-B574-67F3BFDE143A}"/>
                </a:ext>
              </a:extLst>
            </p:cNvPr>
            <p:cNvSpPr/>
            <p:nvPr/>
          </p:nvSpPr>
          <p:spPr>
            <a:xfrm>
              <a:off x="295275" y="161924"/>
              <a:ext cx="11601449" cy="126850"/>
            </a:xfrm>
            <a:prstGeom prst="rect">
              <a:avLst/>
            </a:prstGeom>
            <a:solidFill>
              <a:srgbClr val="D6E3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13">
              <a:extLst>
                <a:ext uri="{FF2B5EF4-FFF2-40B4-BE49-F238E27FC236}">
                  <a16:creationId xmlns:a16="http://schemas.microsoft.com/office/drawing/2014/main" id="{E97925A8-A790-224B-A27E-F07A28A4E44F}"/>
                </a:ext>
              </a:extLst>
            </p:cNvPr>
            <p:cNvSpPr/>
            <p:nvPr/>
          </p:nvSpPr>
          <p:spPr>
            <a:xfrm>
              <a:off x="10564344" y="161924"/>
              <a:ext cx="804061" cy="688729"/>
            </a:xfrm>
            <a:prstGeom prst="roundRect">
              <a:avLst/>
            </a:prstGeom>
            <a:solidFill>
              <a:srgbClr val="D6E3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2" name="Ci3T+EN logo" descr="Logo&#10;&#10;Description automatically generated">
              <a:extLst>
                <a:ext uri="{FF2B5EF4-FFF2-40B4-BE49-F238E27FC236}">
                  <a16:creationId xmlns:a16="http://schemas.microsoft.com/office/drawing/2014/main" id="{AE37AB9D-3649-9044-88CF-220136663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5410" y="182177"/>
              <a:ext cx="621927" cy="621927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768" y="804104"/>
            <a:ext cx="10818796" cy="8865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768" y="1681163"/>
            <a:ext cx="532380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768" y="2505074"/>
            <a:ext cx="5323807" cy="38512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320364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320364" cy="38512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Section Title">
            <a:extLst>
              <a:ext uri="{FF2B5EF4-FFF2-40B4-BE49-F238E27FC236}">
                <a16:creationId xmlns:a16="http://schemas.microsoft.com/office/drawing/2014/main" id="{3BA62E65-54B2-3946-A171-AD7A77931C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193675"/>
            <a:ext cx="3419475" cy="611188"/>
          </a:xfrm>
          <a:prstGeom prst="roundRect">
            <a:avLst/>
          </a:prstGeom>
          <a:solidFill>
            <a:srgbClr val="D6E3EA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8837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9EF1DD-1C58-F442-9D60-B70273AF2B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79576" y="224074"/>
            <a:ext cx="1632848" cy="6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59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Gian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544" y="-21772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13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iant Triangle &amp;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709738"/>
            <a:ext cx="8610600" cy="2852737"/>
          </a:xfrm>
          <a:custGeom>
            <a:avLst/>
            <a:gdLst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0 w 8610600"/>
              <a:gd name="connsiteY3" fmla="*/ 2852737 h 2852737"/>
              <a:gd name="connsiteX4" fmla="*/ 0 w 8610600"/>
              <a:gd name="connsiteY4" fmla="*/ 0 h 2852737"/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1643605 w 8610600"/>
              <a:gd name="connsiteY3" fmla="*/ 2841162 h 2852737"/>
              <a:gd name="connsiteX4" fmla="*/ 0 w 8610600"/>
              <a:gd name="connsiteY4" fmla="*/ 0 h 285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10600" h="2852737">
                <a:moveTo>
                  <a:pt x="0" y="0"/>
                </a:moveTo>
                <a:lnTo>
                  <a:pt x="8610600" y="0"/>
                </a:lnTo>
                <a:lnTo>
                  <a:pt x="8610600" y="2852737"/>
                </a:lnTo>
                <a:lnTo>
                  <a:pt x="1643605" y="284116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lIns="1371600" anchor="ctr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8996" y="4589463"/>
            <a:ext cx="661300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43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FC1C379-1FB3-A54B-A801-896B503F6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968"/>
          <a:stretch/>
        </p:blipFill>
        <p:spPr>
          <a:xfrm>
            <a:off x="10871236" y="5609559"/>
            <a:ext cx="1134809" cy="885510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77607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6AB7A92D-26CA-8E4A-91B3-DAA129A80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968"/>
          <a:stretch/>
        </p:blipFill>
        <p:spPr>
          <a:xfrm>
            <a:off x="10871236" y="5609559"/>
            <a:ext cx="1134809" cy="885510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10041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26A069-C2F1-EE44-AA0C-E4B11A4194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799"/>
          <a:stretch/>
        </p:blipFill>
        <p:spPr>
          <a:xfrm>
            <a:off x="10871236" y="5609558"/>
            <a:ext cx="1134809" cy="876083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82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77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2DC11-DD4D-3344-9EAB-425775B559C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5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63" r:id="rId3"/>
    <p:sldLayoutId id="2147483681" r:id="rId4"/>
    <p:sldLayoutId id="2147483682" r:id="rId5"/>
    <p:sldLayoutId id="2147483678" r:id="rId6"/>
    <p:sldLayoutId id="2147483679" r:id="rId7"/>
    <p:sldLayoutId id="2147483666" r:id="rId8"/>
    <p:sldLayoutId id="2147483667" r:id="rId9"/>
    <p:sldLayoutId id="2147483680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93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Courier New" panose="02070309020205020404" pitchFamily="49" charset="0"/>
        <a:buChar char="o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53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3.sv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74C436-694B-AD4B-AFE2-7598E61AD5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Precorrection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F14E7DB-DE9B-8E48-A42B-E922B410B0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A Low-Intensity Strategy</a:t>
            </a:r>
          </a:p>
        </p:txBody>
      </p:sp>
    </p:spTree>
    <p:extLst>
      <p:ext uri="{BB962C8B-B14F-4D97-AF65-F5344CB8AC3E}">
        <p14:creationId xmlns:p14="http://schemas.microsoft.com/office/powerpoint/2010/main" val="25972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7AB96-86A3-C444-9064-B6392CC1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29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Resources to support implementation of precorrection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CDE64F9-088F-7E43-9DFB-7E316BA9FA47}"/>
              </a:ext>
            </a:extLst>
          </p:cNvPr>
          <p:cNvSpPr/>
          <p:nvPr/>
        </p:nvSpPr>
        <p:spPr>
          <a:xfrm>
            <a:off x="485635" y="3788669"/>
            <a:ext cx="3592719" cy="159655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See “Precorrection Resource Guide” for additional supporting research and information.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3EFDE9-9E5F-EF49-9B3F-5B8BC529E2C4}"/>
              </a:ext>
            </a:extLst>
          </p:cNvPr>
          <p:cNvSpPr txBox="1"/>
          <p:nvPr/>
        </p:nvSpPr>
        <p:spPr>
          <a:xfrm>
            <a:off x="46299" y="7025833"/>
            <a:ext cx="670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Include .</a:t>
            </a:r>
            <a:r>
              <a:rPr lang="en-US" err="1"/>
              <a:t>png</a:t>
            </a:r>
            <a:r>
              <a:rPr lang="en-US"/>
              <a:t> images of the strategy’s resource guide PDF here.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BD0E0C-FE30-197A-3CB9-3B141500BC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641895" y="1297799"/>
            <a:ext cx="3749721" cy="48525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F4202A-63E9-63CB-E1D7-6ECA934D0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568" y="2033773"/>
            <a:ext cx="1414852" cy="12439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12B07E0F-41B6-13D2-C677-967178D73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809" y="1746464"/>
            <a:ext cx="3749721" cy="48525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33313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6E633-0491-468F-A1B2-A5D49494D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23912"/>
          </a:xfrm>
        </p:spPr>
        <p:txBody>
          <a:bodyPr>
            <a:normAutofit/>
          </a:bodyPr>
          <a:lstStyle/>
          <a:p>
            <a:r>
              <a:rPr lang="en-US" sz="4000"/>
              <a:t>What are the benefits and challenges?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08301-04F5-4EF1-A24F-0D0BE4191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524001"/>
            <a:ext cx="5157787" cy="655637"/>
          </a:xfrm>
        </p:spPr>
        <p:txBody>
          <a:bodyPr anchor="ctr">
            <a:normAutofit/>
          </a:bodyPr>
          <a:lstStyle/>
          <a:p>
            <a:r>
              <a:rPr lang="en-US" sz="2800"/>
              <a:t>Benefits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852F03-EFE7-417A-A50E-0F77A5F6E6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89164"/>
            <a:ext cx="4646611" cy="430371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Proactive rather than reactive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/>
              <a:t>Prevent problem behaviors from occurring     less stress for teachers and more time for instruction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Can be implemented at varying levels of intensity depending on the specific situation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/>
              <a:t>From simple, brief reminder for all to individualized precorrection plan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AD35A2-A4D4-4376-8F09-085B04E3CC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94399" y="1514475"/>
            <a:ext cx="5183188" cy="655637"/>
          </a:xfrm>
        </p:spPr>
        <p:txBody>
          <a:bodyPr anchor="ctr">
            <a:normAutofit/>
          </a:bodyPr>
          <a:lstStyle/>
          <a:p>
            <a:r>
              <a:rPr lang="en-US" sz="2800"/>
              <a:t>Challenges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B94F8F4-1E56-4120-A2DE-D4FD9F8025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58933" y="2189164"/>
            <a:ext cx="5493279" cy="430371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Utilizing proactive strategies like precorrection often requires a shift in thinking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/>
              <a:t>Traditionally schools have used reactive ways of addressing challenging behaviors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To use effectively, necessary to have some knowledge of a given setting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/>
              <a:t>Needed to anticipate when challenging behaviors may arise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10945BB0-884F-93F8-725C-FF65D27C6D97}"/>
              </a:ext>
            </a:extLst>
          </p:cNvPr>
          <p:cNvSpPr/>
          <p:nvPr/>
        </p:nvSpPr>
        <p:spPr>
          <a:xfrm>
            <a:off x="2730499" y="3166217"/>
            <a:ext cx="252412" cy="121920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6479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73579">
        <p159:morph option="byObject"/>
      </p:transition>
    </mc:Choice>
    <mc:Fallback xmlns="">
      <p:transition spd="slow" advTm="735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5A612-6BA6-F945-9C7B-459B636CA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52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/>
              <a:t>How do I implement precorrection in my classroom? </a:t>
            </a:r>
            <a:r>
              <a:rPr lang="en-US" sz="3600">
                <a:solidFill>
                  <a:schemeClr val="tx2"/>
                </a:solidFill>
              </a:rPr>
              <a:t>Implementation Checklist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26002F3-E3AE-5643-9F11-B82DC5A957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9987063"/>
              </p:ext>
            </p:extLst>
          </p:nvPr>
        </p:nvGraphicFramePr>
        <p:xfrm>
          <a:off x="838201" y="1825625"/>
          <a:ext cx="10069285" cy="466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4" name="Picture 33">
            <a:extLst>
              <a:ext uri="{FF2B5EF4-FFF2-40B4-BE49-F238E27FC236}">
                <a16:creationId xmlns:a16="http://schemas.microsoft.com/office/drawing/2014/main" id="{66C9EEB0-99C8-9648-AFE9-863AA00AB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770" y="1690688"/>
            <a:ext cx="780259" cy="78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lc="http://schemas.openxmlformats.org/drawingml/2006/lockedCanvas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lc="http://schemas.openxmlformats.org/drawingml/2006/lockedCanvas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7946EB-D98D-C2CA-2787-3E67B0928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767" y="2249786"/>
            <a:ext cx="780259" cy="78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lc="http://schemas.openxmlformats.org/drawingml/2006/lockedCanvas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lc="http://schemas.openxmlformats.org/drawingml/2006/lockedCanvas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E054C2-A292-8281-CEF8-57288B9CE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764" y="2854065"/>
            <a:ext cx="780259" cy="78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lc="http://schemas.openxmlformats.org/drawingml/2006/lockedCanvas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lc="http://schemas.openxmlformats.org/drawingml/2006/lockedCanvas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85D50E-345E-76D9-E079-A31C18F62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764" y="3458344"/>
            <a:ext cx="780259" cy="78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lc="http://schemas.openxmlformats.org/drawingml/2006/lockedCanvas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lc="http://schemas.openxmlformats.org/drawingml/2006/lockedCanvas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3FA79D-EE3A-422B-6F97-992D740D8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764" y="4017442"/>
            <a:ext cx="780259" cy="78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lc="http://schemas.openxmlformats.org/drawingml/2006/lockedCanvas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lc="http://schemas.openxmlformats.org/drawingml/2006/lockedCanvas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A701B4-836C-7CE7-10E7-DD19BE30D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763" y="4621721"/>
            <a:ext cx="780259" cy="78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lc="http://schemas.openxmlformats.org/drawingml/2006/lockedCanvas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lc="http://schemas.openxmlformats.org/drawingml/2006/lockedCanvas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7CCA80-919F-FA2F-7DB2-1F4242764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763" y="5226000"/>
            <a:ext cx="780259" cy="78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lc="http://schemas.openxmlformats.org/drawingml/2006/lockedCanvas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lc="http://schemas.openxmlformats.org/drawingml/2006/lockedCanvas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1DC0CE-7D2B-1006-0E2E-24F7BC024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762" y="5830279"/>
            <a:ext cx="780259" cy="78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lc="http://schemas.openxmlformats.org/drawingml/2006/lockedCanvas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lc="http://schemas.openxmlformats.org/drawingml/2006/lockedCanvas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228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5A612-6BA6-F945-9C7B-459B636CA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3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/>
              <a:t>How do I implement precorrection in my classroom? </a:t>
            </a:r>
            <a:r>
              <a:rPr lang="en-US" sz="3600">
                <a:solidFill>
                  <a:schemeClr val="tx2"/>
                </a:solidFill>
              </a:rPr>
              <a:t>Implementation Checklist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C77882-9B28-594C-AB35-AF1AE0F9D5B5}"/>
              </a:ext>
            </a:extLst>
          </p:cNvPr>
          <p:cNvSpPr txBox="1"/>
          <p:nvPr/>
        </p:nvSpPr>
        <p:spPr>
          <a:xfrm>
            <a:off x="46299" y="7025833"/>
            <a:ext cx="7515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Include .</a:t>
            </a:r>
            <a:r>
              <a:rPr lang="en-US" err="1"/>
              <a:t>png</a:t>
            </a:r>
            <a:r>
              <a:rPr lang="en-US"/>
              <a:t> image of the strategy’s implementation checklist PDF 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6A033F-A4C1-CF04-D20D-B68E63C567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562139" y="1510915"/>
            <a:ext cx="3465754" cy="44923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44F2DF-FE76-307B-EBC1-34CA4342B8AF}"/>
              </a:ext>
            </a:extLst>
          </p:cNvPr>
          <p:cNvSpPr txBox="1"/>
          <p:nvPr/>
        </p:nvSpPr>
        <p:spPr>
          <a:xfrm>
            <a:off x="387946" y="1839887"/>
            <a:ext cx="7174193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Step 1: 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Identify contexts and anticipated behaviors</a:t>
            </a:r>
            <a:endParaRPr lang="en-US" sz="2000" dirty="0">
              <a:effectLst/>
            </a:endParaRPr>
          </a:p>
          <a:p>
            <a:pPr>
              <a:spcAft>
                <a:spcPts val="600"/>
              </a:spcAft>
            </a:pPr>
            <a:r>
              <a:rPr lang="en-US" sz="2000" b="1" dirty="0"/>
              <a:t>Step 2: 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Determine the expected behaviors</a:t>
            </a:r>
            <a:endParaRPr lang="en-US" sz="2000" dirty="0">
              <a:effectLst/>
            </a:endParaRPr>
          </a:p>
          <a:p>
            <a:pPr>
              <a:spcAft>
                <a:spcPts val="600"/>
              </a:spcAft>
            </a:pPr>
            <a:r>
              <a:rPr lang="en-US" sz="2000" b="1" dirty="0"/>
              <a:t>Step 3: 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Adjust the environment</a:t>
            </a:r>
            <a:endParaRPr lang="en-US" sz="2000" dirty="0">
              <a:effectLst/>
            </a:endParaRPr>
          </a:p>
          <a:p>
            <a:pPr>
              <a:spcAft>
                <a:spcPts val="600"/>
              </a:spcAft>
            </a:pPr>
            <a:r>
              <a:rPr lang="en-US" sz="2000" b="1" dirty="0"/>
              <a:t>Step 4: 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Provide opportunities for behavioral rehearsal</a:t>
            </a:r>
          </a:p>
          <a:p>
            <a:pPr>
              <a:spcAft>
                <a:spcPts val="600"/>
              </a:spcAft>
            </a:pPr>
            <a:r>
              <a:rPr lang="en-US" sz="2000" b="1" dirty="0"/>
              <a:t>Step 5: 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Provide strong reinforcement to students engaging in expected behaviors</a:t>
            </a:r>
          </a:p>
          <a:p>
            <a:pPr>
              <a:spcAft>
                <a:spcPts val="600"/>
              </a:spcAft>
            </a:pPr>
            <a:r>
              <a:rPr lang="en-US" sz="2000" b="1" dirty="0"/>
              <a:t>Step 6: 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Develop a prompting plan to remind students about the expected behavior</a:t>
            </a:r>
          </a:p>
          <a:p>
            <a:pPr>
              <a:spcAft>
                <a:spcPts val="600"/>
              </a:spcAft>
            </a:pPr>
            <a:r>
              <a:rPr lang="en-US" sz="2000" b="1" dirty="0"/>
              <a:t>Step 7: 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Develop a monitoring plan to determine the effectiveness of the precorrection plan</a:t>
            </a:r>
          </a:p>
          <a:p>
            <a:pPr>
              <a:spcAft>
                <a:spcPts val="600"/>
              </a:spcAft>
            </a:pPr>
            <a:r>
              <a:rPr lang="en-US" sz="2000" b="1" dirty="0"/>
              <a:t>Step 8: 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Offer students an opportunity to give feedback on this strategy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10000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C0368-2D6F-4514-A2EA-51853027F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Step 1: 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Identify contexts and anticipated behaviors</a:t>
            </a:r>
            <a:endParaRPr lang="en-US" dirty="0"/>
          </a:p>
        </p:txBody>
      </p:sp>
      <p:pic>
        <p:nvPicPr>
          <p:cNvPr id="5" name="Content Placeholder 4" descr="Diagram, text&#10;&#10;Description automatically generated">
            <a:extLst>
              <a:ext uri="{FF2B5EF4-FFF2-40B4-BE49-F238E27FC236}">
                <a16:creationId xmlns:a16="http://schemas.microsoft.com/office/drawing/2014/main" id="{A63BDCD1-8AE9-4429-ABAF-A24CD83FCE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50505" y="1825625"/>
            <a:ext cx="3356989" cy="4351338"/>
          </a:xfrm>
          <a:ln>
            <a:solidFill>
              <a:schemeClr val="tx1"/>
            </a:solidFill>
          </a:ln>
        </p:spPr>
      </p:pic>
      <p:pic>
        <p:nvPicPr>
          <p:cNvPr id="12" name="Content Placeholder 11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0B3FA81E-3C1E-424E-B3E2-C5B20893A9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12554" y="1825625"/>
            <a:ext cx="2900892" cy="4351338"/>
          </a:xfrm>
        </p:spPr>
      </p:pic>
    </p:spTree>
    <p:extLst>
      <p:ext uri="{BB962C8B-B14F-4D97-AF65-F5344CB8AC3E}">
        <p14:creationId xmlns:p14="http://schemas.microsoft.com/office/powerpoint/2010/main" val="3491060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2CBDC-5A51-48B7-B97E-6BC432BA0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Step 2: 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Determine the expected behaviors</a:t>
            </a:r>
            <a:endParaRPr lang="en-US" dirty="0"/>
          </a:p>
        </p:txBody>
      </p:sp>
      <p:pic>
        <p:nvPicPr>
          <p:cNvPr id="5" name="Content Placeholder 4" descr="A group of people raising their hands&#10;&#10;Description automatically generated">
            <a:extLst>
              <a:ext uri="{FF2B5EF4-FFF2-40B4-BE49-F238E27FC236}">
                <a16:creationId xmlns:a16="http://schemas.microsoft.com/office/drawing/2014/main" id="{B071189A-3B52-4624-98D2-761CFF981E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74230"/>
            <a:ext cx="5181600" cy="3454128"/>
          </a:xfrm>
          <a:ln>
            <a:solidFill>
              <a:schemeClr val="tx1"/>
            </a:solidFill>
          </a:ln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B88B842-6972-436A-B0D7-D284F4A8D9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274094"/>
            <a:ext cx="5181600" cy="34544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17014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18AEA-4D42-4880-A128-A48C64CFD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Step 3: 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Adjust the environment</a:t>
            </a:r>
            <a:endParaRPr lang="en-US" dirty="0"/>
          </a:p>
        </p:txBody>
      </p:sp>
      <p:pic>
        <p:nvPicPr>
          <p:cNvPr id="7" name="Content Placeholder 6" descr="A picture containing indoor, bedroom&#10;&#10;Description automatically generated">
            <a:extLst>
              <a:ext uri="{FF2B5EF4-FFF2-40B4-BE49-F238E27FC236}">
                <a16:creationId xmlns:a16="http://schemas.microsoft.com/office/drawing/2014/main" id="{540BF0FD-9E10-41AF-9169-DF7CFF4D81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43862"/>
            <a:ext cx="5181600" cy="2914864"/>
          </a:xfrm>
          <a:ln>
            <a:solidFill>
              <a:schemeClr val="tx1"/>
            </a:solidFill>
          </a:ln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56B5FF5-9F1E-4A3B-938B-FEFA5BDF3C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274094"/>
            <a:ext cx="5181600" cy="34544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9736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466D5-FFA0-476E-B66A-774643FD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Step 4: 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Provide opportunities for behavioral rehearsal</a:t>
            </a:r>
            <a:endParaRPr lang="en-US" dirty="0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BD31D3E-12AB-43DE-B476-716A36757E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50505" y="1825625"/>
            <a:ext cx="3356989" cy="4351338"/>
          </a:xfrm>
          <a:ln>
            <a:solidFill>
              <a:schemeClr val="tx1"/>
            </a:solidFill>
          </a:ln>
        </p:spPr>
      </p:pic>
      <p:pic>
        <p:nvPicPr>
          <p:cNvPr id="8" name="Content Placeholder 7" descr="A picture containing text, indoor, wall, person&#10;&#10;Description automatically generated">
            <a:extLst>
              <a:ext uri="{FF2B5EF4-FFF2-40B4-BE49-F238E27FC236}">
                <a16:creationId xmlns:a16="http://schemas.microsoft.com/office/drawing/2014/main" id="{FF98723C-96F8-4293-ADEA-91DB9F5390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274094"/>
            <a:ext cx="5181600" cy="34544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7696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F50D-B19B-4DEF-8BE0-2B8DE3D74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Step 5: 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Provide strong reinforcement to students engaging in expected behaviors</a:t>
            </a:r>
            <a:endParaRPr lang="en-US" dirty="0"/>
          </a:p>
        </p:txBody>
      </p:sp>
      <p:pic>
        <p:nvPicPr>
          <p:cNvPr id="5" name="Content Placeholder 4" descr="A picture containing person, indoor, people&#10;&#10;Description automatically generated">
            <a:extLst>
              <a:ext uri="{FF2B5EF4-FFF2-40B4-BE49-F238E27FC236}">
                <a16:creationId xmlns:a16="http://schemas.microsoft.com/office/drawing/2014/main" id="{D6B89B6A-CECE-4300-A9B7-ED9D677A76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74094"/>
            <a:ext cx="5181600" cy="3454400"/>
          </a:xfrm>
          <a:ln>
            <a:solidFill>
              <a:schemeClr val="tx1"/>
            </a:solidFill>
          </a:ln>
        </p:spPr>
      </p:pic>
      <p:pic>
        <p:nvPicPr>
          <p:cNvPr id="8" name="Content Placeholder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4391B4C-9B85-4E50-8FED-03A0593CE9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72110" y="2746746"/>
            <a:ext cx="4481690" cy="2509096"/>
          </a:xfrm>
        </p:spPr>
      </p:pic>
    </p:spTree>
    <p:extLst>
      <p:ext uri="{BB962C8B-B14F-4D97-AF65-F5344CB8AC3E}">
        <p14:creationId xmlns:p14="http://schemas.microsoft.com/office/powerpoint/2010/main" val="1488078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A5BA6-1132-468D-8DB1-3A536DA1A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/>
              <a:t>Step 6: 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Develop a prompting plan to remind students about the expected behavior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D5A44E-3EBF-4425-A03B-370F525D80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6831" y="1825625"/>
            <a:ext cx="6518338" cy="435133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87363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9ADFD-AC25-D543-BD45-D300ADA84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989"/>
            <a:ext cx="10515600" cy="970047"/>
          </a:xfrm>
        </p:spPr>
        <p:txBody>
          <a:bodyPr>
            <a:normAutofit/>
          </a:bodyPr>
          <a:lstStyle/>
          <a:p>
            <a:r>
              <a:rPr lang="en-US" sz="400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11F63-D057-B941-8221-D08AEBEAE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8972"/>
            <a:ext cx="10515600" cy="4727991"/>
          </a:xfrm>
        </p:spPr>
        <p:txBody>
          <a:bodyPr>
            <a:noAutofit/>
          </a:bodyPr>
          <a:lstStyle/>
          <a:p>
            <a:pPr>
              <a:spcAft>
                <a:spcPts val="400"/>
              </a:spcAft>
            </a:pPr>
            <a:r>
              <a:rPr lang="en-US"/>
              <a:t>Comprehensive, integrated, three-tiered (Ci3T) model of prevention</a:t>
            </a:r>
          </a:p>
          <a:p>
            <a:pPr>
              <a:spcAft>
                <a:spcPts val="400"/>
              </a:spcAft>
            </a:pPr>
            <a:r>
              <a:rPr lang="en-US"/>
              <a:t>A look at precorrection</a:t>
            </a:r>
          </a:p>
          <a:p>
            <a:pPr lvl="1">
              <a:spcAft>
                <a:spcPts val="400"/>
              </a:spcAft>
            </a:pPr>
            <a:r>
              <a:rPr lang="en-US"/>
              <a:t>What is precorrection?</a:t>
            </a:r>
          </a:p>
          <a:p>
            <a:pPr lvl="1">
              <a:spcAft>
                <a:spcPts val="400"/>
              </a:spcAft>
            </a:pPr>
            <a:r>
              <a:rPr lang="en-US"/>
              <a:t>Why is precorrection effective?</a:t>
            </a:r>
          </a:p>
          <a:p>
            <a:pPr lvl="1">
              <a:spcAft>
                <a:spcPts val="400"/>
              </a:spcAft>
            </a:pPr>
            <a:r>
              <a:rPr lang="en-US"/>
              <a:t>What does the supporting research for precorrection say?</a:t>
            </a:r>
          </a:p>
          <a:p>
            <a:pPr lvl="1">
              <a:spcAft>
                <a:spcPts val="400"/>
              </a:spcAft>
            </a:pPr>
            <a:r>
              <a:rPr lang="en-US"/>
              <a:t>What are the benefits and challenges?</a:t>
            </a:r>
          </a:p>
          <a:p>
            <a:pPr lvl="1">
              <a:spcAft>
                <a:spcPts val="400"/>
              </a:spcAft>
            </a:pPr>
            <a:r>
              <a:rPr lang="en-US"/>
              <a:t>How do I implement precorrection in my classroom?</a:t>
            </a:r>
          </a:p>
          <a:p>
            <a:pPr lvl="2">
              <a:spcAft>
                <a:spcPts val="400"/>
              </a:spcAft>
            </a:pPr>
            <a:r>
              <a:rPr lang="en-US"/>
              <a:t>Implementation checklist</a:t>
            </a:r>
          </a:p>
          <a:p>
            <a:pPr lvl="1">
              <a:spcAft>
                <a:spcPts val="400"/>
              </a:spcAft>
            </a:pPr>
            <a:r>
              <a:rPr lang="en-US"/>
              <a:t>How well is it working?</a:t>
            </a:r>
          </a:p>
          <a:p>
            <a:pPr lvl="2">
              <a:spcAft>
                <a:spcPts val="400"/>
              </a:spcAft>
            </a:pPr>
            <a:r>
              <a:rPr lang="en-US"/>
              <a:t>Examining the effects</a:t>
            </a:r>
          </a:p>
          <a:p>
            <a:pPr lvl="1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5F7968-D911-BE42-A1B8-58270A405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0862" y="5065322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lc="http://schemas.openxmlformats.org/drawingml/2006/lockedCanvas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lc="http://schemas.openxmlformats.org/drawingml/2006/lockedCanvas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0AAB8F2-3BF5-4344-928F-469F1FAF11BC}"/>
              </a:ext>
            </a:extLst>
          </p:cNvPr>
          <p:cNvGrpSpPr/>
          <p:nvPr/>
        </p:nvGrpSpPr>
        <p:grpSpPr>
          <a:xfrm>
            <a:off x="1545436" y="5945469"/>
            <a:ext cx="468131" cy="462987"/>
            <a:chOff x="1582654" y="5876311"/>
            <a:chExt cx="468131" cy="46298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0FB4BF2-D7B3-7245-9CB3-2F91DF4EC79E}"/>
                </a:ext>
              </a:extLst>
            </p:cNvPr>
            <p:cNvSpPr/>
            <p:nvPr/>
          </p:nvSpPr>
          <p:spPr>
            <a:xfrm>
              <a:off x="1778003" y="5905989"/>
              <a:ext cx="237355" cy="2373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795E96D3-57A7-9D42-9A2B-10B6BB4F76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6972" t="4788" r="17309" b="3256"/>
            <a:stretch/>
          </p:blipFill>
          <p:spPr>
            <a:xfrm>
              <a:off x="1582654" y="5876311"/>
              <a:ext cx="468131" cy="4629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0475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05D5C-CD59-45E4-BFB7-7F3571CA3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Step 7: 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Develop a monitoring plan to determine the effectiveness of the precorrection plan</a:t>
            </a:r>
            <a:endParaRPr lang="en-US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024196-92E0-47C1-9982-95B6DDCBEE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6" y="1825625"/>
            <a:ext cx="6527007" cy="435133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7485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A1A7D-DF29-4810-810A-0EE13BFD6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Step 8: 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Offer students an opportunity to give feedback on this strategy</a:t>
            </a:r>
            <a:endParaRPr lang="en-US" dirty="0"/>
          </a:p>
        </p:txBody>
      </p:sp>
      <p:pic>
        <p:nvPicPr>
          <p:cNvPr id="7" name="Content Placeholder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68DF2C0C-BC53-425D-BCAA-7448F2A9EE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72475"/>
            <a:ext cx="5181600" cy="3457638"/>
          </a:xfrm>
          <a:ln>
            <a:solidFill>
              <a:schemeClr val="tx1"/>
            </a:solidFill>
          </a:ln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8C26F6C-F416-47AA-97F0-F7A0493F74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273935"/>
            <a:ext cx="5181600" cy="345471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71884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0009B-66B4-E643-8CAA-7D5A9E5BB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well is it working? </a:t>
            </a:r>
            <a:br>
              <a:rPr lang="en-US"/>
            </a:br>
            <a:r>
              <a:rPr lang="en-US">
                <a:solidFill>
                  <a:schemeClr val="tx2"/>
                </a:solidFill>
              </a:rPr>
              <a:t>Examining the effects</a:t>
            </a:r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927FC180-C0AC-9D4F-AFC5-94A83A0324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095379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1D7BD548-7B6F-384C-8DDA-61F64045D76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465" t="5324" r="25640"/>
          <a:stretch/>
        </p:blipFill>
        <p:spPr>
          <a:xfrm>
            <a:off x="10117767" y="2801073"/>
            <a:ext cx="1923761" cy="405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05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B9B66-D553-9446-B94A-B01A8A24B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23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/>
              <a:t>Ensuring precorrection is in place: </a:t>
            </a:r>
            <a:r>
              <a:rPr lang="en-US" sz="4000">
                <a:solidFill>
                  <a:schemeClr val="tx2"/>
                </a:solidFill>
              </a:rPr>
              <a:t>Treatment integrity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717F8E-62EE-264F-B903-4E372491EB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3913" y="1625814"/>
            <a:ext cx="6803573" cy="515598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700"/>
              <a:t>Have structures in place to monitor whether precorrection are carried out as intended. Treatment integrity checklist items: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700"/>
              <a:t>I identified contexts and anticipated behaviors.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700"/>
              <a:t>I determined the expected behaviors.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700"/>
              <a:t>I adjusted the environment.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700"/>
              <a:t>I provided opportunities for behavioral rehearsal.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700"/>
              <a:t>I provided strong reinforcement to students engaging in expected behaviors.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700"/>
              <a:t>I developed a prompting plan to remind students about the expected behavior.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700"/>
              <a:t>I developed a monitoring plan to determine the effectiveness of the precorrection plan.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700"/>
              <a:t>I offered students an opportunity to give feedback on this strategy.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7B3EABF-3DDA-F1A5-6759-AA01959DE5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7100558" y="1152217"/>
            <a:ext cx="3815338" cy="4945451"/>
          </a:xfr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586028-BE2B-4242-B1BD-CD32D5EC8299}"/>
              </a:ext>
            </a:extLst>
          </p:cNvPr>
          <p:cNvSpPr txBox="1"/>
          <p:nvPr/>
        </p:nvSpPr>
        <p:spPr>
          <a:xfrm>
            <a:off x="46299" y="7025833"/>
            <a:ext cx="7652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Include .</a:t>
            </a:r>
            <a:r>
              <a:rPr lang="en-US" err="1"/>
              <a:t>png</a:t>
            </a:r>
            <a:r>
              <a:rPr lang="en-US"/>
              <a:t> image of the strategy’s TI checklist PDF in the right column.</a:t>
            </a:r>
          </a:p>
        </p:txBody>
      </p:sp>
    </p:spTree>
    <p:extLst>
      <p:ext uri="{BB962C8B-B14F-4D97-AF65-F5344CB8AC3E}">
        <p14:creationId xmlns:p14="http://schemas.microsoft.com/office/powerpoint/2010/main" val="5487037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5">
            <a:extLst>
              <a:ext uri="{FF2B5EF4-FFF2-40B4-BE49-F238E27FC236}">
                <a16:creationId xmlns:a16="http://schemas.microsoft.com/office/drawing/2014/main" id="{0C81A00B-F803-4717-983A-90FB6DCBE5DC}"/>
              </a:ext>
            </a:extLst>
          </p:cNvPr>
          <p:cNvSpPr txBox="1"/>
          <p:nvPr/>
        </p:nvSpPr>
        <p:spPr>
          <a:xfrm>
            <a:off x="4977958" y="3067261"/>
            <a:ext cx="2236084" cy="2828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softEdge rad="63500"/>
          </a:effectLst>
        </p:spPr>
        <p:txBody>
          <a:bodyPr wrap="square" tIns="91440" bIns="9144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/>
              <a:t>Completed by the teacher(s), paraeducator(s), and parent(s) involved in the intervention at two time points:</a:t>
            </a:r>
          </a:p>
          <a:p>
            <a:pPr>
              <a:spcAft>
                <a:spcPts val="600"/>
              </a:spcAft>
              <a:tabLst>
                <a:tab pos="158750" algn="l"/>
                <a:tab pos="1017588" algn="ctr"/>
                <a:tab pos="1933575" algn="r"/>
              </a:tabLst>
            </a:pPr>
            <a:r>
              <a:rPr lang="en-US"/>
              <a:t>	</a:t>
            </a:r>
            <a:r>
              <a:rPr lang="en-US" b="1"/>
              <a:t>pre-</a:t>
            </a:r>
            <a:r>
              <a:rPr lang="en-US"/>
              <a:t>	and	</a:t>
            </a:r>
            <a:r>
              <a:rPr lang="en-US" b="1"/>
              <a:t>post-</a:t>
            </a:r>
          </a:p>
          <a:p>
            <a:pPr algn="ctr"/>
            <a:r>
              <a:rPr lang="en-US"/>
              <a:t>intervention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8C608A-E07B-D74A-8033-A7CA8FBEC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What does the student think about it?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5FEABA-753B-5544-949A-30A6F926A546}"/>
              </a:ext>
            </a:extLst>
          </p:cNvPr>
          <p:cNvSpPr txBox="1"/>
          <p:nvPr/>
        </p:nvSpPr>
        <p:spPr>
          <a:xfrm>
            <a:off x="46299" y="7025833"/>
            <a:ext cx="8849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Include .</a:t>
            </a:r>
            <a:r>
              <a:rPr lang="en-US" err="1"/>
              <a:t>png</a:t>
            </a:r>
            <a:r>
              <a:rPr lang="en-US"/>
              <a:t> images of the strategy’s student SV PDFs here, pre on left, post on right.</a:t>
            </a:r>
          </a:p>
        </p:txBody>
      </p:sp>
      <p:sp>
        <p:nvSpPr>
          <p:cNvPr id="6" name="Striped Right Arrow 8">
            <a:extLst>
              <a:ext uri="{FF2B5EF4-FFF2-40B4-BE49-F238E27FC236}">
                <a16:creationId xmlns:a16="http://schemas.microsoft.com/office/drawing/2014/main" id="{71AECB8C-0682-7947-9ECD-A031B839B593}"/>
              </a:ext>
            </a:extLst>
          </p:cNvPr>
          <p:cNvSpPr/>
          <p:nvPr/>
        </p:nvSpPr>
        <p:spPr>
          <a:xfrm rot="10800000" flipV="1">
            <a:off x="4659684" y="4945628"/>
            <a:ext cx="1097280" cy="618250"/>
          </a:xfrm>
          <a:prstGeom prst="stripedRightArrow">
            <a:avLst/>
          </a:prstGeom>
          <a:solidFill>
            <a:schemeClr val="accent4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Pre-</a:t>
            </a:r>
          </a:p>
        </p:txBody>
      </p:sp>
      <p:sp>
        <p:nvSpPr>
          <p:cNvPr id="7" name="Striped Right Arrow 8">
            <a:extLst>
              <a:ext uri="{FF2B5EF4-FFF2-40B4-BE49-F238E27FC236}">
                <a16:creationId xmlns:a16="http://schemas.microsoft.com/office/drawing/2014/main" id="{DC2FCAC3-DEFA-D444-8441-4C50FB1B681F}"/>
              </a:ext>
            </a:extLst>
          </p:cNvPr>
          <p:cNvSpPr/>
          <p:nvPr/>
        </p:nvSpPr>
        <p:spPr>
          <a:xfrm rot="10800000" flipH="1" flipV="1">
            <a:off x="6461700" y="4970011"/>
            <a:ext cx="1100447" cy="618250"/>
          </a:xfrm>
          <a:prstGeom prst="stripedRightArrow">
            <a:avLst/>
          </a:prstGeom>
          <a:solidFill>
            <a:schemeClr val="accent4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Post-</a:t>
            </a:r>
          </a:p>
        </p:txBody>
      </p:sp>
      <p:sp>
        <p:nvSpPr>
          <p:cNvPr id="16" name="Rounded Rectangle 4">
            <a:extLst>
              <a:ext uri="{FF2B5EF4-FFF2-40B4-BE49-F238E27FC236}">
                <a16:creationId xmlns:a16="http://schemas.microsoft.com/office/drawing/2014/main" id="{7C9B0B3B-04D9-463D-9D17-39C6AEC0636B}"/>
              </a:ext>
            </a:extLst>
          </p:cNvPr>
          <p:cNvSpPr/>
          <p:nvPr/>
        </p:nvSpPr>
        <p:spPr>
          <a:xfrm>
            <a:off x="4743450" y="2212928"/>
            <a:ext cx="2705100" cy="8844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/>
              <a:t>See “Precorrection Student Social Validity Questionnaire”</a:t>
            </a:r>
            <a:endParaRPr lang="en-US"/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4302590A-8142-410B-921D-5D4DC442DE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/>
        </p:blipFill>
        <p:spPr>
          <a:xfrm>
            <a:off x="1125340" y="1825626"/>
            <a:ext cx="3299834" cy="4270374"/>
          </a:xfrm>
          <a:ln>
            <a:solidFill>
              <a:schemeClr val="tx1"/>
            </a:solidFill>
          </a:ln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49CB7A76-BEC0-7CE1-5D75-BB23BFEE1D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/>
        </p:blipFill>
        <p:spPr>
          <a:xfrm>
            <a:off x="7683058" y="1825626"/>
            <a:ext cx="3299834" cy="4270374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90679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C608A-E07B-D74A-8033-A7CA8FBEC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371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/>
              <a:t>What do the adults think about it?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5D0EFC69-1F9A-FE4F-8B4F-142C16B6F0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991473" y="1440933"/>
            <a:ext cx="3869230" cy="5007240"/>
          </a:xfrm>
          <a:ln>
            <a:solidFill>
              <a:schemeClr val="tx1"/>
            </a:solidFill>
          </a:ln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4E2C193-C421-8244-A4DC-C480385FDA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7081803" y="1440934"/>
            <a:ext cx="3869228" cy="50072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FC15F031-7396-3049-98BB-53B3641D73DE}"/>
              </a:ext>
            </a:extLst>
          </p:cNvPr>
          <p:cNvSpPr/>
          <p:nvPr/>
        </p:nvSpPr>
        <p:spPr>
          <a:xfrm>
            <a:off x="4743450" y="2212928"/>
            <a:ext cx="2705100" cy="8844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/>
              <a:t>See “Precorrection Teacher Social Validity Questionnaire”</a:t>
            </a:r>
            <a:endParaRPr lang="en-US"/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C8DDE-840A-4B40-8BF4-DC49B43511AB}"/>
              </a:ext>
            </a:extLst>
          </p:cNvPr>
          <p:cNvSpPr txBox="1"/>
          <p:nvPr/>
        </p:nvSpPr>
        <p:spPr>
          <a:xfrm>
            <a:off x="4977958" y="3067261"/>
            <a:ext cx="2236084" cy="26551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softEdge rad="63500"/>
          </a:effectLst>
        </p:spPr>
        <p:txBody>
          <a:bodyPr wrap="square" tIns="91440" bIns="9144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Completed by the teacher(s), paraeducator(s), and parent(s) involved in the intervention at two time points:</a:t>
            </a:r>
          </a:p>
          <a:p>
            <a:pPr>
              <a:tabLst>
                <a:tab pos="158750" algn="l"/>
                <a:tab pos="1017588" algn="ctr"/>
                <a:tab pos="1933575" algn="r"/>
              </a:tabLst>
            </a:pPr>
            <a:r>
              <a:rPr lang="en-US"/>
              <a:t>	</a:t>
            </a:r>
            <a:r>
              <a:rPr lang="en-US" b="1"/>
              <a:t>pre-</a:t>
            </a:r>
            <a:r>
              <a:rPr lang="en-US"/>
              <a:t>	and	</a:t>
            </a:r>
            <a:r>
              <a:rPr lang="en-US" b="1"/>
              <a:t>post-</a:t>
            </a:r>
          </a:p>
          <a:p>
            <a:pPr algn="ctr"/>
            <a:r>
              <a:rPr lang="en-US"/>
              <a:t>intervention</a:t>
            </a:r>
          </a:p>
        </p:txBody>
      </p:sp>
      <p:sp>
        <p:nvSpPr>
          <p:cNvPr id="6" name="Striped Right Arrow 8">
            <a:extLst>
              <a:ext uri="{FF2B5EF4-FFF2-40B4-BE49-F238E27FC236}">
                <a16:creationId xmlns:a16="http://schemas.microsoft.com/office/drawing/2014/main" id="{71AECB8C-0682-7947-9ECD-A031B839B593}"/>
              </a:ext>
            </a:extLst>
          </p:cNvPr>
          <p:cNvSpPr/>
          <p:nvPr/>
        </p:nvSpPr>
        <p:spPr>
          <a:xfrm rot="10800000" flipV="1">
            <a:off x="4378679" y="5051305"/>
            <a:ext cx="731520" cy="365760"/>
          </a:xfrm>
          <a:prstGeom prst="stripedRightArrow">
            <a:avLst/>
          </a:prstGeom>
          <a:ln w="3175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Striped Right Arrow 8">
            <a:extLst>
              <a:ext uri="{FF2B5EF4-FFF2-40B4-BE49-F238E27FC236}">
                <a16:creationId xmlns:a16="http://schemas.microsoft.com/office/drawing/2014/main" id="{DC2FCAC3-DEFA-D444-8441-4C50FB1B681F}"/>
              </a:ext>
            </a:extLst>
          </p:cNvPr>
          <p:cNvSpPr/>
          <p:nvPr/>
        </p:nvSpPr>
        <p:spPr>
          <a:xfrm rot="10800000" flipH="1" flipV="1">
            <a:off x="7082790" y="5051305"/>
            <a:ext cx="731520" cy="365760"/>
          </a:xfrm>
          <a:prstGeom prst="stripedRightArrow">
            <a:avLst/>
          </a:prstGeom>
          <a:ln w="3175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50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B05BB-2BF1-344C-B94E-63B1D573E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to progress monitor precorrection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C5925A-3578-A049-97F9-D1438D63FE28}"/>
              </a:ext>
            </a:extLst>
          </p:cNvPr>
          <p:cNvSpPr txBox="1"/>
          <p:nvPr/>
        </p:nvSpPr>
        <p:spPr>
          <a:xfrm>
            <a:off x="219919" y="7037408"/>
            <a:ext cx="5468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Include A-B-A-B graph or other experimental design</a:t>
            </a:r>
          </a:p>
        </p:txBody>
      </p:sp>
      <p:pic>
        <p:nvPicPr>
          <p:cNvPr id="6" name="Content Placeholder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D72F535-262E-B62B-A25C-86288F7AF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7984" y="1891617"/>
            <a:ext cx="10776031" cy="360566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571370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31E17-16A4-AB48-B59C-22582F28F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3832"/>
          </a:xfrm>
        </p:spPr>
        <p:txBody>
          <a:bodyPr>
            <a:normAutofit/>
          </a:bodyPr>
          <a:lstStyle/>
          <a:p>
            <a:r>
              <a:rPr lang="en-US" sz="4000"/>
              <a:t>Sample secondary intervention grids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CC9266C-CB87-C688-7928-DCFC098CBC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519089" y="1589264"/>
            <a:ext cx="5463738" cy="4215188"/>
          </a:xfrm>
          <a:ln>
            <a:solidFill>
              <a:schemeClr val="tx1"/>
            </a:solidFill>
          </a:ln>
        </p:spPr>
      </p:pic>
      <p:pic>
        <p:nvPicPr>
          <p:cNvPr id="6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2146D23C-6EFD-57BB-E0EC-3BC2CF0107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1589264"/>
            <a:ext cx="5463738" cy="4215188"/>
          </a:xfr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149515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7C92-6820-7B4B-A8D3-ED178007B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Resources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113B42F-973C-954A-AD1C-EB7D184EF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8906" y="1825625"/>
            <a:ext cx="4234894" cy="4351338"/>
          </a:xfrm>
        </p:spPr>
        <p:txBody>
          <a:bodyPr/>
          <a:lstStyle/>
          <a:p>
            <a:r>
              <a:rPr lang="en-US"/>
              <a:t>ci3t.org</a:t>
            </a:r>
          </a:p>
        </p:txBody>
      </p:sp>
      <p:pic>
        <p:nvPicPr>
          <p:cNvPr id="4" name="Content Placeholder 6" descr="umbreit.jpg">
            <a:extLst>
              <a:ext uri="{FF2B5EF4-FFF2-40B4-BE49-F238E27FC236}">
                <a16:creationId xmlns:a16="http://schemas.microsoft.com/office/drawing/2014/main" id="{A9B8B1C3-2704-754C-8ED6-5F6E68E0B2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39" r="-3482"/>
          <a:stretch/>
        </p:blipFill>
        <p:spPr>
          <a:xfrm>
            <a:off x="4934471" y="1788957"/>
            <a:ext cx="1734380" cy="2011680"/>
          </a:xfrm>
          <a:prstGeom prst="rect">
            <a:avLst/>
          </a:prstGeom>
        </p:spPr>
      </p:pic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E3C8700D-C46F-CB45-A6E0-356644284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84929"/>
            <a:ext cx="1408598" cy="2011362"/>
          </a:xfrm>
          <a:prstGeom prst="rect">
            <a:avLst/>
          </a:prstGeom>
        </p:spPr>
      </p:pic>
      <p:pic>
        <p:nvPicPr>
          <p:cNvPr id="6" name="Picture 4" descr="Cover Graphic">
            <a:extLst>
              <a:ext uri="{FF2B5EF4-FFF2-40B4-BE49-F238E27FC236}">
                <a16:creationId xmlns:a16="http://schemas.microsoft.com/office/drawing/2014/main" id="{4E226C5C-B41D-AE40-A968-90D18FA13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515" y="1784929"/>
            <a:ext cx="1610901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EC789EB-AA3D-F141-90FC-0C56E0907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3376" y="3642967"/>
            <a:ext cx="1809447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A69858-B724-5449-90A2-4CDC10B358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791" y="3458817"/>
            <a:ext cx="1979062" cy="2743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14F6A6-5EEB-4943-ABFF-CA51DCDAAADF}"/>
              </a:ext>
            </a:extLst>
          </p:cNvPr>
          <p:cNvSpPr txBox="1"/>
          <p:nvPr/>
        </p:nvSpPr>
        <p:spPr>
          <a:xfrm>
            <a:off x="254643" y="6956385"/>
            <a:ext cx="8122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Customize with books and websites applicable to the strategy or support topic.</a:t>
            </a:r>
          </a:p>
        </p:txBody>
      </p:sp>
    </p:spTree>
    <p:extLst>
      <p:ext uri="{BB962C8B-B14F-4D97-AF65-F5344CB8AC3E}">
        <p14:creationId xmlns:p14="http://schemas.microsoft.com/office/powerpoint/2010/main" val="609616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1818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Cover Graphic">
            <a:extLst>
              <a:ext uri="{FF2B5EF4-FFF2-40B4-BE49-F238E27FC236}">
                <a16:creationId xmlns:a16="http://schemas.microsoft.com/office/drawing/2014/main" id="{FB323EC0-84BF-A144-A50F-7217650FD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r="5964" b="4260"/>
          <a:stretch/>
        </p:blipFill>
        <p:spPr bwMode="auto">
          <a:xfrm>
            <a:off x="8925449" y="383251"/>
            <a:ext cx="1719730" cy="228588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31277EE6-7162-C84A-9A44-051398D9C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32532" y="1363358"/>
            <a:ext cx="1574800" cy="226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33">
            <a:extLst>
              <a:ext uri="{FF2B5EF4-FFF2-40B4-BE49-F238E27FC236}">
                <a16:creationId xmlns:a16="http://schemas.microsoft.com/office/drawing/2014/main" id="{FD51F211-FAC3-DC48-B1D6-EA68331F501E}"/>
              </a:ext>
            </a:extLst>
          </p:cNvPr>
          <p:cNvSpPr>
            <a:spLocks noChangeArrowheads="1"/>
          </p:cNvSpPr>
          <p:nvPr/>
        </p:nvSpPr>
        <p:spPr bwMode="auto">
          <a:xfrm rot="1802482">
            <a:off x="2503652" y="1083366"/>
            <a:ext cx="1901487" cy="633829"/>
          </a:xfrm>
          <a:prstGeom prst="curvedDownArrow">
            <a:avLst>
              <a:gd name="adj1" fmla="val 60000"/>
              <a:gd name="adj2" fmla="val 120000"/>
              <a:gd name="adj3" fmla="val 33333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ＭＳ Ｐゴシック" pitchFamily="34" charset="-128"/>
              <a:cs typeface="+mn-cs"/>
            </a:endParaRPr>
          </a:p>
        </p:txBody>
      </p:sp>
      <p:sp>
        <p:nvSpPr>
          <p:cNvPr id="18" name="AutoShape 35">
            <a:extLst>
              <a:ext uri="{FF2B5EF4-FFF2-40B4-BE49-F238E27FC236}">
                <a16:creationId xmlns:a16="http://schemas.microsoft.com/office/drawing/2014/main" id="{2AB8D0E5-C966-3243-B069-4D9FD3FC2652}"/>
              </a:ext>
            </a:extLst>
          </p:cNvPr>
          <p:cNvSpPr>
            <a:spLocks noChangeArrowheads="1"/>
          </p:cNvSpPr>
          <p:nvPr/>
        </p:nvSpPr>
        <p:spPr bwMode="auto">
          <a:xfrm rot="3883708">
            <a:off x="3226190" y="3565168"/>
            <a:ext cx="1980715" cy="762575"/>
          </a:xfrm>
          <a:prstGeom prst="curvedUpArrow">
            <a:avLst>
              <a:gd name="adj1" fmla="val 51948"/>
              <a:gd name="adj2" fmla="val 103896"/>
              <a:gd name="adj3" fmla="val 33333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ＭＳ Ｐゴシック" pitchFamily="34" charset="-128"/>
              <a:cs typeface="+mn-cs"/>
            </a:endParaRPr>
          </a:p>
        </p:txBody>
      </p:sp>
      <p:sp>
        <p:nvSpPr>
          <p:cNvPr id="19" name="AutoShape 36">
            <a:extLst>
              <a:ext uri="{FF2B5EF4-FFF2-40B4-BE49-F238E27FC236}">
                <a16:creationId xmlns:a16="http://schemas.microsoft.com/office/drawing/2014/main" id="{A9D8675C-9A01-064E-826F-EDCD815E2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09600"/>
            <a:ext cx="3169144" cy="13468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34" charset="-128"/>
                <a:cs typeface="+mn-cs"/>
              </a:rPr>
              <a:t>Comprehensive, Integrated,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34" charset="-128"/>
                <a:cs typeface="+mn-cs"/>
              </a:rPr>
              <a:t>Three-Tiered (Ci3T)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34" charset="-128"/>
                <a:cs typeface="+mn-cs"/>
              </a:rPr>
              <a:t> Models of Support</a:t>
            </a:r>
          </a:p>
        </p:txBody>
      </p:sp>
      <p:sp>
        <p:nvSpPr>
          <p:cNvPr id="20" name="AutoShape 39">
            <a:extLst>
              <a:ext uri="{FF2B5EF4-FFF2-40B4-BE49-F238E27FC236}">
                <a16:creationId xmlns:a16="http://schemas.microsoft.com/office/drawing/2014/main" id="{00579697-375C-E845-A628-29ADEDE85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5540" y="5004806"/>
            <a:ext cx="3565286" cy="13468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34" charset="-128"/>
                <a:cs typeface="+mn-cs"/>
              </a:rPr>
              <a:t>Assess, Design, Implement, 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34" charset="-128"/>
                <a:cs typeface="+mn-cs"/>
              </a:rPr>
              <a:t>Evaluate </a:t>
            </a:r>
          </a:p>
        </p:txBody>
      </p:sp>
      <p:sp>
        <p:nvSpPr>
          <p:cNvPr id="21" name="AutoShape 40">
            <a:extLst>
              <a:ext uri="{FF2B5EF4-FFF2-40B4-BE49-F238E27FC236}">
                <a16:creationId xmlns:a16="http://schemas.microsoft.com/office/drawing/2014/main" id="{71BE2FDC-7D3D-CD42-9067-756C6B7BCCD2}"/>
              </a:ext>
            </a:extLst>
          </p:cNvPr>
          <p:cNvSpPr>
            <a:spLocks noChangeArrowheads="1"/>
          </p:cNvSpPr>
          <p:nvPr/>
        </p:nvSpPr>
        <p:spPr bwMode="auto">
          <a:xfrm rot="1802482">
            <a:off x="7640188" y="4135913"/>
            <a:ext cx="1901487" cy="633829"/>
          </a:xfrm>
          <a:prstGeom prst="curvedDownArrow">
            <a:avLst>
              <a:gd name="adj1" fmla="val 60000"/>
              <a:gd name="adj2" fmla="val 120000"/>
              <a:gd name="adj3" fmla="val 33333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ＭＳ Ｐゴシック" pitchFamily="34" charset="-128"/>
              <a:cs typeface="+mn-cs"/>
            </a:endParaRPr>
          </a:p>
        </p:txBody>
      </p:sp>
      <p:sp>
        <p:nvSpPr>
          <p:cNvPr id="22" name="AutoShape 37">
            <a:extLst>
              <a:ext uri="{FF2B5EF4-FFF2-40B4-BE49-F238E27FC236}">
                <a16:creationId xmlns:a16="http://schemas.microsoft.com/office/drawing/2014/main" id="{A0FFD8A2-6282-4543-A18B-216B57D1E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7944" y="2051544"/>
            <a:ext cx="3406829" cy="13468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ＭＳ Ｐゴシック" pitchFamily="34" charset="-128"/>
                <a:cs typeface="+mn-cs"/>
              </a:rPr>
              <a:t>Basic Classroom Management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ＭＳ Ｐゴシック" pitchFamily="34" charset="-128"/>
                <a:cs typeface="+mn-cs"/>
              </a:rPr>
              <a:t>Effective Instruction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ＭＳ Ｐゴシック" pitchFamily="34" charset="-128"/>
                <a:cs typeface="+mn-cs"/>
              </a:rPr>
              <a:t>Low-Intensity Strategies</a:t>
            </a:r>
          </a:p>
        </p:txBody>
      </p:sp>
      <p:sp>
        <p:nvSpPr>
          <p:cNvPr id="23" name="AutoShape 38">
            <a:extLst>
              <a:ext uri="{FF2B5EF4-FFF2-40B4-BE49-F238E27FC236}">
                <a16:creationId xmlns:a16="http://schemas.microsoft.com/office/drawing/2014/main" id="{440C129C-BD2E-AB4D-A044-7413474C3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4136" y="3500226"/>
            <a:ext cx="3327600" cy="1430841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ＭＳ Ｐゴシック" pitchFamily="34" charset="-128"/>
                <a:cs typeface="+mn-cs"/>
              </a:rPr>
              <a:t>Behavior Contracts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ＭＳ Ｐゴシック" pitchFamily="34" charset="-128"/>
                <a:cs typeface="+mn-cs"/>
              </a:rPr>
              <a:t>Self-Monitoring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34" charset="-128"/>
                <a:cs typeface="+mn-cs"/>
              </a:rPr>
              <a:t>- -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ＭＳ Ｐゴシック" pitchFamily="34" charset="-128"/>
                <a:cs typeface="+mn-cs"/>
              </a:rPr>
              <a:t>Functional Assessment-Based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ＭＳ Ｐゴシック" pitchFamily="34" charset="-128"/>
                <a:cs typeface="+mn-cs"/>
              </a:rPr>
              <a:t> Interventions</a:t>
            </a:r>
          </a:p>
        </p:txBody>
      </p:sp>
      <p:sp>
        <p:nvSpPr>
          <p:cNvPr id="24" name="AutoShape 41">
            <a:extLst>
              <a:ext uri="{FF2B5EF4-FFF2-40B4-BE49-F238E27FC236}">
                <a16:creationId xmlns:a16="http://schemas.microsoft.com/office/drawing/2014/main" id="{E461BA41-BC53-B449-BA2D-FC9B785D5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28600"/>
            <a:ext cx="3565286" cy="55460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ＭＳ Ｐゴシック" pitchFamily="34" charset="-128"/>
                <a:cs typeface="+mn-cs"/>
              </a:rPr>
              <a:t>Schoolwide Positive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ＭＳ Ｐゴシック" pitchFamily="34" charset="-128"/>
                <a:cs typeface="+mn-cs"/>
              </a:rPr>
              <a:t>Behavior Support</a:t>
            </a:r>
          </a:p>
        </p:txBody>
      </p:sp>
      <p:sp>
        <p:nvSpPr>
          <p:cNvPr id="25" name="AutoShape 42">
            <a:extLst>
              <a:ext uri="{FF2B5EF4-FFF2-40B4-BE49-F238E27FC236}">
                <a16:creationId xmlns:a16="http://schemas.microsoft.com/office/drawing/2014/main" id="{EB6F446E-5DC3-2C45-AC8A-C0FE95A14E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1859" y="1816340"/>
            <a:ext cx="3904527" cy="55460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ＭＳ Ｐゴシック" pitchFamily="34" charset="-128"/>
                <a:cs typeface="+mn-cs"/>
              </a:rPr>
              <a:t>Low-Intensity Strategies</a:t>
            </a:r>
          </a:p>
        </p:txBody>
      </p:sp>
      <p:sp>
        <p:nvSpPr>
          <p:cNvPr id="26" name="AutoShape 43">
            <a:extLst>
              <a:ext uri="{FF2B5EF4-FFF2-40B4-BE49-F238E27FC236}">
                <a16:creationId xmlns:a16="http://schemas.microsoft.com/office/drawing/2014/main" id="{9CFD85FA-DE07-C549-BCFC-94A2D2C23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959" y="4718544"/>
            <a:ext cx="3248371" cy="55460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ＭＳ Ｐゴシック" pitchFamily="34" charset="-128"/>
                <a:cs typeface="+mn-cs"/>
              </a:rPr>
              <a:t>Higher-Intensity Strategies</a:t>
            </a:r>
          </a:p>
        </p:txBody>
      </p:sp>
      <p:sp>
        <p:nvSpPr>
          <p:cNvPr id="27" name="AutoShape 44">
            <a:extLst>
              <a:ext uri="{FF2B5EF4-FFF2-40B4-BE49-F238E27FC236}">
                <a16:creationId xmlns:a16="http://schemas.microsoft.com/office/drawing/2014/main" id="{53EA0165-1FAC-0A40-B045-91EE2F825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6093" y="5996961"/>
            <a:ext cx="2376857" cy="55460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ＭＳ Ｐゴシック" pitchFamily="34" charset="-128"/>
                <a:cs typeface="+mn-cs"/>
              </a:rPr>
              <a:t>Assessment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C804139-1171-FD4B-91EC-0BFE4412D874}"/>
              </a:ext>
            </a:extLst>
          </p:cNvPr>
          <p:cNvSpPr/>
          <p:nvPr/>
        </p:nvSpPr>
        <p:spPr>
          <a:xfrm>
            <a:off x="-25378" y="6211669"/>
            <a:ext cx="4826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Adapted from Lane, K. L., Menzies, H. M., Bruhn, A. L., &amp;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Crnobori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M. (2011). 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Managing challenging behaviors in schools: Research-based strategies that work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New York, NY: Guilford Press. </a:t>
            </a:r>
          </a:p>
        </p:txBody>
      </p:sp>
    </p:spTree>
    <p:extLst>
      <p:ext uri="{BB962C8B-B14F-4D97-AF65-F5344CB8AC3E}">
        <p14:creationId xmlns:p14="http://schemas.microsoft.com/office/powerpoint/2010/main" val="2219724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17FA8-C5F9-3E47-8BD9-04AFA3A30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137"/>
            <a:ext cx="10515600" cy="1017588"/>
          </a:xfrm>
        </p:spPr>
        <p:txBody>
          <a:bodyPr>
            <a:normAutofit/>
          </a:bodyPr>
          <a:lstStyle/>
          <a:p>
            <a:r>
              <a:rPr lang="en-US" sz="4000"/>
              <a:t>What is precorrection?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D41351A-0567-EA9D-F178-CE96FE84C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2712"/>
            <a:ext cx="10515600" cy="506029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roactive strategy that helps solve everyday problems with minimal planning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ntecedent-based positive behavior support that emphasizes changing the environment to promote engagement and reduce the likelihood of challenging behavior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ea typeface="Times New Roman" panose="02020603050405020304" pitchFamily="18" charset="0"/>
                <a:cs typeface="Times New Roman" panose="02020603050405020304" pitchFamily="18" charset="0"/>
              </a:rPr>
              <a:t>“G</a:t>
            </a:r>
            <a:r>
              <a:rPr lang="en-US" sz="24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ets in front” of disruptive behaviors that are predictable or readily anticipated, reducing or eliminating likeliness of problem behavior occurring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replanning with the preventative strategy of precorrection means problem behaviors are dealt with before they occur instead of reacting to them after they occur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842AB6E-2781-225F-FAAE-22B538B41DC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l="19124" t="18445" r="17512" b="20467"/>
          <a:stretch/>
        </p:blipFill>
        <p:spPr>
          <a:xfrm>
            <a:off x="10817225" y="57150"/>
            <a:ext cx="1374775" cy="1325563"/>
          </a:xfrm>
        </p:spPr>
      </p:pic>
    </p:spTree>
    <p:extLst>
      <p:ext uri="{BB962C8B-B14F-4D97-AF65-F5344CB8AC3E}">
        <p14:creationId xmlns:p14="http://schemas.microsoft.com/office/powerpoint/2010/main" val="3935407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0546113-9EB8-863F-E49A-9D4AAD635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0383"/>
            <a:ext cx="10515600" cy="761310"/>
          </a:xfrm>
        </p:spPr>
        <p:txBody>
          <a:bodyPr>
            <a:normAutofit/>
          </a:bodyPr>
          <a:lstStyle/>
          <a:p>
            <a:r>
              <a:rPr lang="en-US" sz="4000"/>
              <a:t>What are antecedent-based strategies?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3A7623-B30E-AB5F-0D10-74BF254B03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5422" y="1336431"/>
            <a:ext cx="5008097" cy="522118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</a:pPr>
            <a:r>
              <a:rPr lang="en-US" sz="2200"/>
              <a:t>Antecedent: Event that occurs before a behavior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</a:pPr>
            <a:r>
              <a:rPr lang="en-US" sz="2200"/>
              <a:t>Antecedent-based strategies alter the environment before a behavior occurs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</a:pPr>
            <a:r>
              <a:rPr lang="en-US" sz="2200"/>
              <a:t>Aims to prevent undesired behavior and/or increase odds desired behaviors will occur; more likely student will follow directions or complete their work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</a:pPr>
            <a:r>
              <a:rPr lang="en-US" sz="2200"/>
              <a:t>Appreciated by teachers as they are proactive (i.e., used before challenging behaviors occur) and set the stage for preferred behaviors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B724845A-C235-5DE5-2B84-9832BDFA6B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540423"/>
            <a:ext cx="5181600" cy="2921741"/>
          </a:xfrm>
        </p:spPr>
      </p:pic>
    </p:spTree>
    <p:extLst>
      <p:ext uri="{BB962C8B-B14F-4D97-AF65-F5344CB8AC3E}">
        <p14:creationId xmlns:p14="http://schemas.microsoft.com/office/powerpoint/2010/main" val="2501495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EBB88-433A-FD4C-ABC3-9DA872FF4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098"/>
            <a:ext cx="10515600" cy="1127174"/>
          </a:xfrm>
        </p:spPr>
        <p:txBody>
          <a:bodyPr>
            <a:normAutofit/>
          </a:bodyPr>
          <a:lstStyle/>
          <a:p>
            <a:r>
              <a:rPr lang="en-US" sz="4000"/>
              <a:t>Examples of precorrection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3122CB-3157-4CC4-85D7-E1F36209E6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05" b="45320"/>
          <a:stretch/>
        </p:blipFill>
        <p:spPr>
          <a:xfrm>
            <a:off x="2864040" y="1209272"/>
            <a:ext cx="6463920" cy="53528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1411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7FCBA-2FFC-40BF-B54F-39AA22CFD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3128"/>
          </a:xfrm>
        </p:spPr>
        <p:txBody>
          <a:bodyPr>
            <a:normAutofit/>
          </a:bodyPr>
          <a:lstStyle/>
          <a:p>
            <a:r>
              <a:rPr lang="en-US" sz="4000"/>
              <a:t>Why is Precorrection Effective?</a:t>
            </a:r>
          </a:p>
        </p:txBody>
      </p:sp>
      <p:pic>
        <p:nvPicPr>
          <p:cNvPr id="12" name="Content Placeholder 11" descr="A picture containing text, wall, indoor, person&#10;&#10;Description automatically generated">
            <a:extLst>
              <a:ext uri="{FF2B5EF4-FFF2-40B4-BE49-F238E27FC236}">
                <a16:creationId xmlns:a16="http://schemas.microsoft.com/office/drawing/2014/main" id="{7D7F0581-D5AE-EA0B-3722-DEF367F5AF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tretch/>
        </p:blipFill>
        <p:spPr>
          <a:xfrm>
            <a:off x="506388" y="1674835"/>
            <a:ext cx="3769295" cy="2512863"/>
          </a:xfrm>
          <a:ln>
            <a:solidFill>
              <a:schemeClr val="tx1"/>
            </a:solidFill>
          </a:ln>
          <a:effectLst>
            <a:outerShdw blurRad="1905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5824850-2EA4-E78F-A7FB-47FF1C4EC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674835"/>
            <a:ext cx="5589612" cy="476476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Proactive – involves anticipating activities, settings, or times of day that could potentially result in challenging behavior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Reduce likelihood of challenging behavior occurring in the first place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Focuses on expected behaviors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Reduces potential for escalating behavior patterns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Promotes positive student-teacher interactions </a:t>
            </a:r>
          </a:p>
        </p:txBody>
      </p:sp>
      <p:pic>
        <p:nvPicPr>
          <p:cNvPr id="14" name="Picture 13" descr="A picture containing person&#10;&#10;Description automatically generated">
            <a:extLst>
              <a:ext uri="{FF2B5EF4-FFF2-40B4-BE49-F238E27FC236}">
                <a16:creationId xmlns:a16="http://schemas.microsoft.com/office/drawing/2014/main" id="{7F21D132-A5D2-D495-A7AC-3FAD7E376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4316" y="3926733"/>
            <a:ext cx="3768969" cy="25128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5" name="Graphic 14" descr="Fireworks outline">
            <a:extLst>
              <a:ext uri="{FF2B5EF4-FFF2-40B4-BE49-F238E27FC236}">
                <a16:creationId xmlns:a16="http://schemas.microsoft.com/office/drawing/2014/main" id="{755165AF-D07D-F0F3-C1F3-71F29C29A2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81650">
            <a:off x="501322" y="4846285"/>
            <a:ext cx="673757" cy="673757"/>
          </a:xfrm>
          <a:prstGeom prst="rect">
            <a:avLst/>
          </a:prstGeom>
        </p:spPr>
      </p:pic>
      <p:pic>
        <p:nvPicPr>
          <p:cNvPr id="16" name="Graphic 15" descr="Fireworks outline">
            <a:extLst>
              <a:ext uri="{FF2B5EF4-FFF2-40B4-BE49-F238E27FC236}">
                <a16:creationId xmlns:a16="http://schemas.microsoft.com/office/drawing/2014/main" id="{13242248-FD46-802F-8EED-4FB1F2A8EB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353097">
            <a:off x="9511060" y="34949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25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1506"/>
    </mc:Choice>
    <mc:Fallback xmlns="">
      <p:transition advTm="7150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4498B-B111-4C54-8CED-94275B3FF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56381"/>
            <a:ext cx="10515600" cy="823912"/>
          </a:xfrm>
        </p:spPr>
        <p:txBody>
          <a:bodyPr>
            <a:normAutofit/>
          </a:bodyPr>
          <a:lstStyle/>
          <a:p>
            <a:r>
              <a:rPr lang="en-US" sz="4000"/>
              <a:t>What does the supporting research say?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A4960-AD2C-49D2-B09F-C9EBFAB80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2626" y="1380728"/>
            <a:ext cx="9946745" cy="823912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i="1"/>
              <a:t>Positive effects have been documented with students in: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831B4-3E6A-4386-B130-A324C5C923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467" y="2505075"/>
            <a:ext cx="5376332" cy="368458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/>
              <a:t>preschool (e.g., Stormont et al., 2007; Smith, Lewis et al., 2011), </a:t>
            </a: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/>
              <a:t>elementary (e.g., Colvin, </a:t>
            </a:r>
            <a:r>
              <a:rPr lang="en-US" sz="2400" err="1"/>
              <a:t>Sugai</a:t>
            </a:r>
            <a:r>
              <a:rPr lang="en-US" sz="2400"/>
              <a:t>, &amp; Good, 1997; De Pry &amp; </a:t>
            </a:r>
            <a:r>
              <a:rPr lang="en-US" sz="2400" err="1"/>
              <a:t>Sugai</a:t>
            </a:r>
            <a:r>
              <a:rPr lang="en-US" sz="2400"/>
              <a:t>, 2000), </a:t>
            </a: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/>
              <a:t>middle school (e.g., </a:t>
            </a:r>
            <a:r>
              <a:rPr lang="en-US" sz="2400" err="1"/>
              <a:t>Faul</a:t>
            </a:r>
            <a:r>
              <a:rPr lang="en-US" sz="2400"/>
              <a:t> et al., 2012; Haydon &amp; </a:t>
            </a:r>
            <a:r>
              <a:rPr lang="en-US" sz="2400" err="1"/>
              <a:t>DeGreg</a:t>
            </a:r>
            <a:r>
              <a:rPr lang="en-US" sz="2400"/>
              <a:t>, 2012), and</a:t>
            </a: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/>
              <a:t>high school levels (e.g., Haydon &amp; Kroeger, 2016)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F2C0FE-9997-4D49-A924-B584B4B3C2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505075"/>
            <a:ext cx="5562601" cy="368458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Head Start classrooms (e.g., Stormont et al., 2007; Smith, Lewis et al., 2011)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general education classrooms (e.g., </a:t>
            </a:r>
            <a:r>
              <a:rPr lang="en-US" sz="2400" err="1"/>
              <a:t>DePry</a:t>
            </a:r>
            <a:r>
              <a:rPr lang="en-US" sz="2400"/>
              <a:t> &amp; </a:t>
            </a:r>
            <a:r>
              <a:rPr lang="en-US" sz="2400" err="1"/>
              <a:t>Sugai</a:t>
            </a:r>
            <a:r>
              <a:rPr lang="en-US" sz="2400"/>
              <a:t>, 2002; Haydon &amp; </a:t>
            </a:r>
            <a:r>
              <a:rPr lang="en-US" sz="2400" err="1"/>
              <a:t>DeGreg</a:t>
            </a:r>
            <a:r>
              <a:rPr lang="en-US" sz="2400"/>
              <a:t>, 2012)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non-classroom settings (e.g., hallways, lunchroom) (e.g., Colvin, </a:t>
            </a:r>
            <a:r>
              <a:rPr lang="en-US" sz="2400" err="1"/>
              <a:t>Sugai</a:t>
            </a:r>
            <a:r>
              <a:rPr lang="en-US" sz="2400"/>
              <a:t>, &amp; Good, 1997)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9615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71135">
        <p159:morph option="byObject"/>
      </p:transition>
    </mc:Choice>
    <mc:Fallback xmlns="">
      <p:transition spd="slow" advTm="711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71.506"/>
  <p:tag name="ISPRING_CUSTOM_TIMING_USED" val="1"/>
  <p:tag name="ISPRING_SLIDE_INDENT_LEVEL" val="0"/>
  <p:tag name="GENSWF_SLIDE_UID" val="{4EE11801-F3F5-4A95-AC85-7367D3FA7EAA}:435"/>
  <p:tag name="ISPRING_SLIDE_ID_2" val="{19CE4190-4DF1-4F5C-9FDF-B89E0B7A552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ADVANCE_TIME" val="71.135"/>
  <p:tag name="TIMING" val="|39.744|3.335|3.072|2.388|2.064|2.852|2.962"/>
  <p:tag name="GENSWF_SLIDE_UID" val="{8623C0BF-50DE-4B77-8BB8-D4B5D5AF3048}:436"/>
  <p:tag name="ISPRING_SLIDE_ID_2" val="{928A5704-34BD-42EC-B1F4-982A44C8B3B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73.579"/>
  <p:tag name="TIMING" val="|32.941|3.375|5.668"/>
  <p:tag name="GENSWF_SLIDE_UID" val="{0FF1AD35-41C2-4898-A2A8-20905D3C45F2}:438"/>
  <p:tag name="ISPRING_SLIDE_ID_2" val="{2390EAB1-D035-4591-A574-9289D4A847A0}"/>
</p:tagLst>
</file>

<file path=ppt/theme/theme1.xml><?xml version="1.0" encoding="utf-8"?>
<a:theme xmlns:a="http://schemas.openxmlformats.org/drawingml/2006/main" name="Ci3T">
  <a:themeElements>
    <a:clrScheme name="Ci3T">
      <a:dk1>
        <a:sysClr val="windowText" lastClr="000000"/>
      </a:dk1>
      <a:lt1>
        <a:sysClr val="window" lastClr="FFFFFF"/>
      </a:lt1>
      <a:dk2>
        <a:srgbClr val="283375"/>
      </a:dk2>
      <a:lt2>
        <a:srgbClr val="B3B3B3"/>
      </a:lt2>
      <a:accent1>
        <a:srgbClr val="37B34A"/>
      </a:accent1>
      <a:accent2>
        <a:srgbClr val="FFF100"/>
      </a:accent2>
      <a:accent3>
        <a:srgbClr val="EC1C24"/>
      </a:accent3>
      <a:accent4>
        <a:srgbClr val="4D4D4D"/>
      </a:accent4>
      <a:accent5>
        <a:srgbClr val="2F4E6D"/>
      </a:accent5>
      <a:accent6>
        <a:srgbClr val="356D3C"/>
      </a:accent6>
      <a:hlink>
        <a:srgbClr val="283375"/>
      </a:hlink>
      <a:folHlink>
        <a:srgbClr val="4D4D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CFCC9B98DA814BA21A7450D3459D88" ma:contentTypeVersion="18" ma:contentTypeDescription="Create a new document." ma:contentTypeScope="" ma:versionID="36c7dd995575b9b3cc05aa9bf3c78a8e">
  <xsd:schema xmlns:xsd="http://www.w3.org/2001/XMLSchema" xmlns:xs="http://www.w3.org/2001/XMLSchema" xmlns:p="http://schemas.microsoft.com/office/2006/metadata/properties" xmlns:ns2="cc2076d1-28b4-4384-8934-f6c03662277e" xmlns:ns3="5d66d9af-cf84-40c2-83de-3c2103e46275" targetNamespace="http://schemas.microsoft.com/office/2006/metadata/properties" ma:root="true" ma:fieldsID="7e196d4725e48a700e5b905b839e8d83" ns2:_="" ns3:_="">
    <xsd:import namespace="cc2076d1-28b4-4384-8934-f6c03662277e"/>
    <xsd:import namespace="5d66d9af-cf84-40c2-83de-3c2103e462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2076d1-28b4-4384-8934-f6c0366227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d9aeee01-be69-4027-8c27-9c43c59eb87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66d9af-cf84-40c2-83de-3c2103e46275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3fd18c4c-1aa7-4a41-8ae1-1a136f928964}" ma:internalName="TaxCatchAll" ma:showField="CatchAllData" ma:web="5d66d9af-cf84-40c2-83de-3c2103e462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d66d9af-cf84-40c2-83de-3c2103e46275" xsi:nil="true"/>
    <lcf76f155ced4ddcb4097134ff3c332f xmlns="cc2076d1-28b4-4384-8934-f6c03662277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AD034E6-F047-44AD-BA48-D30AC4E3448C}"/>
</file>

<file path=customXml/itemProps2.xml><?xml version="1.0" encoding="utf-8"?>
<ds:datastoreItem xmlns:ds="http://schemas.openxmlformats.org/officeDocument/2006/customXml" ds:itemID="{103E021C-3E25-40C9-8994-7273195DDD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A3AFCD-B4BC-49AB-9788-438AA9BD3755}">
  <ds:schemaRefs>
    <ds:schemaRef ds:uri="b2af0b1c-cec5-42ee-8e19-5b6536638d6b"/>
    <ds:schemaRef ds:uri="http://purl.org/dc/terms/"/>
    <ds:schemaRef ds:uri="f117d89c-0b9e-4b5f-a216-a1782ae2e190"/>
    <ds:schemaRef ds:uri="http://schemas.microsoft.com/office/infopath/2007/PartnerControls"/>
    <ds:schemaRef ds:uri="http://www.w3.org/XML/1998/namespace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Ci3T</Template>
  <TotalTime>64</TotalTime>
  <Words>1233</Words>
  <Application>Microsoft Office PowerPoint</Application>
  <PresentationFormat>Widescreen</PresentationFormat>
  <Paragraphs>148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Century Gothic</vt:lpstr>
      <vt:lpstr>Courier New</vt:lpstr>
      <vt:lpstr>System Font Regular</vt:lpstr>
      <vt:lpstr>Times New Roman</vt:lpstr>
      <vt:lpstr>Wingdings</vt:lpstr>
      <vt:lpstr>Ci3T</vt:lpstr>
      <vt:lpstr>Precorrection</vt:lpstr>
      <vt:lpstr>Agenda</vt:lpstr>
      <vt:lpstr>PowerPoint Presentation</vt:lpstr>
      <vt:lpstr>PowerPoint Presentation</vt:lpstr>
      <vt:lpstr>What is precorrection?</vt:lpstr>
      <vt:lpstr>What are antecedent-based strategies?</vt:lpstr>
      <vt:lpstr>Examples of precorrection</vt:lpstr>
      <vt:lpstr>Why is Precorrection Effective?</vt:lpstr>
      <vt:lpstr>What does the supporting research say?</vt:lpstr>
      <vt:lpstr>Resources to support implementation of precorrection</vt:lpstr>
      <vt:lpstr>What are the benefits and challenges?</vt:lpstr>
      <vt:lpstr>How do I implement precorrection in my classroom? Implementation Checklist</vt:lpstr>
      <vt:lpstr>How do I implement precorrection in my classroom? Implementation Checklist</vt:lpstr>
      <vt:lpstr>Step 1: Identify contexts and anticipated behaviors</vt:lpstr>
      <vt:lpstr>Step 2: Determine the expected behaviors</vt:lpstr>
      <vt:lpstr>Step 3: Adjust the environment</vt:lpstr>
      <vt:lpstr>Step 4: Provide opportunities for behavioral rehearsal</vt:lpstr>
      <vt:lpstr>Step 5: Provide strong reinforcement to students engaging in expected behaviors</vt:lpstr>
      <vt:lpstr>Step 6: Develop a prompting plan to remind students about the expected behavior</vt:lpstr>
      <vt:lpstr>Step 7: Develop a monitoring plan to determine the effectiveness of the precorrection plan</vt:lpstr>
      <vt:lpstr>Step 8: Offer students an opportunity to give feedback on this strategy</vt:lpstr>
      <vt:lpstr>How well is it working?  Examining the effects</vt:lpstr>
      <vt:lpstr>Ensuring precorrection is in place: Treatment integrity</vt:lpstr>
      <vt:lpstr>What does the student think about it?</vt:lpstr>
      <vt:lpstr>What do the adults think about it?</vt:lpstr>
      <vt:lpstr>Data to progress monitor precorrection</vt:lpstr>
      <vt:lpstr>Sample secondary intervention grids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Royer, David J</dc:creator>
  <cp:lastModifiedBy>Iovino, Emily</cp:lastModifiedBy>
  <cp:revision>1</cp:revision>
  <dcterms:created xsi:type="dcterms:W3CDTF">2020-08-09T02:04:37Z</dcterms:created>
  <dcterms:modified xsi:type="dcterms:W3CDTF">2022-11-03T15:05:31Z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0x01010030CFCC9B98DA814BA21A7450D3459D88</vt:lpwstr>
  </property>
  <property fmtid="{D5CDD505-2E9C-101B-9397-08002B2CF9AE}" pid="3" name="MediaServiceImageTags">
    <vt:lpwstr/>
  </property>
</Properties>
</file>