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 id="2147483775" r:id="rId6"/>
  </p:sldMasterIdLst>
  <p:notesMasterIdLst>
    <p:notesMasterId r:id="rId60"/>
  </p:notesMasterIdLst>
  <p:handoutMasterIdLst>
    <p:handoutMasterId r:id="rId61"/>
  </p:handoutMasterIdLst>
  <p:sldIdLst>
    <p:sldId id="334" r:id="rId7"/>
    <p:sldId id="1319" r:id="rId8"/>
    <p:sldId id="1855" r:id="rId9"/>
    <p:sldId id="1634" r:id="rId10"/>
    <p:sldId id="1860" r:id="rId11"/>
    <p:sldId id="335" r:id="rId12"/>
    <p:sldId id="340" r:id="rId13"/>
    <p:sldId id="1681" r:id="rId14"/>
    <p:sldId id="1114" r:id="rId15"/>
    <p:sldId id="341" r:id="rId16"/>
    <p:sldId id="1594" r:id="rId17"/>
    <p:sldId id="1850" r:id="rId18"/>
    <p:sldId id="1691" r:id="rId19"/>
    <p:sldId id="1697" r:id="rId20"/>
    <p:sldId id="1631" r:id="rId21"/>
    <p:sldId id="1544" r:id="rId22"/>
    <p:sldId id="1545" r:id="rId23"/>
    <p:sldId id="1606" r:id="rId24"/>
    <p:sldId id="1897" r:id="rId25"/>
    <p:sldId id="1898" r:id="rId26"/>
    <p:sldId id="1899" r:id="rId27"/>
    <p:sldId id="1901" r:id="rId28"/>
    <p:sldId id="1903" r:id="rId29"/>
    <p:sldId id="1905" r:id="rId30"/>
    <p:sldId id="1441" r:id="rId31"/>
    <p:sldId id="1442" r:id="rId32"/>
    <p:sldId id="1693" r:id="rId33"/>
    <p:sldId id="1443" r:id="rId34"/>
    <p:sldId id="1051" r:id="rId35"/>
    <p:sldId id="1052" r:id="rId36"/>
    <p:sldId id="1054" r:id="rId37"/>
    <p:sldId id="1552" r:id="rId38"/>
    <p:sldId id="1683" r:id="rId39"/>
    <p:sldId id="1698" r:id="rId40"/>
    <p:sldId id="1853" r:id="rId41"/>
    <p:sldId id="1607" r:id="rId42"/>
    <p:sldId id="1849" r:id="rId43"/>
    <p:sldId id="345" r:id="rId44"/>
    <p:sldId id="1854" r:id="rId45"/>
    <p:sldId id="1856" r:id="rId46"/>
    <p:sldId id="1857" r:id="rId47"/>
    <p:sldId id="343" r:id="rId48"/>
    <p:sldId id="1858" r:id="rId49"/>
    <p:sldId id="344" r:id="rId50"/>
    <p:sldId id="1533" r:id="rId51"/>
    <p:sldId id="1616" r:id="rId52"/>
    <p:sldId id="1695" r:id="rId53"/>
    <p:sldId id="1685" r:id="rId54"/>
    <p:sldId id="1682" r:id="rId55"/>
    <p:sldId id="1678" r:id="rId56"/>
    <p:sldId id="1862" r:id="rId57"/>
    <p:sldId id="1617" r:id="rId58"/>
    <p:sldId id="186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01F1E39-3A7E-4294-8538-36FA88F25F10}">
          <p14:sldIdLst>
            <p14:sldId id="334"/>
            <p14:sldId id="1319"/>
            <p14:sldId id="1855"/>
            <p14:sldId id="1634"/>
            <p14:sldId id="1860"/>
            <p14:sldId id="335"/>
          </p14:sldIdLst>
        </p14:section>
        <p14:section name="Welcome" id="{7F17E992-DA75-4115-8EE1-8630987DB3AD}">
          <p14:sldIdLst>
            <p14:sldId id="340"/>
            <p14:sldId id="1681"/>
            <p14:sldId id="1114"/>
          </p14:sldIdLst>
        </p14:section>
        <p14:section name="Overview of Secondary (Tier 2) Interventions in Ci3T models: Data-Informed Decision-making" id="{F588F3A2-2D35-4EBE-B6C6-D152A0C9CC3C}">
          <p14:sldIdLst>
            <p14:sldId id="341"/>
            <p14:sldId id="1594"/>
            <p14:sldId id="1850"/>
            <p14:sldId id="1691"/>
            <p14:sldId id="1697"/>
            <p14:sldId id="1631"/>
            <p14:sldId id="1544"/>
            <p14:sldId id="1545"/>
            <p14:sldId id="1606"/>
            <p14:sldId id="1897"/>
            <p14:sldId id="1898"/>
            <p14:sldId id="1899"/>
            <p14:sldId id="1901"/>
            <p14:sldId id="1903"/>
            <p14:sldId id="1905"/>
            <p14:sldId id="1441"/>
            <p14:sldId id="1442"/>
            <p14:sldId id="1693"/>
            <p14:sldId id="1443"/>
            <p14:sldId id="1051"/>
            <p14:sldId id="1052"/>
            <p14:sldId id="1054"/>
            <p14:sldId id="1552"/>
          </p14:sldIdLst>
        </p14:section>
        <p14:section name="Intervention 1: Behavior Contracts as a Tier 2 Intervention" id="{7BF771B0-1835-4767-9A41-80F64D4C38F2}">
          <p14:sldIdLst>
            <p14:sldId id="1683"/>
            <p14:sldId id="1698"/>
            <p14:sldId id="1853"/>
            <p14:sldId id="1607"/>
            <p14:sldId id="1849"/>
          </p14:sldIdLst>
        </p14:section>
        <p14:section name="Intervention 2: Self-Regulated Straregy Development (SRSD) for Writing as a Tier 2 Intervention" id="{77F3572E-6847-4311-A031-F2263425762A}">
          <p14:sldIdLst>
            <p14:sldId id="345"/>
            <p14:sldId id="1854"/>
            <p14:sldId id="1856"/>
            <p14:sldId id="1857"/>
          </p14:sldIdLst>
        </p14:section>
        <p14:section name="Exploring Other Secondary (Tier 2) Interventions in Ci3T Models" id="{6212F9A3-81B3-4C89-8192-8C9DB5DEFF26}">
          <p14:sldIdLst>
            <p14:sldId id="343"/>
            <p14:sldId id="1858"/>
          </p14:sldIdLst>
        </p14:section>
        <p14:section name="Wrapping Up and Moving Forward" id="{4161001A-C843-4C70-A6A4-990030ACB767}">
          <p14:sldIdLst>
            <p14:sldId id="344"/>
            <p14:sldId id="1533"/>
            <p14:sldId id="1616"/>
            <p14:sldId id="1695"/>
            <p14:sldId id="1685"/>
            <p14:sldId id="1682"/>
            <p14:sldId id="1678"/>
            <p14:sldId id="1862"/>
            <p14:sldId id="1617"/>
            <p14:sldId id="18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E1BA72-12B5-49DB-B333-7790D39BE1E0}" v="1" dt="2024-01-17T19:11:39.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61" autoAdjust="0"/>
  </p:normalViewPr>
  <p:slideViewPr>
    <p:cSldViewPr snapToGrid="0">
      <p:cViewPr varScale="1">
        <p:scale>
          <a:sx n="60" d="100"/>
          <a:sy n="60" d="100"/>
        </p:scale>
        <p:origin x="1450" y="3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586FE5AA-7418-4602-A825-CF4AD78A2BCD}"/>
    <pc:docChg chg="custSel addSld delSld modSld sldOrd delMainMaster modSection">
      <pc:chgData name="Sarasin, Elise" userId="051ede2b-3008-44c0-bb19-c9bb04b8c5c9" providerId="ADAL" clId="{586FE5AA-7418-4602-A825-CF4AD78A2BCD}" dt="2023-08-29T18:42:35.449" v="22" actId="2696"/>
      <pc:docMkLst>
        <pc:docMk/>
      </pc:docMkLst>
      <pc:sldChg chg="addSp delSp modSp mod">
        <pc:chgData name="Sarasin, Elise" userId="051ede2b-3008-44c0-bb19-c9bb04b8c5c9" providerId="ADAL" clId="{586FE5AA-7418-4602-A825-CF4AD78A2BCD}" dt="2023-08-29T18:39:46.185" v="5" actId="1076"/>
        <pc:sldMkLst>
          <pc:docMk/>
          <pc:sldMk cId="3929194274" sldId="334"/>
        </pc:sldMkLst>
        <pc:spChg chg="mod">
          <ac:chgData name="Sarasin, Elise" userId="051ede2b-3008-44c0-bb19-c9bb04b8c5c9" providerId="ADAL" clId="{586FE5AA-7418-4602-A825-CF4AD78A2BCD}" dt="2023-08-29T18:39:38.593" v="2" actId="1076"/>
          <ac:spMkLst>
            <pc:docMk/>
            <pc:sldMk cId="3929194274" sldId="334"/>
            <ac:spMk id="2" creationId="{57BCB212-66F0-4C3B-B653-2843DDCD3BEE}"/>
          </ac:spMkLst>
        </pc:spChg>
        <pc:spChg chg="mod">
          <ac:chgData name="Sarasin, Elise" userId="051ede2b-3008-44c0-bb19-c9bb04b8c5c9" providerId="ADAL" clId="{586FE5AA-7418-4602-A825-CF4AD78A2BCD}" dt="2023-08-29T18:39:41.269" v="3" actId="1076"/>
          <ac:spMkLst>
            <pc:docMk/>
            <pc:sldMk cId="3929194274" sldId="334"/>
            <ac:spMk id="4" creationId="{9A9D3B6B-4FA8-F9F5-6992-C7315809BF44}"/>
          </ac:spMkLst>
        </pc:spChg>
        <pc:spChg chg="del">
          <ac:chgData name="Sarasin, Elise" userId="051ede2b-3008-44c0-bb19-c9bb04b8c5c9" providerId="ADAL" clId="{586FE5AA-7418-4602-A825-CF4AD78A2BCD}" dt="2023-08-29T18:39:32.687" v="0" actId="478"/>
          <ac:spMkLst>
            <pc:docMk/>
            <pc:sldMk cId="3929194274" sldId="334"/>
            <ac:spMk id="5" creationId="{2D3A9F0B-C559-AA36-4393-94A4C1696696}"/>
          </ac:spMkLst>
        </pc:spChg>
        <pc:spChg chg="add del mod">
          <ac:chgData name="Sarasin, Elise" userId="051ede2b-3008-44c0-bb19-c9bb04b8c5c9" providerId="ADAL" clId="{586FE5AA-7418-4602-A825-CF4AD78A2BCD}" dt="2023-08-29T18:39:34.294" v="1" actId="478"/>
          <ac:spMkLst>
            <pc:docMk/>
            <pc:sldMk cId="3929194274" sldId="334"/>
            <ac:spMk id="6" creationId="{503DBF06-64EF-03AD-789D-6FD01909C997}"/>
          </ac:spMkLst>
        </pc:spChg>
        <pc:graphicFrameChg chg="add mod">
          <ac:chgData name="Sarasin, Elise" userId="051ede2b-3008-44c0-bb19-c9bb04b8c5c9" providerId="ADAL" clId="{586FE5AA-7418-4602-A825-CF4AD78A2BCD}" dt="2023-08-29T18:39:46.185" v="5" actId="1076"/>
          <ac:graphicFrameMkLst>
            <pc:docMk/>
            <pc:sldMk cId="3929194274" sldId="334"/>
            <ac:graphicFrameMk id="7" creationId="{E348871E-EA4D-077C-9804-48699E087F2F}"/>
          </ac:graphicFrameMkLst>
        </pc:graphicFrameChg>
      </pc:sldChg>
      <pc:sldChg chg="del">
        <pc:chgData name="Sarasin, Elise" userId="051ede2b-3008-44c0-bb19-c9bb04b8c5c9" providerId="ADAL" clId="{586FE5AA-7418-4602-A825-CF4AD78A2BCD}" dt="2023-08-29T18:42:07.772" v="20" actId="2696"/>
        <pc:sldMkLst>
          <pc:docMk/>
          <pc:sldMk cId="3377874548" sldId="707"/>
        </pc:sldMkLst>
      </pc:sldChg>
      <pc:sldChg chg="del">
        <pc:chgData name="Sarasin, Elise" userId="051ede2b-3008-44c0-bb19-c9bb04b8c5c9" providerId="ADAL" clId="{586FE5AA-7418-4602-A825-CF4AD78A2BCD}" dt="2023-08-29T18:42:07.772" v="20" actId="2696"/>
        <pc:sldMkLst>
          <pc:docMk/>
          <pc:sldMk cId="2932735337" sldId="723"/>
        </pc:sldMkLst>
      </pc:sldChg>
      <pc:sldChg chg="del">
        <pc:chgData name="Sarasin, Elise" userId="051ede2b-3008-44c0-bb19-c9bb04b8c5c9" providerId="ADAL" clId="{586FE5AA-7418-4602-A825-CF4AD78A2BCD}" dt="2023-08-29T18:42:07.772" v="20" actId="2696"/>
        <pc:sldMkLst>
          <pc:docMk/>
          <pc:sldMk cId="1231570926" sldId="932"/>
        </pc:sldMkLst>
      </pc:sldChg>
      <pc:sldChg chg="del">
        <pc:chgData name="Sarasin, Elise" userId="051ede2b-3008-44c0-bb19-c9bb04b8c5c9" providerId="ADAL" clId="{586FE5AA-7418-4602-A825-CF4AD78A2BCD}" dt="2023-08-29T18:42:07.772" v="20" actId="2696"/>
        <pc:sldMkLst>
          <pc:docMk/>
          <pc:sldMk cId="1422375922" sldId="933"/>
        </pc:sldMkLst>
      </pc:sldChg>
      <pc:sldChg chg="del">
        <pc:chgData name="Sarasin, Elise" userId="051ede2b-3008-44c0-bb19-c9bb04b8c5c9" providerId="ADAL" clId="{586FE5AA-7418-4602-A825-CF4AD78A2BCD}" dt="2023-08-29T18:42:07.772" v="20" actId="2696"/>
        <pc:sldMkLst>
          <pc:docMk/>
          <pc:sldMk cId="4289133890" sldId="934"/>
        </pc:sldMkLst>
      </pc:sldChg>
      <pc:sldChg chg="del">
        <pc:chgData name="Sarasin, Elise" userId="051ede2b-3008-44c0-bb19-c9bb04b8c5c9" providerId="ADAL" clId="{586FE5AA-7418-4602-A825-CF4AD78A2BCD}" dt="2023-08-29T18:42:07.772" v="20" actId="2696"/>
        <pc:sldMkLst>
          <pc:docMk/>
          <pc:sldMk cId="3543985880" sldId="1099"/>
        </pc:sldMkLst>
      </pc:sldChg>
      <pc:sldChg chg="del">
        <pc:chgData name="Sarasin, Elise" userId="051ede2b-3008-44c0-bb19-c9bb04b8c5c9" providerId="ADAL" clId="{586FE5AA-7418-4602-A825-CF4AD78A2BCD}" dt="2023-08-29T18:42:07.772" v="20" actId="2696"/>
        <pc:sldMkLst>
          <pc:docMk/>
          <pc:sldMk cId="1391452158" sldId="1100"/>
        </pc:sldMkLst>
      </pc:sldChg>
      <pc:sldChg chg="del">
        <pc:chgData name="Sarasin, Elise" userId="051ede2b-3008-44c0-bb19-c9bb04b8c5c9" providerId="ADAL" clId="{586FE5AA-7418-4602-A825-CF4AD78A2BCD}" dt="2023-08-29T18:42:07.772" v="20" actId="2696"/>
        <pc:sldMkLst>
          <pc:docMk/>
          <pc:sldMk cId="4033057664" sldId="1101"/>
        </pc:sldMkLst>
      </pc:sldChg>
      <pc:sldChg chg="del">
        <pc:chgData name="Sarasin, Elise" userId="051ede2b-3008-44c0-bb19-c9bb04b8c5c9" providerId="ADAL" clId="{586FE5AA-7418-4602-A825-CF4AD78A2BCD}" dt="2023-08-29T18:42:07.772" v="20" actId="2696"/>
        <pc:sldMkLst>
          <pc:docMk/>
          <pc:sldMk cId="3628928270" sldId="1102"/>
        </pc:sldMkLst>
      </pc:sldChg>
      <pc:sldChg chg="del">
        <pc:chgData name="Sarasin, Elise" userId="051ede2b-3008-44c0-bb19-c9bb04b8c5c9" providerId="ADAL" clId="{586FE5AA-7418-4602-A825-CF4AD78A2BCD}" dt="2023-08-29T18:42:07.772" v="20" actId="2696"/>
        <pc:sldMkLst>
          <pc:docMk/>
          <pc:sldMk cId="4136049274" sldId="1103"/>
        </pc:sldMkLst>
      </pc:sldChg>
      <pc:sldChg chg="del">
        <pc:chgData name="Sarasin, Elise" userId="051ede2b-3008-44c0-bb19-c9bb04b8c5c9" providerId="ADAL" clId="{586FE5AA-7418-4602-A825-CF4AD78A2BCD}" dt="2023-08-29T18:42:07.772" v="20" actId="2696"/>
        <pc:sldMkLst>
          <pc:docMk/>
          <pc:sldMk cId="789148684" sldId="1107"/>
        </pc:sldMkLst>
      </pc:sldChg>
      <pc:sldChg chg="del">
        <pc:chgData name="Sarasin, Elise" userId="051ede2b-3008-44c0-bb19-c9bb04b8c5c9" providerId="ADAL" clId="{586FE5AA-7418-4602-A825-CF4AD78A2BCD}" dt="2023-08-29T18:42:07.772" v="20" actId="2696"/>
        <pc:sldMkLst>
          <pc:docMk/>
          <pc:sldMk cId="2603581480" sldId="1108"/>
        </pc:sldMkLst>
      </pc:sldChg>
      <pc:sldChg chg="del">
        <pc:chgData name="Sarasin, Elise" userId="051ede2b-3008-44c0-bb19-c9bb04b8c5c9" providerId="ADAL" clId="{586FE5AA-7418-4602-A825-CF4AD78A2BCD}" dt="2023-08-29T18:42:07.772" v="20" actId="2696"/>
        <pc:sldMkLst>
          <pc:docMk/>
          <pc:sldMk cId="2908192870" sldId="1109"/>
        </pc:sldMkLst>
      </pc:sldChg>
      <pc:sldChg chg="del">
        <pc:chgData name="Sarasin, Elise" userId="051ede2b-3008-44c0-bb19-c9bb04b8c5c9" providerId="ADAL" clId="{586FE5AA-7418-4602-A825-CF4AD78A2BCD}" dt="2023-08-29T18:42:07.772" v="20" actId="2696"/>
        <pc:sldMkLst>
          <pc:docMk/>
          <pc:sldMk cId="3464025758" sldId="1110"/>
        </pc:sldMkLst>
      </pc:sldChg>
      <pc:sldChg chg="del">
        <pc:chgData name="Sarasin, Elise" userId="051ede2b-3008-44c0-bb19-c9bb04b8c5c9" providerId="ADAL" clId="{586FE5AA-7418-4602-A825-CF4AD78A2BCD}" dt="2023-08-29T18:42:07.772" v="20" actId="2696"/>
        <pc:sldMkLst>
          <pc:docMk/>
          <pc:sldMk cId="3943254559" sldId="1111"/>
        </pc:sldMkLst>
      </pc:sldChg>
      <pc:sldChg chg="del">
        <pc:chgData name="Sarasin, Elise" userId="051ede2b-3008-44c0-bb19-c9bb04b8c5c9" providerId="ADAL" clId="{586FE5AA-7418-4602-A825-CF4AD78A2BCD}" dt="2023-08-29T18:42:07.772" v="20" actId="2696"/>
        <pc:sldMkLst>
          <pc:docMk/>
          <pc:sldMk cId="1414427887" sldId="1112"/>
        </pc:sldMkLst>
      </pc:sldChg>
      <pc:sldChg chg="del">
        <pc:chgData name="Sarasin, Elise" userId="051ede2b-3008-44c0-bb19-c9bb04b8c5c9" providerId="ADAL" clId="{586FE5AA-7418-4602-A825-CF4AD78A2BCD}" dt="2023-08-29T18:42:07.772" v="20" actId="2696"/>
        <pc:sldMkLst>
          <pc:docMk/>
          <pc:sldMk cId="160716373" sldId="1113"/>
        </pc:sldMkLst>
      </pc:sldChg>
      <pc:sldChg chg="del">
        <pc:chgData name="Sarasin, Elise" userId="051ede2b-3008-44c0-bb19-c9bb04b8c5c9" providerId="ADAL" clId="{586FE5AA-7418-4602-A825-CF4AD78A2BCD}" dt="2023-08-29T18:42:07.772" v="20" actId="2696"/>
        <pc:sldMkLst>
          <pc:docMk/>
          <pc:sldMk cId="3943707474" sldId="1116"/>
        </pc:sldMkLst>
      </pc:sldChg>
      <pc:sldChg chg="del">
        <pc:chgData name="Sarasin, Elise" userId="051ede2b-3008-44c0-bb19-c9bb04b8c5c9" providerId="ADAL" clId="{586FE5AA-7418-4602-A825-CF4AD78A2BCD}" dt="2023-08-29T18:42:07.772" v="20" actId="2696"/>
        <pc:sldMkLst>
          <pc:docMk/>
          <pc:sldMk cId="3522294122" sldId="1117"/>
        </pc:sldMkLst>
      </pc:sldChg>
      <pc:sldChg chg="del">
        <pc:chgData name="Sarasin, Elise" userId="051ede2b-3008-44c0-bb19-c9bb04b8c5c9" providerId="ADAL" clId="{586FE5AA-7418-4602-A825-CF4AD78A2BCD}" dt="2023-08-29T18:42:07.772" v="20" actId="2696"/>
        <pc:sldMkLst>
          <pc:docMk/>
          <pc:sldMk cId="1553152768" sldId="1118"/>
        </pc:sldMkLst>
      </pc:sldChg>
      <pc:sldChg chg="del">
        <pc:chgData name="Sarasin, Elise" userId="051ede2b-3008-44c0-bb19-c9bb04b8c5c9" providerId="ADAL" clId="{586FE5AA-7418-4602-A825-CF4AD78A2BCD}" dt="2023-08-29T18:42:07.772" v="20" actId="2696"/>
        <pc:sldMkLst>
          <pc:docMk/>
          <pc:sldMk cId="3283974317" sldId="1119"/>
        </pc:sldMkLst>
      </pc:sldChg>
      <pc:sldChg chg="del">
        <pc:chgData name="Sarasin, Elise" userId="051ede2b-3008-44c0-bb19-c9bb04b8c5c9" providerId="ADAL" clId="{586FE5AA-7418-4602-A825-CF4AD78A2BCD}" dt="2023-08-29T18:42:07.772" v="20" actId="2696"/>
        <pc:sldMkLst>
          <pc:docMk/>
          <pc:sldMk cId="911768783" sldId="1120"/>
        </pc:sldMkLst>
      </pc:sldChg>
      <pc:sldChg chg="del">
        <pc:chgData name="Sarasin, Elise" userId="051ede2b-3008-44c0-bb19-c9bb04b8c5c9" providerId="ADAL" clId="{586FE5AA-7418-4602-A825-CF4AD78A2BCD}" dt="2023-08-29T18:42:07.772" v="20" actId="2696"/>
        <pc:sldMkLst>
          <pc:docMk/>
          <pc:sldMk cId="1200556521" sldId="1121"/>
        </pc:sldMkLst>
      </pc:sldChg>
      <pc:sldChg chg="del">
        <pc:chgData name="Sarasin, Elise" userId="051ede2b-3008-44c0-bb19-c9bb04b8c5c9" providerId="ADAL" clId="{586FE5AA-7418-4602-A825-CF4AD78A2BCD}" dt="2023-08-29T18:42:07.772" v="20" actId="2696"/>
        <pc:sldMkLst>
          <pc:docMk/>
          <pc:sldMk cId="1252305708" sldId="1122"/>
        </pc:sldMkLst>
      </pc:sldChg>
      <pc:sldChg chg="del">
        <pc:chgData name="Sarasin, Elise" userId="051ede2b-3008-44c0-bb19-c9bb04b8c5c9" providerId="ADAL" clId="{586FE5AA-7418-4602-A825-CF4AD78A2BCD}" dt="2023-08-29T18:42:07.772" v="20" actId="2696"/>
        <pc:sldMkLst>
          <pc:docMk/>
          <pc:sldMk cId="3698303697" sldId="1123"/>
        </pc:sldMkLst>
      </pc:sldChg>
      <pc:sldChg chg="del">
        <pc:chgData name="Sarasin, Elise" userId="051ede2b-3008-44c0-bb19-c9bb04b8c5c9" providerId="ADAL" clId="{586FE5AA-7418-4602-A825-CF4AD78A2BCD}" dt="2023-08-29T18:42:07.772" v="20" actId="2696"/>
        <pc:sldMkLst>
          <pc:docMk/>
          <pc:sldMk cId="3816283589" sldId="1124"/>
        </pc:sldMkLst>
      </pc:sldChg>
      <pc:sldChg chg="del">
        <pc:chgData name="Sarasin, Elise" userId="051ede2b-3008-44c0-bb19-c9bb04b8c5c9" providerId="ADAL" clId="{586FE5AA-7418-4602-A825-CF4AD78A2BCD}" dt="2023-08-29T18:42:07.772" v="20" actId="2696"/>
        <pc:sldMkLst>
          <pc:docMk/>
          <pc:sldMk cId="1665663039" sldId="1125"/>
        </pc:sldMkLst>
      </pc:sldChg>
      <pc:sldChg chg="del">
        <pc:chgData name="Sarasin, Elise" userId="051ede2b-3008-44c0-bb19-c9bb04b8c5c9" providerId="ADAL" clId="{586FE5AA-7418-4602-A825-CF4AD78A2BCD}" dt="2023-08-29T18:42:07.772" v="20" actId="2696"/>
        <pc:sldMkLst>
          <pc:docMk/>
          <pc:sldMk cId="239368528" sldId="1126"/>
        </pc:sldMkLst>
      </pc:sldChg>
      <pc:sldChg chg="del">
        <pc:chgData name="Sarasin, Elise" userId="051ede2b-3008-44c0-bb19-c9bb04b8c5c9" providerId="ADAL" clId="{586FE5AA-7418-4602-A825-CF4AD78A2BCD}" dt="2023-08-29T18:41:07.781" v="19" actId="2696"/>
        <pc:sldMkLst>
          <pc:docMk/>
          <pc:sldMk cId="1993518390" sldId="1317"/>
        </pc:sldMkLst>
      </pc:sldChg>
      <pc:sldChg chg="del">
        <pc:chgData name="Sarasin, Elise" userId="051ede2b-3008-44c0-bb19-c9bb04b8c5c9" providerId="ADAL" clId="{586FE5AA-7418-4602-A825-CF4AD78A2BCD}" dt="2023-08-29T18:40:33.156" v="13" actId="47"/>
        <pc:sldMkLst>
          <pc:docMk/>
          <pc:sldMk cId="3845944044" sldId="1524"/>
        </pc:sldMkLst>
      </pc:sldChg>
      <pc:sldChg chg="del">
        <pc:chgData name="Sarasin, Elise" userId="051ede2b-3008-44c0-bb19-c9bb04b8c5c9" providerId="ADAL" clId="{586FE5AA-7418-4602-A825-CF4AD78A2BCD}" dt="2023-08-29T18:42:07.772" v="20" actId="2696"/>
        <pc:sldMkLst>
          <pc:docMk/>
          <pc:sldMk cId="490606661" sldId="1612"/>
        </pc:sldMkLst>
      </pc:sldChg>
      <pc:sldChg chg="del">
        <pc:chgData name="Sarasin, Elise" userId="051ede2b-3008-44c0-bb19-c9bb04b8c5c9" providerId="ADAL" clId="{586FE5AA-7418-4602-A825-CF4AD78A2BCD}" dt="2023-08-29T18:42:27.606" v="21" actId="2696"/>
        <pc:sldMkLst>
          <pc:docMk/>
          <pc:sldMk cId="1621912120" sldId="1613"/>
        </pc:sldMkLst>
      </pc:sldChg>
      <pc:sldChg chg="del">
        <pc:chgData name="Sarasin, Elise" userId="051ede2b-3008-44c0-bb19-c9bb04b8c5c9" providerId="ADAL" clId="{586FE5AA-7418-4602-A825-CF4AD78A2BCD}" dt="2023-08-29T18:42:35.449" v="22" actId="2696"/>
        <pc:sldMkLst>
          <pc:docMk/>
          <pc:sldMk cId="2594976471" sldId="1614"/>
        </pc:sldMkLst>
      </pc:sldChg>
      <pc:sldChg chg="add">
        <pc:chgData name="Sarasin, Elise" userId="051ede2b-3008-44c0-bb19-c9bb04b8c5c9" providerId="ADAL" clId="{586FE5AA-7418-4602-A825-CF4AD78A2BCD}" dt="2023-08-29T18:40:31.016" v="12"/>
        <pc:sldMkLst>
          <pc:docMk/>
          <pc:sldMk cId="1768666453" sldId="1631"/>
        </pc:sldMkLst>
      </pc:sldChg>
      <pc:sldChg chg="del">
        <pc:chgData name="Sarasin, Elise" userId="051ede2b-3008-44c0-bb19-c9bb04b8c5c9" providerId="ADAL" clId="{586FE5AA-7418-4602-A825-CF4AD78A2BCD}" dt="2023-08-29T18:40:02.824" v="9" actId="2696"/>
        <pc:sldMkLst>
          <pc:docMk/>
          <pc:sldMk cId="129914492" sldId="1635"/>
        </pc:sldMkLst>
      </pc:sldChg>
      <pc:sldChg chg="del">
        <pc:chgData name="Sarasin, Elise" userId="051ede2b-3008-44c0-bb19-c9bb04b8c5c9" providerId="ADAL" clId="{586FE5AA-7418-4602-A825-CF4AD78A2BCD}" dt="2023-08-29T18:40:07.455" v="10" actId="2696"/>
        <pc:sldMkLst>
          <pc:docMk/>
          <pc:sldMk cId="4045403122" sldId="1679"/>
        </pc:sldMkLst>
      </pc:sldChg>
      <pc:sldChg chg="del">
        <pc:chgData name="Sarasin, Elise" userId="051ede2b-3008-44c0-bb19-c9bb04b8c5c9" providerId="ADAL" clId="{586FE5AA-7418-4602-A825-CF4AD78A2BCD}" dt="2023-08-29T18:40:09.769" v="11" actId="2696"/>
        <pc:sldMkLst>
          <pc:docMk/>
          <pc:sldMk cId="3380686591" sldId="1680"/>
        </pc:sldMkLst>
      </pc:sldChg>
      <pc:sldChg chg="del">
        <pc:chgData name="Sarasin, Elise" userId="051ede2b-3008-44c0-bb19-c9bb04b8c5c9" providerId="ADAL" clId="{586FE5AA-7418-4602-A825-CF4AD78A2BCD}" dt="2023-08-29T18:42:07.772" v="20" actId="2696"/>
        <pc:sldMkLst>
          <pc:docMk/>
          <pc:sldMk cId="4175130931" sldId="1689"/>
        </pc:sldMkLst>
      </pc:sldChg>
      <pc:sldChg chg="del">
        <pc:chgData name="Sarasin, Elise" userId="051ede2b-3008-44c0-bb19-c9bb04b8c5c9" providerId="ADAL" clId="{586FE5AA-7418-4602-A825-CF4AD78A2BCD}" dt="2023-08-29T18:42:27.606" v="21" actId="2696"/>
        <pc:sldMkLst>
          <pc:docMk/>
          <pc:sldMk cId="1694777001" sldId="1690"/>
        </pc:sldMkLst>
      </pc:sldChg>
      <pc:sldChg chg="del">
        <pc:chgData name="Sarasin, Elise" userId="051ede2b-3008-44c0-bb19-c9bb04b8c5c9" providerId="ADAL" clId="{586FE5AA-7418-4602-A825-CF4AD78A2BCD}" dt="2023-08-29T18:39:54.504" v="7" actId="2696"/>
        <pc:sldMkLst>
          <pc:docMk/>
          <pc:sldMk cId="603526687" sldId="1848"/>
        </pc:sldMkLst>
      </pc:sldChg>
      <pc:sldChg chg="add">
        <pc:chgData name="Sarasin, Elise" userId="051ede2b-3008-44c0-bb19-c9bb04b8c5c9" providerId="ADAL" clId="{586FE5AA-7418-4602-A825-CF4AD78A2BCD}" dt="2023-08-29T18:39:51.385" v="6"/>
        <pc:sldMkLst>
          <pc:docMk/>
          <pc:sldMk cId="523182239" sldId="1855"/>
        </pc:sldMkLst>
      </pc:sldChg>
      <pc:sldChg chg="del">
        <pc:chgData name="Sarasin, Elise" userId="051ede2b-3008-44c0-bb19-c9bb04b8c5c9" providerId="ADAL" clId="{586FE5AA-7418-4602-A825-CF4AD78A2BCD}" dt="2023-08-29T18:40:57.924" v="15" actId="2696"/>
        <pc:sldMkLst>
          <pc:docMk/>
          <pc:sldMk cId="3842188350" sldId="1859"/>
        </pc:sldMkLst>
      </pc:sldChg>
      <pc:sldChg chg="add">
        <pc:chgData name="Sarasin, Elise" userId="051ede2b-3008-44c0-bb19-c9bb04b8c5c9" providerId="ADAL" clId="{586FE5AA-7418-4602-A825-CF4AD78A2BCD}" dt="2023-08-29T18:40:00.490" v="8"/>
        <pc:sldMkLst>
          <pc:docMk/>
          <pc:sldMk cId="3225566526" sldId="1860"/>
        </pc:sldMkLst>
      </pc:sldChg>
      <pc:sldChg chg="add">
        <pc:chgData name="Sarasin, Elise" userId="051ede2b-3008-44c0-bb19-c9bb04b8c5c9" providerId="ADAL" clId="{586FE5AA-7418-4602-A825-CF4AD78A2BCD}" dt="2023-08-29T18:40:55.449" v="14"/>
        <pc:sldMkLst>
          <pc:docMk/>
          <pc:sldMk cId="2277359689" sldId="1861"/>
        </pc:sldMkLst>
      </pc:sldChg>
      <pc:sldChg chg="add ord">
        <pc:chgData name="Sarasin, Elise" userId="051ede2b-3008-44c0-bb19-c9bb04b8c5c9" providerId="ADAL" clId="{586FE5AA-7418-4602-A825-CF4AD78A2BCD}" dt="2023-08-29T18:41:05.177" v="18"/>
        <pc:sldMkLst>
          <pc:docMk/>
          <pc:sldMk cId="2794136988" sldId="1862"/>
        </pc:sldMkLst>
      </pc:sldChg>
      <pc:sldMasterChg chg="del delSldLayout">
        <pc:chgData name="Sarasin, Elise" userId="051ede2b-3008-44c0-bb19-c9bb04b8c5c9" providerId="ADAL" clId="{586FE5AA-7418-4602-A825-CF4AD78A2BCD}" dt="2023-08-29T18:42:07.772" v="20" actId="2696"/>
        <pc:sldMasterMkLst>
          <pc:docMk/>
          <pc:sldMasterMk cId="3939584998" sldId="2147483719"/>
        </pc:sldMasterMkLst>
        <pc:sldLayoutChg chg="del">
          <pc:chgData name="Sarasin, Elise" userId="051ede2b-3008-44c0-bb19-c9bb04b8c5c9" providerId="ADAL" clId="{586FE5AA-7418-4602-A825-CF4AD78A2BCD}" dt="2023-08-29T18:42:07.772" v="20" actId="2696"/>
          <pc:sldLayoutMkLst>
            <pc:docMk/>
            <pc:sldMasterMk cId="3939584998" sldId="2147483719"/>
            <pc:sldLayoutMk cId="2470606500" sldId="2147483720"/>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2634784443" sldId="2147483721"/>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3790631480" sldId="2147483722"/>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678846117" sldId="2147483723"/>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2008862708" sldId="2147483724"/>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4108858440" sldId="2147483725"/>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4018783230" sldId="2147483726"/>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1469761773" sldId="2147483727"/>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173333278" sldId="2147483728"/>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2094203591" sldId="2147483729"/>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3847858866" sldId="2147483730"/>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2029122278" sldId="2147483731"/>
          </pc:sldLayoutMkLst>
        </pc:sldLayoutChg>
        <pc:sldLayoutChg chg="del">
          <pc:chgData name="Sarasin, Elise" userId="051ede2b-3008-44c0-bb19-c9bb04b8c5c9" providerId="ADAL" clId="{586FE5AA-7418-4602-A825-CF4AD78A2BCD}" dt="2023-08-29T18:42:07.772" v="20" actId="2696"/>
          <pc:sldLayoutMkLst>
            <pc:docMk/>
            <pc:sldMasterMk cId="3939584998" sldId="2147483719"/>
            <pc:sldLayoutMk cId="131762967" sldId="2147483732"/>
          </pc:sldLayoutMkLst>
        </pc:sldLayoutChg>
      </pc:sldMasterChg>
      <pc:sldMasterChg chg="del delSldLayout">
        <pc:chgData name="Sarasin, Elise" userId="051ede2b-3008-44c0-bb19-c9bb04b8c5c9" providerId="ADAL" clId="{586FE5AA-7418-4602-A825-CF4AD78A2BCD}" dt="2023-08-29T18:40:07.455" v="10" actId="2696"/>
        <pc:sldMasterMkLst>
          <pc:docMk/>
          <pc:sldMasterMk cId="1499673201" sldId="2147483733"/>
        </pc:sldMasterMkLst>
        <pc:sldLayoutChg chg="del">
          <pc:chgData name="Sarasin, Elise" userId="051ede2b-3008-44c0-bb19-c9bb04b8c5c9" providerId="ADAL" clId="{586FE5AA-7418-4602-A825-CF4AD78A2BCD}" dt="2023-08-29T18:40:07.455" v="10" actId="2696"/>
          <pc:sldLayoutMkLst>
            <pc:docMk/>
            <pc:sldMasterMk cId="1499673201" sldId="2147483733"/>
            <pc:sldLayoutMk cId="1028679269" sldId="2147483734"/>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630544113" sldId="2147483735"/>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006138591" sldId="2147483736"/>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464667868" sldId="2147483737"/>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81734552" sldId="2147483738"/>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914568576" sldId="2147483739"/>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479274793" sldId="2147483740"/>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404318883" sldId="2147483741"/>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023897653" sldId="2147483742"/>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50143086" sldId="2147483743"/>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690579084" sldId="2147483744"/>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971958431" sldId="2147483745"/>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974446166" sldId="2147483746"/>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778072156" sldId="2147483747"/>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754526457" sldId="2147483748"/>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381879772" sldId="2147483749"/>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195770653" sldId="2147483750"/>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039414479" sldId="2147483751"/>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636671376" sldId="2147483752"/>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932635157" sldId="2147483753"/>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721304317" sldId="2147483754"/>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102486215" sldId="2147483755"/>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753573424" sldId="2147483756"/>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4257891739" sldId="2147483757"/>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4028430420" sldId="2147483758"/>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943312930" sldId="2147483759"/>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181526043" sldId="2147483760"/>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009657803" sldId="2147483761"/>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977433152" sldId="2147483762"/>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015824507" sldId="2147483763"/>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992045061" sldId="2147483764"/>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609458548" sldId="2147483765"/>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286196519" sldId="2147483766"/>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917380900" sldId="2147483767"/>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542649786" sldId="2147483768"/>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4052482013" sldId="2147483769"/>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3026370352" sldId="2147483770"/>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967049290" sldId="2147483771"/>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2355546923" sldId="2147483772"/>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1187736052" sldId="2147483773"/>
          </pc:sldLayoutMkLst>
        </pc:sldLayoutChg>
        <pc:sldLayoutChg chg="del">
          <pc:chgData name="Sarasin, Elise" userId="051ede2b-3008-44c0-bb19-c9bb04b8c5c9" providerId="ADAL" clId="{586FE5AA-7418-4602-A825-CF4AD78A2BCD}" dt="2023-08-29T18:40:07.455" v="10" actId="2696"/>
          <pc:sldLayoutMkLst>
            <pc:docMk/>
            <pc:sldMasterMk cId="1499673201" sldId="2147483733"/>
            <pc:sldLayoutMk cId="462424190" sldId="2147483774"/>
          </pc:sldLayoutMkLst>
        </pc:sldLayoutChg>
      </pc:sldMasterChg>
    </pc:docChg>
  </pc:docChgLst>
  <pc:docChgLst>
    <pc:chgData name="Sarasin, Elise" userId="051ede2b-3008-44c0-bb19-c9bb04b8c5c9" providerId="ADAL" clId="{A761089E-1993-49E6-A095-97881655DA6A}"/>
    <pc:docChg chg="modSld">
      <pc:chgData name="Sarasin, Elise" userId="051ede2b-3008-44c0-bb19-c9bb04b8c5c9" providerId="ADAL" clId="{A761089E-1993-49E6-A095-97881655DA6A}" dt="2023-09-11T18:09:15.970" v="9"/>
      <pc:docMkLst>
        <pc:docMk/>
      </pc:docMkLst>
      <pc:sldChg chg="modNotesTx">
        <pc:chgData name="Sarasin, Elise" userId="051ede2b-3008-44c0-bb19-c9bb04b8c5c9" providerId="ADAL" clId="{A761089E-1993-49E6-A095-97881655DA6A}" dt="2023-09-11T18:08:56.344" v="2"/>
        <pc:sldMkLst>
          <pc:docMk/>
          <pc:sldMk cId="1417433672" sldId="1849"/>
        </pc:sldMkLst>
      </pc:sldChg>
      <pc:sldChg chg="modNotesTx">
        <pc:chgData name="Sarasin, Elise" userId="051ede2b-3008-44c0-bb19-c9bb04b8c5c9" providerId="ADAL" clId="{A761089E-1993-49E6-A095-97881655DA6A}" dt="2023-09-11T18:09:15.970" v="9"/>
        <pc:sldMkLst>
          <pc:docMk/>
          <pc:sldMk cId="1984153532" sldId="1857"/>
        </pc:sldMkLst>
      </pc:sldChg>
    </pc:docChg>
  </pc:docChgLst>
  <pc:docChgLst>
    <pc:chgData name="Sarasin, Elise" userId="051ede2b-3008-44c0-bb19-c9bb04b8c5c9" providerId="ADAL" clId="{5CF38F3B-1DAC-49E7-9B27-3764A817387A}"/>
    <pc:docChg chg="custSel addSld delSld modSld modSection">
      <pc:chgData name="Sarasin, Elise" userId="051ede2b-3008-44c0-bb19-c9bb04b8c5c9" providerId="ADAL" clId="{5CF38F3B-1DAC-49E7-9B27-3764A817387A}" dt="2023-10-09T17:47:28.499" v="46" actId="20577"/>
      <pc:docMkLst>
        <pc:docMk/>
      </pc:docMkLst>
      <pc:sldChg chg="del">
        <pc:chgData name="Sarasin, Elise" userId="051ede2b-3008-44c0-bb19-c9bb04b8c5c9" providerId="ADAL" clId="{5CF38F3B-1DAC-49E7-9B27-3764A817387A}" dt="2023-10-09T17:45:39.293" v="7" actId="47"/>
        <pc:sldMkLst>
          <pc:docMk/>
          <pc:sldMk cId="4276775244" sldId="270"/>
        </pc:sldMkLst>
      </pc:sldChg>
      <pc:sldChg chg="modSp mod">
        <pc:chgData name="Sarasin, Elise" userId="051ede2b-3008-44c0-bb19-c9bb04b8c5c9" providerId="ADAL" clId="{5CF38F3B-1DAC-49E7-9B27-3764A817387A}" dt="2023-10-09T17:47:02.254" v="26"/>
        <pc:sldMkLst>
          <pc:docMk/>
          <pc:sldMk cId="707342084" sldId="335"/>
        </pc:sldMkLst>
        <pc:spChg chg="mod">
          <ac:chgData name="Sarasin, Elise" userId="051ede2b-3008-44c0-bb19-c9bb04b8c5c9" providerId="ADAL" clId="{5CF38F3B-1DAC-49E7-9B27-3764A817387A}" dt="2023-10-09T17:47:02.254" v="26"/>
          <ac:spMkLst>
            <pc:docMk/>
            <pc:sldMk cId="707342084" sldId="335"/>
            <ac:spMk id="3" creationId="{9DC641B4-A69A-4435-8372-61C4912866FD}"/>
          </ac:spMkLst>
        </pc:spChg>
      </pc:sldChg>
      <pc:sldChg chg="modSp mod">
        <pc:chgData name="Sarasin, Elise" userId="051ede2b-3008-44c0-bb19-c9bb04b8c5c9" providerId="ADAL" clId="{5CF38F3B-1DAC-49E7-9B27-3764A817387A}" dt="2023-10-09T17:47:28.499" v="46" actId="20577"/>
        <pc:sldMkLst>
          <pc:docMk/>
          <pc:sldMk cId="3389801761" sldId="345"/>
        </pc:sldMkLst>
        <pc:spChg chg="mod">
          <ac:chgData name="Sarasin, Elise" userId="051ede2b-3008-44c0-bb19-c9bb04b8c5c9" providerId="ADAL" clId="{5CF38F3B-1DAC-49E7-9B27-3764A817387A}" dt="2023-10-09T17:47:28.499" v="46" actId="20577"/>
          <ac:spMkLst>
            <pc:docMk/>
            <pc:sldMk cId="3389801761" sldId="345"/>
            <ac:spMk id="2" creationId="{0BC12EF0-5CD4-F36B-368C-59758F6D1C66}"/>
          </ac:spMkLst>
        </pc:spChg>
      </pc:sldChg>
      <pc:sldChg chg="del">
        <pc:chgData name="Sarasin, Elise" userId="051ede2b-3008-44c0-bb19-c9bb04b8c5c9" providerId="ADAL" clId="{5CF38F3B-1DAC-49E7-9B27-3764A817387A}" dt="2023-10-09T17:45:40.417" v="8" actId="47"/>
        <pc:sldMkLst>
          <pc:docMk/>
          <pc:sldMk cId="251755131" sldId="1611"/>
        </pc:sldMkLst>
      </pc:sldChg>
      <pc:sldChg chg="add del">
        <pc:chgData name="Sarasin, Elise" userId="051ede2b-3008-44c0-bb19-c9bb04b8c5c9" providerId="ADAL" clId="{5CF38F3B-1DAC-49E7-9B27-3764A817387A}" dt="2023-10-09T17:45:25.828" v="1" actId="47"/>
        <pc:sldMkLst>
          <pc:docMk/>
          <pc:sldMk cId="0" sldId="1871"/>
        </pc:sldMkLst>
      </pc:sldChg>
      <pc:sldChg chg="add del">
        <pc:chgData name="Sarasin, Elise" userId="051ede2b-3008-44c0-bb19-c9bb04b8c5c9" providerId="ADAL" clId="{5CF38F3B-1DAC-49E7-9B27-3764A817387A}" dt="2023-10-09T17:45:27.686" v="2" actId="47"/>
        <pc:sldMkLst>
          <pc:docMk/>
          <pc:sldMk cId="0" sldId="1873"/>
        </pc:sldMkLst>
      </pc:sldChg>
      <pc:sldChg chg="add modNotesTx">
        <pc:chgData name="Sarasin, Elise" userId="051ede2b-3008-44c0-bb19-c9bb04b8c5c9" providerId="ADAL" clId="{5CF38F3B-1DAC-49E7-9B27-3764A817387A}" dt="2023-10-09T17:45:55.869" v="17" actId="20577"/>
        <pc:sldMkLst>
          <pc:docMk/>
          <pc:sldMk cId="3060707925" sldId="1897"/>
        </pc:sldMkLst>
      </pc:sldChg>
      <pc:sldChg chg="add">
        <pc:chgData name="Sarasin, Elise" userId="051ede2b-3008-44c0-bb19-c9bb04b8c5c9" providerId="ADAL" clId="{5CF38F3B-1DAC-49E7-9B27-3764A817387A}" dt="2023-10-09T17:45:20.782" v="0"/>
        <pc:sldMkLst>
          <pc:docMk/>
          <pc:sldMk cId="1108201248" sldId="1898"/>
        </pc:sldMkLst>
      </pc:sldChg>
      <pc:sldChg chg="add">
        <pc:chgData name="Sarasin, Elise" userId="051ede2b-3008-44c0-bb19-c9bb04b8c5c9" providerId="ADAL" clId="{5CF38F3B-1DAC-49E7-9B27-3764A817387A}" dt="2023-10-09T17:45:20.782" v="0"/>
        <pc:sldMkLst>
          <pc:docMk/>
          <pc:sldMk cId="2724490585" sldId="1899"/>
        </pc:sldMkLst>
      </pc:sldChg>
      <pc:sldChg chg="add del">
        <pc:chgData name="Sarasin, Elise" userId="051ede2b-3008-44c0-bb19-c9bb04b8c5c9" providerId="ADAL" clId="{5CF38F3B-1DAC-49E7-9B27-3764A817387A}" dt="2023-10-09T17:45:29.812" v="3" actId="47"/>
        <pc:sldMkLst>
          <pc:docMk/>
          <pc:sldMk cId="1228848409" sldId="1900"/>
        </pc:sldMkLst>
      </pc:sldChg>
      <pc:sldChg chg="add">
        <pc:chgData name="Sarasin, Elise" userId="051ede2b-3008-44c0-bb19-c9bb04b8c5c9" providerId="ADAL" clId="{5CF38F3B-1DAC-49E7-9B27-3764A817387A}" dt="2023-10-09T17:45:20.782" v="0"/>
        <pc:sldMkLst>
          <pc:docMk/>
          <pc:sldMk cId="640910738" sldId="1901"/>
        </pc:sldMkLst>
      </pc:sldChg>
      <pc:sldChg chg="add del">
        <pc:chgData name="Sarasin, Elise" userId="051ede2b-3008-44c0-bb19-c9bb04b8c5c9" providerId="ADAL" clId="{5CF38F3B-1DAC-49E7-9B27-3764A817387A}" dt="2023-10-09T17:45:31.089" v="4" actId="47"/>
        <pc:sldMkLst>
          <pc:docMk/>
          <pc:sldMk cId="1574643098" sldId="1902"/>
        </pc:sldMkLst>
      </pc:sldChg>
      <pc:sldChg chg="add">
        <pc:chgData name="Sarasin, Elise" userId="051ede2b-3008-44c0-bb19-c9bb04b8c5c9" providerId="ADAL" clId="{5CF38F3B-1DAC-49E7-9B27-3764A817387A}" dt="2023-10-09T17:45:20.782" v="0"/>
        <pc:sldMkLst>
          <pc:docMk/>
          <pc:sldMk cId="1939559607" sldId="1903"/>
        </pc:sldMkLst>
      </pc:sldChg>
      <pc:sldChg chg="add del">
        <pc:chgData name="Sarasin, Elise" userId="051ede2b-3008-44c0-bb19-c9bb04b8c5c9" providerId="ADAL" clId="{5CF38F3B-1DAC-49E7-9B27-3764A817387A}" dt="2023-10-09T17:45:32.274" v="5" actId="47"/>
        <pc:sldMkLst>
          <pc:docMk/>
          <pc:sldMk cId="142171071" sldId="1904"/>
        </pc:sldMkLst>
      </pc:sldChg>
      <pc:sldChg chg="add">
        <pc:chgData name="Sarasin, Elise" userId="051ede2b-3008-44c0-bb19-c9bb04b8c5c9" providerId="ADAL" clId="{5CF38F3B-1DAC-49E7-9B27-3764A817387A}" dt="2023-10-09T17:45:20.782" v="0"/>
        <pc:sldMkLst>
          <pc:docMk/>
          <pc:sldMk cId="718096006" sldId="1905"/>
        </pc:sldMkLst>
      </pc:sldChg>
      <pc:sldChg chg="add del">
        <pc:chgData name="Sarasin, Elise" userId="051ede2b-3008-44c0-bb19-c9bb04b8c5c9" providerId="ADAL" clId="{5CF38F3B-1DAC-49E7-9B27-3764A817387A}" dt="2023-10-09T17:45:34.025" v="6" actId="47"/>
        <pc:sldMkLst>
          <pc:docMk/>
          <pc:sldMk cId="1391870540" sldId="1906"/>
        </pc:sldMkLst>
      </pc:sldChg>
    </pc:docChg>
  </pc:docChgLst>
  <pc:docChgLst>
    <pc:chgData name="Austin, Katherine S" userId="4d544333-a025-46b2-8168-67acb71e4e10" providerId="ADAL" clId="{0050C55A-56C6-4475-887C-E65DB9A39E1C}"/>
    <pc:docChg chg="modSld addSection modSection">
      <pc:chgData name="Austin, Katherine S" userId="4d544333-a025-46b2-8168-67acb71e4e10" providerId="ADAL" clId="{0050C55A-56C6-4475-887C-E65DB9A39E1C}" dt="2022-12-14T19:13:01.900" v="7" actId="17846"/>
      <pc:docMkLst>
        <pc:docMk/>
      </pc:docMkLst>
      <pc:sldChg chg="modSp mod">
        <pc:chgData name="Austin, Katherine S" userId="4d544333-a025-46b2-8168-67acb71e4e10" providerId="ADAL" clId="{0050C55A-56C6-4475-887C-E65DB9A39E1C}" dt="2022-12-13T21:58:33.817" v="5" actId="1076"/>
        <pc:sldMkLst>
          <pc:docMk/>
          <pc:sldMk cId="239368528" sldId="1126"/>
        </pc:sldMkLst>
        <pc:picChg chg="mod">
          <ac:chgData name="Austin, Katherine S" userId="4d544333-a025-46b2-8168-67acb71e4e10" providerId="ADAL" clId="{0050C55A-56C6-4475-887C-E65DB9A39E1C}" dt="2022-12-13T21:58:33.817" v="5" actId="1076"/>
          <ac:picMkLst>
            <pc:docMk/>
            <pc:sldMk cId="239368528" sldId="1126"/>
            <ac:picMk id="5" creationId="{CF27AB73-F427-4648-97EF-DB554702F751}"/>
          </ac:picMkLst>
        </pc:picChg>
      </pc:sldChg>
      <pc:sldChg chg="modSp mod">
        <pc:chgData name="Austin, Katherine S" userId="4d544333-a025-46b2-8168-67acb71e4e10" providerId="ADAL" clId="{0050C55A-56C6-4475-887C-E65DB9A39E1C}" dt="2022-12-13T21:56:27.992" v="2" actId="1076"/>
        <pc:sldMkLst>
          <pc:docMk/>
          <pc:sldMk cId="1621912120" sldId="1613"/>
        </pc:sldMkLst>
        <pc:spChg chg="mod">
          <ac:chgData name="Austin, Katherine S" userId="4d544333-a025-46b2-8168-67acb71e4e10" providerId="ADAL" clId="{0050C55A-56C6-4475-887C-E65DB9A39E1C}" dt="2022-12-13T21:56:27.992" v="2" actId="1076"/>
          <ac:spMkLst>
            <pc:docMk/>
            <pc:sldMk cId="1621912120" sldId="1613"/>
            <ac:spMk id="11" creationId="{918557C2-2181-DEB9-F9F6-86F068E69BD9}"/>
          </ac:spMkLst>
        </pc:spChg>
        <pc:picChg chg="mod">
          <ac:chgData name="Austin, Katherine S" userId="4d544333-a025-46b2-8168-67acb71e4e10" providerId="ADAL" clId="{0050C55A-56C6-4475-887C-E65DB9A39E1C}" dt="2022-12-13T21:56:21.775" v="1" actId="1076"/>
          <ac:picMkLst>
            <pc:docMk/>
            <pc:sldMk cId="1621912120" sldId="1613"/>
            <ac:picMk id="3" creationId="{4D12BCFD-1D14-406E-93F1-13732530FF87}"/>
          </ac:picMkLst>
        </pc:picChg>
      </pc:sldChg>
      <pc:sldChg chg="modSp mod">
        <pc:chgData name="Austin, Katherine S" userId="4d544333-a025-46b2-8168-67acb71e4e10" providerId="ADAL" clId="{0050C55A-56C6-4475-887C-E65DB9A39E1C}" dt="2022-12-13T21:56:58.737" v="3" actId="1076"/>
        <pc:sldMkLst>
          <pc:docMk/>
          <pc:sldMk cId="2594976471" sldId="1614"/>
        </pc:sldMkLst>
        <pc:spChg chg="mod">
          <ac:chgData name="Austin, Katherine S" userId="4d544333-a025-46b2-8168-67acb71e4e10" providerId="ADAL" clId="{0050C55A-56C6-4475-887C-E65DB9A39E1C}" dt="2022-12-13T21:55:42.360" v="0" actId="1076"/>
          <ac:spMkLst>
            <pc:docMk/>
            <pc:sldMk cId="2594976471" sldId="1614"/>
            <ac:spMk id="4" creationId="{99BAE4D4-2987-4146-A70E-73B1439D2B27}"/>
          </ac:spMkLst>
        </pc:spChg>
        <pc:picChg chg="mod">
          <ac:chgData name="Austin, Katherine S" userId="4d544333-a025-46b2-8168-67acb71e4e10" providerId="ADAL" clId="{0050C55A-56C6-4475-887C-E65DB9A39E1C}" dt="2022-12-13T21:56:58.737" v="3" actId="1076"/>
          <ac:picMkLst>
            <pc:docMk/>
            <pc:sldMk cId="2594976471" sldId="1614"/>
            <ac:picMk id="3" creationId="{4D12BCFD-1D14-406E-93F1-13732530FF87}"/>
          </ac:picMkLst>
        </pc:picChg>
      </pc:sldChg>
      <pc:sldChg chg="modSp mod">
        <pc:chgData name="Austin, Katherine S" userId="4d544333-a025-46b2-8168-67acb71e4e10" providerId="ADAL" clId="{0050C55A-56C6-4475-887C-E65DB9A39E1C}" dt="2022-12-13T21:57:04.432" v="4" actId="1076"/>
        <pc:sldMkLst>
          <pc:docMk/>
          <pc:sldMk cId="1694777001" sldId="1690"/>
        </pc:sldMkLst>
        <pc:spChg chg="mod">
          <ac:chgData name="Austin, Katherine S" userId="4d544333-a025-46b2-8168-67acb71e4e10" providerId="ADAL" clId="{0050C55A-56C6-4475-887C-E65DB9A39E1C}" dt="2022-12-13T21:57:04.432" v="4" actId="1076"/>
          <ac:spMkLst>
            <pc:docMk/>
            <pc:sldMk cId="1694777001" sldId="1690"/>
            <ac:spMk id="6" creationId="{F229618C-C0DE-E82D-9795-936AEE246E6D}"/>
          </ac:spMkLst>
        </pc:spChg>
      </pc:sldChg>
    </pc:docChg>
  </pc:docChgLst>
  <pc:docChgLst>
    <pc:chgData name="Bernard, Allison M" userId="7cd67125-3436-42b8-b83a-bbe37ba15a4e" providerId="ADAL" clId="{9BE1BA72-12B5-49DB-B333-7790D39BE1E0}"/>
    <pc:docChg chg="modSld">
      <pc:chgData name="Bernard, Allison M" userId="7cd67125-3436-42b8-b83a-bbe37ba15a4e" providerId="ADAL" clId="{9BE1BA72-12B5-49DB-B333-7790D39BE1E0}" dt="2024-01-17T19:11:56.188" v="1" actId="14826"/>
      <pc:docMkLst>
        <pc:docMk/>
      </pc:docMkLst>
      <pc:sldChg chg="modSp">
        <pc:chgData name="Bernard, Allison M" userId="7cd67125-3436-42b8-b83a-bbe37ba15a4e" providerId="ADAL" clId="{9BE1BA72-12B5-49DB-B333-7790D39BE1E0}" dt="2024-01-17T19:11:39.068" v="0" actId="14826"/>
        <pc:sldMkLst>
          <pc:docMk/>
          <pc:sldMk cId="523182239" sldId="1855"/>
        </pc:sldMkLst>
        <pc:picChg chg="mod">
          <ac:chgData name="Bernard, Allison M" userId="7cd67125-3436-42b8-b83a-bbe37ba15a4e" providerId="ADAL" clId="{9BE1BA72-12B5-49DB-B333-7790D39BE1E0}" dt="2024-01-17T19:11:39.068" v="0" actId="14826"/>
          <ac:picMkLst>
            <pc:docMk/>
            <pc:sldMk cId="523182239" sldId="1855"/>
            <ac:picMk id="5" creationId="{8BF59313-D841-5819-2198-4DA5DF081C9B}"/>
          </ac:picMkLst>
        </pc:picChg>
      </pc:sldChg>
      <pc:sldChg chg="modSp mod">
        <pc:chgData name="Bernard, Allison M" userId="7cd67125-3436-42b8-b83a-bbe37ba15a4e" providerId="ADAL" clId="{9BE1BA72-12B5-49DB-B333-7790D39BE1E0}" dt="2024-01-17T19:11:56.188" v="1" actId="14826"/>
        <pc:sldMkLst>
          <pc:docMk/>
          <pc:sldMk cId="2277359689" sldId="1861"/>
        </pc:sldMkLst>
        <pc:picChg chg="mod">
          <ac:chgData name="Bernard, Allison M" userId="7cd67125-3436-42b8-b83a-bbe37ba15a4e" providerId="ADAL" clId="{9BE1BA72-12B5-49DB-B333-7790D39BE1E0}" dt="2024-01-17T19:11:56.188" v="1" actId="14826"/>
          <ac:picMkLst>
            <pc:docMk/>
            <pc:sldMk cId="2277359689" sldId="1861"/>
            <ac:picMk id="5" creationId="{8BF59313-D841-5819-2198-4DA5DF081C9B}"/>
          </ac:picMkLst>
        </pc:picChg>
      </pc:sldChg>
    </pc:docChg>
  </pc:docChgLst>
  <pc:docChgLst>
    <pc:chgData name="Buckman, Mark" userId="143108ed-1948-4344-b71d-df851b3c54dd" providerId="ADAL" clId="{D1BAABD9-17A4-4479-928E-62BC42FE936E}"/>
    <pc:docChg chg="undo custSel addSld delSld modSld addMainMaster delMainMaster">
      <pc:chgData name="Buckman, Mark" userId="143108ed-1948-4344-b71d-df851b3c54dd" providerId="ADAL" clId="{D1BAABD9-17A4-4479-928E-62BC42FE936E}" dt="2022-06-17T20:40:27.043" v="288" actId="47"/>
      <pc:docMkLst>
        <pc:docMk/>
      </pc:docMkLst>
      <pc:sldChg chg="del">
        <pc:chgData name="Buckman, Mark" userId="143108ed-1948-4344-b71d-df851b3c54dd" providerId="ADAL" clId="{D1BAABD9-17A4-4479-928E-62BC42FE936E}" dt="2022-06-17T20:22:43.428" v="3" actId="47"/>
        <pc:sldMkLst>
          <pc:docMk/>
          <pc:sldMk cId="822870818" sldId="724"/>
        </pc:sldMkLst>
      </pc:sldChg>
      <pc:sldChg chg="modSp mod">
        <pc:chgData name="Buckman, Mark" userId="143108ed-1948-4344-b71d-df851b3c54dd" providerId="ADAL" clId="{D1BAABD9-17A4-4479-928E-62BC42FE936E}" dt="2022-06-17T20:33:42.570" v="268" actId="2085"/>
        <pc:sldMkLst>
          <pc:docMk/>
          <pc:sldMk cId="3970071124" sldId="1054"/>
        </pc:sldMkLst>
        <pc:spChg chg="mod">
          <ac:chgData name="Buckman, Mark" userId="143108ed-1948-4344-b71d-df851b3c54dd" providerId="ADAL" clId="{D1BAABD9-17A4-4479-928E-62BC42FE936E}" dt="2022-06-17T20:25:46.510" v="33" actId="207"/>
          <ac:spMkLst>
            <pc:docMk/>
            <pc:sldMk cId="3970071124" sldId="1054"/>
            <ac:spMk id="3" creationId="{F7F5B0CC-6047-7F43-BDFF-FB8560B8D2F5}"/>
          </ac:spMkLst>
        </pc:spChg>
        <pc:spChg chg="mod">
          <ac:chgData name="Buckman, Mark" userId="143108ed-1948-4344-b71d-df851b3c54dd" providerId="ADAL" clId="{D1BAABD9-17A4-4479-928E-62BC42FE936E}" dt="2022-06-17T20:33:39.525" v="265" actId="2085"/>
          <ac:spMkLst>
            <pc:docMk/>
            <pc:sldMk cId="3970071124" sldId="1054"/>
            <ac:spMk id="4" creationId="{04421BF5-28C7-444F-BE61-E28E7EF44D3D}"/>
          </ac:spMkLst>
        </pc:spChg>
        <pc:spChg chg="mod">
          <ac:chgData name="Buckman, Mark" userId="143108ed-1948-4344-b71d-df851b3c54dd" providerId="ADAL" clId="{D1BAABD9-17A4-4479-928E-62BC42FE936E}" dt="2022-06-17T20:26:02.649" v="36" actId="208"/>
          <ac:spMkLst>
            <pc:docMk/>
            <pc:sldMk cId="3970071124" sldId="1054"/>
            <ac:spMk id="6" creationId="{A265F5EA-361B-8040-B1E2-67AC6866133F}"/>
          </ac:spMkLst>
        </pc:spChg>
        <pc:spChg chg="mod">
          <ac:chgData name="Buckman, Mark" userId="143108ed-1948-4344-b71d-df851b3c54dd" providerId="ADAL" clId="{D1BAABD9-17A4-4479-928E-62BC42FE936E}" dt="2022-06-17T20:26:02.649" v="36" actId="208"/>
          <ac:spMkLst>
            <pc:docMk/>
            <pc:sldMk cId="3970071124" sldId="1054"/>
            <ac:spMk id="14" creationId="{9DE26B67-7D77-E34D-BDD6-8242F0D4F013}"/>
          </ac:spMkLst>
        </pc:spChg>
        <pc:spChg chg="mod">
          <ac:chgData name="Buckman, Mark" userId="143108ed-1948-4344-b71d-df851b3c54dd" providerId="ADAL" clId="{D1BAABD9-17A4-4479-928E-62BC42FE936E}" dt="2022-06-17T20:33:40.870" v="266" actId="2085"/>
          <ac:spMkLst>
            <pc:docMk/>
            <pc:sldMk cId="3970071124" sldId="1054"/>
            <ac:spMk id="15" creationId="{51DDB927-1BAF-4843-A947-3C7FFD9B1757}"/>
          </ac:spMkLst>
        </pc:spChg>
        <pc:spChg chg="mod">
          <ac:chgData name="Buckman, Mark" userId="143108ed-1948-4344-b71d-df851b3c54dd" providerId="ADAL" clId="{D1BAABD9-17A4-4479-928E-62BC42FE936E}" dt="2022-06-17T20:26:02.649" v="36" actId="208"/>
          <ac:spMkLst>
            <pc:docMk/>
            <pc:sldMk cId="3970071124" sldId="1054"/>
            <ac:spMk id="16" creationId="{3A2C7DED-07BD-E043-BC57-A032E476A76B}"/>
          </ac:spMkLst>
        </pc:spChg>
        <pc:spChg chg="mod">
          <ac:chgData name="Buckman, Mark" userId="143108ed-1948-4344-b71d-df851b3c54dd" providerId="ADAL" clId="{D1BAABD9-17A4-4479-928E-62BC42FE936E}" dt="2022-06-17T20:33:41.639" v="267" actId="2085"/>
          <ac:spMkLst>
            <pc:docMk/>
            <pc:sldMk cId="3970071124" sldId="1054"/>
            <ac:spMk id="17" creationId="{55E158FD-FE34-EE4B-81E9-0B32E7E6F34E}"/>
          </ac:spMkLst>
        </pc:spChg>
        <pc:spChg chg="mod">
          <ac:chgData name="Buckman, Mark" userId="143108ed-1948-4344-b71d-df851b3c54dd" providerId="ADAL" clId="{D1BAABD9-17A4-4479-928E-62BC42FE936E}" dt="2022-06-17T20:26:02.649" v="36" actId="208"/>
          <ac:spMkLst>
            <pc:docMk/>
            <pc:sldMk cId="3970071124" sldId="1054"/>
            <ac:spMk id="18" creationId="{52466FA1-5556-0F47-AFB6-41313BA5EC1B}"/>
          </ac:spMkLst>
        </pc:spChg>
        <pc:spChg chg="mod">
          <ac:chgData name="Buckman, Mark" userId="143108ed-1948-4344-b71d-df851b3c54dd" providerId="ADAL" clId="{D1BAABD9-17A4-4479-928E-62BC42FE936E}" dt="2022-06-17T20:33:42.570" v="268" actId="2085"/>
          <ac:spMkLst>
            <pc:docMk/>
            <pc:sldMk cId="3970071124" sldId="1054"/>
            <ac:spMk id="19" creationId="{1065DD1E-0836-434F-AC35-38FD8B96EEBD}"/>
          </ac:spMkLst>
        </pc:spChg>
        <pc:grpChg chg="mod">
          <ac:chgData name="Buckman, Mark" userId="143108ed-1948-4344-b71d-df851b3c54dd" providerId="ADAL" clId="{D1BAABD9-17A4-4479-928E-62BC42FE936E}" dt="2022-06-17T20:25:56.423" v="34" actId="207"/>
          <ac:grpSpMkLst>
            <pc:docMk/>
            <pc:sldMk cId="3970071124" sldId="1054"/>
            <ac:grpSpMk id="7" creationId="{9F2ED8DF-35F3-E546-8EE7-F076CC777078}"/>
          </ac:grpSpMkLst>
        </pc:grpChg>
        <pc:grpChg chg="mod">
          <ac:chgData name="Buckman, Mark" userId="143108ed-1948-4344-b71d-df851b3c54dd" providerId="ADAL" clId="{D1BAABD9-17A4-4479-928E-62BC42FE936E}" dt="2022-06-17T20:25:56.423" v="34" actId="207"/>
          <ac:grpSpMkLst>
            <pc:docMk/>
            <pc:sldMk cId="3970071124" sldId="1054"/>
            <ac:grpSpMk id="20" creationId="{976E7770-8747-E94F-A22E-B7A636498ED6}"/>
          </ac:grpSpMkLst>
        </pc:grpChg>
        <pc:grpChg chg="mod">
          <ac:chgData name="Buckman, Mark" userId="143108ed-1948-4344-b71d-df851b3c54dd" providerId="ADAL" clId="{D1BAABD9-17A4-4479-928E-62BC42FE936E}" dt="2022-06-17T20:25:56.423" v="34" actId="207"/>
          <ac:grpSpMkLst>
            <pc:docMk/>
            <pc:sldMk cId="3970071124" sldId="1054"/>
            <ac:grpSpMk id="21" creationId="{D2DE2530-7B62-AE4C-AA5F-70FC0CEECAC2}"/>
          </ac:grpSpMkLst>
        </pc:grpChg>
        <pc:grpChg chg="mod">
          <ac:chgData name="Buckman, Mark" userId="143108ed-1948-4344-b71d-df851b3c54dd" providerId="ADAL" clId="{D1BAABD9-17A4-4479-928E-62BC42FE936E}" dt="2022-06-17T20:25:56.423" v="34" actId="207"/>
          <ac:grpSpMkLst>
            <pc:docMk/>
            <pc:sldMk cId="3970071124" sldId="1054"/>
            <ac:grpSpMk id="22" creationId="{42DD1AFA-1FAD-E944-BF88-6D098DFF50D4}"/>
          </ac:grpSpMkLst>
        </pc:grpChg>
      </pc:sldChg>
      <pc:sldChg chg="addSp modSp mod">
        <pc:chgData name="Buckman, Mark" userId="143108ed-1948-4344-b71d-df851b3c54dd" providerId="ADAL" clId="{D1BAABD9-17A4-4479-928E-62BC42FE936E}" dt="2022-06-17T20:28:46.262" v="247" actId="20577"/>
        <pc:sldMkLst>
          <pc:docMk/>
          <pc:sldMk cId="3543985880" sldId="1099"/>
        </pc:sldMkLst>
        <pc:spChg chg="add mod">
          <ac:chgData name="Buckman, Mark" userId="143108ed-1948-4344-b71d-df851b3c54dd" providerId="ADAL" clId="{D1BAABD9-17A4-4479-928E-62BC42FE936E}" dt="2022-06-17T20:28:46.262" v="247" actId="20577"/>
          <ac:spMkLst>
            <pc:docMk/>
            <pc:sldMk cId="3543985880" sldId="1099"/>
            <ac:spMk id="6" creationId="{FBA6F25C-B257-0131-E641-F035D817585F}"/>
          </ac:spMkLst>
        </pc:spChg>
      </pc:sldChg>
      <pc:sldChg chg="add del">
        <pc:chgData name="Buckman, Mark" userId="143108ed-1948-4344-b71d-df851b3c54dd" providerId="ADAL" clId="{D1BAABD9-17A4-4479-928E-62BC42FE936E}" dt="2022-06-17T20:27:35.183" v="43" actId="47"/>
        <pc:sldMkLst>
          <pc:docMk/>
          <pc:sldMk cId="3816283589" sldId="1124"/>
        </pc:sldMkLst>
      </pc:sldChg>
      <pc:sldChg chg="modSp mod">
        <pc:chgData name="Buckman, Mark" userId="143108ed-1948-4344-b71d-df851b3c54dd" providerId="ADAL" clId="{D1BAABD9-17A4-4479-928E-62BC42FE936E}" dt="2022-06-17T20:25:05.352" v="28" actId="208"/>
        <pc:sldMkLst>
          <pc:docMk/>
          <pc:sldMk cId="1306622515" sldId="1544"/>
        </pc:sldMkLst>
        <pc:spChg chg="mod">
          <ac:chgData name="Buckman, Mark" userId="143108ed-1948-4344-b71d-df851b3c54dd" providerId="ADAL" clId="{D1BAABD9-17A4-4479-928E-62BC42FE936E}" dt="2022-06-17T20:25:05.352" v="28" actId="208"/>
          <ac:spMkLst>
            <pc:docMk/>
            <pc:sldMk cId="1306622515" sldId="1544"/>
            <ac:spMk id="3" creationId="{0D4ACE8F-1871-42C8-9FAB-75856BCD5BA8}"/>
          </ac:spMkLst>
        </pc:spChg>
      </pc:sldChg>
      <pc:sldChg chg="modSp mod">
        <pc:chgData name="Buckman, Mark" userId="143108ed-1948-4344-b71d-df851b3c54dd" providerId="ADAL" clId="{D1BAABD9-17A4-4479-928E-62BC42FE936E}" dt="2022-06-17T20:25:13.064" v="31" actId="208"/>
        <pc:sldMkLst>
          <pc:docMk/>
          <pc:sldMk cId="4068081608" sldId="1545"/>
        </pc:sldMkLst>
        <pc:spChg chg="mod">
          <ac:chgData name="Buckman, Mark" userId="143108ed-1948-4344-b71d-df851b3c54dd" providerId="ADAL" clId="{D1BAABD9-17A4-4479-928E-62BC42FE936E}" dt="2022-06-17T20:25:13.064" v="31" actId="208"/>
          <ac:spMkLst>
            <pc:docMk/>
            <pc:sldMk cId="4068081608" sldId="1545"/>
            <ac:spMk id="2" creationId="{5EFA3848-CF07-4EF7-9993-BC19340B5042}"/>
          </ac:spMkLst>
        </pc:spChg>
      </pc:sldChg>
      <pc:sldChg chg="modSp mod">
        <pc:chgData name="Buckman, Mark" userId="143108ed-1948-4344-b71d-df851b3c54dd" providerId="ADAL" clId="{D1BAABD9-17A4-4479-928E-62BC42FE936E}" dt="2022-06-17T20:31:58.198" v="260" actId="20577"/>
        <pc:sldMkLst>
          <pc:docMk/>
          <pc:sldMk cId="2160294811" sldId="1598"/>
        </pc:sldMkLst>
        <pc:spChg chg="mod">
          <ac:chgData name="Buckman, Mark" userId="143108ed-1948-4344-b71d-df851b3c54dd" providerId="ADAL" clId="{D1BAABD9-17A4-4479-928E-62BC42FE936E}" dt="2022-06-17T20:31:58.198" v="260" actId="20577"/>
          <ac:spMkLst>
            <pc:docMk/>
            <pc:sldMk cId="2160294811" sldId="1598"/>
            <ac:spMk id="12" creationId="{F267CAED-3C91-9BD1-A6EF-09C9D14E29E6}"/>
          </ac:spMkLst>
        </pc:spChg>
      </pc:sldChg>
      <pc:sldChg chg="modSp mod">
        <pc:chgData name="Buckman, Mark" userId="143108ed-1948-4344-b71d-df851b3c54dd" providerId="ADAL" clId="{D1BAABD9-17A4-4479-928E-62BC42FE936E}" dt="2022-06-17T20:25:20.949" v="32" actId="12788"/>
        <pc:sldMkLst>
          <pc:docMk/>
          <pc:sldMk cId="3947506182" sldId="1606"/>
        </pc:sldMkLst>
        <pc:spChg chg="mod">
          <ac:chgData name="Buckman, Mark" userId="143108ed-1948-4344-b71d-df851b3c54dd" providerId="ADAL" clId="{D1BAABD9-17A4-4479-928E-62BC42FE936E}" dt="2022-06-17T20:25:20.949" v="32" actId="12788"/>
          <ac:spMkLst>
            <pc:docMk/>
            <pc:sldMk cId="3947506182" sldId="1606"/>
            <ac:spMk id="2" creationId="{00000000-0000-0000-0000-000000000000}"/>
          </ac:spMkLst>
        </pc:spChg>
        <pc:spChg chg="mod">
          <ac:chgData name="Buckman, Mark" userId="143108ed-1948-4344-b71d-df851b3c54dd" providerId="ADAL" clId="{D1BAABD9-17A4-4479-928E-62BC42FE936E}" dt="2022-06-17T20:25:20.949" v="32" actId="12788"/>
          <ac:spMkLst>
            <pc:docMk/>
            <pc:sldMk cId="3947506182" sldId="1606"/>
            <ac:spMk id="24" creationId="{00000000-0000-0000-0000-000000000000}"/>
          </ac:spMkLst>
        </pc:spChg>
      </pc:sldChg>
      <pc:sldChg chg="del">
        <pc:chgData name="Buckman, Mark" userId="143108ed-1948-4344-b71d-df851b3c54dd" providerId="ADAL" clId="{D1BAABD9-17A4-4479-928E-62BC42FE936E}" dt="2022-06-17T20:40:27.043" v="288" actId="47"/>
        <pc:sldMkLst>
          <pc:docMk/>
          <pc:sldMk cId="1621290183" sldId="1610"/>
        </pc:sldMkLst>
      </pc:sldChg>
      <pc:sldChg chg="addSp delSp modSp mod">
        <pc:chgData name="Buckman, Mark" userId="143108ed-1948-4344-b71d-df851b3c54dd" providerId="ADAL" clId="{D1BAABD9-17A4-4479-928E-62BC42FE936E}" dt="2022-06-17T20:39:01.683" v="287"/>
        <pc:sldMkLst>
          <pc:docMk/>
          <pc:sldMk cId="1621912120" sldId="1613"/>
        </pc:sldMkLst>
        <pc:picChg chg="del">
          <ac:chgData name="Buckman, Mark" userId="143108ed-1948-4344-b71d-df851b3c54dd" providerId="ADAL" clId="{D1BAABD9-17A4-4479-928E-62BC42FE936E}" dt="2022-06-17T20:39:01.145" v="286" actId="478"/>
          <ac:picMkLst>
            <pc:docMk/>
            <pc:sldMk cId="1621912120" sldId="1613"/>
            <ac:picMk id="2" creationId="{F2E681F2-D2F4-4EEA-8D6A-8AC83F388D6A}"/>
          </ac:picMkLst>
        </pc:picChg>
        <pc:picChg chg="add mod">
          <ac:chgData name="Buckman, Mark" userId="143108ed-1948-4344-b71d-df851b3c54dd" providerId="ADAL" clId="{D1BAABD9-17A4-4479-928E-62BC42FE936E}" dt="2022-06-17T20:39:01.683" v="287"/>
          <ac:picMkLst>
            <pc:docMk/>
            <pc:sldMk cId="1621912120" sldId="1613"/>
            <ac:picMk id="8" creationId="{4DE81AC1-A8BD-3122-AA1C-9E4943E15A81}"/>
          </ac:picMkLst>
        </pc:picChg>
      </pc:sldChg>
      <pc:sldChg chg="addSp delSp modSp mod delAnim">
        <pc:chgData name="Buckman, Mark" userId="143108ed-1948-4344-b71d-df851b3c54dd" providerId="ADAL" clId="{D1BAABD9-17A4-4479-928E-62BC42FE936E}" dt="2022-06-17T20:38:55.665" v="285"/>
        <pc:sldMkLst>
          <pc:docMk/>
          <pc:sldMk cId="2594976471" sldId="1614"/>
        </pc:sldMkLst>
        <pc:spChg chg="del">
          <ac:chgData name="Buckman, Mark" userId="143108ed-1948-4344-b71d-df851b3c54dd" providerId="ADAL" clId="{D1BAABD9-17A4-4479-928E-62BC42FE936E}" dt="2022-06-17T20:36:24.012" v="269" actId="478"/>
          <ac:spMkLst>
            <pc:docMk/>
            <pc:sldMk cId="2594976471" sldId="1614"/>
            <ac:spMk id="11" creationId="{918557C2-2181-DEB9-F9F6-86F068E69BD9}"/>
          </ac:spMkLst>
        </pc:spChg>
        <pc:picChg chg="del mod">
          <ac:chgData name="Buckman, Mark" userId="143108ed-1948-4344-b71d-df851b3c54dd" providerId="ADAL" clId="{D1BAABD9-17A4-4479-928E-62BC42FE936E}" dt="2022-06-17T20:38:55.385" v="284" actId="478"/>
          <ac:picMkLst>
            <pc:docMk/>
            <pc:sldMk cId="2594976471" sldId="1614"/>
            <ac:picMk id="2" creationId="{F2E681F2-D2F4-4EEA-8D6A-8AC83F388D6A}"/>
          </ac:picMkLst>
        </pc:picChg>
        <pc:picChg chg="add del mod">
          <ac:chgData name="Buckman, Mark" userId="143108ed-1948-4344-b71d-df851b3c54dd" providerId="ADAL" clId="{D1BAABD9-17A4-4479-928E-62BC42FE936E}" dt="2022-06-17T20:38:53.258" v="282" actId="478"/>
          <ac:picMkLst>
            <pc:docMk/>
            <pc:sldMk cId="2594976471" sldId="1614"/>
            <ac:picMk id="5" creationId="{608C50AC-685D-2797-145B-D2E009C574EC}"/>
          </ac:picMkLst>
        </pc:picChg>
        <pc:picChg chg="add del mod">
          <ac:chgData name="Buckman, Mark" userId="143108ed-1948-4344-b71d-df851b3c54dd" providerId="ADAL" clId="{D1BAABD9-17A4-4479-928E-62BC42FE936E}" dt="2022-06-17T20:38:51.533" v="281" actId="21"/>
          <ac:picMkLst>
            <pc:docMk/>
            <pc:sldMk cId="2594976471" sldId="1614"/>
            <ac:picMk id="8" creationId="{7EE0434C-7F70-D70D-7723-0E6E8A4260A4}"/>
          </ac:picMkLst>
        </pc:picChg>
        <pc:picChg chg="add mod">
          <ac:chgData name="Buckman, Mark" userId="143108ed-1948-4344-b71d-df851b3c54dd" providerId="ADAL" clId="{D1BAABD9-17A4-4479-928E-62BC42FE936E}" dt="2022-06-17T20:38:55.665" v="285"/>
          <ac:picMkLst>
            <pc:docMk/>
            <pc:sldMk cId="2594976471" sldId="1614"/>
            <ac:picMk id="10" creationId="{0128F179-6174-CEAB-A9AF-AA4F5CBDFBAD}"/>
          </ac:picMkLst>
        </pc:picChg>
      </pc:sldChg>
      <pc:sldChg chg="add del">
        <pc:chgData name="Buckman, Mark" userId="143108ed-1948-4344-b71d-df851b3c54dd" providerId="ADAL" clId="{D1BAABD9-17A4-4479-928E-62BC42FE936E}" dt="2022-06-17T20:22:36.256" v="1"/>
        <pc:sldMkLst>
          <pc:docMk/>
          <pc:sldMk cId="2800611340" sldId="1616"/>
        </pc:sldMkLst>
      </pc:sldChg>
      <pc:sldChg chg="add">
        <pc:chgData name="Buckman, Mark" userId="143108ed-1948-4344-b71d-df851b3c54dd" providerId="ADAL" clId="{D1BAABD9-17A4-4479-928E-62BC42FE936E}" dt="2022-06-17T20:22:40.569" v="2"/>
        <pc:sldMkLst>
          <pc:docMk/>
          <pc:sldMk cId="3697481972" sldId="1616"/>
        </pc:sldMkLst>
      </pc:sldChg>
      <pc:sldChg chg="modSp add mod">
        <pc:chgData name="Buckman, Mark" userId="143108ed-1948-4344-b71d-df851b3c54dd" providerId="ADAL" clId="{D1BAABD9-17A4-4479-928E-62BC42FE936E}" dt="2022-06-17T20:24:33.542" v="27" actId="20577"/>
        <pc:sldMkLst>
          <pc:docMk/>
          <pc:sldMk cId="852592445" sldId="1617"/>
        </pc:sldMkLst>
        <pc:spChg chg="mod">
          <ac:chgData name="Buckman, Mark" userId="143108ed-1948-4344-b71d-df851b3c54dd" providerId="ADAL" clId="{D1BAABD9-17A4-4479-928E-62BC42FE936E}" dt="2022-06-17T20:24:33.542" v="27" actId="20577"/>
          <ac:spMkLst>
            <pc:docMk/>
            <pc:sldMk cId="852592445" sldId="1617"/>
            <ac:spMk id="4" creationId="{50DA3047-3999-0A22-6B34-858DDE8C02DD}"/>
          </ac:spMkLst>
        </pc:spChg>
        <pc:spChg chg="mod">
          <ac:chgData name="Buckman, Mark" userId="143108ed-1948-4344-b71d-df851b3c54dd" providerId="ADAL" clId="{D1BAABD9-17A4-4479-928E-62BC42FE936E}" dt="2022-06-17T20:24:23.526" v="25" actId="20577"/>
          <ac:spMkLst>
            <pc:docMk/>
            <pc:sldMk cId="852592445" sldId="1617"/>
            <ac:spMk id="6" creationId="{9395ECE1-BAF6-6424-BA1E-0116A363A774}"/>
          </ac:spMkLst>
        </pc:spChg>
      </pc:sldChg>
      <pc:sldChg chg="add del modTransition">
        <pc:chgData name="Buckman, Mark" userId="143108ed-1948-4344-b71d-df851b3c54dd" providerId="ADAL" clId="{D1BAABD9-17A4-4479-928E-62BC42FE936E}" dt="2022-06-17T20:26:36.281" v="38"/>
        <pc:sldMkLst>
          <pc:docMk/>
          <pc:sldMk cId="670507060" sldId="1618"/>
        </pc:sldMkLst>
      </pc:sldChg>
      <pc:sldChg chg="add del modTransition">
        <pc:chgData name="Buckman, Mark" userId="143108ed-1948-4344-b71d-df851b3c54dd" providerId="ADAL" clId="{D1BAABD9-17A4-4479-928E-62BC42FE936E}" dt="2022-06-17T20:26:54.025" v="40"/>
        <pc:sldMkLst>
          <pc:docMk/>
          <pc:sldMk cId="731417284" sldId="1618"/>
        </pc:sldMkLst>
      </pc:sldChg>
      <pc:sldChg chg="add del">
        <pc:chgData name="Buckman, Mark" userId="143108ed-1948-4344-b71d-df851b3c54dd" providerId="ADAL" clId="{D1BAABD9-17A4-4479-928E-62BC42FE936E}" dt="2022-06-17T20:27:35.664" v="44"/>
        <pc:sldMkLst>
          <pc:docMk/>
          <pc:sldMk cId="931177492" sldId="1618"/>
        </pc:sldMkLst>
      </pc:sldChg>
      <pc:sldMasterChg chg="add del addSldLayout delSldLayout">
        <pc:chgData name="Buckman, Mark" userId="143108ed-1948-4344-b71d-df851b3c54dd" providerId="ADAL" clId="{D1BAABD9-17A4-4479-928E-62BC42FE936E}" dt="2022-06-17T20:27:35.183" v="43" actId="47"/>
        <pc:sldMasterMkLst>
          <pc:docMk/>
          <pc:sldMasterMk cId="3939584998" sldId="2147483719"/>
        </pc:sldMasterMkLst>
        <pc:sldLayoutChg chg="add del">
          <pc:chgData name="Buckman, Mark" userId="143108ed-1948-4344-b71d-df851b3c54dd" providerId="ADAL" clId="{D1BAABD9-17A4-4479-928E-62BC42FE936E}" dt="2022-06-17T20:27:35.183" v="43" actId="47"/>
          <pc:sldLayoutMkLst>
            <pc:docMk/>
            <pc:sldMasterMk cId="3939584998" sldId="2147483719"/>
            <pc:sldLayoutMk cId="2470606500" sldId="2147483720"/>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2634784443" sldId="2147483721"/>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3790631480" sldId="2147483722"/>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678846117" sldId="2147483723"/>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2008862708" sldId="2147483724"/>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4108858440" sldId="2147483725"/>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4018783230" sldId="2147483726"/>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1469761773" sldId="2147483727"/>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173333278" sldId="2147483728"/>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2094203591" sldId="2147483729"/>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3847858866" sldId="2147483730"/>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2029122278" sldId="2147483731"/>
          </pc:sldLayoutMkLst>
        </pc:sldLayoutChg>
        <pc:sldLayoutChg chg="add del">
          <pc:chgData name="Buckman, Mark" userId="143108ed-1948-4344-b71d-df851b3c54dd" providerId="ADAL" clId="{D1BAABD9-17A4-4479-928E-62BC42FE936E}" dt="2022-06-17T20:27:35.183" v="43" actId="47"/>
          <pc:sldLayoutMkLst>
            <pc:docMk/>
            <pc:sldMasterMk cId="3939584998" sldId="2147483719"/>
            <pc:sldLayoutMk cId="131762967" sldId="2147483732"/>
          </pc:sldLayoutMkLst>
        </pc:sldLayoutChg>
      </pc:sldMasterChg>
    </pc:docChg>
  </pc:docChgLst>
  <pc:docChgLst>
    <pc:chgData name="Bernard, Allison M" userId="7cd67125-3436-42b8-b83a-bbe37ba15a4e" providerId="ADAL" clId="{DB5CF496-AE6D-42DF-91B6-17FCC47BCEDA}"/>
    <pc:docChg chg="addSld modSld">
      <pc:chgData name="Bernard, Allison M" userId="7cd67125-3436-42b8-b83a-bbe37ba15a4e" providerId="ADAL" clId="{DB5CF496-AE6D-42DF-91B6-17FCC47BCEDA}" dt="2023-08-02T15:23:53.059" v="0"/>
      <pc:docMkLst>
        <pc:docMk/>
      </pc:docMkLst>
      <pc:sldChg chg="add">
        <pc:chgData name="Bernard, Allison M" userId="7cd67125-3436-42b8-b83a-bbe37ba15a4e" providerId="ADAL" clId="{DB5CF496-AE6D-42DF-91B6-17FCC47BCEDA}" dt="2023-08-02T15:23:53.059" v="0"/>
        <pc:sldMkLst>
          <pc:docMk/>
          <pc:sldMk cId="603526687" sldId="1848"/>
        </pc:sldMkLst>
      </pc:sldChg>
    </pc:docChg>
  </pc:docChgLst>
  <pc:docChgLst>
    <pc:chgData name="Bernard, Allison M" userId="7cd67125-3436-42b8-b83a-bbe37ba15a4e" providerId="ADAL" clId="{ED0833B3-937F-4465-BF17-BB291B70CCFC}"/>
    <pc:docChg chg="modSld">
      <pc:chgData name="Bernard, Allison M" userId="7cd67125-3436-42b8-b83a-bbe37ba15a4e" providerId="ADAL" clId="{ED0833B3-937F-4465-BF17-BB291B70CCFC}" dt="2023-09-05T18:59:06.388" v="0"/>
      <pc:docMkLst>
        <pc:docMk/>
      </pc:docMkLst>
      <pc:sldChg chg="modSp">
        <pc:chgData name="Bernard, Allison M" userId="7cd67125-3436-42b8-b83a-bbe37ba15a4e" providerId="ADAL" clId="{ED0833B3-937F-4465-BF17-BB291B70CCFC}" dt="2023-09-05T18:59:06.388" v="0"/>
        <pc:sldMkLst>
          <pc:docMk/>
          <pc:sldMk cId="1908455751" sldId="1533"/>
        </pc:sldMkLst>
        <pc:graphicFrameChg chg="mod">
          <ac:chgData name="Bernard, Allison M" userId="7cd67125-3436-42b8-b83a-bbe37ba15a4e" providerId="ADAL" clId="{ED0833B3-937F-4465-BF17-BB291B70CCFC}" dt="2023-09-05T18:59:06.388" v="0"/>
          <ac:graphicFrameMkLst>
            <pc:docMk/>
            <pc:sldMk cId="1908455751" sldId="1533"/>
            <ac:graphicFrameMk id="7" creationId="{3F1D309C-0061-64E5-3BAB-504335350DAB}"/>
          </ac:graphicFrameMkLst>
        </pc:graphicFrameChg>
      </pc:sldChg>
    </pc:docChg>
  </pc:docChgLst>
  <pc:docChgLst>
    <pc:chgData name="Brandon, Carrie" userId="S::c308b005@home.ku.edu::4a9c8037-3004-4cc3-ae42-b1690530f345" providerId="AD" clId="Web-{F8D6F28D-496B-424C-B34B-D0ADA9A5F3EF}"/>
    <pc:docChg chg="modSld">
      <pc:chgData name="Brandon, Carrie" userId="S::c308b005@home.ku.edu::4a9c8037-3004-4cc3-ae42-b1690530f345" providerId="AD" clId="Web-{F8D6F28D-496B-424C-B34B-D0ADA9A5F3EF}" dt="2023-10-25T21:35:59.385" v="26" actId="20577"/>
      <pc:docMkLst>
        <pc:docMk/>
      </pc:docMkLst>
      <pc:sldChg chg="modSp">
        <pc:chgData name="Brandon, Carrie" userId="S::c308b005@home.ku.edu::4a9c8037-3004-4cc3-ae42-b1690530f345" providerId="AD" clId="Web-{F8D6F28D-496B-424C-B34B-D0ADA9A5F3EF}" dt="2023-10-25T21:35:26.275" v="9"/>
        <pc:sldMkLst>
          <pc:docMk/>
          <pc:sldMk cId="1908455751" sldId="1533"/>
        </pc:sldMkLst>
        <pc:graphicFrameChg chg="mod modGraphic">
          <ac:chgData name="Brandon, Carrie" userId="S::c308b005@home.ku.edu::4a9c8037-3004-4cc3-ae42-b1690530f345" providerId="AD" clId="Web-{F8D6F28D-496B-424C-B34B-D0ADA9A5F3EF}" dt="2023-10-25T21:35:26.275" v="9"/>
          <ac:graphicFrameMkLst>
            <pc:docMk/>
            <pc:sldMk cId="1908455751" sldId="1533"/>
            <ac:graphicFrameMk id="7" creationId="{3F1D309C-0061-64E5-3BAB-504335350DAB}"/>
          </ac:graphicFrameMkLst>
        </pc:graphicFrameChg>
      </pc:sldChg>
      <pc:sldChg chg="modSp">
        <pc:chgData name="Brandon, Carrie" userId="S::c308b005@home.ku.edu::4a9c8037-3004-4cc3-ae42-b1690530f345" providerId="AD" clId="Web-{F8D6F28D-496B-424C-B34B-D0ADA9A5F3EF}" dt="2023-10-25T21:35:41.744" v="24" actId="20577"/>
        <pc:sldMkLst>
          <pc:docMk/>
          <pc:sldMk cId="1080352621" sldId="1678"/>
        </pc:sldMkLst>
        <pc:spChg chg="mod">
          <ac:chgData name="Brandon, Carrie" userId="S::c308b005@home.ku.edu::4a9c8037-3004-4cc3-ae42-b1690530f345" providerId="AD" clId="Web-{F8D6F28D-496B-424C-B34B-D0ADA9A5F3EF}" dt="2023-10-25T21:35:41.744" v="24" actId="20577"/>
          <ac:spMkLst>
            <pc:docMk/>
            <pc:sldMk cId="1080352621" sldId="1678"/>
            <ac:spMk id="14" creationId="{00000000-0000-0000-0000-000000000000}"/>
          </ac:spMkLst>
        </pc:spChg>
      </pc:sldChg>
      <pc:sldChg chg="modSp">
        <pc:chgData name="Brandon, Carrie" userId="S::c308b005@home.ku.edu::4a9c8037-3004-4cc3-ae42-b1690530f345" providerId="AD" clId="Web-{F8D6F28D-496B-424C-B34B-D0ADA9A5F3EF}" dt="2023-10-25T21:35:59.385" v="26" actId="20577"/>
        <pc:sldMkLst>
          <pc:docMk/>
          <pc:sldMk cId="523182239" sldId="1855"/>
        </pc:sldMkLst>
        <pc:spChg chg="mod">
          <ac:chgData name="Brandon, Carrie" userId="S::c308b005@home.ku.edu::4a9c8037-3004-4cc3-ae42-b1690530f345" providerId="AD" clId="Web-{F8D6F28D-496B-424C-B34B-D0ADA9A5F3EF}" dt="2023-10-25T21:35:59.385" v="26" actId="20577"/>
          <ac:spMkLst>
            <pc:docMk/>
            <pc:sldMk cId="523182239" sldId="1855"/>
            <ac:spMk id="6" creationId="{6D899EE9-3B28-9619-BB05-811F1A038924}"/>
          </ac:spMkLst>
        </pc:spChg>
      </pc:sldChg>
    </pc:docChg>
  </pc:docChgLst>
  <pc:docChgLst>
    <pc:chgData name="Sarasin, Elise" userId="051ede2b-3008-44c0-bb19-c9bb04b8c5c9" providerId="ADAL" clId="{67E5A675-A150-48EB-A987-57E0FE21F621}"/>
    <pc:docChg chg="custSel delSld modSld modSection">
      <pc:chgData name="Sarasin, Elise" userId="051ede2b-3008-44c0-bb19-c9bb04b8c5c9" providerId="ADAL" clId="{67E5A675-A150-48EB-A987-57E0FE21F621}" dt="2023-10-02T18:27:06.108" v="98"/>
      <pc:docMkLst>
        <pc:docMk/>
      </pc:docMkLst>
      <pc:sldChg chg="addSp modSp mod">
        <pc:chgData name="Sarasin, Elise" userId="051ede2b-3008-44c0-bb19-c9bb04b8c5c9" providerId="ADAL" clId="{67E5A675-A150-48EB-A987-57E0FE21F621}" dt="2023-10-02T18:23:30.235" v="60" actId="1076"/>
        <pc:sldMkLst>
          <pc:docMk/>
          <pc:sldMk cId="4276775244" sldId="270"/>
        </pc:sldMkLst>
        <pc:spChg chg="add mod">
          <ac:chgData name="Sarasin, Elise" userId="051ede2b-3008-44c0-bb19-c9bb04b8c5c9" providerId="ADAL" clId="{67E5A675-A150-48EB-A987-57E0FE21F621}" dt="2023-10-02T18:23:30.235" v="60" actId="1076"/>
          <ac:spMkLst>
            <pc:docMk/>
            <pc:sldMk cId="4276775244" sldId="270"/>
            <ac:spMk id="20" creationId="{1003481B-6028-0B52-869F-33CD88C69111}"/>
          </ac:spMkLst>
        </pc:spChg>
      </pc:sldChg>
      <pc:sldChg chg="modSp mod">
        <pc:chgData name="Sarasin, Elise" userId="051ede2b-3008-44c0-bb19-c9bb04b8c5c9" providerId="ADAL" clId="{67E5A675-A150-48EB-A987-57E0FE21F621}" dt="2023-10-02T18:24:29.071" v="76" actId="20577"/>
        <pc:sldMkLst>
          <pc:docMk/>
          <pc:sldMk cId="707342084" sldId="335"/>
        </pc:sldMkLst>
        <pc:spChg chg="mod">
          <ac:chgData name="Sarasin, Elise" userId="051ede2b-3008-44c0-bb19-c9bb04b8c5c9" providerId="ADAL" clId="{67E5A675-A150-48EB-A987-57E0FE21F621}" dt="2023-10-02T18:24:29.071" v="76" actId="20577"/>
          <ac:spMkLst>
            <pc:docMk/>
            <pc:sldMk cId="707342084" sldId="335"/>
            <ac:spMk id="3" creationId="{9DC641B4-A69A-4435-8372-61C4912866FD}"/>
          </ac:spMkLst>
        </pc:spChg>
      </pc:sldChg>
      <pc:sldChg chg="addSp delSp modSp mod">
        <pc:chgData name="Sarasin, Elise" userId="051ede2b-3008-44c0-bb19-c9bb04b8c5c9" providerId="ADAL" clId="{67E5A675-A150-48EB-A987-57E0FE21F621}" dt="2023-10-02T18:23:33.422" v="62"/>
        <pc:sldMkLst>
          <pc:docMk/>
          <pc:sldMk cId="251755131" sldId="1611"/>
        </pc:sldMkLst>
        <pc:spChg chg="add del mod">
          <ac:chgData name="Sarasin, Elise" userId="051ede2b-3008-44c0-bb19-c9bb04b8c5c9" providerId="ADAL" clId="{67E5A675-A150-48EB-A987-57E0FE21F621}" dt="2023-10-02T18:23:33.081" v="61" actId="478"/>
          <ac:spMkLst>
            <pc:docMk/>
            <pc:sldMk cId="251755131" sldId="1611"/>
            <ac:spMk id="4" creationId="{7BD50DDF-ADF4-89E2-24A1-A33B4FA8E59B}"/>
          </ac:spMkLst>
        </pc:spChg>
        <pc:spChg chg="add mod">
          <ac:chgData name="Sarasin, Elise" userId="051ede2b-3008-44c0-bb19-c9bb04b8c5c9" providerId="ADAL" clId="{67E5A675-A150-48EB-A987-57E0FE21F621}" dt="2023-10-02T18:23:33.422" v="62"/>
          <ac:spMkLst>
            <pc:docMk/>
            <pc:sldMk cId="251755131" sldId="1611"/>
            <ac:spMk id="6" creationId="{63BCADE8-45AC-2571-34AB-2A24AAD71C48}"/>
          </ac:spMkLst>
        </pc:spChg>
      </pc:sldChg>
      <pc:sldChg chg="modSp mod">
        <pc:chgData name="Sarasin, Elise" userId="051ede2b-3008-44c0-bb19-c9bb04b8c5c9" providerId="ADAL" clId="{67E5A675-A150-48EB-A987-57E0FE21F621}" dt="2023-10-02T18:24:53.352" v="97" actId="27636"/>
        <pc:sldMkLst>
          <pc:docMk/>
          <pc:sldMk cId="852592445" sldId="1617"/>
        </pc:sldMkLst>
        <pc:spChg chg="mod">
          <ac:chgData name="Sarasin, Elise" userId="051ede2b-3008-44c0-bb19-c9bb04b8c5c9" providerId="ADAL" clId="{67E5A675-A150-48EB-A987-57E0FE21F621}" dt="2023-10-02T18:24:53.352" v="97" actId="27636"/>
          <ac:spMkLst>
            <pc:docMk/>
            <pc:sldMk cId="852592445" sldId="1617"/>
            <ac:spMk id="4" creationId="{50DA3047-3999-0A22-6B34-858DDE8C02DD}"/>
          </ac:spMkLst>
        </pc:spChg>
        <pc:spChg chg="mod">
          <ac:chgData name="Sarasin, Elise" userId="051ede2b-3008-44c0-bb19-c9bb04b8c5c9" providerId="ADAL" clId="{67E5A675-A150-48EB-A987-57E0FE21F621}" dt="2023-10-02T18:24:53.351" v="96" actId="27636"/>
          <ac:spMkLst>
            <pc:docMk/>
            <pc:sldMk cId="852592445" sldId="1617"/>
            <ac:spMk id="6" creationId="{9395ECE1-BAF6-6424-BA1E-0116A363A774}"/>
          </ac:spMkLst>
        </pc:spChg>
      </pc:sldChg>
      <pc:sldChg chg="del">
        <pc:chgData name="Sarasin, Elise" userId="051ede2b-3008-44c0-bb19-c9bb04b8c5c9" providerId="ADAL" clId="{67E5A675-A150-48EB-A987-57E0FE21F621}" dt="2023-10-02T18:22:36.608" v="0" actId="47"/>
        <pc:sldMkLst>
          <pc:docMk/>
          <pc:sldMk cId="1290243935" sldId="1636"/>
        </pc:sldMkLst>
      </pc:sldChg>
      <pc:sldChg chg="modTransition">
        <pc:chgData name="Sarasin, Elise" userId="051ede2b-3008-44c0-bb19-c9bb04b8c5c9" providerId="ADAL" clId="{67E5A675-A150-48EB-A987-57E0FE21F621}" dt="2023-10-02T18:27:06.108" v="98"/>
        <pc:sldMkLst>
          <pc:docMk/>
          <pc:sldMk cId="1080352621" sldId="1678"/>
        </pc:sldMkLst>
      </pc:sldChg>
    </pc:docChg>
  </pc:docChgLst>
  <pc:docChgLst>
    <pc:chgData name="Bernard, Allison M" userId="7cd67125-3436-42b8-b83a-bbe37ba15a4e" providerId="ADAL" clId="{36AE56F1-AB79-4547-8DA0-989278FE6878}"/>
    <pc:docChg chg="custSel modSld">
      <pc:chgData name="Bernard, Allison M" userId="7cd67125-3436-42b8-b83a-bbe37ba15a4e" providerId="ADAL" clId="{36AE56F1-AB79-4547-8DA0-989278FE6878}" dt="2023-07-10T15:23:36.865" v="261" actId="20577"/>
      <pc:docMkLst>
        <pc:docMk/>
      </pc:docMkLst>
      <pc:sldChg chg="modSp mod">
        <pc:chgData name="Bernard, Allison M" userId="7cd67125-3436-42b8-b83a-bbe37ba15a4e" providerId="ADAL" clId="{36AE56F1-AB79-4547-8DA0-989278FE6878}" dt="2023-07-10T15:09:26.360" v="11" actId="20577"/>
        <pc:sldMkLst>
          <pc:docMk/>
          <pc:sldMk cId="3929194274" sldId="334"/>
        </pc:sldMkLst>
        <pc:spChg chg="mod">
          <ac:chgData name="Bernard, Allison M" userId="7cd67125-3436-42b8-b83a-bbe37ba15a4e" providerId="ADAL" clId="{36AE56F1-AB79-4547-8DA0-989278FE6878}" dt="2023-07-10T15:09:26.360" v="11" actId="20577"/>
          <ac:spMkLst>
            <pc:docMk/>
            <pc:sldMk cId="3929194274" sldId="334"/>
            <ac:spMk id="2" creationId="{57BCB212-66F0-4C3B-B653-2843DDCD3BEE}"/>
          </ac:spMkLst>
        </pc:spChg>
      </pc:sldChg>
      <pc:sldChg chg="modSp mod">
        <pc:chgData name="Bernard, Allison M" userId="7cd67125-3436-42b8-b83a-bbe37ba15a4e" providerId="ADAL" clId="{36AE56F1-AB79-4547-8DA0-989278FE6878}" dt="2023-07-10T15:21:03.633" v="195" actId="20577"/>
        <pc:sldMkLst>
          <pc:docMk/>
          <pc:sldMk cId="707342084" sldId="335"/>
        </pc:sldMkLst>
        <pc:spChg chg="mod">
          <ac:chgData name="Bernard, Allison M" userId="7cd67125-3436-42b8-b83a-bbe37ba15a4e" providerId="ADAL" clId="{36AE56F1-AB79-4547-8DA0-989278FE6878}" dt="2023-07-10T15:21:03.633" v="195" actId="20577"/>
          <ac:spMkLst>
            <pc:docMk/>
            <pc:sldMk cId="707342084" sldId="335"/>
            <ac:spMk id="3" creationId="{9DC641B4-A69A-4435-8372-61C4912866FD}"/>
          </ac:spMkLst>
        </pc:spChg>
      </pc:sldChg>
      <pc:sldChg chg="modSp mod">
        <pc:chgData name="Bernard, Allison M" userId="7cd67125-3436-42b8-b83a-bbe37ba15a4e" providerId="ADAL" clId="{36AE56F1-AB79-4547-8DA0-989278FE6878}" dt="2023-07-10T15:12:30.097" v="157" actId="20577"/>
        <pc:sldMkLst>
          <pc:docMk/>
          <pc:sldMk cId="3389801761" sldId="345"/>
        </pc:sldMkLst>
        <pc:spChg chg="mod">
          <ac:chgData name="Bernard, Allison M" userId="7cd67125-3436-42b8-b83a-bbe37ba15a4e" providerId="ADAL" clId="{36AE56F1-AB79-4547-8DA0-989278FE6878}" dt="2023-07-10T15:12:30.097" v="157" actId="20577"/>
          <ac:spMkLst>
            <pc:docMk/>
            <pc:sldMk cId="3389801761" sldId="345"/>
            <ac:spMk id="2" creationId="{0BC12EF0-5CD4-F36B-368C-59758F6D1C66}"/>
          </ac:spMkLst>
        </pc:spChg>
      </pc:sldChg>
      <pc:sldChg chg="addSp modSp">
        <pc:chgData name="Bernard, Allison M" userId="7cd67125-3436-42b8-b83a-bbe37ba15a4e" providerId="ADAL" clId="{36AE56F1-AB79-4547-8DA0-989278FE6878}" dt="2023-07-10T15:12:10.222" v="126"/>
        <pc:sldMkLst>
          <pc:docMk/>
          <pc:sldMk cId="3377874548" sldId="707"/>
        </pc:sldMkLst>
        <pc:spChg chg="add mod">
          <ac:chgData name="Bernard, Allison M" userId="7cd67125-3436-42b8-b83a-bbe37ba15a4e" providerId="ADAL" clId="{36AE56F1-AB79-4547-8DA0-989278FE6878}" dt="2023-07-10T15:12:10.222" v="126"/>
          <ac:spMkLst>
            <pc:docMk/>
            <pc:sldMk cId="3377874548" sldId="707"/>
            <ac:spMk id="2" creationId="{3C303B2F-2600-CB4E-ECD7-5E62E98C216B}"/>
          </ac:spMkLst>
        </pc:spChg>
      </pc:sldChg>
      <pc:sldChg chg="addSp modSp">
        <pc:chgData name="Bernard, Allison M" userId="7cd67125-3436-42b8-b83a-bbe37ba15a4e" providerId="ADAL" clId="{36AE56F1-AB79-4547-8DA0-989278FE6878}" dt="2023-07-10T15:11:49.438" v="107"/>
        <pc:sldMkLst>
          <pc:docMk/>
          <pc:sldMk cId="1231570926" sldId="932"/>
        </pc:sldMkLst>
        <pc:spChg chg="add mod">
          <ac:chgData name="Bernard, Allison M" userId="7cd67125-3436-42b8-b83a-bbe37ba15a4e" providerId="ADAL" clId="{36AE56F1-AB79-4547-8DA0-989278FE6878}" dt="2023-07-10T15:11:49.438" v="107"/>
          <ac:spMkLst>
            <pc:docMk/>
            <pc:sldMk cId="1231570926" sldId="932"/>
            <ac:spMk id="3" creationId="{BF46E050-A30A-FC21-C417-B7E3348DD19C}"/>
          </ac:spMkLst>
        </pc:spChg>
      </pc:sldChg>
      <pc:sldChg chg="addSp modSp">
        <pc:chgData name="Bernard, Allison M" userId="7cd67125-3436-42b8-b83a-bbe37ba15a4e" providerId="ADAL" clId="{36AE56F1-AB79-4547-8DA0-989278FE6878}" dt="2023-07-10T15:11:48.622" v="106"/>
        <pc:sldMkLst>
          <pc:docMk/>
          <pc:sldMk cId="1422375922" sldId="933"/>
        </pc:sldMkLst>
        <pc:spChg chg="add mod">
          <ac:chgData name="Bernard, Allison M" userId="7cd67125-3436-42b8-b83a-bbe37ba15a4e" providerId="ADAL" clId="{36AE56F1-AB79-4547-8DA0-989278FE6878}" dt="2023-07-10T15:11:48.622" v="106"/>
          <ac:spMkLst>
            <pc:docMk/>
            <pc:sldMk cId="1422375922" sldId="933"/>
            <ac:spMk id="3" creationId="{E1BB19E7-CFEF-D844-404E-1F1080BACBEA}"/>
          </ac:spMkLst>
        </pc:spChg>
      </pc:sldChg>
      <pc:sldChg chg="addSp modSp">
        <pc:chgData name="Bernard, Allison M" userId="7cd67125-3436-42b8-b83a-bbe37ba15a4e" providerId="ADAL" clId="{36AE56F1-AB79-4547-8DA0-989278FE6878}" dt="2023-07-10T15:11:51.518" v="108"/>
        <pc:sldMkLst>
          <pc:docMk/>
          <pc:sldMk cId="4289133890" sldId="934"/>
        </pc:sldMkLst>
        <pc:spChg chg="add mod">
          <ac:chgData name="Bernard, Allison M" userId="7cd67125-3436-42b8-b83a-bbe37ba15a4e" providerId="ADAL" clId="{36AE56F1-AB79-4547-8DA0-989278FE6878}" dt="2023-07-10T15:11:51.518" v="108"/>
          <ac:spMkLst>
            <pc:docMk/>
            <pc:sldMk cId="4289133890" sldId="934"/>
            <ac:spMk id="3" creationId="{F53EC9D3-B82B-730E-AB58-B41183E42494}"/>
          </ac:spMkLst>
        </pc:spChg>
      </pc:sldChg>
      <pc:sldChg chg="addSp modSp mod">
        <pc:chgData name="Bernard, Allison M" userId="7cd67125-3436-42b8-b83a-bbe37ba15a4e" providerId="ADAL" clId="{36AE56F1-AB79-4547-8DA0-989278FE6878}" dt="2023-07-10T15:11:40.177" v="101" actId="207"/>
        <pc:sldMkLst>
          <pc:docMk/>
          <pc:sldMk cId="3543985880" sldId="1099"/>
        </pc:sldMkLst>
        <pc:spChg chg="add mod">
          <ac:chgData name="Bernard, Allison M" userId="7cd67125-3436-42b8-b83a-bbe37ba15a4e" providerId="ADAL" clId="{36AE56F1-AB79-4547-8DA0-989278FE6878}" dt="2023-07-10T15:11:40.177" v="101" actId="207"/>
          <ac:spMkLst>
            <pc:docMk/>
            <pc:sldMk cId="3543985880" sldId="1099"/>
            <ac:spMk id="6" creationId="{B1F3EF0C-ED61-2677-06B6-574D96C81367}"/>
          </ac:spMkLst>
        </pc:spChg>
      </pc:sldChg>
      <pc:sldChg chg="addSp modSp">
        <pc:chgData name="Bernard, Allison M" userId="7cd67125-3436-42b8-b83a-bbe37ba15a4e" providerId="ADAL" clId="{36AE56F1-AB79-4547-8DA0-989278FE6878}" dt="2023-07-10T15:11:45.253" v="103"/>
        <pc:sldMkLst>
          <pc:docMk/>
          <pc:sldMk cId="1391452158" sldId="1100"/>
        </pc:sldMkLst>
        <pc:spChg chg="add mod">
          <ac:chgData name="Bernard, Allison M" userId="7cd67125-3436-42b8-b83a-bbe37ba15a4e" providerId="ADAL" clId="{36AE56F1-AB79-4547-8DA0-989278FE6878}" dt="2023-07-10T15:11:45.253" v="103"/>
          <ac:spMkLst>
            <pc:docMk/>
            <pc:sldMk cId="1391452158" sldId="1100"/>
            <ac:spMk id="5" creationId="{106FAC61-0221-F2E7-262A-4BA992485949}"/>
          </ac:spMkLst>
        </pc:spChg>
      </pc:sldChg>
      <pc:sldChg chg="addSp modSp">
        <pc:chgData name="Bernard, Allison M" userId="7cd67125-3436-42b8-b83a-bbe37ba15a4e" providerId="ADAL" clId="{36AE56F1-AB79-4547-8DA0-989278FE6878}" dt="2023-07-10T15:11:47.182" v="105"/>
        <pc:sldMkLst>
          <pc:docMk/>
          <pc:sldMk cId="4033057664" sldId="1101"/>
        </pc:sldMkLst>
        <pc:spChg chg="add mod">
          <ac:chgData name="Bernard, Allison M" userId="7cd67125-3436-42b8-b83a-bbe37ba15a4e" providerId="ADAL" clId="{36AE56F1-AB79-4547-8DA0-989278FE6878}" dt="2023-07-10T15:11:47.182" v="105"/>
          <ac:spMkLst>
            <pc:docMk/>
            <pc:sldMk cId="4033057664" sldId="1101"/>
            <ac:spMk id="3" creationId="{BF85AA32-4334-ACB5-B839-D498999E672E}"/>
          </ac:spMkLst>
        </pc:spChg>
      </pc:sldChg>
      <pc:sldChg chg="addSp modSp">
        <pc:chgData name="Bernard, Allison M" userId="7cd67125-3436-42b8-b83a-bbe37ba15a4e" providerId="ADAL" clId="{36AE56F1-AB79-4547-8DA0-989278FE6878}" dt="2023-07-10T15:11:52.270" v="109"/>
        <pc:sldMkLst>
          <pc:docMk/>
          <pc:sldMk cId="3628928270" sldId="1102"/>
        </pc:sldMkLst>
        <pc:spChg chg="add mod">
          <ac:chgData name="Bernard, Allison M" userId="7cd67125-3436-42b8-b83a-bbe37ba15a4e" providerId="ADAL" clId="{36AE56F1-AB79-4547-8DA0-989278FE6878}" dt="2023-07-10T15:11:52.270" v="109"/>
          <ac:spMkLst>
            <pc:docMk/>
            <pc:sldMk cId="3628928270" sldId="1102"/>
            <ac:spMk id="5" creationId="{DF460049-549F-C6DC-6697-F659EA39239B}"/>
          </ac:spMkLst>
        </pc:spChg>
      </pc:sldChg>
      <pc:sldChg chg="addSp modSp">
        <pc:chgData name="Bernard, Allison M" userId="7cd67125-3436-42b8-b83a-bbe37ba15a4e" providerId="ADAL" clId="{36AE56F1-AB79-4547-8DA0-989278FE6878}" dt="2023-07-10T15:11:53.656" v="110"/>
        <pc:sldMkLst>
          <pc:docMk/>
          <pc:sldMk cId="4136049274" sldId="1103"/>
        </pc:sldMkLst>
        <pc:spChg chg="add mod">
          <ac:chgData name="Bernard, Allison M" userId="7cd67125-3436-42b8-b83a-bbe37ba15a4e" providerId="ADAL" clId="{36AE56F1-AB79-4547-8DA0-989278FE6878}" dt="2023-07-10T15:11:53.656" v="110"/>
          <ac:spMkLst>
            <pc:docMk/>
            <pc:sldMk cId="4136049274" sldId="1103"/>
            <ac:spMk id="5" creationId="{541ADB57-4CF1-F1C1-9E30-A5E1FC233419}"/>
          </ac:spMkLst>
        </pc:spChg>
      </pc:sldChg>
      <pc:sldChg chg="addSp modSp">
        <pc:chgData name="Bernard, Allison M" userId="7cd67125-3436-42b8-b83a-bbe37ba15a4e" providerId="ADAL" clId="{36AE56F1-AB79-4547-8DA0-989278FE6878}" dt="2023-07-10T15:11:59.262" v="116"/>
        <pc:sldMkLst>
          <pc:docMk/>
          <pc:sldMk cId="789148684" sldId="1107"/>
        </pc:sldMkLst>
        <pc:spChg chg="add mod">
          <ac:chgData name="Bernard, Allison M" userId="7cd67125-3436-42b8-b83a-bbe37ba15a4e" providerId="ADAL" clId="{36AE56F1-AB79-4547-8DA0-989278FE6878}" dt="2023-07-10T15:11:59.262" v="116"/>
          <ac:spMkLst>
            <pc:docMk/>
            <pc:sldMk cId="789148684" sldId="1107"/>
            <ac:spMk id="3" creationId="{852A0322-ACCE-6326-5AC9-FFA8B937A62E}"/>
          </ac:spMkLst>
        </pc:spChg>
      </pc:sldChg>
      <pc:sldChg chg="addSp modSp">
        <pc:chgData name="Bernard, Allison M" userId="7cd67125-3436-42b8-b83a-bbe37ba15a4e" providerId="ADAL" clId="{36AE56F1-AB79-4547-8DA0-989278FE6878}" dt="2023-07-10T15:12:00.254" v="117"/>
        <pc:sldMkLst>
          <pc:docMk/>
          <pc:sldMk cId="2603581480" sldId="1108"/>
        </pc:sldMkLst>
        <pc:spChg chg="add mod">
          <ac:chgData name="Bernard, Allison M" userId="7cd67125-3436-42b8-b83a-bbe37ba15a4e" providerId="ADAL" clId="{36AE56F1-AB79-4547-8DA0-989278FE6878}" dt="2023-07-10T15:12:00.254" v="117"/>
          <ac:spMkLst>
            <pc:docMk/>
            <pc:sldMk cId="2603581480" sldId="1108"/>
            <ac:spMk id="5" creationId="{FDC57084-3ADC-147D-0659-53C157F69CC1}"/>
          </ac:spMkLst>
        </pc:spChg>
      </pc:sldChg>
      <pc:sldChg chg="addSp modSp">
        <pc:chgData name="Bernard, Allison M" userId="7cd67125-3436-42b8-b83a-bbe37ba15a4e" providerId="ADAL" clId="{36AE56F1-AB79-4547-8DA0-989278FE6878}" dt="2023-07-10T15:12:01.798" v="118"/>
        <pc:sldMkLst>
          <pc:docMk/>
          <pc:sldMk cId="2908192870" sldId="1109"/>
        </pc:sldMkLst>
        <pc:spChg chg="add mod">
          <ac:chgData name="Bernard, Allison M" userId="7cd67125-3436-42b8-b83a-bbe37ba15a4e" providerId="ADAL" clId="{36AE56F1-AB79-4547-8DA0-989278FE6878}" dt="2023-07-10T15:12:01.798" v="118"/>
          <ac:spMkLst>
            <pc:docMk/>
            <pc:sldMk cId="2908192870" sldId="1109"/>
            <ac:spMk id="7" creationId="{8C3D371F-56D1-A823-CF92-A268437E5339}"/>
          </ac:spMkLst>
        </pc:spChg>
      </pc:sldChg>
      <pc:sldChg chg="addSp modSp">
        <pc:chgData name="Bernard, Allison M" userId="7cd67125-3436-42b8-b83a-bbe37ba15a4e" providerId="ADAL" clId="{36AE56F1-AB79-4547-8DA0-989278FE6878}" dt="2023-07-10T15:12:02.584" v="119"/>
        <pc:sldMkLst>
          <pc:docMk/>
          <pc:sldMk cId="3464025758" sldId="1110"/>
        </pc:sldMkLst>
        <pc:spChg chg="add mod">
          <ac:chgData name="Bernard, Allison M" userId="7cd67125-3436-42b8-b83a-bbe37ba15a4e" providerId="ADAL" clId="{36AE56F1-AB79-4547-8DA0-989278FE6878}" dt="2023-07-10T15:12:02.584" v="119"/>
          <ac:spMkLst>
            <pc:docMk/>
            <pc:sldMk cId="3464025758" sldId="1110"/>
            <ac:spMk id="3" creationId="{1D11B4A3-5EB1-0007-2996-5E25D64645B5}"/>
          </ac:spMkLst>
        </pc:spChg>
      </pc:sldChg>
      <pc:sldChg chg="addSp modSp">
        <pc:chgData name="Bernard, Allison M" userId="7cd67125-3436-42b8-b83a-bbe37ba15a4e" providerId="ADAL" clId="{36AE56F1-AB79-4547-8DA0-989278FE6878}" dt="2023-07-10T15:12:04.023" v="120"/>
        <pc:sldMkLst>
          <pc:docMk/>
          <pc:sldMk cId="3943254559" sldId="1111"/>
        </pc:sldMkLst>
        <pc:spChg chg="add mod">
          <ac:chgData name="Bernard, Allison M" userId="7cd67125-3436-42b8-b83a-bbe37ba15a4e" providerId="ADAL" clId="{36AE56F1-AB79-4547-8DA0-989278FE6878}" dt="2023-07-10T15:12:04.023" v="120"/>
          <ac:spMkLst>
            <pc:docMk/>
            <pc:sldMk cId="3943254559" sldId="1111"/>
            <ac:spMk id="3" creationId="{54845924-BB85-D652-1684-987E43138055}"/>
          </ac:spMkLst>
        </pc:spChg>
      </pc:sldChg>
      <pc:sldChg chg="addSp modSp">
        <pc:chgData name="Bernard, Allison M" userId="7cd67125-3436-42b8-b83a-bbe37ba15a4e" providerId="ADAL" clId="{36AE56F1-AB79-4547-8DA0-989278FE6878}" dt="2023-07-10T15:12:08.662" v="124"/>
        <pc:sldMkLst>
          <pc:docMk/>
          <pc:sldMk cId="1414427887" sldId="1112"/>
        </pc:sldMkLst>
        <pc:spChg chg="add mod">
          <ac:chgData name="Bernard, Allison M" userId="7cd67125-3436-42b8-b83a-bbe37ba15a4e" providerId="ADAL" clId="{36AE56F1-AB79-4547-8DA0-989278FE6878}" dt="2023-07-10T15:12:08.662" v="124"/>
          <ac:spMkLst>
            <pc:docMk/>
            <pc:sldMk cId="1414427887" sldId="1112"/>
            <ac:spMk id="3" creationId="{DF1E55F2-3DFF-D502-42DB-5D6DED12F75A}"/>
          </ac:spMkLst>
        </pc:spChg>
      </pc:sldChg>
      <pc:sldChg chg="addSp modSp">
        <pc:chgData name="Bernard, Allison M" userId="7cd67125-3436-42b8-b83a-bbe37ba15a4e" providerId="ADAL" clId="{36AE56F1-AB79-4547-8DA0-989278FE6878}" dt="2023-07-10T15:12:09.343" v="125"/>
        <pc:sldMkLst>
          <pc:docMk/>
          <pc:sldMk cId="160716373" sldId="1113"/>
        </pc:sldMkLst>
        <pc:spChg chg="add mod">
          <ac:chgData name="Bernard, Allison M" userId="7cd67125-3436-42b8-b83a-bbe37ba15a4e" providerId="ADAL" clId="{36AE56F1-AB79-4547-8DA0-989278FE6878}" dt="2023-07-10T15:12:09.343" v="125"/>
          <ac:spMkLst>
            <pc:docMk/>
            <pc:sldMk cId="160716373" sldId="1113"/>
            <ac:spMk id="3" creationId="{D9997F96-286A-AF40-EFE2-CFD349489285}"/>
          </ac:spMkLst>
        </pc:spChg>
      </pc:sldChg>
      <pc:sldChg chg="addSp delSp modSp mod">
        <pc:chgData name="Bernard, Allison M" userId="7cd67125-3436-42b8-b83a-bbe37ba15a4e" providerId="ADAL" clId="{36AE56F1-AB79-4547-8DA0-989278FE6878}" dt="2023-07-10T15:11:36.859" v="100" actId="207"/>
        <pc:sldMkLst>
          <pc:docMk/>
          <pc:sldMk cId="3943707474" sldId="1116"/>
        </pc:sldMkLst>
        <pc:spChg chg="add del mod">
          <ac:chgData name="Bernard, Allison M" userId="7cd67125-3436-42b8-b83a-bbe37ba15a4e" providerId="ADAL" clId="{36AE56F1-AB79-4547-8DA0-989278FE6878}" dt="2023-07-10T15:11:26.314" v="98" actId="478"/>
          <ac:spMkLst>
            <pc:docMk/>
            <pc:sldMk cId="3943707474" sldId="1116"/>
            <ac:spMk id="2" creationId="{F9EFD2B9-029C-170C-672A-256611345C3D}"/>
          </ac:spMkLst>
        </pc:spChg>
        <pc:spChg chg="add del mod">
          <ac:chgData name="Bernard, Allison M" userId="7cd67125-3436-42b8-b83a-bbe37ba15a4e" providerId="ADAL" clId="{36AE56F1-AB79-4547-8DA0-989278FE6878}" dt="2023-07-10T15:11:24.978" v="97" actId="478"/>
          <ac:spMkLst>
            <pc:docMk/>
            <pc:sldMk cId="3943707474" sldId="1116"/>
            <ac:spMk id="5" creationId="{7B65FB8C-1AC4-1298-6C55-D7570BD61AAE}"/>
          </ac:spMkLst>
        </pc:spChg>
        <pc:spChg chg="add mod">
          <ac:chgData name="Bernard, Allison M" userId="7cd67125-3436-42b8-b83a-bbe37ba15a4e" providerId="ADAL" clId="{36AE56F1-AB79-4547-8DA0-989278FE6878}" dt="2023-07-10T15:11:36.859" v="100" actId="207"/>
          <ac:spMkLst>
            <pc:docMk/>
            <pc:sldMk cId="3943707474" sldId="1116"/>
            <ac:spMk id="6" creationId="{264B7D4B-89E4-8C3E-9301-7707AB9A62E9}"/>
          </ac:spMkLst>
        </pc:spChg>
      </pc:sldChg>
      <pc:sldChg chg="addSp modSp">
        <pc:chgData name="Bernard, Allison M" userId="7cd67125-3436-42b8-b83a-bbe37ba15a4e" providerId="ADAL" clId="{36AE56F1-AB79-4547-8DA0-989278FE6878}" dt="2023-07-10T15:11:46.062" v="104"/>
        <pc:sldMkLst>
          <pc:docMk/>
          <pc:sldMk cId="3522294122" sldId="1117"/>
        </pc:sldMkLst>
        <pc:spChg chg="add mod">
          <ac:chgData name="Bernard, Allison M" userId="7cd67125-3436-42b8-b83a-bbe37ba15a4e" providerId="ADAL" clId="{36AE56F1-AB79-4547-8DA0-989278FE6878}" dt="2023-07-10T15:11:46.062" v="104"/>
          <ac:spMkLst>
            <pc:docMk/>
            <pc:sldMk cId="3522294122" sldId="1117"/>
            <ac:spMk id="4" creationId="{0DE58B1D-C031-9403-30D4-E28F9F008498}"/>
          </ac:spMkLst>
        </pc:spChg>
      </pc:sldChg>
      <pc:sldChg chg="addSp modSp">
        <pc:chgData name="Bernard, Allison M" userId="7cd67125-3436-42b8-b83a-bbe37ba15a4e" providerId="ADAL" clId="{36AE56F1-AB79-4547-8DA0-989278FE6878}" dt="2023-07-10T15:11:55.574" v="112"/>
        <pc:sldMkLst>
          <pc:docMk/>
          <pc:sldMk cId="1553152768" sldId="1118"/>
        </pc:sldMkLst>
        <pc:spChg chg="add mod">
          <ac:chgData name="Bernard, Allison M" userId="7cd67125-3436-42b8-b83a-bbe37ba15a4e" providerId="ADAL" clId="{36AE56F1-AB79-4547-8DA0-989278FE6878}" dt="2023-07-10T15:11:55.574" v="112"/>
          <ac:spMkLst>
            <pc:docMk/>
            <pc:sldMk cId="1553152768" sldId="1118"/>
            <ac:spMk id="3" creationId="{F6982832-977A-275E-5B5A-946A60BCDA73}"/>
          </ac:spMkLst>
        </pc:spChg>
      </pc:sldChg>
      <pc:sldChg chg="addSp modSp">
        <pc:chgData name="Bernard, Allison M" userId="7cd67125-3436-42b8-b83a-bbe37ba15a4e" providerId="ADAL" clId="{36AE56F1-AB79-4547-8DA0-989278FE6878}" dt="2023-07-10T15:11:56.334" v="113"/>
        <pc:sldMkLst>
          <pc:docMk/>
          <pc:sldMk cId="3283974317" sldId="1119"/>
        </pc:sldMkLst>
        <pc:spChg chg="add mod">
          <ac:chgData name="Bernard, Allison M" userId="7cd67125-3436-42b8-b83a-bbe37ba15a4e" providerId="ADAL" clId="{36AE56F1-AB79-4547-8DA0-989278FE6878}" dt="2023-07-10T15:11:56.334" v="113"/>
          <ac:spMkLst>
            <pc:docMk/>
            <pc:sldMk cId="3283974317" sldId="1119"/>
            <ac:spMk id="3" creationId="{71BDB03F-74B7-F0A2-D13D-6871B57DA28F}"/>
          </ac:spMkLst>
        </pc:spChg>
      </pc:sldChg>
      <pc:sldChg chg="addSp modSp">
        <pc:chgData name="Bernard, Allison M" userId="7cd67125-3436-42b8-b83a-bbe37ba15a4e" providerId="ADAL" clId="{36AE56F1-AB79-4547-8DA0-989278FE6878}" dt="2023-07-10T15:11:57.871" v="114"/>
        <pc:sldMkLst>
          <pc:docMk/>
          <pc:sldMk cId="911768783" sldId="1120"/>
        </pc:sldMkLst>
        <pc:spChg chg="add mod">
          <ac:chgData name="Bernard, Allison M" userId="7cd67125-3436-42b8-b83a-bbe37ba15a4e" providerId="ADAL" clId="{36AE56F1-AB79-4547-8DA0-989278FE6878}" dt="2023-07-10T15:11:57.871" v="114"/>
          <ac:spMkLst>
            <pc:docMk/>
            <pc:sldMk cId="911768783" sldId="1120"/>
            <ac:spMk id="3" creationId="{79AA6544-966B-44E7-E71B-D6072A3469A3}"/>
          </ac:spMkLst>
        </pc:spChg>
      </pc:sldChg>
      <pc:sldChg chg="addSp modSp">
        <pc:chgData name="Bernard, Allison M" userId="7cd67125-3436-42b8-b83a-bbe37ba15a4e" providerId="ADAL" clId="{36AE56F1-AB79-4547-8DA0-989278FE6878}" dt="2023-07-10T15:11:58.550" v="115"/>
        <pc:sldMkLst>
          <pc:docMk/>
          <pc:sldMk cId="1200556521" sldId="1121"/>
        </pc:sldMkLst>
        <pc:spChg chg="add mod">
          <ac:chgData name="Bernard, Allison M" userId="7cd67125-3436-42b8-b83a-bbe37ba15a4e" providerId="ADAL" clId="{36AE56F1-AB79-4547-8DA0-989278FE6878}" dt="2023-07-10T15:11:58.550" v="115"/>
          <ac:spMkLst>
            <pc:docMk/>
            <pc:sldMk cId="1200556521" sldId="1121"/>
            <ac:spMk id="3" creationId="{39C8733B-8E78-2087-2498-5CE73FABA579}"/>
          </ac:spMkLst>
        </pc:spChg>
      </pc:sldChg>
      <pc:sldChg chg="addSp modSp">
        <pc:chgData name="Bernard, Allison M" userId="7cd67125-3436-42b8-b83a-bbe37ba15a4e" providerId="ADAL" clId="{36AE56F1-AB79-4547-8DA0-989278FE6878}" dt="2023-07-10T15:12:05.374" v="121"/>
        <pc:sldMkLst>
          <pc:docMk/>
          <pc:sldMk cId="1252305708" sldId="1122"/>
        </pc:sldMkLst>
        <pc:spChg chg="add mod">
          <ac:chgData name="Bernard, Allison M" userId="7cd67125-3436-42b8-b83a-bbe37ba15a4e" providerId="ADAL" clId="{36AE56F1-AB79-4547-8DA0-989278FE6878}" dt="2023-07-10T15:12:05.374" v="121"/>
          <ac:spMkLst>
            <pc:docMk/>
            <pc:sldMk cId="1252305708" sldId="1122"/>
            <ac:spMk id="4" creationId="{27541132-7D3A-F727-22BA-453BB7C2B0D8}"/>
          </ac:spMkLst>
        </pc:spChg>
      </pc:sldChg>
      <pc:sldChg chg="addSp modSp">
        <pc:chgData name="Bernard, Allison M" userId="7cd67125-3436-42b8-b83a-bbe37ba15a4e" providerId="ADAL" clId="{36AE56F1-AB79-4547-8DA0-989278FE6878}" dt="2023-07-10T15:11:54.355" v="111"/>
        <pc:sldMkLst>
          <pc:docMk/>
          <pc:sldMk cId="3698303697" sldId="1123"/>
        </pc:sldMkLst>
        <pc:spChg chg="add mod">
          <ac:chgData name="Bernard, Allison M" userId="7cd67125-3436-42b8-b83a-bbe37ba15a4e" providerId="ADAL" clId="{36AE56F1-AB79-4547-8DA0-989278FE6878}" dt="2023-07-10T15:11:54.355" v="111"/>
          <ac:spMkLst>
            <pc:docMk/>
            <pc:sldMk cId="3698303697" sldId="1123"/>
            <ac:spMk id="3" creationId="{FB55EA2B-C919-F498-5904-1A88EA906E9E}"/>
          </ac:spMkLst>
        </pc:spChg>
      </pc:sldChg>
      <pc:sldChg chg="addSp modSp">
        <pc:chgData name="Bernard, Allison M" userId="7cd67125-3436-42b8-b83a-bbe37ba15a4e" providerId="ADAL" clId="{36AE56F1-AB79-4547-8DA0-989278FE6878}" dt="2023-07-10T15:11:43.942" v="102"/>
        <pc:sldMkLst>
          <pc:docMk/>
          <pc:sldMk cId="3816283589" sldId="1124"/>
        </pc:sldMkLst>
        <pc:spChg chg="add mod">
          <ac:chgData name="Bernard, Allison M" userId="7cd67125-3436-42b8-b83a-bbe37ba15a4e" providerId="ADAL" clId="{36AE56F1-AB79-4547-8DA0-989278FE6878}" dt="2023-07-10T15:11:43.942" v="102"/>
          <ac:spMkLst>
            <pc:docMk/>
            <pc:sldMk cId="3816283589" sldId="1124"/>
            <ac:spMk id="3" creationId="{C619EC30-47DB-0326-C856-9550FACCA252}"/>
          </ac:spMkLst>
        </pc:spChg>
      </pc:sldChg>
      <pc:sldChg chg="addSp modSp">
        <pc:chgData name="Bernard, Allison M" userId="7cd67125-3436-42b8-b83a-bbe37ba15a4e" providerId="ADAL" clId="{36AE56F1-AB79-4547-8DA0-989278FE6878}" dt="2023-07-10T15:12:07.398" v="123"/>
        <pc:sldMkLst>
          <pc:docMk/>
          <pc:sldMk cId="1665663039" sldId="1125"/>
        </pc:sldMkLst>
        <pc:spChg chg="add mod">
          <ac:chgData name="Bernard, Allison M" userId="7cd67125-3436-42b8-b83a-bbe37ba15a4e" providerId="ADAL" clId="{36AE56F1-AB79-4547-8DA0-989278FE6878}" dt="2023-07-10T15:12:07.398" v="123"/>
          <ac:spMkLst>
            <pc:docMk/>
            <pc:sldMk cId="1665663039" sldId="1125"/>
            <ac:spMk id="3" creationId="{5D1AAD3A-ED2A-30C8-ED9C-F54812AF96E9}"/>
          </ac:spMkLst>
        </pc:spChg>
      </pc:sldChg>
      <pc:sldChg chg="addSp modSp">
        <pc:chgData name="Bernard, Allison M" userId="7cd67125-3436-42b8-b83a-bbe37ba15a4e" providerId="ADAL" clId="{36AE56F1-AB79-4547-8DA0-989278FE6878}" dt="2023-07-10T15:12:06.695" v="122"/>
        <pc:sldMkLst>
          <pc:docMk/>
          <pc:sldMk cId="239368528" sldId="1126"/>
        </pc:sldMkLst>
        <pc:spChg chg="add mod">
          <ac:chgData name="Bernard, Allison M" userId="7cd67125-3436-42b8-b83a-bbe37ba15a4e" providerId="ADAL" clId="{36AE56F1-AB79-4547-8DA0-989278FE6878}" dt="2023-07-10T15:12:06.695" v="122"/>
          <ac:spMkLst>
            <pc:docMk/>
            <pc:sldMk cId="239368528" sldId="1126"/>
            <ac:spMk id="3" creationId="{0ACE84BC-A749-A316-F179-6C39A2E6571A}"/>
          </ac:spMkLst>
        </pc:spChg>
      </pc:sldChg>
      <pc:sldChg chg="modSp mod">
        <pc:chgData name="Bernard, Allison M" userId="7cd67125-3436-42b8-b83a-bbe37ba15a4e" providerId="ADAL" clId="{36AE56F1-AB79-4547-8DA0-989278FE6878}" dt="2023-07-10T15:23:18.777" v="202" actId="2085"/>
        <pc:sldMkLst>
          <pc:docMk/>
          <pc:sldMk cId="1993518390" sldId="1317"/>
        </pc:sldMkLst>
        <pc:picChg chg="mod">
          <ac:chgData name="Bernard, Allison M" userId="7cd67125-3436-42b8-b83a-bbe37ba15a4e" providerId="ADAL" clId="{36AE56F1-AB79-4547-8DA0-989278FE6878}" dt="2023-07-10T15:23:18.777" v="202" actId="2085"/>
          <ac:picMkLst>
            <pc:docMk/>
            <pc:sldMk cId="1993518390" sldId="1317"/>
            <ac:picMk id="12" creationId="{3844E6DB-3577-B8C9-CB44-5E3EF508485D}"/>
          </ac:picMkLst>
        </pc:picChg>
      </pc:sldChg>
      <pc:sldChg chg="modSp">
        <pc:chgData name="Bernard, Allison M" userId="7cd67125-3436-42b8-b83a-bbe37ba15a4e" providerId="ADAL" clId="{36AE56F1-AB79-4547-8DA0-989278FE6878}" dt="2023-07-10T15:22:16.314" v="197"/>
        <pc:sldMkLst>
          <pc:docMk/>
          <pc:sldMk cId="1908455751" sldId="1533"/>
        </pc:sldMkLst>
        <pc:graphicFrameChg chg="mod">
          <ac:chgData name="Bernard, Allison M" userId="7cd67125-3436-42b8-b83a-bbe37ba15a4e" providerId="ADAL" clId="{36AE56F1-AB79-4547-8DA0-989278FE6878}" dt="2023-07-10T15:22:16.314" v="197"/>
          <ac:graphicFrameMkLst>
            <pc:docMk/>
            <pc:sldMk cId="1908455751" sldId="1533"/>
            <ac:graphicFrameMk id="7" creationId="{3F1D309C-0061-64E5-3BAB-504335350DAB}"/>
          </ac:graphicFrameMkLst>
        </pc:graphicFrameChg>
      </pc:sldChg>
      <pc:sldChg chg="addSp modSp mod">
        <pc:chgData name="Bernard, Allison M" userId="7cd67125-3436-42b8-b83a-bbe37ba15a4e" providerId="ADAL" clId="{36AE56F1-AB79-4547-8DA0-989278FE6878}" dt="2023-07-10T15:11:05.142" v="73" actId="13822"/>
        <pc:sldMkLst>
          <pc:docMk/>
          <pc:sldMk cId="2107840058" sldId="1552"/>
        </pc:sldMkLst>
        <pc:spChg chg="add mod">
          <ac:chgData name="Bernard, Allison M" userId="7cd67125-3436-42b8-b83a-bbe37ba15a4e" providerId="ADAL" clId="{36AE56F1-AB79-4547-8DA0-989278FE6878}" dt="2023-07-10T15:11:05.142" v="73" actId="13822"/>
          <ac:spMkLst>
            <pc:docMk/>
            <pc:sldMk cId="2107840058" sldId="1552"/>
            <ac:spMk id="4" creationId="{7426404E-590E-5D3B-22B8-0EA5F5ADEC7C}"/>
          </ac:spMkLst>
        </pc:spChg>
      </pc:sldChg>
      <pc:sldChg chg="addSp modSp">
        <pc:chgData name="Bernard, Allison M" userId="7cd67125-3436-42b8-b83a-bbe37ba15a4e" providerId="ADAL" clId="{36AE56F1-AB79-4547-8DA0-989278FE6878}" dt="2023-07-10T15:11:15.222" v="93"/>
        <pc:sldMkLst>
          <pc:docMk/>
          <pc:sldMk cId="490606661" sldId="1612"/>
        </pc:sldMkLst>
        <pc:spChg chg="add mod">
          <ac:chgData name="Bernard, Allison M" userId="7cd67125-3436-42b8-b83a-bbe37ba15a4e" providerId="ADAL" clId="{36AE56F1-AB79-4547-8DA0-989278FE6878}" dt="2023-07-10T15:11:15.222" v="93"/>
          <ac:spMkLst>
            <pc:docMk/>
            <pc:sldMk cId="490606661" sldId="1612"/>
            <ac:spMk id="4" creationId="{23A676DD-59DD-580C-237D-2A140D3199B2}"/>
          </ac:spMkLst>
        </pc:spChg>
      </pc:sldChg>
      <pc:sldChg chg="addSp modSp">
        <pc:chgData name="Bernard, Allison M" userId="7cd67125-3436-42b8-b83a-bbe37ba15a4e" providerId="ADAL" clId="{36AE56F1-AB79-4547-8DA0-989278FE6878}" dt="2023-07-10T15:12:32.485" v="158"/>
        <pc:sldMkLst>
          <pc:docMk/>
          <pc:sldMk cId="1621912120" sldId="1613"/>
        </pc:sldMkLst>
        <pc:spChg chg="add mod">
          <ac:chgData name="Bernard, Allison M" userId="7cd67125-3436-42b8-b83a-bbe37ba15a4e" providerId="ADAL" clId="{36AE56F1-AB79-4547-8DA0-989278FE6878}" dt="2023-07-10T15:12:32.485" v="158"/>
          <ac:spMkLst>
            <pc:docMk/>
            <pc:sldMk cId="1621912120" sldId="1613"/>
            <ac:spMk id="2" creationId="{0C3043C5-B8D3-B050-A90E-51DA20C4FB7B}"/>
          </ac:spMkLst>
        </pc:spChg>
      </pc:sldChg>
      <pc:sldChg chg="modSp mod">
        <pc:chgData name="Bernard, Allison M" userId="7cd67125-3436-42b8-b83a-bbe37ba15a4e" providerId="ADAL" clId="{36AE56F1-AB79-4547-8DA0-989278FE6878}" dt="2023-07-10T15:23:36.865" v="261" actId="20577"/>
        <pc:sldMkLst>
          <pc:docMk/>
          <pc:sldMk cId="852592445" sldId="1617"/>
        </pc:sldMkLst>
        <pc:spChg chg="mod">
          <ac:chgData name="Bernard, Allison M" userId="7cd67125-3436-42b8-b83a-bbe37ba15a4e" providerId="ADAL" clId="{36AE56F1-AB79-4547-8DA0-989278FE6878}" dt="2023-07-10T15:23:36.865" v="261" actId="20577"/>
          <ac:spMkLst>
            <pc:docMk/>
            <pc:sldMk cId="852592445" sldId="1617"/>
            <ac:spMk id="4" creationId="{50DA3047-3999-0A22-6B34-858DDE8C02DD}"/>
          </ac:spMkLst>
        </pc:spChg>
      </pc:sldChg>
      <pc:sldChg chg="modSp mod">
        <pc:chgData name="Bernard, Allison M" userId="7cd67125-3436-42b8-b83a-bbe37ba15a4e" providerId="ADAL" clId="{36AE56F1-AB79-4547-8DA0-989278FE6878}" dt="2023-07-10T15:20:47.094" v="160" actId="14826"/>
        <pc:sldMkLst>
          <pc:docMk/>
          <pc:sldMk cId="129914492" sldId="1635"/>
        </pc:sldMkLst>
        <pc:picChg chg="mod">
          <ac:chgData name="Bernard, Allison M" userId="7cd67125-3436-42b8-b83a-bbe37ba15a4e" providerId="ADAL" clId="{36AE56F1-AB79-4547-8DA0-989278FE6878}" dt="2023-07-10T15:20:47.094" v="160" actId="14826"/>
          <ac:picMkLst>
            <pc:docMk/>
            <pc:sldMk cId="129914492" sldId="1635"/>
            <ac:picMk id="12" creationId="{3844E6DB-3577-B8C9-CB44-5E3EF508485D}"/>
          </ac:picMkLst>
        </pc:picChg>
      </pc:sldChg>
      <pc:sldChg chg="modSp mod">
        <pc:chgData name="Bernard, Allison M" userId="7cd67125-3436-42b8-b83a-bbe37ba15a4e" providerId="ADAL" clId="{36AE56F1-AB79-4547-8DA0-989278FE6878}" dt="2023-07-10T15:21:41.807" v="196" actId="14826"/>
        <pc:sldMkLst>
          <pc:docMk/>
          <pc:sldMk cId="4045403122" sldId="1679"/>
        </pc:sldMkLst>
        <pc:picChg chg="mod">
          <ac:chgData name="Bernard, Allison M" userId="7cd67125-3436-42b8-b83a-bbe37ba15a4e" providerId="ADAL" clId="{36AE56F1-AB79-4547-8DA0-989278FE6878}" dt="2023-07-10T15:21:41.807" v="196" actId="14826"/>
          <ac:picMkLst>
            <pc:docMk/>
            <pc:sldMk cId="4045403122" sldId="1679"/>
            <ac:picMk id="12" creationId="{3844E6DB-3577-B8C9-CB44-5E3EF508485D}"/>
          </ac:picMkLst>
        </pc:picChg>
      </pc:sldChg>
      <pc:sldChg chg="modSp mod">
        <pc:chgData name="Bernard, Allison M" userId="7cd67125-3436-42b8-b83a-bbe37ba15a4e" providerId="ADAL" clId="{36AE56F1-AB79-4547-8DA0-989278FE6878}" dt="2023-07-10T15:11:12.811" v="92" actId="20577"/>
        <pc:sldMkLst>
          <pc:docMk/>
          <pc:sldMk cId="3465673012" sldId="1683"/>
        </pc:sldMkLst>
        <pc:spChg chg="mod">
          <ac:chgData name="Bernard, Allison M" userId="7cd67125-3436-42b8-b83a-bbe37ba15a4e" providerId="ADAL" clId="{36AE56F1-AB79-4547-8DA0-989278FE6878}" dt="2023-07-10T15:11:12.811" v="92" actId="20577"/>
          <ac:spMkLst>
            <pc:docMk/>
            <pc:sldMk cId="3465673012" sldId="1683"/>
            <ac:spMk id="2" creationId="{0BC12EF0-5CD4-F36B-368C-59758F6D1C66}"/>
          </ac:spMkLst>
        </pc:spChg>
      </pc:sldChg>
      <pc:sldChg chg="modSp mod">
        <pc:chgData name="Bernard, Allison M" userId="7cd67125-3436-42b8-b83a-bbe37ba15a4e" providerId="ADAL" clId="{36AE56F1-AB79-4547-8DA0-989278FE6878}" dt="2023-07-10T15:22:44.485" v="200" actId="14826"/>
        <pc:sldMkLst>
          <pc:docMk/>
          <pc:sldMk cId="1445237140" sldId="1685"/>
        </pc:sldMkLst>
        <pc:picChg chg="mod">
          <ac:chgData name="Bernard, Allison M" userId="7cd67125-3436-42b8-b83a-bbe37ba15a4e" providerId="ADAL" clId="{36AE56F1-AB79-4547-8DA0-989278FE6878}" dt="2023-07-10T15:22:44.485" v="200" actId="14826"/>
          <ac:picMkLst>
            <pc:docMk/>
            <pc:sldMk cId="1445237140" sldId="1685"/>
            <ac:picMk id="5" creationId="{DE0C2ABA-D65E-2750-33B7-8139F6F21EDD}"/>
          </ac:picMkLst>
        </pc:picChg>
        <pc:picChg chg="mod">
          <ac:chgData name="Bernard, Allison M" userId="7cd67125-3436-42b8-b83a-bbe37ba15a4e" providerId="ADAL" clId="{36AE56F1-AB79-4547-8DA0-989278FE6878}" dt="2023-07-10T15:22:35.547" v="199" actId="2085"/>
          <ac:picMkLst>
            <pc:docMk/>
            <pc:sldMk cId="1445237140" sldId="1685"/>
            <ac:picMk id="7" creationId="{DFEF90F0-16EC-F3D8-E307-A22F70D423C4}"/>
          </ac:picMkLst>
        </pc:picChg>
      </pc:sldChg>
      <pc:sldChg chg="addSp modSp mod">
        <pc:chgData name="Bernard, Allison M" userId="7cd67125-3436-42b8-b83a-bbe37ba15a4e" providerId="ADAL" clId="{36AE56F1-AB79-4547-8DA0-989278FE6878}" dt="2023-07-10T15:10:41.408" v="71" actId="13822"/>
        <pc:sldMkLst>
          <pc:docMk/>
          <pc:sldMk cId="2630518223" sldId="1687"/>
        </pc:sldMkLst>
        <pc:spChg chg="add mod">
          <ac:chgData name="Bernard, Allison M" userId="7cd67125-3436-42b8-b83a-bbe37ba15a4e" providerId="ADAL" clId="{36AE56F1-AB79-4547-8DA0-989278FE6878}" dt="2023-07-10T15:10:41.408" v="71" actId="13822"/>
          <ac:spMkLst>
            <pc:docMk/>
            <pc:sldMk cId="2630518223" sldId="1687"/>
            <ac:spMk id="6" creationId="{D3F5403F-F636-BD0F-D4B9-A8DE241C2EBF}"/>
          </ac:spMkLst>
        </pc:spChg>
      </pc:sldChg>
    </pc:docChg>
  </pc:docChgLst>
  <pc:docChgLst>
    <pc:chgData name="Sarasin, Elise" userId="051ede2b-3008-44c0-bb19-c9bb04b8c5c9" providerId="ADAL" clId="{38190516-8796-428A-A9B7-A8B49E1A1B8F}"/>
    <pc:docChg chg="undo redo custSel addSld delSld modSld sldOrd modSection">
      <pc:chgData name="Sarasin, Elise" userId="051ede2b-3008-44c0-bb19-c9bb04b8c5c9" providerId="ADAL" clId="{38190516-8796-428A-A9B7-A8B49E1A1B8F}" dt="2023-08-22T16:49:03.836" v="2201" actId="2696"/>
      <pc:docMkLst>
        <pc:docMk/>
      </pc:docMkLst>
      <pc:sldChg chg="addSp delSp modSp mod">
        <pc:chgData name="Sarasin, Elise" userId="051ede2b-3008-44c0-bb19-c9bb04b8c5c9" providerId="ADAL" clId="{38190516-8796-428A-A9B7-A8B49E1A1B8F}" dt="2023-07-28T18:41:59.457" v="1366" actId="21"/>
        <pc:sldMkLst>
          <pc:docMk/>
          <pc:sldMk cId="3699699486" sldId="343"/>
        </pc:sldMkLst>
        <pc:spChg chg="add del mod">
          <ac:chgData name="Sarasin, Elise" userId="051ede2b-3008-44c0-bb19-c9bb04b8c5c9" providerId="ADAL" clId="{38190516-8796-428A-A9B7-A8B49E1A1B8F}" dt="2023-07-28T18:41:59.457" v="1366" actId="21"/>
          <ac:spMkLst>
            <pc:docMk/>
            <pc:sldMk cId="3699699486" sldId="343"/>
            <ac:spMk id="4" creationId="{820733D7-0457-50C3-17FC-A07E640D84AA}"/>
          </ac:spMkLst>
        </pc:spChg>
      </pc:sldChg>
      <pc:sldChg chg="delSp modSp mod modShow">
        <pc:chgData name="Sarasin, Elise" userId="051ede2b-3008-44c0-bb19-c9bb04b8c5c9" providerId="ADAL" clId="{38190516-8796-428A-A9B7-A8B49E1A1B8F}" dt="2023-07-27T19:46:20.906" v="950" actId="729"/>
        <pc:sldMkLst>
          <pc:docMk/>
          <pc:sldMk cId="3377874548" sldId="707"/>
        </pc:sldMkLst>
        <pc:spChg chg="del mod">
          <ac:chgData name="Sarasin, Elise" userId="051ede2b-3008-44c0-bb19-c9bb04b8c5c9" providerId="ADAL" clId="{38190516-8796-428A-A9B7-A8B49E1A1B8F}" dt="2023-07-27T19:46:02.830" v="947" actId="478"/>
          <ac:spMkLst>
            <pc:docMk/>
            <pc:sldMk cId="3377874548" sldId="707"/>
            <ac:spMk id="2" creationId="{3C303B2F-2600-CB4E-ECD7-5E62E98C216B}"/>
          </ac:spMkLst>
        </pc:spChg>
      </pc:sldChg>
      <pc:sldChg chg="addSp delSp modSp mod modShow">
        <pc:chgData name="Sarasin, Elise" userId="051ede2b-3008-44c0-bb19-c9bb04b8c5c9" providerId="ADAL" clId="{38190516-8796-428A-A9B7-A8B49E1A1B8F}" dt="2023-07-27T19:46:20.906" v="950" actId="729"/>
        <pc:sldMkLst>
          <pc:docMk/>
          <pc:sldMk cId="2932735337" sldId="723"/>
        </pc:sldMkLst>
        <pc:spChg chg="add del mod">
          <ac:chgData name="Sarasin, Elise" userId="051ede2b-3008-44c0-bb19-c9bb04b8c5c9" providerId="ADAL" clId="{38190516-8796-428A-A9B7-A8B49E1A1B8F}" dt="2023-07-27T19:46:06.388" v="948" actId="478"/>
          <ac:spMkLst>
            <pc:docMk/>
            <pc:sldMk cId="2932735337" sldId="723"/>
            <ac:spMk id="2" creationId="{4F0B13CC-9B14-B7EF-9BEA-E3053091B25F}"/>
          </ac:spMkLst>
        </pc:spChg>
      </pc:sldChg>
      <pc:sldChg chg="delSp mod modShow">
        <pc:chgData name="Sarasin, Elise" userId="051ede2b-3008-44c0-bb19-c9bb04b8c5c9" providerId="ADAL" clId="{38190516-8796-428A-A9B7-A8B49E1A1B8F}" dt="2023-07-27T19:44:50.814" v="918" actId="729"/>
        <pc:sldMkLst>
          <pc:docMk/>
          <pc:sldMk cId="1231570926" sldId="932"/>
        </pc:sldMkLst>
        <pc:spChg chg="del">
          <ac:chgData name="Sarasin, Elise" userId="051ede2b-3008-44c0-bb19-c9bb04b8c5c9" providerId="ADAL" clId="{38190516-8796-428A-A9B7-A8B49E1A1B8F}" dt="2023-07-27T19:44:42.985" v="915" actId="478"/>
          <ac:spMkLst>
            <pc:docMk/>
            <pc:sldMk cId="1231570926" sldId="932"/>
            <ac:spMk id="3" creationId="{BF46E050-A30A-FC21-C417-B7E3348DD19C}"/>
          </ac:spMkLst>
        </pc:spChg>
      </pc:sldChg>
      <pc:sldChg chg="delSp mod modShow">
        <pc:chgData name="Sarasin, Elise" userId="051ede2b-3008-44c0-bb19-c9bb04b8c5c9" providerId="ADAL" clId="{38190516-8796-428A-A9B7-A8B49E1A1B8F}" dt="2023-07-27T19:44:48.516" v="917" actId="729"/>
        <pc:sldMkLst>
          <pc:docMk/>
          <pc:sldMk cId="1422375922" sldId="933"/>
        </pc:sldMkLst>
        <pc:spChg chg="del">
          <ac:chgData name="Sarasin, Elise" userId="051ede2b-3008-44c0-bb19-c9bb04b8c5c9" providerId="ADAL" clId="{38190516-8796-428A-A9B7-A8B49E1A1B8F}" dt="2023-07-27T19:44:40.868" v="914" actId="478"/>
          <ac:spMkLst>
            <pc:docMk/>
            <pc:sldMk cId="1422375922" sldId="933"/>
            <ac:spMk id="3" creationId="{E1BB19E7-CFEF-D844-404E-1F1080BACBEA}"/>
          </ac:spMkLst>
        </pc:spChg>
      </pc:sldChg>
      <pc:sldChg chg="delSp mod modShow">
        <pc:chgData name="Sarasin, Elise" userId="051ede2b-3008-44c0-bb19-c9bb04b8c5c9" providerId="ADAL" clId="{38190516-8796-428A-A9B7-A8B49E1A1B8F}" dt="2023-07-27T19:44:52.785" v="919" actId="729"/>
        <pc:sldMkLst>
          <pc:docMk/>
          <pc:sldMk cId="4289133890" sldId="934"/>
        </pc:sldMkLst>
        <pc:spChg chg="del">
          <ac:chgData name="Sarasin, Elise" userId="051ede2b-3008-44c0-bb19-c9bb04b8c5c9" providerId="ADAL" clId="{38190516-8796-428A-A9B7-A8B49E1A1B8F}" dt="2023-07-27T19:44:44.841" v="916" actId="478"/>
          <ac:spMkLst>
            <pc:docMk/>
            <pc:sldMk cId="4289133890" sldId="934"/>
            <ac:spMk id="3" creationId="{F53EC9D3-B82B-730E-AB58-B41183E42494}"/>
          </ac:spMkLst>
        </pc:spChg>
      </pc:sldChg>
      <pc:sldChg chg="delSp mod modShow">
        <pc:chgData name="Sarasin, Elise" userId="051ede2b-3008-44c0-bb19-c9bb04b8c5c9" providerId="ADAL" clId="{38190516-8796-428A-A9B7-A8B49E1A1B8F}" dt="2023-07-27T19:44:17.212" v="905" actId="729"/>
        <pc:sldMkLst>
          <pc:docMk/>
          <pc:sldMk cId="3543985880" sldId="1099"/>
        </pc:sldMkLst>
        <pc:spChg chg="del">
          <ac:chgData name="Sarasin, Elise" userId="051ede2b-3008-44c0-bb19-c9bb04b8c5c9" providerId="ADAL" clId="{38190516-8796-428A-A9B7-A8B49E1A1B8F}" dt="2023-07-27T19:44:14.956" v="904" actId="478"/>
          <ac:spMkLst>
            <pc:docMk/>
            <pc:sldMk cId="3543985880" sldId="1099"/>
            <ac:spMk id="6" creationId="{B1F3EF0C-ED61-2677-06B6-574D96C81367}"/>
          </ac:spMkLst>
        </pc:spChg>
      </pc:sldChg>
      <pc:sldChg chg="delSp mod modShow">
        <pc:chgData name="Sarasin, Elise" userId="051ede2b-3008-44c0-bb19-c9bb04b8c5c9" providerId="ADAL" clId="{38190516-8796-428A-A9B7-A8B49E1A1B8F}" dt="2023-07-27T19:44:26.622" v="909" actId="729"/>
        <pc:sldMkLst>
          <pc:docMk/>
          <pc:sldMk cId="1391452158" sldId="1100"/>
        </pc:sldMkLst>
        <pc:spChg chg="del">
          <ac:chgData name="Sarasin, Elise" userId="051ede2b-3008-44c0-bb19-c9bb04b8c5c9" providerId="ADAL" clId="{38190516-8796-428A-A9B7-A8B49E1A1B8F}" dt="2023-07-27T19:44:23.447" v="908" actId="478"/>
          <ac:spMkLst>
            <pc:docMk/>
            <pc:sldMk cId="1391452158" sldId="1100"/>
            <ac:spMk id="5" creationId="{106FAC61-0221-F2E7-262A-4BA992485949}"/>
          </ac:spMkLst>
        </pc:spChg>
      </pc:sldChg>
      <pc:sldChg chg="delSp mod modShow">
        <pc:chgData name="Sarasin, Elise" userId="051ede2b-3008-44c0-bb19-c9bb04b8c5c9" providerId="ADAL" clId="{38190516-8796-428A-A9B7-A8B49E1A1B8F}" dt="2023-07-27T19:44:37.097" v="913" actId="729"/>
        <pc:sldMkLst>
          <pc:docMk/>
          <pc:sldMk cId="4033057664" sldId="1101"/>
        </pc:sldMkLst>
        <pc:spChg chg="del">
          <ac:chgData name="Sarasin, Elise" userId="051ede2b-3008-44c0-bb19-c9bb04b8c5c9" providerId="ADAL" clId="{38190516-8796-428A-A9B7-A8B49E1A1B8F}" dt="2023-07-27T19:44:32.678" v="912" actId="478"/>
          <ac:spMkLst>
            <pc:docMk/>
            <pc:sldMk cId="4033057664" sldId="1101"/>
            <ac:spMk id="3" creationId="{BF85AA32-4334-ACB5-B839-D498999E672E}"/>
          </ac:spMkLst>
        </pc:spChg>
      </pc:sldChg>
      <pc:sldChg chg="delSp mod modShow">
        <pc:chgData name="Sarasin, Elise" userId="051ede2b-3008-44c0-bb19-c9bb04b8c5c9" providerId="ADAL" clId="{38190516-8796-428A-A9B7-A8B49E1A1B8F}" dt="2023-07-27T19:44:55.883" v="921" actId="729"/>
        <pc:sldMkLst>
          <pc:docMk/>
          <pc:sldMk cId="3628928270" sldId="1102"/>
        </pc:sldMkLst>
        <pc:spChg chg="del">
          <ac:chgData name="Sarasin, Elise" userId="051ede2b-3008-44c0-bb19-c9bb04b8c5c9" providerId="ADAL" clId="{38190516-8796-428A-A9B7-A8B49E1A1B8F}" dt="2023-07-27T19:44:54.389" v="920" actId="478"/>
          <ac:spMkLst>
            <pc:docMk/>
            <pc:sldMk cId="3628928270" sldId="1102"/>
            <ac:spMk id="5" creationId="{DF460049-549F-C6DC-6697-F659EA39239B}"/>
          </ac:spMkLst>
        </pc:spChg>
      </pc:sldChg>
      <pc:sldChg chg="delSp mod">
        <pc:chgData name="Sarasin, Elise" userId="051ede2b-3008-44c0-bb19-c9bb04b8c5c9" providerId="ADAL" clId="{38190516-8796-428A-A9B7-A8B49E1A1B8F}" dt="2023-07-27T19:44:59.025" v="922" actId="478"/>
        <pc:sldMkLst>
          <pc:docMk/>
          <pc:sldMk cId="4136049274" sldId="1103"/>
        </pc:sldMkLst>
        <pc:spChg chg="del">
          <ac:chgData name="Sarasin, Elise" userId="051ede2b-3008-44c0-bb19-c9bb04b8c5c9" providerId="ADAL" clId="{38190516-8796-428A-A9B7-A8B49E1A1B8F}" dt="2023-07-27T19:44:59.025" v="922" actId="478"/>
          <ac:spMkLst>
            <pc:docMk/>
            <pc:sldMk cId="4136049274" sldId="1103"/>
            <ac:spMk id="5" creationId="{541ADB57-4CF1-F1C1-9E30-A5E1FC233419}"/>
          </ac:spMkLst>
        </pc:spChg>
      </pc:sldChg>
      <pc:sldChg chg="delSp mod modShow">
        <pc:chgData name="Sarasin, Elise" userId="051ede2b-3008-44c0-bb19-c9bb04b8c5c9" providerId="ADAL" clId="{38190516-8796-428A-A9B7-A8B49E1A1B8F}" dt="2023-07-27T19:45:27.530" v="933" actId="729"/>
        <pc:sldMkLst>
          <pc:docMk/>
          <pc:sldMk cId="789148684" sldId="1107"/>
        </pc:sldMkLst>
        <pc:spChg chg="del">
          <ac:chgData name="Sarasin, Elise" userId="051ede2b-3008-44c0-bb19-c9bb04b8c5c9" providerId="ADAL" clId="{38190516-8796-428A-A9B7-A8B49E1A1B8F}" dt="2023-07-27T19:45:24.815" v="932" actId="478"/>
          <ac:spMkLst>
            <pc:docMk/>
            <pc:sldMk cId="789148684" sldId="1107"/>
            <ac:spMk id="3" creationId="{852A0322-ACCE-6326-5AC9-FFA8B937A62E}"/>
          </ac:spMkLst>
        </pc:spChg>
      </pc:sldChg>
      <pc:sldChg chg="delSp mod modShow">
        <pc:chgData name="Sarasin, Elise" userId="051ede2b-3008-44c0-bb19-c9bb04b8c5c9" providerId="ADAL" clId="{38190516-8796-428A-A9B7-A8B49E1A1B8F}" dt="2023-07-27T19:45:31.330" v="935" actId="729"/>
        <pc:sldMkLst>
          <pc:docMk/>
          <pc:sldMk cId="2603581480" sldId="1108"/>
        </pc:sldMkLst>
        <pc:spChg chg="del">
          <ac:chgData name="Sarasin, Elise" userId="051ede2b-3008-44c0-bb19-c9bb04b8c5c9" providerId="ADAL" clId="{38190516-8796-428A-A9B7-A8B49E1A1B8F}" dt="2023-07-27T19:45:29.526" v="934" actId="478"/>
          <ac:spMkLst>
            <pc:docMk/>
            <pc:sldMk cId="2603581480" sldId="1108"/>
            <ac:spMk id="5" creationId="{FDC57084-3ADC-147D-0659-53C157F69CC1}"/>
          </ac:spMkLst>
        </pc:spChg>
      </pc:sldChg>
      <pc:sldChg chg="delSp mod modShow">
        <pc:chgData name="Sarasin, Elise" userId="051ede2b-3008-44c0-bb19-c9bb04b8c5c9" providerId="ADAL" clId="{38190516-8796-428A-A9B7-A8B49E1A1B8F}" dt="2023-07-27T19:45:35.964" v="937" actId="729"/>
        <pc:sldMkLst>
          <pc:docMk/>
          <pc:sldMk cId="2908192870" sldId="1109"/>
        </pc:sldMkLst>
        <pc:spChg chg="del">
          <ac:chgData name="Sarasin, Elise" userId="051ede2b-3008-44c0-bb19-c9bb04b8c5c9" providerId="ADAL" clId="{38190516-8796-428A-A9B7-A8B49E1A1B8F}" dt="2023-07-27T19:45:33.591" v="936" actId="478"/>
          <ac:spMkLst>
            <pc:docMk/>
            <pc:sldMk cId="2908192870" sldId="1109"/>
            <ac:spMk id="7" creationId="{8C3D371F-56D1-A823-CF92-A268437E5339}"/>
          </ac:spMkLst>
        </pc:spChg>
      </pc:sldChg>
      <pc:sldChg chg="delSp mod modShow">
        <pc:chgData name="Sarasin, Elise" userId="051ede2b-3008-44c0-bb19-c9bb04b8c5c9" providerId="ADAL" clId="{38190516-8796-428A-A9B7-A8B49E1A1B8F}" dt="2023-07-27T19:45:40.570" v="939" actId="729"/>
        <pc:sldMkLst>
          <pc:docMk/>
          <pc:sldMk cId="3464025758" sldId="1110"/>
        </pc:sldMkLst>
        <pc:spChg chg="del">
          <ac:chgData name="Sarasin, Elise" userId="051ede2b-3008-44c0-bb19-c9bb04b8c5c9" providerId="ADAL" clId="{38190516-8796-428A-A9B7-A8B49E1A1B8F}" dt="2023-07-27T19:45:37.906" v="938" actId="478"/>
          <ac:spMkLst>
            <pc:docMk/>
            <pc:sldMk cId="3464025758" sldId="1110"/>
            <ac:spMk id="3" creationId="{1D11B4A3-5EB1-0007-2996-5E25D64645B5}"/>
          </ac:spMkLst>
        </pc:spChg>
      </pc:sldChg>
      <pc:sldChg chg="delSp mod modShow">
        <pc:chgData name="Sarasin, Elise" userId="051ede2b-3008-44c0-bb19-c9bb04b8c5c9" providerId="ADAL" clId="{38190516-8796-428A-A9B7-A8B49E1A1B8F}" dt="2023-07-27T19:45:50.996" v="942" actId="729"/>
        <pc:sldMkLst>
          <pc:docMk/>
          <pc:sldMk cId="3943254559" sldId="1111"/>
        </pc:sldMkLst>
        <pc:spChg chg="del">
          <ac:chgData name="Sarasin, Elise" userId="051ede2b-3008-44c0-bb19-c9bb04b8c5c9" providerId="ADAL" clId="{38190516-8796-428A-A9B7-A8B49E1A1B8F}" dt="2023-07-27T19:45:42.807" v="940" actId="478"/>
          <ac:spMkLst>
            <pc:docMk/>
            <pc:sldMk cId="3943254559" sldId="1111"/>
            <ac:spMk id="3" creationId="{54845924-BB85-D652-1684-987E43138055}"/>
          </ac:spMkLst>
        </pc:spChg>
      </pc:sldChg>
      <pc:sldChg chg="delSp mod modShow">
        <pc:chgData name="Sarasin, Elise" userId="051ede2b-3008-44c0-bb19-c9bb04b8c5c9" providerId="ADAL" clId="{38190516-8796-428A-A9B7-A8B49E1A1B8F}" dt="2023-07-27T19:46:20.906" v="950" actId="729"/>
        <pc:sldMkLst>
          <pc:docMk/>
          <pc:sldMk cId="1414427887" sldId="1112"/>
        </pc:sldMkLst>
        <pc:spChg chg="del">
          <ac:chgData name="Sarasin, Elise" userId="051ede2b-3008-44c0-bb19-c9bb04b8c5c9" providerId="ADAL" clId="{38190516-8796-428A-A9B7-A8B49E1A1B8F}" dt="2023-07-27T19:45:58.888" v="945" actId="478"/>
          <ac:spMkLst>
            <pc:docMk/>
            <pc:sldMk cId="1414427887" sldId="1112"/>
            <ac:spMk id="3" creationId="{DF1E55F2-3DFF-D502-42DB-5D6DED12F75A}"/>
          </ac:spMkLst>
        </pc:spChg>
      </pc:sldChg>
      <pc:sldChg chg="delSp mod modShow">
        <pc:chgData name="Sarasin, Elise" userId="051ede2b-3008-44c0-bb19-c9bb04b8c5c9" providerId="ADAL" clId="{38190516-8796-428A-A9B7-A8B49E1A1B8F}" dt="2023-07-27T19:46:20.906" v="950" actId="729"/>
        <pc:sldMkLst>
          <pc:docMk/>
          <pc:sldMk cId="160716373" sldId="1113"/>
        </pc:sldMkLst>
        <pc:spChg chg="del">
          <ac:chgData name="Sarasin, Elise" userId="051ede2b-3008-44c0-bb19-c9bb04b8c5c9" providerId="ADAL" clId="{38190516-8796-428A-A9B7-A8B49E1A1B8F}" dt="2023-07-27T19:46:00.672" v="946" actId="478"/>
          <ac:spMkLst>
            <pc:docMk/>
            <pc:sldMk cId="160716373" sldId="1113"/>
            <ac:spMk id="3" creationId="{D9997F96-286A-AF40-EFE2-CFD349489285}"/>
          </ac:spMkLst>
        </pc:spChg>
      </pc:sldChg>
      <pc:sldChg chg="delSp mod modShow">
        <pc:chgData name="Sarasin, Elise" userId="051ede2b-3008-44c0-bb19-c9bb04b8c5c9" providerId="ADAL" clId="{38190516-8796-428A-A9B7-A8B49E1A1B8F}" dt="2023-07-27T19:44:12.366" v="903" actId="478"/>
        <pc:sldMkLst>
          <pc:docMk/>
          <pc:sldMk cId="3943707474" sldId="1116"/>
        </pc:sldMkLst>
        <pc:spChg chg="del">
          <ac:chgData name="Sarasin, Elise" userId="051ede2b-3008-44c0-bb19-c9bb04b8c5c9" providerId="ADAL" clId="{38190516-8796-428A-A9B7-A8B49E1A1B8F}" dt="2023-07-27T19:44:12.366" v="903" actId="478"/>
          <ac:spMkLst>
            <pc:docMk/>
            <pc:sldMk cId="3943707474" sldId="1116"/>
            <ac:spMk id="6" creationId="{264B7D4B-89E4-8C3E-9301-7707AB9A62E9}"/>
          </ac:spMkLst>
        </pc:spChg>
      </pc:sldChg>
      <pc:sldChg chg="delSp mod modShow">
        <pc:chgData name="Sarasin, Elise" userId="051ede2b-3008-44c0-bb19-c9bb04b8c5c9" providerId="ADAL" clId="{38190516-8796-428A-A9B7-A8B49E1A1B8F}" dt="2023-07-27T19:44:30.189" v="911" actId="729"/>
        <pc:sldMkLst>
          <pc:docMk/>
          <pc:sldMk cId="3522294122" sldId="1117"/>
        </pc:sldMkLst>
        <pc:spChg chg="del">
          <ac:chgData name="Sarasin, Elise" userId="051ede2b-3008-44c0-bb19-c9bb04b8c5c9" providerId="ADAL" clId="{38190516-8796-428A-A9B7-A8B49E1A1B8F}" dt="2023-07-27T19:44:28.528" v="910" actId="478"/>
          <ac:spMkLst>
            <pc:docMk/>
            <pc:sldMk cId="3522294122" sldId="1117"/>
            <ac:spMk id="4" creationId="{0DE58B1D-C031-9403-30D4-E28F9F008498}"/>
          </ac:spMkLst>
        </pc:spChg>
      </pc:sldChg>
      <pc:sldChg chg="delSp mod modShow">
        <pc:chgData name="Sarasin, Elise" userId="051ede2b-3008-44c0-bb19-c9bb04b8c5c9" providerId="ADAL" clId="{38190516-8796-428A-A9B7-A8B49E1A1B8F}" dt="2023-07-27T19:45:08.116" v="925" actId="729"/>
        <pc:sldMkLst>
          <pc:docMk/>
          <pc:sldMk cId="1553152768" sldId="1118"/>
        </pc:sldMkLst>
        <pc:spChg chg="del">
          <ac:chgData name="Sarasin, Elise" userId="051ede2b-3008-44c0-bb19-c9bb04b8c5c9" providerId="ADAL" clId="{38190516-8796-428A-A9B7-A8B49E1A1B8F}" dt="2023-07-27T19:45:02.737" v="924" actId="478"/>
          <ac:spMkLst>
            <pc:docMk/>
            <pc:sldMk cId="1553152768" sldId="1118"/>
            <ac:spMk id="3" creationId="{F6982832-977A-275E-5B5A-946A60BCDA73}"/>
          </ac:spMkLst>
        </pc:spChg>
      </pc:sldChg>
      <pc:sldChg chg="delSp mod modShow">
        <pc:chgData name="Sarasin, Elise" userId="051ede2b-3008-44c0-bb19-c9bb04b8c5c9" providerId="ADAL" clId="{38190516-8796-428A-A9B7-A8B49E1A1B8F}" dt="2023-07-27T19:45:13.797" v="927" actId="478"/>
        <pc:sldMkLst>
          <pc:docMk/>
          <pc:sldMk cId="3283974317" sldId="1119"/>
        </pc:sldMkLst>
        <pc:spChg chg="del">
          <ac:chgData name="Sarasin, Elise" userId="051ede2b-3008-44c0-bb19-c9bb04b8c5c9" providerId="ADAL" clId="{38190516-8796-428A-A9B7-A8B49E1A1B8F}" dt="2023-07-27T19:45:13.797" v="927" actId="478"/>
          <ac:spMkLst>
            <pc:docMk/>
            <pc:sldMk cId="3283974317" sldId="1119"/>
            <ac:spMk id="3" creationId="{71BDB03F-74B7-F0A2-D13D-6871B57DA28F}"/>
          </ac:spMkLst>
        </pc:spChg>
      </pc:sldChg>
      <pc:sldChg chg="delSp mod modShow">
        <pc:chgData name="Sarasin, Elise" userId="051ede2b-3008-44c0-bb19-c9bb04b8c5c9" providerId="ADAL" clId="{38190516-8796-428A-A9B7-A8B49E1A1B8F}" dt="2023-07-27T19:45:18.160" v="929" actId="729"/>
        <pc:sldMkLst>
          <pc:docMk/>
          <pc:sldMk cId="911768783" sldId="1120"/>
        </pc:sldMkLst>
        <pc:spChg chg="del">
          <ac:chgData name="Sarasin, Elise" userId="051ede2b-3008-44c0-bb19-c9bb04b8c5c9" providerId="ADAL" clId="{38190516-8796-428A-A9B7-A8B49E1A1B8F}" dt="2023-07-27T19:45:16.537" v="928" actId="478"/>
          <ac:spMkLst>
            <pc:docMk/>
            <pc:sldMk cId="911768783" sldId="1120"/>
            <ac:spMk id="3" creationId="{79AA6544-966B-44E7-E71B-D6072A3469A3}"/>
          </ac:spMkLst>
        </pc:spChg>
      </pc:sldChg>
      <pc:sldChg chg="delSp mod modShow">
        <pc:chgData name="Sarasin, Elise" userId="051ede2b-3008-44c0-bb19-c9bb04b8c5c9" providerId="ADAL" clId="{38190516-8796-428A-A9B7-A8B49E1A1B8F}" dt="2023-07-27T19:45:22.658" v="931" actId="729"/>
        <pc:sldMkLst>
          <pc:docMk/>
          <pc:sldMk cId="1200556521" sldId="1121"/>
        </pc:sldMkLst>
        <pc:spChg chg="del">
          <ac:chgData name="Sarasin, Elise" userId="051ede2b-3008-44c0-bb19-c9bb04b8c5c9" providerId="ADAL" clId="{38190516-8796-428A-A9B7-A8B49E1A1B8F}" dt="2023-07-27T19:45:20.222" v="930" actId="478"/>
          <ac:spMkLst>
            <pc:docMk/>
            <pc:sldMk cId="1200556521" sldId="1121"/>
            <ac:spMk id="3" creationId="{39C8733B-8E78-2087-2498-5CE73FABA579}"/>
          </ac:spMkLst>
        </pc:spChg>
      </pc:sldChg>
      <pc:sldChg chg="delSp mod modShow">
        <pc:chgData name="Sarasin, Elise" userId="051ede2b-3008-44c0-bb19-c9bb04b8c5c9" providerId="ADAL" clId="{38190516-8796-428A-A9B7-A8B49E1A1B8F}" dt="2023-07-27T19:45:50.996" v="942" actId="729"/>
        <pc:sldMkLst>
          <pc:docMk/>
          <pc:sldMk cId="1252305708" sldId="1122"/>
        </pc:sldMkLst>
        <pc:spChg chg="del">
          <ac:chgData name="Sarasin, Elise" userId="051ede2b-3008-44c0-bb19-c9bb04b8c5c9" providerId="ADAL" clId="{38190516-8796-428A-A9B7-A8B49E1A1B8F}" dt="2023-07-27T19:45:46.541" v="941" actId="478"/>
          <ac:spMkLst>
            <pc:docMk/>
            <pc:sldMk cId="1252305708" sldId="1122"/>
            <ac:spMk id="4" creationId="{27541132-7D3A-F727-22BA-453BB7C2B0D8}"/>
          </ac:spMkLst>
        </pc:spChg>
      </pc:sldChg>
      <pc:sldChg chg="delSp mod">
        <pc:chgData name="Sarasin, Elise" userId="051ede2b-3008-44c0-bb19-c9bb04b8c5c9" providerId="ADAL" clId="{38190516-8796-428A-A9B7-A8B49E1A1B8F}" dt="2023-07-27T19:45:00.503" v="923" actId="478"/>
        <pc:sldMkLst>
          <pc:docMk/>
          <pc:sldMk cId="3698303697" sldId="1123"/>
        </pc:sldMkLst>
        <pc:spChg chg="del">
          <ac:chgData name="Sarasin, Elise" userId="051ede2b-3008-44c0-bb19-c9bb04b8c5c9" providerId="ADAL" clId="{38190516-8796-428A-A9B7-A8B49E1A1B8F}" dt="2023-07-27T19:45:00.503" v="923" actId="478"/>
          <ac:spMkLst>
            <pc:docMk/>
            <pc:sldMk cId="3698303697" sldId="1123"/>
            <ac:spMk id="3" creationId="{FB55EA2B-C919-F498-5904-1A88EA906E9E}"/>
          </ac:spMkLst>
        </pc:spChg>
      </pc:sldChg>
      <pc:sldChg chg="delSp mod modShow">
        <pc:chgData name="Sarasin, Elise" userId="051ede2b-3008-44c0-bb19-c9bb04b8c5c9" providerId="ADAL" clId="{38190516-8796-428A-A9B7-A8B49E1A1B8F}" dt="2023-07-27T19:44:20.938" v="907" actId="729"/>
        <pc:sldMkLst>
          <pc:docMk/>
          <pc:sldMk cId="3816283589" sldId="1124"/>
        </pc:sldMkLst>
        <pc:spChg chg="del">
          <ac:chgData name="Sarasin, Elise" userId="051ede2b-3008-44c0-bb19-c9bb04b8c5c9" providerId="ADAL" clId="{38190516-8796-428A-A9B7-A8B49E1A1B8F}" dt="2023-07-27T19:44:19.237" v="906" actId="478"/>
          <ac:spMkLst>
            <pc:docMk/>
            <pc:sldMk cId="3816283589" sldId="1124"/>
            <ac:spMk id="3" creationId="{C619EC30-47DB-0326-C856-9550FACCA252}"/>
          </ac:spMkLst>
        </pc:spChg>
      </pc:sldChg>
      <pc:sldChg chg="delSp mod modShow">
        <pc:chgData name="Sarasin, Elise" userId="051ede2b-3008-44c0-bb19-c9bb04b8c5c9" providerId="ADAL" clId="{38190516-8796-428A-A9B7-A8B49E1A1B8F}" dt="2023-07-27T19:46:20.906" v="950" actId="729"/>
        <pc:sldMkLst>
          <pc:docMk/>
          <pc:sldMk cId="1665663039" sldId="1125"/>
        </pc:sldMkLst>
        <pc:spChg chg="del">
          <ac:chgData name="Sarasin, Elise" userId="051ede2b-3008-44c0-bb19-c9bb04b8c5c9" providerId="ADAL" clId="{38190516-8796-428A-A9B7-A8B49E1A1B8F}" dt="2023-07-27T19:45:57.192" v="944" actId="478"/>
          <ac:spMkLst>
            <pc:docMk/>
            <pc:sldMk cId="1665663039" sldId="1125"/>
            <ac:spMk id="3" creationId="{5D1AAD3A-ED2A-30C8-ED9C-F54812AF96E9}"/>
          </ac:spMkLst>
        </pc:spChg>
      </pc:sldChg>
      <pc:sldChg chg="delSp mod modShow">
        <pc:chgData name="Sarasin, Elise" userId="051ede2b-3008-44c0-bb19-c9bb04b8c5c9" providerId="ADAL" clId="{38190516-8796-428A-A9B7-A8B49E1A1B8F}" dt="2023-07-27T19:46:20.906" v="950" actId="729"/>
        <pc:sldMkLst>
          <pc:docMk/>
          <pc:sldMk cId="239368528" sldId="1126"/>
        </pc:sldMkLst>
        <pc:spChg chg="del">
          <ac:chgData name="Sarasin, Elise" userId="051ede2b-3008-44c0-bb19-c9bb04b8c5c9" providerId="ADAL" clId="{38190516-8796-428A-A9B7-A8B49E1A1B8F}" dt="2023-07-27T19:45:55.024" v="943" actId="478"/>
          <ac:spMkLst>
            <pc:docMk/>
            <pc:sldMk cId="239368528" sldId="1126"/>
            <ac:spMk id="3" creationId="{0ACE84BC-A749-A316-F179-6C39A2E6571A}"/>
          </ac:spMkLst>
        </pc:spChg>
      </pc:sldChg>
      <pc:sldChg chg="del mod modShow">
        <pc:chgData name="Sarasin, Elise" userId="051ede2b-3008-44c0-bb19-c9bb04b8c5c9" providerId="ADAL" clId="{38190516-8796-428A-A9B7-A8B49E1A1B8F}" dt="2023-08-22T16:49:03.836" v="2201" actId="2696"/>
        <pc:sldMkLst>
          <pc:docMk/>
          <pc:sldMk cId="2677975" sldId="1415"/>
        </pc:sldMkLst>
      </pc:sldChg>
      <pc:sldChg chg="addSp modSp mod modAnim">
        <pc:chgData name="Sarasin, Elise" userId="051ede2b-3008-44c0-bb19-c9bb04b8c5c9" providerId="ADAL" clId="{38190516-8796-428A-A9B7-A8B49E1A1B8F}" dt="2023-08-22T16:48:32.008" v="2198" actId="1035"/>
        <pc:sldMkLst>
          <pc:docMk/>
          <pc:sldMk cId="1908455751" sldId="1533"/>
        </pc:sldMkLst>
        <pc:spChg chg="add mod">
          <ac:chgData name="Sarasin, Elise" userId="051ede2b-3008-44c0-bb19-c9bb04b8c5c9" providerId="ADAL" clId="{38190516-8796-428A-A9B7-A8B49E1A1B8F}" dt="2023-08-22T16:48:32.008" v="2198" actId="1035"/>
          <ac:spMkLst>
            <pc:docMk/>
            <pc:sldMk cId="1908455751" sldId="1533"/>
            <ac:spMk id="3" creationId="{C3C10AF9-A71B-8F18-495C-01024C4CDF9E}"/>
          </ac:spMkLst>
        </pc:spChg>
      </pc:sldChg>
      <pc:sldChg chg="delSp modSp mod">
        <pc:chgData name="Sarasin, Elise" userId="051ede2b-3008-44c0-bb19-c9bb04b8c5c9" providerId="ADAL" clId="{38190516-8796-428A-A9B7-A8B49E1A1B8F}" dt="2023-07-27T19:22:07.988" v="391" actId="1038"/>
        <pc:sldMkLst>
          <pc:docMk/>
          <pc:sldMk cId="2107840058" sldId="1552"/>
        </pc:sldMkLst>
        <pc:spChg chg="del">
          <ac:chgData name="Sarasin, Elise" userId="051ede2b-3008-44c0-bb19-c9bb04b8c5c9" providerId="ADAL" clId="{38190516-8796-428A-A9B7-A8B49E1A1B8F}" dt="2023-07-27T19:21:37.621" v="316" actId="478"/>
          <ac:spMkLst>
            <pc:docMk/>
            <pc:sldMk cId="2107840058" sldId="1552"/>
            <ac:spMk id="4" creationId="{7426404E-590E-5D3B-22B8-0EA5F5ADEC7C}"/>
          </ac:spMkLst>
        </pc:spChg>
        <pc:spChg chg="mod">
          <ac:chgData name="Sarasin, Elise" userId="051ede2b-3008-44c0-bb19-c9bb04b8c5c9" providerId="ADAL" clId="{38190516-8796-428A-A9B7-A8B49E1A1B8F}" dt="2023-07-27T19:21:59.193" v="364" actId="1038"/>
          <ac:spMkLst>
            <pc:docMk/>
            <pc:sldMk cId="2107840058" sldId="1552"/>
            <ac:spMk id="8" creationId="{57D7904B-15C8-C4A7-4E68-8CC55476636D}"/>
          </ac:spMkLst>
        </pc:spChg>
        <pc:spChg chg="mod">
          <ac:chgData name="Sarasin, Elise" userId="051ede2b-3008-44c0-bb19-c9bb04b8c5c9" providerId="ADAL" clId="{38190516-8796-428A-A9B7-A8B49E1A1B8F}" dt="2023-07-27T19:22:07.988" v="391" actId="1038"/>
          <ac:spMkLst>
            <pc:docMk/>
            <pc:sldMk cId="2107840058" sldId="1552"/>
            <ac:spMk id="11" creationId="{918557C2-2181-DEB9-F9F6-86F068E69BD9}"/>
          </ac:spMkLst>
        </pc:spChg>
        <pc:picChg chg="mod">
          <ac:chgData name="Sarasin, Elise" userId="051ede2b-3008-44c0-bb19-c9bb04b8c5c9" providerId="ADAL" clId="{38190516-8796-428A-A9B7-A8B49E1A1B8F}" dt="2023-07-27T19:21:43.630" v="318" actId="1076"/>
          <ac:picMkLst>
            <pc:docMk/>
            <pc:sldMk cId="2107840058" sldId="1552"/>
            <ac:picMk id="3" creationId="{4D12BCFD-1D14-406E-93F1-13732530FF87}"/>
          </ac:picMkLst>
        </pc:picChg>
      </pc:sldChg>
      <pc:sldChg chg="addSp delSp modSp add mod delAnim modAnim modNotesTx">
        <pc:chgData name="Sarasin, Elise" userId="051ede2b-3008-44c0-bb19-c9bb04b8c5c9" providerId="ADAL" clId="{38190516-8796-428A-A9B7-A8B49E1A1B8F}" dt="2023-07-27T19:39:53.482" v="813" actId="20577"/>
        <pc:sldMkLst>
          <pc:docMk/>
          <pc:sldMk cId="258691125" sldId="1607"/>
        </pc:sldMkLst>
        <pc:spChg chg="mod">
          <ac:chgData name="Sarasin, Elise" userId="051ede2b-3008-44c0-bb19-c9bb04b8c5c9" providerId="ADAL" clId="{38190516-8796-428A-A9B7-A8B49E1A1B8F}" dt="2023-07-27T19:30:55.535" v="597" actId="14100"/>
          <ac:spMkLst>
            <pc:docMk/>
            <pc:sldMk cId="258691125" sldId="1607"/>
            <ac:spMk id="8" creationId="{57D7904B-15C8-C4A7-4E68-8CC55476636D}"/>
          </ac:spMkLst>
        </pc:spChg>
        <pc:spChg chg="mod">
          <ac:chgData name="Sarasin, Elise" userId="051ede2b-3008-44c0-bb19-c9bb04b8c5c9" providerId="ADAL" clId="{38190516-8796-428A-A9B7-A8B49E1A1B8F}" dt="2023-07-27T19:30:45.481" v="595" actId="20577"/>
          <ac:spMkLst>
            <pc:docMk/>
            <pc:sldMk cId="258691125" sldId="1607"/>
            <ac:spMk id="10" creationId="{64B43530-2C8F-751C-B284-87277409A859}"/>
          </ac:spMkLst>
        </pc:spChg>
        <pc:spChg chg="mod ord">
          <ac:chgData name="Sarasin, Elise" userId="051ede2b-3008-44c0-bb19-c9bb04b8c5c9" providerId="ADAL" clId="{38190516-8796-428A-A9B7-A8B49E1A1B8F}" dt="2023-07-27T19:39:27.520" v="792" actId="1076"/>
          <ac:spMkLst>
            <pc:docMk/>
            <pc:sldMk cId="258691125" sldId="1607"/>
            <ac:spMk id="19" creationId="{08AF1E77-7E05-B3A9-5000-67C9B41DB323}"/>
          </ac:spMkLst>
        </pc:spChg>
        <pc:picChg chg="add mod">
          <ac:chgData name="Sarasin, Elise" userId="051ede2b-3008-44c0-bb19-c9bb04b8c5c9" providerId="ADAL" clId="{38190516-8796-428A-A9B7-A8B49E1A1B8F}" dt="2023-07-27T19:38:43.809" v="784" actId="1076"/>
          <ac:picMkLst>
            <pc:docMk/>
            <pc:sldMk cId="258691125" sldId="1607"/>
            <ac:picMk id="4" creationId="{52C8C050-54E8-D4B4-5E72-B33475F9F411}"/>
          </ac:picMkLst>
        </pc:picChg>
        <pc:picChg chg="add mod">
          <ac:chgData name="Sarasin, Elise" userId="051ede2b-3008-44c0-bb19-c9bb04b8c5c9" providerId="ADAL" clId="{38190516-8796-428A-A9B7-A8B49E1A1B8F}" dt="2023-07-27T19:38:45.349" v="785" actId="1076"/>
          <ac:picMkLst>
            <pc:docMk/>
            <pc:sldMk cId="258691125" sldId="1607"/>
            <ac:picMk id="6" creationId="{65BE5705-CDE1-8111-33CD-CEE345AD797E}"/>
          </ac:picMkLst>
        </pc:picChg>
        <pc:picChg chg="del">
          <ac:chgData name="Sarasin, Elise" userId="051ede2b-3008-44c0-bb19-c9bb04b8c5c9" providerId="ADAL" clId="{38190516-8796-428A-A9B7-A8B49E1A1B8F}" dt="2023-07-27T19:38:28.534" v="775" actId="478"/>
          <ac:picMkLst>
            <pc:docMk/>
            <pc:sldMk cId="258691125" sldId="1607"/>
            <ac:picMk id="17" creationId="{7117A3B8-3FC9-D858-F1A5-D1B1693BBD13}"/>
          </ac:picMkLst>
        </pc:picChg>
        <pc:picChg chg="del">
          <ac:chgData name="Sarasin, Elise" userId="051ede2b-3008-44c0-bb19-c9bb04b8c5c9" providerId="ADAL" clId="{38190516-8796-428A-A9B7-A8B49E1A1B8F}" dt="2023-07-27T19:38:03.414" v="769" actId="478"/>
          <ac:picMkLst>
            <pc:docMk/>
            <pc:sldMk cId="258691125" sldId="1607"/>
            <ac:picMk id="18" creationId="{1D5F6E01-6BAC-470D-C39D-1CADE2007BC3}"/>
          </ac:picMkLst>
        </pc:picChg>
      </pc:sldChg>
      <pc:sldChg chg="delSp mod modShow">
        <pc:chgData name="Sarasin, Elise" userId="051ede2b-3008-44c0-bb19-c9bb04b8c5c9" providerId="ADAL" clId="{38190516-8796-428A-A9B7-A8B49E1A1B8F}" dt="2023-07-27T19:25:26.063" v="395" actId="478"/>
        <pc:sldMkLst>
          <pc:docMk/>
          <pc:sldMk cId="490606661" sldId="1612"/>
        </pc:sldMkLst>
        <pc:spChg chg="del">
          <ac:chgData name="Sarasin, Elise" userId="051ede2b-3008-44c0-bb19-c9bb04b8c5c9" providerId="ADAL" clId="{38190516-8796-428A-A9B7-A8B49E1A1B8F}" dt="2023-07-27T19:25:26.063" v="395" actId="478"/>
          <ac:spMkLst>
            <pc:docMk/>
            <pc:sldMk cId="490606661" sldId="1612"/>
            <ac:spMk id="4" creationId="{23A676DD-59DD-580C-237D-2A140D3199B2}"/>
          </ac:spMkLst>
        </pc:spChg>
      </pc:sldChg>
      <pc:sldChg chg="mod modShow">
        <pc:chgData name="Sarasin, Elise" userId="051ede2b-3008-44c0-bb19-c9bb04b8c5c9" providerId="ADAL" clId="{38190516-8796-428A-A9B7-A8B49E1A1B8F}" dt="2023-07-27T21:01:46.273" v="1276" actId="729"/>
        <pc:sldMkLst>
          <pc:docMk/>
          <pc:sldMk cId="1621912120" sldId="1613"/>
        </pc:sldMkLst>
      </pc:sldChg>
      <pc:sldChg chg="addSp delSp modSp mod ord modShow">
        <pc:chgData name="Sarasin, Elise" userId="051ede2b-3008-44c0-bb19-c9bb04b8c5c9" providerId="ADAL" clId="{38190516-8796-428A-A9B7-A8B49E1A1B8F}" dt="2023-07-28T18:40:33.532" v="1284"/>
        <pc:sldMkLst>
          <pc:docMk/>
          <pc:sldMk cId="2594976471" sldId="1614"/>
        </pc:sldMkLst>
        <pc:spChg chg="add del mod">
          <ac:chgData name="Sarasin, Elise" userId="051ede2b-3008-44c0-bb19-c9bb04b8c5c9" providerId="ADAL" clId="{38190516-8796-428A-A9B7-A8B49E1A1B8F}" dt="2023-07-28T18:39:29.297" v="1280" actId="478"/>
          <ac:spMkLst>
            <pc:docMk/>
            <pc:sldMk cId="2594976471" sldId="1614"/>
            <ac:spMk id="2" creationId="{795B2FBA-CFF3-B3C7-E843-1531CCEBA530}"/>
          </ac:spMkLst>
        </pc:spChg>
      </pc:sldChg>
      <pc:sldChg chg="mod modShow">
        <pc:chgData name="Sarasin, Elise" userId="051ede2b-3008-44c0-bb19-c9bb04b8c5c9" providerId="ADAL" clId="{38190516-8796-428A-A9B7-A8B49E1A1B8F}" dt="2023-07-25T18:10:14.952" v="0" actId="729"/>
        <pc:sldMkLst>
          <pc:docMk/>
          <pc:sldMk cId="4045403122" sldId="1679"/>
        </pc:sldMkLst>
      </pc:sldChg>
      <pc:sldChg chg="mod modShow">
        <pc:chgData name="Sarasin, Elise" userId="051ede2b-3008-44c0-bb19-c9bb04b8c5c9" providerId="ADAL" clId="{38190516-8796-428A-A9B7-A8B49E1A1B8F}" dt="2023-07-25T18:10:16.844" v="1" actId="729"/>
        <pc:sldMkLst>
          <pc:docMk/>
          <pc:sldMk cId="3380686591" sldId="1680"/>
        </pc:sldMkLst>
      </pc:sldChg>
      <pc:sldChg chg="modAnim">
        <pc:chgData name="Sarasin, Elise" userId="051ede2b-3008-44c0-bb19-c9bb04b8c5c9" providerId="ADAL" clId="{38190516-8796-428A-A9B7-A8B49E1A1B8F}" dt="2023-07-25T18:10:27.572" v="2"/>
        <pc:sldMkLst>
          <pc:docMk/>
          <pc:sldMk cId="2122212806" sldId="1681"/>
        </pc:sldMkLst>
      </pc:sldChg>
      <pc:sldChg chg="addSp delSp modSp mod">
        <pc:chgData name="Sarasin, Elise" userId="051ede2b-3008-44c0-bb19-c9bb04b8c5c9" providerId="ADAL" clId="{38190516-8796-428A-A9B7-A8B49E1A1B8F}" dt="2023-07-27T19:27:48.410" v="447" actId="478"/>
        <pc:sldMkLst>
          <pc:docMk/>
          <pc:sldMk cId="3465673012" sldId="1683"/>
        </pc:sldMkLst>
        <pc:spChg chg="add del mod">
          <ac:chgData name="Sarasin, Elise" userId="051ede2b-3008-44c0-bb19-c9bb04b8c5c9" providerId="ADAL" clId="{38190516-8796-428A-A9B7-A8B49E1A1B8F}" dt="2023-07-27T19:27:48.410" v="447" actId="478"/>
          <ac:spMkLst>
            <pc:docMk/>
            <pc:sldMk cId="3465673012" sldId="1683"/>
            <ac:spMk id="4" creationId="{CF37B0D4-92E2-03A5-CDA4-BF7A3615181A}"/>
          </ac:spMkLst>
        </pc:spChg>
      </pc:sldChg>
      <pc:sldChg chg="delSp del mod modShow">
        <pc:chgData name="Sarasin, Elise" userId="051ede2b-3008-44c0-bb19-c9bb04b8c5c9" providerId="ADAL" clId="{38190516-8796-428A-A9B7-A8B49E1A1B8F}" dt="2023-08-22T16:47:45.023" v="2150" actId="2696"/>
        <pc:sldMkLst>
          <pc:docMk/>
          <pc:sldMk cId="2630518223" sldId="1687"/>
        </pc:sldMkLst>
        <pc:spChg chg="del">
          <ac:chgData name="Sarasin, Elise" userId="051ede2b-3008-44c0-bb19-c9bb04b8c5c9" providerId="ADAL" clId="{38190516-8796-428A-A9B7-A8B49E1A1B8F}" dt="2023-07-27T19:20:51.489" v="311" actId="478"/>
          <ac:spMkLst>
            <pc:docMk/>
            <pc:sldMk cId="2630518223" sldId="1687"/>
            <ac:spMk id="6" creationId="{D3F5403F-F636-BD0F-D4B9-A8DE241C2EBF}"/>
          </ac:spMkLst>
        </pc:spChg>
      </pc:sldChg>
      <pc:sldChg chg="addSp delSp modSp mod modShow">
        <pc:chgData name="Sarasin, Elise" userId="051ede2b-3008-44c0-bb19-c9bb04b8c5c9" providerId="ADAL" clId="{38190516-8796-428A-A9B7-A8B49E1A1B8F}" dt="2023-07-27T19:46:20.906" v="950" actId="729"/>
        <pc:sldMkLst>
          <pc:docMk/>
          <pc:sldMk cId="4175130931" sldId="1689"/>
        </pc:sldMkLst>
        <pc:spChg chg="add del mod">
          <ac:chgData name="Sarasin, Elise" userId="051ede2b-3008-44c0-bb19-c9bb04b8c5c9" providerId="ADAL" clId="{38190516-8796-428A-A9B7-A8B49E1A1B8F}" dt="2023-07-27T19:46:10.607" v="949" actId="478"/>
          <ac:spMkLst>
            <pc:docMk/>
            <pc:sldMk cId="4175130931" sldId="1689"/>
            <ac:spMk id="3" creationId="{D1AF1766-1FD8-6B94-28EF-4902CA28733C}"/>
          </ac:spMkLst>
        </pc:spChg>
      </pc:sldChg>
      <pc:sldChg chg="mod modShow">
        <pc:chgData name="Sarasin, Elise" userId="051ede2b-3008-44c0-bb19-c9bb04b8c5c9" providerId="ADAL" clId="{38190516-8796-428A-A9B7-A8B49E1A1B8F}" dt="2023-07-27T21:01:48.521" v="1277" actId="729"/>
        <pc:sldMkLst>
          <pc:docMk/>
          <pc:sldMk cId="1694777001" sldId="1690"/>
        </pc:sldMkLst>
      </pc:sldChg>
      <pc:sldChg chg="del">
        <pc:chgData name="Sarasin, Elise" userId="051ede2b-3008-44c0-bb19-c9bb04b8c5c9" providerId="ADAL" clId="{38190516-8796-428A-A9B7-A8B49E1A1B8F}" dt="2023-07-27T19:21:17.821" v="315" actId="47"/>
        <pc:sldMkLst>
          <pc:docMk/>
          <pc:sldMk cId="4119175033" sldId="1692"/>
        </pc:sldMkLst>
      </pc:sldChg>
      <pc:sldChg chg="add del">
        <pc:chgData name="Sarasin, Elise" userId="051ede2b-3008-44c0-bb19-c9bb04b8c5c9" providerId="ADAL" clId="{38190516-8796-428A-A9B7-A8B49E1A1B8F}" dt="2023-08-22T16:47:42.062" v="2149" actId="2696"/>
        <pc:sldMkLst>
          <pc:docMk/>
          <pc:sldMk cId="3858363801" sldId="1696"/>
        </pc:sldMkLst>
      </pc:sldChg>
      <pc:sldChg chg="add del">
        <pc:chgData name="Sarasin, Elise" userId="051ede2b-3008-44c0-bb19-c9bb04b8c5c9" providerId="ADAL" clId="{38190516-8796-428A-A9B7-A8B49E1A1B8F}" dt="2023-07-27T19:21:15.194" v="314" actId="47"/>
        <pc:sldMkLst>
          <pc:docMk/>
          <pc:sldMk cId="3921745824" sldId="1697"/>
        </pc:sldMkLst>
      </pc:sldChg>
      <pc:sldChg chg="addSp delSp modSp new mod modClrScheme chgLayout">
        <pc:chgData name="Sarasin, Elise" userId="051ede2b-3008-44c0-bb19-c9bb04b8c5c9" providerId="ADAL" clId="{38190516-8796-428A-A9B7-A8B49E1A1B8F}" dt="2023-07-27T19:43:35.337" v="901" actId="1076"/>
        <pc:sldMkLst>
          <pc:docMk/>
          <pc:sldMk cId="3267492617" sldId="1698"/>
        </pc:sldMkLst>
        <pc:spChg chg="mod ord">
          <ac:chgData name="Sarasin, Elise" userId="051ede2b-3008-44c0-bb19-c9bb04b8c5c9" providerId="ADAL" clId="{38190516-8796-428A-A9B7-A8B49E1A1B8F}" dt="2023-07-27T19:43:30.087" v="890" actId="700"/>
          <ac:spMkLst>
            <pc:docMk/>
            <pc:sldMk cId="3267492617" sldId="1698"/>
            <ac:spMk id="2" creationId="{9421552C-17FA-4B02-D1B8-E08C9605AC66}"/>
          </ac:spMkLst>
        </pc:spChg>
        <pc:spChg chg="mod ord">
          <ac:chgData name="Sarasin, Elise" userId="051ede2b-3008-44c0-bb19-c9bb04b8c5c9" providerId="ADAL" clId="{38190516-8796-428A-A9B7-A8B49E1A1B8F}" dt="2023-07-27T19:43:30.087" v="890" actId="700"/>
          <ac:spMkLst>
            <pc:docMk/>
            <pc:sldMk cId="3267492617" sldId="1698"/>
            <ac:spMk id="3" creationId="{726C880D-E56E-B07F-85D6-A179924637AD}"/>
          </ac:spMkLst>
        </pc:spChg>
        <pc:spChg chg="mod">
          <ac:chgData name="Sarasin, Elise" userId="051ede2b-3008-44c0-bb19-c9bb04b8c5c9" providerId="ADAL" clId="{38190516-8796-428A-A9B7-A8B49E1A1B8F}" dt="2023-07-27T19:25:12.732" v="393"/>
          <ac:spMkLst>
            <pc:docMk/>
            <pc:sldMk cId="3267492617" sldId="1698"/>
            <ac:spMk id="8" creationId="{334FEA91-7BBF-5987-87DA-CD19D3A6BF22}"/>
          </ac:spMkLst>
        </pc:spChg>
        <pc:spChg chg="add del mod ord">
          <ac:chgData name="Sarasin, Elise" userId="051ede2b-3008-44c0-bb19-c9bb04b8c5c9" providerId="ADAL" clId="{38190516-8796-428A-A9B7-A8B49E1A1B8F}" dt="2023-07-27T19:36:26.046" v="677" actId="478"/>
          <ac:spMkLst>
            <pc:docMk/>
            <pc:sldMk cId="3267492617" sldId="1698"/>
            <ac:spMk id="11" creationId="{51B8546C-6169-F580-F4B8-F373055A0BFF}"/>
          </ac:spMkLst>
        </pc:spChg>
        <pc:grpChg chg="add mod">
          <ac:chgData name="Sarasin, Elise" userId="051ede2b-3008-44c0-bb19-c9bb04b8c5c9" providerId="ADAL" clId="{38190516-8796-428A-A9B7-A8B49E1A1B8F}" dt="2023-07-27T19:43:33.956" v="899" actId="1076"/>
          <ac:grpSpMkLst>
            <pc:docMk/>
            <pc:sldMk cId="3267492617" sldId="1698"/>
            <ac:grpSpMk id="5" creationId="{72E7A7FB-6B31-AF5A-691B-C035F794BC31}"/>
          </ac:grpSpMkLst>
        </pc:grpChg>
        <pc:picChg chg="add mod">
          <ac:chgData name="Sarasin, Elise" userId="051ede2b-3008-44c0-bb19-c9bb04b8c5c9" providerId="ADAL" clId="{38190516-8796-428A-A9B7-A8B49E1A1B8F}" dt="2023-07-27T19:43:34.476" v="900" actId="1076"/>
          <ac:picMkLst>
            <pc:docMk/>
            <pc:sldMk cId="3267492617" sldId="1698"/>
            <ac:picMk id="4" creationId="{E2D6A8BD-9896-2CFF-9A22-CCF0228B6500}"/>
          </ac:picMkLst>
        </pc:picChg>
        <pc:picChg chg="mod">
          <ac:chgData name="Sarasin, Elise" userId="051ede2b-3008-44c0-bb19-c9bb04b8c5c9" providerId="ADAL" clId="{38190516-8796-428A-A9B7-A8B49E1A1B8F}" dt="2023-07-27T19:25:12.732" v="393"/>
          <ac:picMkLst>
            <pc:docMk/>
            <pc:sldMk cId="3267492617" sldId="1698"/>
            <ac:picMk id="6" creationId="{303078B7-62E7-ABE2-E6BE-D406C829834A}"/>
          </ac:picMkLst>
        </pc:picChg>
        <pc:picChg chg="mod">
          <ac:chgData name="Sarasin, Elise" userId="051ede2b-3008-44c0-bb19-c9bb04b8c5c9" providerId="ADAL" clId="{38190516-8796-428A-A9B7-A8B49E1A1B8F}" dt="2023-07-27T19:25:12.732" v="393"/>
          <ac:picMkLst>
            <pc:docMk/>
            <pc:sldMk cId="3267492617" sldId="1698"/>
            <ac:picMk id="7" creationId="{FA3C9E31-C5D5-B548-5470-3FD9D579C212}"/>
          </ac:picMkLst>
        </pc:picChg>
        <pc:picChg chg="add mod">
          <ac:chgData name="Sarasin, Elise" userId="051ede2b-3008-44c0-bb19-c9bb04b8c5c9" providerId="ADAL" clId="{38190516-8796-428A-A9B7-A8B49E1A1B8F}" dt="2023-07-27T19:43:35.337" v="901" actId="1076"/>
          <ac:picMkLst>
            <pc:docMk/>
            <pc:sldMk cId="3267492617" sldId="1698"/>
            <ac:picMk id="10" creationId="{14EA9958-FEAA-E152-2029-AFD84D2E023E}"/>
          </ac:picMkLst>
        </pc:picChg>
      </pc:sldChg>
      <pc:sldChg chg="add del ord">
        <pc:chgData name="Sarasin, Elise" userId="051ede2b-3008-44c0-bb19-c9bb04b8c5c9" providerId="ADAL" clId="{38190516-8796-428A-A9B7-A8B49E1A1B8F}" dt="2023-08-22T16:48:59.944" v="2200" actId="2696"/>
        <pc:sldMkLst>
          <pc:docMk/>
          <pc:sldMk cId="3086576131" sldId="1842"/>
        </pc:sldMkLst>
      </pc:sldChg>
      <pc:sldChg chg="addSp delSp modSp add mod modAnim">
        <pc:chgData name="Sarasin, Elise" userId="051ede2b-3008-44c0-bb19-c9bb04b8c5c9" providerId="ADAL" clId="{38190516-8796-428A-A9B7-A8B49E1A1B8F}" dt="2023-07-27T19:43:02.101" v="888" actId="1076"/>
        <pc:sldMkLst>
          <pc:docMk/>
          <pc:sldMk cId="1417433672" sldId="1849"/>
        </pc:sldMkLst>
        <pc:spChg chg="mod">
          <ac:chgData name="Sarasin, Elise" userId="051ede2b-3008-44c0-bb19-c9bb04b8c5c9" providerId="ADAL" clId="{38190516-8796-428A-A9B7-A8B49E1A1B8F}" dt="2023-07-27T19:41:09.443" v="850" actId="20577"/>
          <ac:spMkLst>
            <pc:docMk/>
            <pc:sldMk cId="1417433672" sldId="1849"/>
            <ac:spMk id="11" creationId="{BDC33A64-B1C1-6A0C-E02A-295AB9FE35F2}"/>
          </ac:spMkLst>
        </pc:spChg>
        <pc:picChg chg="add del mod">
          <ac:chgData name="Sarasin, Elise" userId="051ede2b-3008-44c0-bb19-c9bb04b8c5c9" providerId="ADAL" clId="{38190516-8796-428A-A9B7-A8B49E1A1B8F}" dt="2023-07-27T19:41:52.171" v="856"/>
          <ac:picMkLst>
            <pc:docMk/>
            <pc:sldMk cId="1417433672" sldId="1849"/>
            <ac:picMk id="2" creationId="{E528BBDE-D8AC-EAD3-74E1-C49D050E1CAD}"/>
          </ac:picMkLst>
        </pc:picChg>
        <pc:picChg chg="add del mod">
          <ac:chgData name="Sarasin, Elise" userId="051ede2b-3008-44c0-bb19-c9bb04b8c5c9" providerId="ADAL" clId="{38190516-8796-428A-A9B7-A8B49E1A1B8F}" dt="2023-07-27T19:41:52.171" v="856"/>
          <ac:picMkLst>
            <pc:docMk/>
            <pc:sldMk cId="1417433672" sldId="1849"/>
            <ac:picMk id="3" creationId="{7282C4B7-C109-A162-8A98-29244622E548}"/>
          </ac:picMkLst>
        </pc:picChg>
        <pc:picChg chg="add del mod">
          <ac:chgData name="Sarasin, Elise" userId="051ede2b-3008-44c0-bb19-c9bb04b8c5c9" providerId="ADAL" clId="{38190516-8796-428A-A9B7-A8B49E1A1B8F}" dt="2023-07-27T19:43:02.101" v="888" actId="1076"/>
          <ac:picMkLst>
            <pc:docMk/>
            <pc:sldMk cId="1417433672" sldId="1849"/>
            <ac:picMk id="5" creationId="{511B3676-8EDA-F8AF-7C4B-FBE8F8BA69EA}"/>
          </ac:picMkLst>
        </pc:picChg>
        <pc:picChg chg="del">
          <ac:chgData name="Sarasin, Elise" userId="051ede2b-3008-44c0-bb19-c9bb04b8c5c9" providerId="ADAL" clId="{38190516-8796-428A-A9B7-A8B49E1A1B8F}" dt="2023-07-27T19:41:45.415" v="851" actId="478"/>
          <ac:picMkLst>
            <pc:docMk/>
            <pc:sldMk cId="1417433672" sldId="1849"/>
            <ac:picMk id="14" creationId="{5657DEC9-5864-48E3-3A1E-C36B33EA9B34}"/>
          </ac:picMkLst>
        </pc:picChg>
        <pc:picChg chg="del">
          <ac:chgData name="Sarasin, Elise" userId="051ede2b-3008-44c0-bb19-c9bb04b8c5c9" providerId="ADAL" clId="{38190516-8796-428A-A9B7-A8B49E1A1B8F}" dt="2023-07-27T19:41:46.276" v="852" actId="478"/>
          <ac:picMkLst>
            <pc:docMk/>
            <pc:sldMk cId="1417433672" sldId="1849"/>
            <ac:picMk id="16" creationId="{F5426DFC-4DA3-B28E-BFDE-FC467C2C6B66}"/>
          </ac:picMkLst>
        </pc:picChg>
      </pc:sldChg>
      <pc:sldChg chg="add">
        <pc:chgData name="Sarasin, Elise" userId="051ede2b-3008-44c0-bb19-c9bb04b8c5c9" providerId="ADAL" clId="{38190516-8796-428A-A9B7-A8B49E1A1B8F}" dt="2023-08-22T16:47:38.624" v="2148"/>
        <pc:sldMkLst>
          <pc:docMk/>
          <pc:sldMk cId="996112543" sldId="1850"/>
        </pc:sldMkLst>
      </pc:sldChg>
      <pc:sldChg chg="delSp modSp add mod modNotesTx">
        <pc:chgData name="Sarasin, Elise" userId="051ede2b-3008-44c0-bb19-c9bb04b8c5c9" providerId="ADAL" clId="{38190516-8796-428A-A9B7-A8B49E1A1B8F}" dt="2023-07-27T19:33:36.913" v="641"/>
        <pc:sldMkLst>
          <pc:docMk/>
          <pc:sldMk cId="3809763492" sldId="1853"/>
        </pc:sldMkLst>
        <pc:spChg chg="mod">
          <ac:chgData name="Sarasin, Elise" userId="051ede2b-3008-44c0-bb19-c9bb04b8c5c9" providerId="ADAL" clId="{38190516-8796-428A-A9B7-A8B49E1A1B8F}" dt="2023-07-27T19:32:47.900" v="613" actId="1038"/>
          <ac:spMkLst>
            <pc:docMk/>
            <pc:sldMk cId="3809763492" sldId="1853"/>
            <ac:spMk id="2" creationId="{52FF8E5F-122F-0671-88D5-0523FFD4B71F}"/>
          </ac:spMkLst>
        </pc:spChg>
        <pc:spChg chg="del">
          <ac:chgData name="Sarasin, Elise" userId="051ede2b-3008-44c0-bb19-c9bb04b8c5c9" providerId="ADAL" clId="{38190516-8796-428A-A9B7-A8B49E1A1B8F}" dt="2023-07-27T19:32:50.871" v="615" actId="478"/>
          <ac:spMkLst>
            <pc:docMk/>
            <pc:sldMk cId="3809763492" sldId="1853"/>
            <ac:spMk id="4" creationId="{458152FF-60E6-2A8C-5CE1-58873C2D0E06}"/>
          </ac:spMkLst>
        </pc:spChg>
        <pc:picChg chg="del">
          <ac:chgData name="Sarasin, Elise" userId="051ede2b-3008-44c0-bb19-c9bb04b8c5c9" providerId="ADAL" clId="{38190516-8796-428A-A9B7-A8B49E1A1B8F}" dt="2023-07-27T19:32:49.616" v="614" actId="478"/>
          <ac:picMkLst>
            <pc:docMk/>
            <pc:sldMk cId="3809763492" sldId="1853"/>
            <ac:picMk id="3" creationId="{20826937-4482-F011-0C73-EA64B59C979C}"/>
          </ac:picMkLst>
        </pc:picChg>
        <pc:picChg chg="del">
          <ac:chgData name="Sarasin, Elise" userId="051ede2b-3008-44c0-bb19-c9bb04b8c5c9" providerId="ADAL" clId="{38190516-8796-428A-A9B7-A8B49E1A1B8F}" dt="2023-07-27T19:32:51.466" v="616" actId="478"/>
          <ac:picMkLst>
            <pc:docMk/>
            <pc:sldMk cId="3809763492" sldId="1853"/>
            <ac:picMk id="9" creationId="{A347812A-C629-6874-CDB5-599D256121EE}"/>
          </ac:picMkLst>
        </pc:picChg>
        <pc:picChg chg="mod">
          <ac:chgData name="Sarasin, Elise" userId="051ede2b-3008-44c0-bb19-c9bb04b8c5c9" providerId="ADAL" clId="{38190516-8796-428A-A9B7-A8B49E1A1B8F}" dt="2023-07-27T19:32:56.706" v="619" actId="1076"/>
          <ac:picMkLst>
            <pc:docMk/>
            <pc:sldMk cId="3809763492" sldId="1853"/>
            <ac:picMk id="11" creationId="{FFF3D9F4-0914-7BE1-71D8-4E403B959FDE}"/>
          </ac:picMkLst>
        </pc:picChg>
      </pc:sldChg>
      <pc:sldChg chg="addSp delSp modSp add mod">
        <pc:chgData name="Sarasin, Elise" userId="051ede2b-3008-44c0-bb19-c9bb04b8c5c9" providerId="ADAL" clId="{38190516-8796-428A-A9B7-A8B49E1A1B8F}" dt="2023-07-27T20:57:16.458" v="1106" actId="1076"/>
        <pc:sldMkLst>
          <pc:docMk/>
          <pc:sldMk cId="2450383004" sldId="1854"/>
        </pc:sldMkLst>
        <pc:spChg chg="mod">
          <ac:chgData name="Sarasin, Elise" userId="051ede2b-3008-44c0-bb19-c9bb04b8c5c9" providerId="ADAL" clId="{38190516-8796-428A-A9B7-A8B49E1A1B8F}" dt="2023-07-27T20:52:57.103" v="1020" actId="20577"/>
          <ac:spMkLst>
            <pc:docMk/>
            <pc:sldMk cId="2450383004" sldId="1854"/>
            <ac:spMk id="2" creationId="{9421552C-17FA-4B02-D1B8-E08C9605AC66}"/>
          </ac:spMkLst>
        </pc:spChg>
        <pc:spChg chg="mod">
          <ac:chgData name="Sarasin, Elise" userId="051ede2b-3008-44c0-bb19-c9bb04b8c5c9" providerId="ADAL" clId="{38190516-8796-428A-A9B7-A8B49E1A1B8F}" dt="2023-07-27T20:53:15.478" v="1074" actId="20577"/>
          <ac:spMkLst>
            <pc:docMk/>
            <pc:sldMk cId="2450383004" sldId="1854"/>
            <ac:spMk id="3" creationId="{726C880D-E56E-B07F-85D6-A179924637AD}"/>
          </ac:spMkLst>
        </pc:spChg>
        <pc:grpChg chg="mod">
          <ac:chgData name="Sarasin, Elise" userId="051ede2b-3008-44c0-bb19-c9bb04b8c5c9" providerId="ADAL" clId="{38190516-8796-428A-A9B7-A8B49E1A1B8F}" dt="2023-07-27T20:57:16.458" v="1106" actId="1076"/>
          <ac:grpSpMkLst>
            <pc:docMk/>
            <pc:sldMk cId="2450383004" sldId="1854"/>
            <ac:grpSpMk id="5" creationId="{72E7A7FB-6B31-AF5A-691B-C035F794BC31}"/>
          </ac:grpSpMkLst>
        </pc:grpChg>
        <pc:picChg chg="mod">
          <ac:chgData name="Sarasin, Elise" userId="051ede2b-3008-44c0-bb19-c9bb04b8c5c9" providerId="ADAL" clId="{38190516-8796-428A-A9B7-A8B49E1A1B8F}" dt="2023-07-27T20:57:09.304" v="1103" actId="1076"/>
          <ac:picMkLst>
            <pc:docMk/>
            <pc:sldMk cId="2450383004" sldId="1854"/>
            <ac:picMk id="4" creationId="{E2D6A8BD-9896-2CFF-9A22-CCF0228B6500}"/>
          </ac:picMkLst>
        </pc:picChg>
        <pc:picChg chg="del">
          <ac:chgData name="Sarasin, Elise" userId="051ede2b-3008-44c0-bb19-c9bb04b8c5c9" providerId="ADAL" clId="{38190516-8796-428A-A9B7-A8B49E1A1B8F}" dt="2023-07-27T20:56:17.791" v="1075" actId="478"/>
          <ac:picMkLst>
            <pc:docMk/>
            <pc:sldMk cId="2450383004" sldId="1854"/>
            <ac:picMk id="10" creationId="{14EA9958-FEAA-E152-2029-AFD84D2E023E}"/>
          </ac:picMkLst>
        </pc:picChg>
        <pc:picChg chg="add mod">
          <ac:chgData name="Sarasin, Elise" userId="051ede2b-3008-44c0-bb19-c9bb04b8c5c9" providerId="ADAL" clId="{38190516-8796-428A-A9B7-A8B49E1A1B8F}" dt="2023-07-27T20:57:11.384" v="1104" actId="1076"/>
          <ac:picMkLst>
            <pc:docMk/>
            <pc:sldMk cId="2450383004" sldId="1854"/>
            <ac:picMk id="11" creationId="{A24A9F4F-A566-17AD-9555-D3E6D3DDD949}"/>
          </ac:picMkLst>
        </pc:picChg>
      </pc:sldChg>
      <pc:sldChg chg="modSp add del mod">
        <pc:chgData name="Sarasin, Elise" userId="051ede2b-3008-44c0-bb19-c9bb04b8c5c9" providerId="ADAL" clId="{38190516-8796-428A-A9B7-A8B49E1A1B8F}" dt="2023-07-27T20:56:59.710" v="1102" actId="47"/>
        <pc:sldMkLst>
          <pc:docMk/>
          <pc:sldMk cId="4220242930" sldId="1855"/>
        </pc:sldMkLst>
        <pc:spChg chg="mod">
          <ac:chgData name="Sarasin, Elise" userId="051ede2b-3008-44c0-bb19-c9bb04b8c5c9" providerId="ADAL" clId="{38190516-8796-428A-A9B7-A8B49E1A1B8F}" dt="2023-07-27T20:56:35.896" v="1085" actId="1035"/>
          <ac:spMkLst>
            <pc:docMk/>
            <pc:sldMk cId="4220242930" sldId="1855"/>
            <ac:spMk id="2" creationId="{52FF8E5F-122F-0671-88D5-0523FFD4B71F}"/>
          </ac:spMkLst>
        </pc:spChg>
      </pc:sldChg>
      <pc:sldChg chg="addSp delSp modSp add mod delAnim modAnim modNotesTx">
        <pc:chgData name="Sarasin, Elise" userId="051ede2b-3008-44c0-bb19-c9bb04b8c5c9" providerId="ADAL" clId="{38190516-8796-428A-A9B7-A8B49E1A1B8F}" dt="2023-07-27T21:00:07.989" v="1201"/>
        <pc:sldMkLst>
          <pc:docMk/>
          <pc:sldMk cId="2414450004" sldId="1856"/>
        </pc:sldMkLst>
        <pc:spChg chg="mod">
          <ac:chgData name="Sarasin, Elise" userId="051ede2b-3008-44c0-bb19-c9bb04b8c5c9" providerId="ADAL" clId="{38190516-8796-428A-A9B7-A8B49E1A1B8F}" dt="2023-07-27T20:58:52.799" v="1184" actId="1036"/>
          <ac:spMkLst>
            <pc:docMk/>
            <pc:sldMk cId="2414450004" sldId="1856"/>
            <ac:spMk id="8" creationId="{57D7904B-15C8-C4A7-4E68-8CC55476636D}"/>
          </ac:spMkLst>
        </pc:spChg>
        <pc:spChg chg="mod">
          <ac:chgData name="Sarasin, Elise" userId="051ede2b-3008-44c0-bb19-c9bb04b8c5c9" providerId="ADAL" clId="{38190516-8796-428A-A9B7-A8B49E1A1B8F}" dt="2023-07-27T20:56:50.581" v="1101" actId="20577"/>
          <ac:spMkLst>
            <pc:docMk/>
            <pc:sldMk cId="2414450004" sldId="1856"/>
            <ac:spMk id="10" creationId="{64B43530-2C8F-751C-B284-87277409A859}"/>
          </ac:spMkLst>
        </pc:spChg>
        <pc:spChg chg="mod">
          <ac:chgData name="Sarasin, Elise" userId="051ede2b-3008-44c0-bb19-c9bb04b8c5c9" providerId="ADAL" clId="{38190516-8796-428A-A9B7-A8B49E1A1B8F}" dt="2023-07-27T20:59:56.323" v="1199" actId="164"/>
          <ac:spMkLst>
            <pc:docMk/>
            <pc:sldMk cId="2414450004" sldId="1856"/>
            <ac:spMk id="19" creationId="{08AF1E77-7E05-B3A9-5000-67C9B41DB323}"/>
          </ac:spMkLst>
        </pc:spChg>
        <pc:grpChg chg="add mod">
          <ac:chgData name="Sarasin, Elise" userId="051ede2b-3008-44c0-bb19-c9bb04b8c5c9" providerId="ADAL" clId="{38190516-8796-428A-A9B7-A8B49E1A1B8F}" dt="2023-07-27T20:59:56.323" v="1199" actId="164"/>
          <ac:grpSpMkLst>
            <pc:docMk/>
            <pc:sldMk cId="2414450004" sldId="1856"/>
            <ac:grpSpMk id="11" creationId="{1F6F7DA4-426D-9E9E-D0BE-C88F16F02D5B}"/>
          </ac:grpSpMkLst>
        </pc:grpChg>
        <pc:picChg chg="del">
          <ac:chgData name="Sarasin, Elise" userId="051ede2b-3008-44c0-bb19-c9bb04b8c5c9" providerId="ADAL" clId="{38190516-8796-428A-A9B7-A8B49E1A1B8F}" dt="2023-07-27T20:58:54.587" v="1185" actId="478"/>
          <ac:picMkLst>
            <pc:docMk/>
            <pc:sldMk cId="2414450004" sldId="1856"/>
            <ac:picMk id="4" creationId="{52C8C050-54E8-D4B4-5E72-B33475F9F411}"/>
          </ac:picMkLst>
        </pc:picChg>
        <pc:picChg chg="add mod">
          <ac:chgData name="Sarasin, Elise" userId="051ede2b-3008-44c0-bb19-c9bb04b8c5c9" providerId="ADAL" clId="{38190516-8796-428A-A9B7-A8B49E1A1B8F}" dt="2023-07-27T20:59:56.323" v="1199" actId="164"/>
          <ac:picMkLst>
            <pc:docMk/>
            <pc:sldMk cId="2414450004" sldId="1856"/>
            <ac:picMk id="5" creationId="{9BF73DB2-FA5C-B5FC-5344-8E5604025899}"/>
          </ac:picMkLst>
        </pc:picChg>
        <pc:picChg chg="del">
          <ac:chgData name="Sarasin, Elise" userId="051ede2b-3008-44c0-bb19-c9bb04b8c5c9" providerId="ADAL" clId="{38190516-8796-428A-A9B7-A8B49E1A1B8F}" dt="2023-07-27T20:58:55.579" v="1186" actId="478"/>
          <ac:picMkLst>
            <pc:docMk/>
            <pc:sldMk cId="2414450004" sldId="1856"/>
            <ac:picMk id="6" creationId="{65BE5705-CDE1-8111-33CD-CEE345AD797E}"/>
          </ac:picMkLst>
        </pc:picChg>
        <pc:picChg chg="add mod ord">
          <ac:chgData name="Sarasin, Elise" userId="051ede2b-3008-44c0-bb19-c9bb04b8c5c9" providerId="ADAL" clId="{38190516-8796-428A-A9B7-A8B49E1A1B8F}" dt="2023-07-27T20:59:56.323" v="1199" actId="164"/>
          <ac:picMkLst>
            <pc:docMk/>
            <pc:sldMk cId="2414450004" sldId="1856"/>
            <ac:picMk id="9" creationId="{FAAE7D03-C3B3-B29D-B5A3-39170D070284}"/>
          </ac:picMkLst>
        </pc:picChg>
      </pc:sldChg>
      <pc:sldChg chg="addSp delSp modSp add mod modAnim">
        <pc:chgData name="Sarasin, Elise" userId="051ede2b-3008-44c0-bb19-c9bb04b8c5c9" providerId="ADAL" clId="{38190516-8796-428A-A9B7-A8B49E1A1B8F}" dt="2023-07-27T21:01:22.914" v="1275" actId="20577"/>
        <pc:sldMkLst>
          <pc:docMk/>
          <pc:sldMk cId="1984153532" sldId="1857"/>
        </pc:sldMkLst>
        <pc:spChg chg="mod">
          <ac:chgData name="Sarasin, Elise" userId="051ede2b-3008-44c0-bb19-c9bb04b8c5c9" providerId="ADAL" clId="{38190516-8796-428A-A9B7-A8B49E1A1B8F}" dt="2023-07-27T21:00:17.926" v="1203"/>
          <ac:spMkLst>
            <pc:docMk/>
            <pc:sldMk cId="1984153532" sldId="1857"/>
            <ac:spMk id="6" creationId="{C540A902-CE1A-019A-3A56-FB2D2E681DCA}"/>
          </ac:spMkLst>
        </pc:spChg>
        <pc:spChg chg="mod">
          <ac:chgData name="Sarasin, Elise" userId="051ede2b-3008-44c0-bb19-c9bb04b8c5c9" providerId="ADAL" clId="{38190516-8796-428A-A9B7-A8B49E1A1B8F}" dt="2023-07-27T21:01:22.914" v="1275" actId="20577"/>
          <ac:spMkLst>
            <pc:docMk/>
            <pc:sldMk cId="1984153532" sldId="1857"/>
            <ac:spMk id="11" creationId="{BDC33A64-B1C1-6A0C-E02A-295AB9FE35F2}"/>
          </ac:spMkLst>
        </pc:spChg>
        <pc:spChg chg="del mod topLvl">
          <ac:chgData name="Sarasin, Elise" userId="051ede2b-3008-44c0-bb19-c9bb04b8c5c9" providerId="ADAL" clId="{38190516-8796-428A-A9B7-A8B49E1A1B8F}" dt="2023-07-27T21:00:44.340" v="1212" actId="478"/>
          <ac:spMkLst>
            <pc:docMk/>
            <pc:sldMk cId="1984153532" sldId="1857"/>
            <ac:spMk id="15" creationId="{CABCF1C3-CCB6-A45B-7813-20EEB2E922E2}"/>
          </ac:spMkLst>
        </pc:spChg>
        <pc:grpChg chg="add del mod">
          <ac:chgData name="Sarasin, Elise" userId="051ede2b-3008-44c0-bb19-c9bb04b8c5c9" providerId="ADAL" clId="{38190516-8796-428A-A9B7-A8B49E1A1B8F}" dt="2023-07-27T21:00:20.365" v="1206"/>
          <ac:grpSpMkLst>
            <pc:docMk/>
            <pc:sldMk cId="1984153532" sldId="1857"/>
            <ac:grpSpMk id="2" creationId="{572A755F-C102-17B3-404E-00319B56D69C}"/>
          </ac:grpSpMkLst>
        </pc:grpChg>
        <pc:grpChg chg="add del mod">
          <ac:chgData name="Sarasin, Elise" userId="051ede2b-3008-44c0-bb19-c9bb04b8c5c9" providerId="ADAL" clId="{38190516-8796-428A-A9B7-A8B49E1A1B8F}" dt="2023-07-27T21:00:42.295" v="1211" actId="165"/>
          <ac:grpSpMkLst>
            <pc:docMk/>
            <pc:sldMk cId="1984153532" sldId="1857"/>
            <ac:grpSpMk id="13" creationId="{F35C6A5C-58E8-693B-A8C4-598C595C2451}"/>
          </ac:grpSpMkLst>
        </pc:grpChg>
        <pc:picChg chg="mod">
          <ac:chgData name="Sarasin, Elise" userId="051ede2b-3008-44c0-bb19-c9bb04b8c5c9" providerId="ADAL" clId="{38190516-8796-428A-A9B7-A8B49E1A1B8F}" dt="2023-07-27T21:00:17.926" v="1203"/>
          <ac:picMkLst>
            <pc:docMk/>
            <pc:sldMk cId="1984153532" sldId="1857"/>
            <ac:picMk id="3" creationId="{C798A7FA-8444-6C82-33DE-613764712927}"/>
          </ac:picMkLst>
        </pc:picChg>
        <pc:picChg chg="del">
          <ac:chgData name="Sarasin, Elise" userId="051ede2b-3008-44c0-bb19-c9bb04b8c5c9" providerId="ADAL" clId="{38190516-8796-428A-A9B7-A8B49E1A1B8F}" dt="2023-07-27T21:00:16.704" v="1202" actId="478"/>
          <ac:picMkLst>
            <pc:docMk/>
            <pc:sldMk cId="1984153532" sldId="1857"/>
            <ac:picMk id="5" creationId="{511B3676-8EDA-F8AF-7C4B-FBE8F8BA69EA}"/>
          </ac:picMkLst>
        </pc:picChg>
        <pc:picChg chg="mod">
          <ac:chgData name="Sarasin, Elise" userId="051ede2b-3008-44c0-bb19-c9bb04b8c5c9" providerId="ADAL" clId="{38190516-8796-428A-A9B7-A8B49E1A1B8F}" dt="2023-07-27T21:00:17.926" v="1203"/>
          <ac:picMkLst>
            <pc:docMk/>
            <pc:sldMk cId="1984153532" sldId="1857"/>
            <ac:picMk id="10" creationId="{0260B320-928C-46CF-E4DB-26560AD442E5}"/>
          </ac:picMkLst>
        </pc:picChg>
        <pc:picChg chg="add del">
          <ac:chgData name="Sarasin, Elise" userId="051ede2b-3008-44c0-bb19-c9bb04b8c5c9" providerId="ADAL" clId="{38190516-8796-428A-A9B7-A8B49E1A1B8F}" dt="2023-07-27T21:00:23.482" v="1208"/>
          <ac:picMkLst>
            <pc:docMk/>
            <pc:sldMk cId="1984153532" sldId="1857"/>
            <ac:picMk id="12" creationId="{B205496F-8B38-1189-C0C1-74AED50F3229}"/>
          </ac:picMkLst>
        </pc:picChg>
        <pc:picChg chg="mod topLvl">
          <ac:chgData name="Sarasin, Elise" userId="051ede2b-3008-44c0-bb19-c9bb04b8c5c9" providerId="ADAL" clId="{38190516-8796-428A-A9B7-A8B49E1A1B8F}" dt="2023-07-27T21:00:42.295" v="1211" actId="165"/>
          <ac:picMkLst>
            <pc:docMk/>
            <pc:sldMk cId="1984153532" sldId="1857"/>
            <ac:picMk id="14" creationId="{78DB5FFE-12C0-4431-1391-EE088926D705}"/>
          </ac:picMkLst>
        </pc:picChg>
        <pc:picChg chg="mod topLvl">
          <ac:chgData name="Sarasin, Elise" userId="051ede2b-3008-44c0-bb19-c9bb04b8c5c9" providerId="ADAL" clId="{38190516-8796-428A-A9B7-A8B49E1A1B8F}" dt="2023-07-27T21:00:42.295" v="1211" actId="165"/>
          <ac:picMkLst>
            <pc:docMk/>
            <pc:sldMk cId="1984153532" sldId="1857"/>
            <ac:picMk id="16" creationId="{9C60DFAE-06F0-5810-A013-BC7BB81037DE}"/>
          </ac:picMkLst>
        </pc:picChg>
      </pc:sldChg>
      <pc:sldChg chg="addSp delSp modSp add mod modClrScheme chgLayout modNotesTx">
        <pc:chgData name="Sarasin, Elise" userId="051ede2b-3008-44c0-bb19-c9bb04b8c5c9" providerId="ADAL" clId="{38190516-8796-428A-A9B7-A8B49E1A1B8F}" dt="2023-08-02T15:42:18.925" v="2147" actId="313"/>
        <pc:sldMkLst>
          <pc:docMk/>
          <pc:sldMk cId="2172075339" sldId="1858"/>
        </pc:sldMkLst>
        <pc:spChg chg="mod ord">
          <ac:chgData name="Sarasin, Elise" userId="051ede2b-3008-44c0-bb19-c9bb04b8c5c9" providerId="ADAL" clId="{38190516-8796-428A-A9B7-A8B49E1A1B8F}" dt="2023-07-28T18:41:34.114" v="1359" actId="700"/>
          <ac:spMkLst>
            <pc:docMk/>
            <pc:sldMk cId="2172075339" sldId="1858"/>
            <ac:spMk id="2" creationId="{9421552C-17FA-4B02-D1B8-E08C9605AC66}"/>
          </ac:spMkLst>
        </pc:spChg>
        <pc:spChg chg="mod ord">
          <ac:chgData name="Sarasin, Elise" userId="051ede2b-3008-44c0-bb19-c9bb04b8c5c9" providerId="ADAL" clId="{38190516-8796-428A-A9B7-A8B49E1A1B8F}" dt="2023-07-28T18:43:36.738" v="1563" actId="20577"/>
          <ac:spMkLst>
            <pc:docMk/>
            <pc:sldMk cId="2172075339" sldId="1858"/>
            <ac:spMk id="3" creationId="{726C880D-E56E-B07F-85D6-A179924637AD}"/>
          </ac:spMkLst>
        </pc:spChg>
        <pc:spChg chg="add del mod">
          <ac:chgData name="Sarasin, Elise" userId="051ede2b-3008-44c0-bb19-c9bb04b8c5c9" providerId="ADAL" clId="{38190516-8796-428A-A9B7-A8B49E1A1B8F}" dt="2023-07-28T18:41:54.397" v="1364" actId="21"/>
          <ac:spMkLst>
            <pc:docMk/>
            <pc:sldMk cId="2172075339" sldId="1858"/>
            <ac:spMk id="9" creationId="{4F948ABA-D584-E6BA-DE87-077F59AFD064}"/>
          </ac:spMkLst>
        </pc:spChg>
        <pc:spChg chg="add mod ord">
          <ac:chgData name="Sarasin, Elise" userId="051ede2b-3008-44c0-bb19-c9bb04b8c5c9" providerId="ADAL" clId="{38190516-8796-428A-A9B7-A8B49E1A1B8F}" dt="2023-07-28T18:41:34.114" v="1359" actId="700"/>
          <ac:spMkLst>
            <pc:docMk/>
            <pc:sldMk cId="2172075339" sldId="1858"/>
            <ac:spMk id="12" creationId="{D963C9E7-5588-BD02-3DB6-EAB729E1C1AF}"/>
          </ac:spMkLst>
        </pc:spChg>
        <pc:spChg chg="add del mod">
          <ac:chgData name="Sarasin, Elise" userId="051ede2b-3008-44c0-bb19-c9bb04b8c5c9" providerId="ADAL" clId="{38190516-8796-428A-A9B7-A8B49E1A1B8F}" dt="2023-08-02T15:26:19.739" v="1843" actId="478"/>
          <ac:spMkLst>
            <pc:docMk/>
            <pc:sldMk cId="2172075339" sldId="1858"/>
            <ac:spMk id="13" creationId="{ECB69F81-7AC9-02A7-3F0A-BE65034DEC87}"/>
          </ac:spMkLst>
        </pc:spChg>
        <pc:picChg chg="del">
          <ac:chgData name="Sarasin, Elise" userId="051ede2b-3008-44c0-bb19-c9bb04b8c5c9" providerId="ADAL" clId="{38190516-8796-428A-A9B7-A8B49E1A1B8F}" dt="2023-07-28T18:41:48.843" v="1363" actId="478"/>
          <ac:picMkLst>
            <pc:docMk/>
            <pc:sldMk cId="2172075339" sldId="1858"/>
            <ac:picMk id="4" creationId="{E2D6A8BD-9896-2CFF-9A22-CCF0228B6500}"/>
          </ac:picMkLst>
        </pc:picChg>
        <pc:picChg chg="add mod">
          <ac:chgData name="Sarasin, Elise" userId="051ede2b-3008-44c0-bb19-c9bb04b8c5c9" providerId="ADAL" clId="{38190516-8796-428A-A9B7-A8B49E1A1B8F}" dt="2023-07-28T18:41:46.053" v="1361" actId="1076"/>
          <ac:picMkLst>
            <pc:docMk/>
            <pc:sldMk cId="2172075339" sldId="1858"/>
            <ac:picMk id="10" creationId="{7049B47C-D35E-28F2-656B-8C71AD51D677}"/>
          </ac:picMkLst>
        </pc:picChg>
        <pc:picChg chg="del">
          <ac:chgData name="Sarasin, Elise" userId="051ede2b-3008-44c0-bb19-c9bb04b8c5c9" providerId="ADAL" clId="{38190516-8796-428A-A9B7-A8B49E1A1B8F}" dt="2023-07-28T18:41:48.163" v="1362" actId="478"/>
          <ac:picMkLst>
            <pc:docMk/>
            <pc:sldMk cId="2172075339" sldId="1858"/>
            <ac:picMk id="11" creationId="{A24A9F4F-A566-17AD-9555-D3E6D3DDD949}"/>
          </ac:picMkLst>
        </pc:picChg>
      </pc:sldChg>
      <pc:sldChg chg="add">
        <pc:chgData name="Sarasin, Elise" userId="051ede2b-3008-44c0-bb19-c9bb04b8c5c9" providerId="ADAL" clId="{38190516-8796-428A-A9B7-A8B49E1A1B8F}" dt="2023-08-22T16:48:56.633" v="2199"/>
        <pc:sldMkLst>
          <pc:docMk/>
          <pc:sldMk cId="3842188350" sldId="1859"/>
        </pc:sldMkLst>
      </pc:sldChg>
    </pc:docChg>
  </pc:docChgLst>
  <pc:docChgLst>
    <pc:chgData name="Lane, Kathleen" userId="d8586a00-d571-4eeb-bfc3-f42bf250439e" providerId="ADAL" clId="{94284536-8DF8-491F-800A-3DCED696D918}"/>
    <pc:docChg chg="undo custSel addSld delSld modSld sldOrd addSection delSection modSection">
      <pc:chgData name="Lane, Kathleen" userId="d8586a00-d571-4eeb-bfc3-f42bf250439e" providerId="ADAL" clId="{94284536-8DF8-491F-800A-3DCED696D918}" dt="2022-09-24T17:26:18.522" v="1745" actId="313"/>
      <pc:docMkLst>
        <pc:docMk/>
      </pc:docMkLst>
      <pc:sldChg chg="add">
        <pc:chgData name="Lane, Kathleen" userId="d8586a00-d571-4eeb-bfc3-f42bf250439e" providerId="ADAL" clId="{94284536-8DF8-491F-800A-3DCED696D918}" dt="2022-06-08T15:53:28.533" v="769"/>
        <pc:sldMkLst>
          <pc:docMk/>
          <pc:sldMk cId="4276775244" sldId="270"/>
        </pc:sldMkLst>
      </pc:sldChg>
      <pc:sldChg chg="add del">
        <pc:chgData name="Lane, Kathleen" userId="d8586a00-d571-4eeb-bfc3-f42bf250439e" providerId="ADAL" clId="{94284536-8DF8-491F-800A-3DCED696D918}" dt="2022-06-08T15:53:56.589" v="773"/>
        <pc:sldMkLst>
          <pc:docMk/>
          <pc:sldMk cId="2969210843" sldId="273"/>
        </pc:sldMkLst>
      </pc:sldChg>
      <pc:sldChg chg="add del">
        <pc:chgData name="Lane, Kathleen" userId="d8586a00-d571-4eeb-bfc3-f42bf250439e" providerId="ADAL" clId="{94284536-8DF8-491F-800A-3DCED696D918}" dt="2022-06-08T16:24:31.309" v="1260" actId="47"/>
        <pc:sldMkLst>
          <pc:docMk/>
          <pc:sldMk cId="1795670531" sldId="283"/>
        </pc:sldMkLst>
      </pc:sldChg>
      <pc:sldChg chg="add del">
        <pc:chgData name="Lane, Kathleen" userId="d8586a00-d571-4eeb-bfc3-f42bf250439e" providerId="ADAL" clId="{94284536-8DF8-491F-800A-3DCED696D918}" dt="2022-09-11T14:20:54.670" v="1270" actId="47"/>
        <pc:sldMkLst>
          <pc:docMk/>
          <pc:sldMk cId="576069568" sldId="322"/>
        </pc:sldMkLst>
      </pc:sldChg>
      <pc:sldChg chg="addSp delSp modSp mod modAnim">
        <pc:chgData name="Lane, Kathleen" userId="d8586a00-d571-4eeb-bfc3-f42bf250439e" providerId="ADAL" clId="{94284536-8DF8-491F-800A-3DCED696D918}" dt="2022-09-24T16:51:31.027" v="1711"/>
        <pc:sldMkLst>
          <pc:docMk/>
          <pc:sldMk cId="3929194274" sldId="334"/>
        </pc:sldMkLst>
        <pc:spChg chg="mod">
          <ac:chgData name="Lane, Kathleen" userId="d8586a00-d571-4eeb-bfc3-f42bf250439e" providerId="ADAL" clId="{94284536-8DF8-491F-800A-3DCED696D918}" dt="2022-06-06T22:22:46.893" v="120" actId="20577"/>
          <ac:spMkLst>
            <pc:docMk/>
            <pc:sldMk cId="3929194274" sldId="334"/>
            <ac:spMk id="2" creationId="{57BCB212-66F0-4C3B-B653-2843DDCD3BEE}"/>
          </ac:spMkLst>
        </pc:spChg>
        <pc:spChg chg="del">
          <ac:chgData name="Lane, Kathleen" userId="d8586a00-d571-4eeb-bfc3-f42bf250439e" providerId="ADAL" clId="{94284536-8DF8-491F-800A-3DCED696D918}" dt="2022-09-24T16:51:14.327" v="1707" actId="478"/>
          <ac:spMkLst>
            <pc:docMk/>
            <pc:sldMk cId="3929194274" sldId="334"/>
            <ac:spMk id="3" creationId="{5A566965-2075-4DCB-AE1F-BE391667D1F1}"/>
          </ac:spMkLst>
        </pc:spChg>
        <pc:spChg chg="add del mod">
          <ac:chgData name="Lane, Kathleen" userId="d8586a00-d571-4eeb-bfc3-f42bf250439e" providerId="ADAL" clId="{94284536-8DF8-491F-800A-3DCED696D918}" dt="2022-06-08T15:39:22.283" v="763"/>
          <ac:spMkLst>
            <pc:docMk/>
            <pc:sldMk cId="3929194274" sldId="334"/>
            <ac:spMk id="4" creationId="{43BC5209-EB33-CDB1-A9C5-1386056A2CF3}"/>
          </ac:spMkLst>
        </pc:spChg>
        <pc:spChg chg="add mod">
          <ac:chgData name="Lane, Kathleen" userId="d8586a00-d571-4eeb-bfc3-f42bf250439e" providerId="ADAL" clId="{94284536-8DF8-491F-800A-3DCED696D918}" dt="2022-09-24T16:51:25.215" v="1710" actId="20577"/>
          <ac:spMkLst>
            <pc:docMk/>
            <pc:sldMk cId="3929194274" sldId="334"/>
            <ac:spMk id="4" creationId="{9A9D3B6B-4FA8-F9F5-6992-C7315809BF44}"/>
          </ac:spMkLst>
        </pc:spChg>
        <pc:spChg chg="add mod">
          <ac:chgData name="Lane, Kathleen" userId="d8586a00-d571-4eeb-bfc3-f42bf250439e" providerId="ADAL" clId="{94284536-8DF8-491F-800A-3DCED696D918}" dt="2022-09-24T16:51:31.027" v="1711"/>
          <ac:spMkLst>
            <pc:docMk/>
            <pc:sldMk cId="3929194274" sldId="334"/>
            <ac:spMk id="5" creationId="{2D3A9F0B-C559-AA36-4393-94A4C1696696}"/>
          </ac:spMkLst>
        </pc:spChg>
      </pc:sldChg>
      <pc:sldChg chg="modSp mod">
        <pc:chgData name="Lane, Kathleen" userId="d8586a00-d571-4eeb-bfc3-f42bf250439e" providerId="ADAL" clId="{94284536-8DF8-491F-800A-3DCED696D918}" dt="2022-06-06T22:35:47.730" v="761" actId="20577"/>
        <pc:sldMkLst>
          <pc:docMk/>
          <pc:sldMk cId="707342084" sldId="335"/>
        </pc:sldMkLst>
        <pc:spChg chg="mod">
          <ac:chgData name="Lane, Kathleen" userId="d8586a00-d571-4eeb-bfc3-f42bf250439e" providerId="ADAL" clId="{94284536-8DF8-491F-800A-3DCED696D918}" dt="2022-06-06T22:31:07.570" v="400" actId="20577"/>
          <ac:spMkLst>
            <pc:docMk/>
            <pc:sldMk cId="707342084" sldId="335"/>
            <ac:spMk id="2" creationId="{51FD8623-E281-457A-A9BB-3846A96C499A}"/>
          </ac:spMkLst>
        </pc:spChg>
        <pc:spChg chg="mod">
          <ac:chgData name="Lane, Kathleen" userId="d8586a00-d571-4eeb-bfc3-f42bf250439e" providerId="ADAL" clId="{94284536-8DF8-491F-800A-3DCED696D918}" dt="2022-06-06T22:35:47.730" v="761" actId="20577"/>
          <ac:spMkLst>
            <pc:docMk/>
            <pc:sldMk cId="707342084" sldId="335"/>
            <ac:spMk id="3" creationId="{9DC641B4-A69A-4435-8372-61C4912866FD}"/>
          </ac:spMkLst>
        </pc:spChg>
      </pc:sldChg>
      <pc:sldChg chg="add del">
        <pc:chgData name="Lane, Kathleen" userId="d8586a00-d571-4eeb-bfc3-f42bf250439e" providerId="ADAL" clId="{94284536-8DF8-491F-800A-3DCED696D918}" dt="2022-06-08T15:53:56.589" v="773"/>
        <pc:sldMkLst>
          <pc:docMk/>
          <pc:sldMk cId="1716355266" sldId="337"/>
        </pc:sldMkLst>
      </pc:sldChg>
      <pc:sldChg chg="add">
        <pc:chgData name="Lane, Kathleen" userId="d8586a00-d571-4eeb-bfc3-f42bf250439e" providerId="ADAL" clId="{94284536-8DF8-491F-800A-3DCED696D918}" dt="2022-06-06T22:11:58.457" v="80"/>
        <pc:sldMkLst>
          <pc:docMk/>
          <pc:sldMk cId="1003806377" sldId="340"/>
        </pc:sldMkLst>
      </pc:sldChg>
      <pc:sldChg chg="modSp new mod">
        <pc:chgData name="Lane, Kathleen" userId="d8586a00-d571-4eeb-bfc3-f42bf250439e" providerId="ADAL" clId="{94284536-8DF8-491F-800A-3DCED696D918}" dt="2022-06-06T22:23:38.007" v="185" actId="20577"/>
        <pc:sldMkLst>
          <pc:docMk/>
          <pc:sldMk cId="2040233247" sldId="341"/>
        </pc:sldMkLst>
        <pc:spChg chg="mod">
          <ac:chgData name="Lane, Kathleen" userId="d8586a00-d571-4eeb-bfc3-f42bf250439e" providerId="ADAL" clId="{94284536-8DF8-491F-800A-3DCED696D918}" dt="2022-06-06T22:23:38.007" v="185" actId="20577"/>
          <ac:spMkLst>
            <pc:docMk/>
            <pc:sldMk cId="2040233247" sldId="341"/>
            <ac:spMk id="2" creationId="{FDE9F283-0A40-D929-78A4-24B407D1EA65}"/>
          </ac:spMkLst>
        </pc:spChg>
      </pc:sldChg>
      <pc:sldChg chg="addSp modSp new del mod">
        <pc:chgData name="Lane, Kathleen" userId="d8586a00-d571-4eeb-bfc3-f42bf250439e" providerId="ADAL" clId="{94284536-8DF8-491F-800A-3DCED696D918}" dt="2022-09-11T16:29:54.260" v="1681" actId="47"/>
        <pc:sldMkLst>
          <pc:docMk/>
          <pc:sldMk cId="899930122" sldId="342"/>
        </pc:sldMkLst>
        <pc:spChg chg="mod">
          <ac:chgData name="Lane, Kathleen" userId="d8586a00-d571-4eeb-bfc3-f42bf250439e" providerId="ADAL" clId="{94284536-8DF8-491F-800A-3DCED696D918}" dt="2022-06-06T22:26:52.527" v="260" actId="20577"/>
          <ac:spMkLst>
            <pc:docMk/>
            <pc:sldMk cId="899930122" sldId="342"/>
            <ac:spMk id="2" creationId="{0BC12EF0-5CD4-F36B-368C-59758F6D1C66}"/>
          </ac:spMkLst>
        </pc:spChg>
        <pc:spChg chg="add mod">
          <ac:chgData name="Lane, Kathleen" userId="d8586a00-d571-4eeb-bfc3-f42bf250439e" providerId="ADAL" clId="{94284536-8DF8-491F-800A-3DCED696D918}" dt="2022-06-08T16:14:57.214" v="1220" actId="20577"/>
          <ac:spMkLst>
            <pc:docMk/>
            <pc:sldMk cId="899930122" sldId="342"/>
            <ac:spMk id="4" creationId="{39B97B5D-3DA3-21DB-8A27-862CE3E95B23}"/>
          </ac:spMkLst>
        </pc:spChg>
      </pc:sldChg>
      <pc:sldChg chg="modSp add mod">
        <pc:chgData name="Lane, Kathleen" userId="d8586a00-d571-4eeb-bfc3-f42bf250439e" providerId="ADAL" clId="{94284536-8DF8-491F-800A-3DCED696D918}" dt="2022-09-11T16:04:59.081" v="1432" actId="20577"/>
        <pc:sldMkLst>
          <pc:docMk/>
          <pc:sldMk cId="3699699486" sldId="343"/>
        </pc:sldMkLst>
        <pc:spChg chg="mod">
          <ac:chgData name="Lane, Kathleen" userId="d8586a00-d571-4eeb-bfc3-f42bf250439e" providerId="ADAL" clId="{94284536-8DF8-491F-800A-3DCED696D918}" dt="2022-09-11T16:04:59.081" v="1432" actId="20577"/>
          <ac:spMkLst>
            <pc:docMk/>
            <pc:sldMk cId="3699699486" sldId="343"/>
            <ac:spMk id="2" creationId="{0BC12EF0-5CD4-F36B-368C-59758F6D1C66}"/>
          </ac:spMkLst>
        </pc:spChg>
      </pc:sldChg>
      <pc:sldChg chg="modSp add mod ord">
        <pc:chgData name="Lane, Kathleen" userId="d8586a00-d571-4eeb-bfc3-f42bf250439e" providerId="ADAL" clId="{94284536-8DF8-491F-800A-3DCED696D918}" dt="2022-09-11T16:31:45.955" v="1691"/>
        <pc:sldMkLst>
          <pc:docMk/>
          <pc:sldMk cId="1109945227" sldId="344"/>
        </pc:sldMkLst>
        <pc:spChg chg="mod">
          <ac:chgData name="Lane, Kathleen" userId="d8586a00-d571-4eeb-bfc3-f42bf250439e" providerId="ADAL" clId="{94284536-8DF8-491F-800A-3DCED696D918}" dt="2022-06-06T22:30:44.176" v="388" actId="20577"/>
          <ac:spMkLst>
            <pc:docMk/>
            <pc:sldMk cId="1109945227" sldId="344"/>
            <ac:spMk id="2" creationId="{0BC12EF0-5CD4-F36B-368C-59758F6D1C66}"/>
          </ac:spMkLst>
        </pc:spChg>
      </pc:sldChg>
      <pc:sldChg chg="addSp delSp modSp add del mod">
        <pc:chgData name="Lane, Kathleen" userId="d8586a00-d571-4eeb-bfc3-f42bf250439e" providerId="ADAL" clId="{94284536-8DF8-491F-800A-3DCED696D918}" dt="2022-09-11T16:31:02.759" v="1686" actId="47"/>
        <pc:sldMkLst>
          <pc:docMk/>
          <pc:sldMk cId="3389801761" sldId="345"/>
        </pc:sldMkLst>
        <pc:spChg chg="mod">
          <ac:chgData name="Lane, Kathleen" userId="d8586a00-d571-4eeb-bfc3-f42bf250439e" providerId="ADAL" clId="{94284536-8DF8-491F-800A-3DCED696D918}" dt="2022-06-06T22:27:50.798" v="278" actId="20577"/>
          <ac:spMkLst>
            <pc:docMk/>
            <pc:sldMk cId="3389801761" sldId="345"/>
            <ac:spMk id="2" creationId="{0BC12EF0-5CD4-F36B-368C-59758F6D1C66}"/>
          </ac:spMkLst>
        </pc:spChg>
        <pc:spChg chg="add del mod">
          <ac:chgData name="Lane, Kathleen" userId="d8586a00-d571-4eeb-bfc3-f42bf250439e" providerId="ADAL" clId="{94284536-8DF8-491F-800A-3DCED696D918}" dt="2022-09-11T16:30:33.707" v="1684" actId="478"/>
          <ac:spMkLst>
            <pc:docMk/>
            <pc:sldMk cId="3389801761" sldId="345"/>
            <ac:spMk id="4" creationId="{05D4C181-9072-E243-C79F-DC7DC460E6D9}"/>
          </ac:spMkLst>
        </pc:spChg>
      </pc:sldChg>
      <pc:sldChg chg="modSp add del mod">
        <pc:chgData name="Lane, Kathleen" userId="d8586a00-d571-4eeb-bfc3-f42bf250439e" providerId="ADAL" clId="{94284536-8DF8-491F-800A-3DCED696D918}" dt="2022-06-08T16:19:20.347" v="1257"/>
        <pc:sldMkLst>
          <pc:docMk/>
          <pc:sldMk cId="2216346531" sldId="541"/>
        </pc:sldMkLst>
        <pc:spChg chg="mod">
          <ac:chgData name="Lane, Kathleen" userId="d8586a00-d571-4eeb-bfc3-f42bf250439e" providerId="ADAL" clId="{94284536-8DF8-491F-800A-3DCED696D918}" dt="2022-06-08T16:19:13.096" v="1247"/>
          <ac:spMkLst>
            <pc:docMk/>
            <pc:sldMk cId="2216346531" sldId="541"/>
            <ac:spMk id="6" creationId="{00000000-0000-0000-0000-000000000000}"/>
          </ac:spMkLst>
        </pc:spChg>
      </pc:sldChg>
      <pc:sldChg chg="add del">
        <pc:chgData name="Lane, Kathleen" userId="d8586a00-d571-4eeb-bfc3-f42bf250439e" providerId="ADAL" clId="{94284536-8DF8-491F-800A-3DCED696D918}" dt="2022-06-08T16:19:20.347" v="1257"/>
        <pc:sldMkLst>
          <pc:docMk/>
          <pc:sldMk cId="3503191103" sldId="558"/>
        </pc:sldMkLst>
      </pc:sldChg>
      <pc:sldChg chg="add del">
        <pc:chgData name="Lane, Kathleen" userId="d8586a00-d571-4eeb-bfc3-f42bf250439e" providerId="ADAL" clId="{94284536-8DF8-491F-800A-3DCED696D918}" dt="2022-06-08T16:19:20.347" v="1257"/>
        <pc:sldMkLst>
          <pc:docMk/>
          <pc:sldMk cId="459619241" sldId="559"/>
        </pc:sldMkLst>
      </pc:sldChg>
      <pc:sldChg chg="add del ord">
        <pc:chgData name="Lane, Kathleen" userId="d8586a00-d571-4eeb-bfc3-f42bf250439e" providerId="ADAL" clId="{94284536-8DF8-491F-800A-3DCED696D918}" dt="2022-09-11T16:29:34.132" v="1679" actId="47"/>
        <pc:sldMkLst>
          <pc:docMk/>
          <pc:sldMk cId="84214431" sldId="618"/>
        </pc:sldMkLst>
      </pc:sldChg>
      <pc:sldChg chg="add del">
        <pc:chgData name="Lane, Kathleen" userId="d8586a00-d571-4eeb-bfc3-f42bf250439e" providerId="ADAL" clId="{94284536-8DF8-491F-800A-3DCED696D918}" dt="2022-06-08T16:19:20.347" v="1257"/>
        <pc:sldMkLst>
          <pc:docMk/>
          <pc:sldMk cId="2927423276" sldId="642"/>
        </pc:sldMkLst>
      </pc:sldChg>
      <pc:sldChg chg="add del">
        <pc:chgData name="Lane, Kathleen" userId="d8586a00-d571-4eeb-bfc3-f42bf250439e" providerId="ADAL" clId="{94284536-8DF8-491F-800A-3DCED696D918}" dt="2022-06-08T16:19:20.347" v="1257"/>
        <pc:sldMkLst>
          <pc:docMk/>
          <pc:sldMk cId="876466519" sldId="648"/>
        </pc:sldMkLst>
      </pc:sldChg>
      <pc:sldChg chg="add del">
        <pc:chgData name="Lane, Kathleen" userId="d8586a00-d571-4eeb-bfc3-f42bf250439e" providerId="ADAL" clId="{94284536-8DF8-491F-800A-3DCED696D918}" dt="2022-06-08T16:19:20.347" v="1257"/>
        <pc:sldMkLst>
          <pc:docMk/>
          <pc:sldMk cId="1943020084" sldId="649"/>
        </pc:sldMkLst>
      </pc:sldChg>
      <pc:sldChg chg="modSp add del mod">
        <pc:chgData name="Lane, Kathleen" userId="d8586a00-d571-4eeb-bfc3-f42bf250439e" providerId="ADAL" clId="{94284536-8DF8-491F-800A-3DCED696D918}" dt="2022-06-08T16:19:20.347" v="1257"/>
        <pc:sldMkLst>
          <pc:docMk/>
          <pc:sldMk cId="2510250556" sldId="651"/>
        </pc:sldMkLst>
        <pc:spChg chg="mod">
          <ac:chgData name="Lane, Kathleen" userId="d8586a00-d571-4eeb-bfc3-f42bf250439e" providerId="ADAL" clId="{94284536-8DF8-491F-800A-3DCED696D918}" dt="2022-06-08T16:19:13.096" v="1247"/>
          <ac:spMkLst>
            <pc:docMk/>
            <pc:sldMk cId="2510250556" sldId="651"/>
            <ac:spMk id="2" creationId="{00000000-0000-0000-0000-000000000000}"/>
          </ac:spMkLst>
        </pc:spChg>
      </pc:sldChg>
      <pc:sldChg chg="add del">
        <pc:chgData name="Lane, Kathleen" userId="d8586a00-d571-4eeb-bfc3-f42bf250439e" providerId="ADAL" clId="{94284536-8DF8-491F-800A-3DCED696D918}" dt="2022-06-08T16:19:20.347" v="1257"/>
        <pc:sldMkLst>
          <pc:docMk/>
          <pc:sldMk cId="3370596758" sldId="654"/>
        </pc:sldMkLst>
      </pc:sldChg>
      <pc:sldChg chg="add del">
        <pc:chgData name="Lane, Kathleen" userId="d8586a00-d571-4eeb-bfc3-f42bf250439e" providerId="ADAL" clId="{94284536-8DF8-491F-800A-3DCED696D918}" dt="2022-06-08T16:11:09.374" v="834"/>
        <pc:sldMkLst>
          <pc:docMk/>
          <pc:sldMk cId="3377874548" sldId="707"/>
        </pc:sldMkLst>
      </pc:sldChg>
      <pc:sldChg chg="add del">
        <pc:chgData name="Lane, Kathleen" userId="d8586a00-d571-4eeb-bfc3-f42bf250439e" providerId="ADAL" clId="{94284536-8DF8-491F-800A-3DCED696D918}" dt="2022-06-08T16:11:09.374" v="834"/>
        <pc:sldMkLst>
          <pc:docMk/>
          <pc:sldMk cId="2932735337" sldId="723"/>
        </pc:sldMkLst>
      </pc:sldChg>
      <pc:sldChg chg="add">
        <pc:chgData name="Lane, Kathleen" userId="d8586a00-d571-4eeb-bfc3-f42bf250439e" providerId="ADAL" clId="{94284536-8DF8-491F-800A-3DCED696D918}" dt="2022-06-08T16:19:54.958" v="1258"/>
        <pc:sldMkLst>
          <pc:docMk/>
          <pc:sldMk cId="822870818" sldId="724"/>
        </pc:sldMkLst>
      </pc:sldChg>
      <pc:sldChg chg="add del">
        <pc:chgData name="Lane, Kathleen" userId="d8586a00-d571-4eeb-bfc3-f42bf250439e" providerId="ADAL" clId="{94284536-8DF8-491F-800A-3DCED696D918}" dt="2022-06-08T16:19:20.347" v="1257"/>
        <pc:sldMkLst>
          <pc:docMk/>
          <pc:sldMk cId="2622808127" sldId="737"/>
        </pc:sldMkLst>
      </pc:sldChg>
      <pc:sldChg chg="add del">
        <pc:chgData name="Lane, Kathleen" userId="d8586a00-d571-4eeb-bfc3-f42bf250439e" providerId="ADAL" clId="{94284536-8DF8-491F-800A-3DCED696D918}" dt="2022-06-08T16:19:20.347" v="1257"/>
        <pc:sldMkLst>
          <pc:docMk/>
          <pc:sldMk cId="1225141413" sldId="746"/>
        </pc:sldMkLst>
      </pc:sldChg>
      <pc:sldChg chg="modSp add del mod">
        <pc:chgData name="Lane, Kathleen" userId="d8586a00-d571-4eeb-bfc3-f42bf250439e" providerId="ADAL" clId="{94284536-8DF8-491F-800A-3DCED696D918}" dt="2022-06-08T16:19:20.347" v="1257"/>
        <pc:sldMkLst>
          <pc:docMk/>
          <pc:sldMk cId="1590946488" sldId="760"/>
        </pc:sldMkLst>
        <pc:spChg chg="mod">
          <ac:chgData name="Lane, Kathleen" userId="d8586a00-d571-4eeb-bfc3-f42bf250439e" providerId="ADAL" clId="{94284536-8DF8-491F-800A-3DCED696D918}" dt="2022-06-08T16:19:13.096" v="1247"/>
          <ac:spMkLst>
            <pc:docMk/>
            <pc:sldMk cId="1590946488" sldId="760"/>
            <ac:spMk id="4" creationId="{00000000-0000-0000-0000-000000000000}"/>
          </ac:spMkLst>
        </pc:spChg>
      </pc:sldChg>
      <pc:sldChg chg="add del">
        <pc:chgData name="Lane, Kathleen" userId="d8586a00-d571-4eeb-bfc3-f42bf250439e" providerId="ADAL" clId="{94284536-8DF8-491F-800A-3DCED696D918}" dt="2022-06-08T16:19:20.347" v="1257"/>
        <pc:sldMkLst>
          <pc:docMk/>
          <pc:sldMk cId="3378448934" sldId="768"/>
        </pc:sldMkLst>
      </pc:sldChg>
      <pc:sldChg chg="modSp add del mod">
        <pc:chgData name="Lane, Kathleen" userId="d8586a00-d571-4eeb-bfc3-f42bf250439e" providerId="ADAL" clId="{94284536-8DF8-491F-800A-3DCED696D918}" dt="2022-06-08T16:19:20.347" v="1257"/>
        <pc:sldMkLst>
          <pc:docMk/>
          <pc:sldMk cId="1629915074" sldId="791"/>
        </pc:sldMkLst>
        <pc:spChg chg="mod">
          <ac:chgData name="Lane, Kathleen" userId="d8586a00-d571-4eeb-bfc3-f42bf250439e" providerId="ADAL" clId="{94284536-8DF8-491F-800A-3DCED696D918}" dt="2022-06-08T16:19:13.096" v="1247"/>
          <ac:spMkLst>
            <pc:docMk/>
            <pc:sldMk cId="1629915074" sldId="791"/>
            <ac:spMk id="34818" creationId="{00000000-0000-0000-0000-000000000000}"/>
          </ac:spMkLst>
        </pc:spChg>
        <pc:spChg chg="mod">
          <ac:chgData name="Lane, Kathleen" userId="d8586a00-d571-4eeb-bfc3-f42bf250439e" providerId="ADAL" clId="{94284536-8DF8-491F-800A-3DCED696D918}" dt="2022-06-08T16:19:20.347" v="1257"/>
          <ac:spMkLst>
            <pc:docMk/>
            <pc:sldMk cId="1629915074" sldId="791"/>
            <ac:spMk id="46083" creationId="{00000000-0000-0000-0000-000000000000}"/>
          </ac:spMkLst>
        </pc:spChg>
      </pc:sldChg>
      <pc:sldChg chg="add del">
        <pc:chgData name="Lane, Kathleen" userId="d8586a00-d571-4eeb-bfc3-f42bf250439e" providerId="ADAL" clId="{94284536-8DF8-491F-800A-3DCED696D918}" dt="2022-06-08T16:19:20.347" v="1257"/>
        <pc:sldMkLst>
          <pc:docMk/>
          <pc:sldMk cId="2808593124" sldId="798"/>
        </pc:sldMkLst>
      </pc:sldChg>
      <pc:sldChg chg="modSp add del mod">
        <pc:chgData name="Lane, Kathleen" userId="d8586a00-d571-4eeb-bfc3-f42bf250439e" providerId="ADAL" clId="{94284536-8DF8-491F-800A-3DCED696D918}" dt="2022-06-08T16:19:20.347" v="1257"/>
        <pc:sldMkLst>
          <pc:docMk/>
          <pc:sldMk cId="2594746917" sldId="799"/>
        </pc:sldMkLst>
        <pc:spChg chg="mod">
          <ac:chgData name="Lane, Kathleen" userId="d8586a00-d571-4eeb-bfc3-f42bf250439e" providerId="ADAL" clId="{94284536-8DF8-491F-800A-3DCED696D918}" dt="2022-06-08T16:19:20.347" v="1257"/>
          <ac:spMkLst>
            <pc:docMk/>
            <pc:sldMk cId="2594746917" sldId="799"/>
            <ac:spMk id="43011" creationId="{00000000-0000-0000-0000-000000000000}"/>
          </ac:spMkLst>
        </pc:spChg>
      </pc:sldChg>
      <pc:sldChg chg="add del">
        <pc:chgData name="Lane, Kathleen" userId="d8586a00-d571-4eeb-bfc3-f42bf250439e" providerId="ADAL" clId="{94284536-8DF8-491F-800A-3DCED696D918}" dt="2022-06-08T16:19:20.347" v="1257"/>
        <pc:sldMkLst>
          <pc:docMk/>
          <pc:sldMk cId="3971395170" sldId="801"/>
        </pc:sldMkLst>
      </pc:sldChg>
      <pc:sldChg chg="add del">
        <pc:chgData name="Lane, Kathleen" userId="d8586a00-d571-4eeb-bfc3-f42bf250439e" providerId="ADAL" clId="{94284536-8DF8-491F-800A-3DCED696D918}" dt="2022-06-08T16:19:20.347" v="1257"/>
        <pc:sldMkLst>
          <pc:docMk/>
          <pc:sldMk cId="2235993698" sldId="802"/>
        </pc:sldMkLst>
      </pc:sldChg>
      <pc:sldChg chg="modSp add del mod">
        <pc:chgData name="Lane, Kathleen" userId="d8586a00-d571-4eeb-bfc3-f42bf250439e" providerId="ADAL" clId="{94284536-8DF8-491F-800A-3DCED696D918}" dt="2022-06-08T16:19:20.347" v="1257"/>
        <pc:sldMkLst>
          <pc:docMk/>
          <pc:sldMk cId="736752730" sldId="804"/>
        </pc:sldMkLst>
        <pc:spChg chg="mod">
          <ac:chgData name="Lane, Kathleen" userId="d8586a00-d571-4eeb-bfc3-f42bf250439e" providerId="ADAL" clId="{94284536-8DF8-491F-800A-3DCED696D918}" dt="2022-06-08T16:19:20.347" v="1257"/>
          <ac:spMkLst>
            <pc:docMk/>
            <pc:sldMk cId="736752730" sldId="804"/>
            <ac:spMk id="56323" creationId="{00000000-0000-0000-0000-000000000000}"/>
          </ac:spMkLst>
        </pc:spChg>
      </pc:sldChg>
      <pc:sldChg chg="modSp add del mod">
        <pc:chgData name="Lane, Kathleen" userId="d8586a00-d571-4eeb-bfc3-f42bf250439e" providerId="ADAL" clId="{94284536-8DF8-491F-800A-3DCED696D918}" dt="2022-06-08T16:19:20.347" v="1257"/>
        <pc:sldMkLst>
          <pc:docMk/>
          <pc:sldMk cId="2785904257" sldId="806"/>
        </pc:sldMkLst>
        <pc:spChg chg="mod">
          <ac:chgData name="Lane, Kathleen" userId="d8586a00-d571-4eeb-bfc3-f42bf250439e" providerId="ADAL" clId="{94284536-8DF8-491F-800A-3DCED696D918}" dt="2022-06-08T16:19:20.347" v="1257"/>
          <ac:spMkLst>
            <pc:docMk/>
            <pc:sldMk cId="2785904257" sldId="806"/>
            <ac:spMk id="58371" creationId="{00000000-0000-0000-0000-000000000000}"/>
          </ac:spMkLst>
        </pc:spChg>
      </pc:sldChg>
      <pc:sldChg chg="add del">
        <pc:chgData name="Lane, Kathleen" userId="d8586a00-d571-4eeb-bfc3-f42bf250439e" providerId="ADAL" clId="{94284536-8DF8-491F-800A-3DCED696D918}" dt="2022-06-08T16:19:20.347" v="1257"/>
        <pc:sldMkLst>
          <pc:docMk/>
          <pc:sldMk cId="2409729331" sldId="807"/>
        </pc:sldMkLst>
      </pc:sldChg>
      <pc:sldChg chg="add del">
        <pc:chgData name="Lane, Kathleen" userId="d8586a00-d571-4eeb-bfc3-f42bf250439e" providerId="ADAL" clId="{94284536-8DF8-491F-800A-3DCED696D918}" dt="2022-06-08T16:19:20.347" v="1257"/>
        <pc:sldMkLst>
          <pc:docMk/>
          <pc:sldMk cId="532913508" sldId="809"/>
        </pc:sldMkLst>
      </pc:sldChg>
      <pc:sldChg chg="add del">
        <pc:chgData name="Lane, Kathleen" userId="d8586a00-d571-4eeb-bfc3-f42bf250439e" providerId="ADAL" clId="{94284536-8DF8-491F-800A-3DCED696D918}" dt="2022-06-08T16:19:20.347" v="1257"/>
        <pc:sldMkLst>
          <pc:docMk/>
          <pc:sldMk cId="131903570" sldId="810"/>
        </pc:sldMkLst>
      </pc:sldChg>
      <pc:sldChg chg="add del">
        <pc:chgData name="Lane, Kathleen" userId="d8586a00-d571-4eeb-bfc3-f42bf250439e" providerId="ADAL" clId="{94284536-8DF8-491F-800A-3DCED696D918}" dt="2022-06-08T16:19:20.347" v="1257"/>
        <pc:sldMkLst>
          <pc:docMk/>
          <pc:sldMk cId="33570860" sldId="812"/>
        </pc:sldMkLst>
      </pc:sldChg>
      <pc:sldChg chg="modSp add del mod">
        <pc:chgData name="Lane, Kathleen" userId="d8586a00-d571-4eeb-bfc3-f42bf250439e" providerId="ADAL" clId="{94284536-8DF8-491F-800A-3DCED696D918}" dt="2022-06-08T16:19:20.347" v="1257"/>
        <pc:sldMkLst>
          <pc:docMk/>
          <pc:sldMk cId="3565783147" sldId="813"/>
        </pc:sldMkLst>
        <pc:spChg chg="mod">
          <ac:chgData name="Lane, Kathleen" userId="d8586a00-d571-4eeb-bfc3-f42bf250439e" providerId="ADAL" clId="{94284536-8DF8-491F-800A-3DCED696D918}" dt="2022-06-08T16:19:13.096" v="1247"/>
          <ac:spMkLst>
            <pc:docMk/>
            <pc:sldMk cId="3565783147" sldId="813"/>
            <ac:spMk id="7" creationId="{00000000-0000-0000-0000-000000000000}"/>
          </ac:spMkLst>
        </pc:spChg>
        <pc:spChg chg="mod">
          <ac:chgData name="Lane, Kathleen" userId="d8586a00-d571-4eeb-bfc3-f42bf250439e" providerId="ADAL" clId="{94284536-8DF8-491F-800A-3DCED696D918}" dt="2022-06-08T16:19:20.347" v="1257"/>
          <ac:spMkLst>
            <pc:docMk/>
            <pc:sldMk cId="3565783147" sldId="813"/>
            <ac:spMk id="8" creationId="{00000000-0000-0000-0000-000000000000}"/>
          </ac:spMkLst>
        </pc:spChg>
      </pc:sldChg>
      <pc:sldChg chg="modSp add del mod">
        <pc:chgData name="Lane, Kathleen" userId="d8586a00-d571-4eeb-bfc3-f42bf250439e" providerId="ADAL" clId="{94284536-8DF8-491F-800A-3DCED696D918}" dt="2022-06-08T16:19:20.347" v="1257"/>
        <pc:sldMkLst>
          <pc:docMk/>
          <pc:sldMk cId="332451036" sldId="814"/>
        </pc:sldMkLst>
        <pc:spChg chg="mod">
          <ac:chgData name="Lane, Kathleen" userId="d8586a00-d571-4eeb-bfc3-f42bf250439e" providerId="ADAL" clId="{94284536-8DF8-491F-800A-3DCED696D918}" dt="2022-06-08T16:19:13.096" v="1247"/>
          <ac:spMkLst>
            <pc:docMk/>
            <pc:sldMk cId="332451036" sldId="814"/>
            <ac:spMk id="63491" creationId="{00000000-0000-0000-0000-000000000000}"/>
          </ac:spMkLst>
        </pc:spChg>
      </pc:sldChg>
      <pc:sldChg chg="add del">
        <pc:chgData name="Lane, Kathleen" userId="d8586a00-d571-4eeb-bfc3-f42bf250439e" providerId="ADAL" clId="{94284536-8DF8-491F-800A-3DCED696D918}" dt="2022-06-08T16:19:20.347" v="1257"/>
        <pc:sldMkLst>
          <pc:docMk/>
          <pc:sldMk cId="4111046225" sldId="815"/>
        </pc:sldMkLst>
      </pc:sldChg>
      <pc:sldChg chg="add del">
        <pc:chgData name="Lane, Kathleen" userId="d8586a00-d571-4eeb-bfc3-f42bf250439e" providerId="ADAL" clId="{94284536-8DF8-491F-800A-3DCED696D918}" dt="2022-06-08T16:19:20.347" v="1257"/>
        <pc:sldMkLst>
          <pc:docMk/>
          <pc:sldMk cId="2805073289" sldId="823"/>
        </pc:sldMkLst>
      </pc:sldChg>
      <pc:sldChg chg="add del">
        <pc:chgData name="Lane, Kathleen" userId="d8586a00-d571-4eeb-bfc3-f42bf250439e" providerId="ADAL" clId="{94284536-8DF8-491F-800A-3DCED696D918}" dt="2022-06-08T16:19:20.347" v="1257"/>
        <pc:sldMkLst>
          <pc:docMk/>
          <pc:sldMk cId="3988329709" sldId="824"/>
        </pc:sldMkLst>
      </pc:sldChg>
      <pc:sldChg chg="add del">
        <pc:chgData name="Lane, Kathleen" userId="d8586a00-d571-4eeb-bfc3-f42bf250439e" providerId="ADAL" clId="{94284536-8DF8-491F-800A-3DCED696D918}" dt="2022-06-08T16:19:20.347" v="1257"/>
        <pc:sldMkLst>
          <pc:docMk/>
          <pc:sldMk cId="785079067" sldId="828"/>
        </pc:sldMkLst>
      </pc:sldChg>
      <pc:sldChg chg="add del">
        <pc:chgData name="Lane, Kathleen" userId="d8586a00-d571-4eeb-bfc3-f42bf250439e" providerId="ADAL" clId="{94284536-8DF8-491F-800A-3DCED696D918}" dt="2022-06-08T16:19:20.347" v="1257"/>
        <pc:sldMkLst>
          <pc:docMk/>
          <pc:sldMk cId="1173265565" sldId="830"/>
        </pc:sldMkLst>
      </pc:sldChg>
      <pc:sldChg chg="add del">
        <pc:chgData name="Lane, Kathleen" userId="d8586a00-d571-4eeb-bfc3-f42bf250439e" providerId="ADAL" clId="{94284536-8DF8-491F-800A-3DCED696D918}" dt="2022-06-08T16:19:20.347" v="1257"/>
        <pc:sldMkLst>
          <pc:docMk/>
          <pc:sldMk cId="2350667392" sldId="831"/>
        </pc:sldMkLst>
      </pc:sldChg>
      <pc:sldChg chg="add del">
        <pc:chgData name="Lane, Kathleen" userId="d8586a00-d571-4eeb-bfc3-f42bf250439e" providerId="ADAL" clId="{94284536-8DF8-491F-800A-3DCED696D918}" dt="2022-06-08T16:19:20.347" v="1257"/>
        <pc:sldMkLst>
          <pc:docMk/>
          <pc:sldMk cId="3084797839" sldId="832"/>
        </pc:sldMkLst>
      </pc:sldChg>
      <pc:sldChg chg="add del">
        <pc:chgData name="Lane, Kathleen" userId="d8586a00-d571-4eeb-bfc3-f42bf250439e" providerId="ADAL" clId="{94284536-8DF8-491F-800A-3DCED696D918}" dt="2022-06-08T16:19:20.347" v="1257"/>
        <pc:sldMkLst>
          <pc:docMk/>
          <pc:sldMk cId="3603674419" sldId="833"/>
        </pc:sldMkLst>
      </pc:sldChg>
      <pc:sldChg chg="add del">
        <pc:chgData name="Lane, Kathleen" userId="d8586a00-d571-4eeb-bfc3-f42bf250439e" providerId="ADAL" clId="{94284536-8DF8-491F-800A-3DCED696D918}" dt="2022-06-08T16:19:20.347" v="1257"/>
        <pc:sldMkLst>
          <pc:docMk/>
          <pc:sldMk cId="2749738757" sldId="834"/>
        </pc:sldMkLst>
      </pc:sldChg>
      <pc:sldChg chg="modSp add del mod">
        <pc:chgData name="Lane, Kathleen" userId="d8586a00-d571-4eeb-bfc3-f42bf250439e" providerId="ADAL" clId="{94284536-8DF8-491F-800A-3DCED696D918}" dt="2022-06-08T16:19:20.347" v="1257"/>
        <pc:sldMkLst>
          <pc:docMk/>
          <pc:sldMk cId="3143860779" sldId="835"/>
        </pc:sldMkLst>
        <pc:spChg chg="mod">
          <ac:chgData name="Lane, Kathleen" userId="d8586a00-d571-4eeb-bfc3-f42bf250439e" providerId="ADAL" clId="{94284536-8DF8-491F-800A-3DCED696D918}" dt="2022-06-08T16:19:20.347" v="1257"/>
          <ac:spMkLst>
            <pc:docMk/>
            <pc:sldMk cId="3143860779" sldId="835"/>
            <ac:spMk id="5" creationId="{00000000-0000-0000-0000-000000000000}"/>
          </ac:spMkLst>
        </pc:spChg>
      </pc:sldChg>
      <pc:sldChg chg="add del">
        <pc:chgData name="Lane, Kathleen" userId="d8586a00-d571-4eeb-bfc3-f42bf250439e" providerId="ADAL" clId="{94284536-8DF8-491F-800A-3DCED696D918}" dt="2022-06-08T16:19:20.347" v="1257"/>
        <pc:sldMkLst>
          <pc:docMk/>
          <pc:sldMk cId="1829079894" sldId="836"/>
        </pc:sldMkLst>
      </pc:sldChg>
      <pc:sldChg chg="add del">
        <pc:chgData name="Lane, Kathleen" userId="d8586a00-d571-4eeb-bfc3-f42bf250439e" providerId="ADAL" clId="{94284536-8DF8-491F-800A-3DCED696D918}" dt="2022-06-08T16:19:20.347" v="1257"/>
        <pc:sldMkLst>
          <pc:docMk/>
          <pc:sldMk cId="3543655948" sldId="837"/>
        </pc:sldMkLst>
      </pc:sldChg>
      <pc:sldChg chg="modSp add del mod">
        <pc:chgData name="Lane, Kathleen" userId="d8586a00-d571-4eeb-bfc3-f42bf250439e" providerId="ADAL" clId="{94284536-8DF8-491F-800A-3DCED696D918}" dt="2022-06-08T16:19:20.347" v="1257"/>
        <pc:sldMkLst>
          <pc:docMk/>
          <pc:sldMk cId="40793354" sldId="838"/>
        </pc:sldMkLst>
        <pc:spChg chg="mod">
          <ac:chgData name="Lane, Kathleen" userId="d8586a00-d571-4eeb-bfc3-f42bf250439e" providerId="ADAL" clId="{94284536-8DF8-491F-800A-3DCED696D918}" dt="2022-06-08T16:19:20.347" v="1257"/>
          <ac:spMkLst>
            <pc:docMk/>
            <pc:sldMk cId="40793354" sldId="838"/>
            <ac:spMk id="2" creationId="{00000000-0000-0000-0000-000000000000}"/>
          </ac:spMkLst>
        </pc:spChg>
      </pc:sldChg>
      <pc:sldChg chg="add del">
        <pc:chgData name="Lane, Kathleen" userId="d8586a00-d571-4eeb-bfc3-f42bf250439e" providerId="ADAL" clId="{94284536-8DF8-491F-800A-3DCED696D918}" dt="2022-06-08T16:11:09.374" v="834"/>
        <pc:sldMkLst>
          <pc:docMk/>
          <pc:sldMk cId="1231570926" sldId="932"/>
        </pc:sldMkLst>
      </pc:sldChg>
      <pc:sldChg chg="add del">
        <pc:chgData name="Lane, Kathleen" userId="d8586a00-d571-4eeb-bfc3-f42bf250439e" providerId="ADAL" clId="{94284536-8DF8-491F-800A-3DCED696D918}" dt="2022-06-08T16:11:09.374" v="834"/>
        <pc:sldMkLst>
          <pc:docMk/>
          <pc:sldMk cId="1422375922" sldId="933"/>
        </pc:sldMkLst>
      </pc:sldChg>
      <pc:sldChg chg="add del">
        <pc:chgData name="Lane, Kathleen" userId="d8586a00-d571-4eeb-bfc3-f42bf250439e" providerId="ADAL" clId="{94284536-8DF8-491F-800A-3DCED696D918}" dt="2022-06-08T16:11:09.374" v="834"/>
        <pc:sldMkLst>
          <pc:docMk/>
          <pc:sldMk cId="4289133890" sldId="934"/>
        </pc:sldMkLst>
      </pc:sldChg>
      <pc:sldChg chg="add del">
        <pc:chgData name="Lane, Kathleen" userId="d8586a00-d571-4eeb-bfc3-f42bf250439e" providerId="ADAL" clId="{94284536-8DF8-491F-800A-3DCED696D918}" dt="2022-06-08T15:53:56.589" v="773"/>
        <pc:sldMkLst>
          <pc:docMk/>
          <pc:sldMk cId="2120493223" sldId="975"/>
        </pc:sldMkLst>
      </pc:sldChg>
      <pc:sldChg chg="add del">
        <pc:chgData name="Lane, Kathleen" userId="d8586a00-d571-4eeb-bfc3-f42bf250439e" providerId="ADAL" clId="{94284536-8DF8-491F-800A-3DCED696D918}" dt="2022-06-08T15:53:56.589" v="773"/>
        <pc:sldMkLst>
          <pc:docMk/>
          <pc:sldMk cId="2436855566" sldId="986"/>
        </pc:sldMkLst>
      </pc:sldChg>
      <pc:sldChg chg="add">
        <pc:chgData name="Lane, Kathleen" userId="d8586a00-d571-4eeb-bfc3-f42bf250439e" providerId="ADAL" clId="{94284536-8DF8-491F-800A-3DCED696D918}" dt="2022-06-08T16:09:13.144" v="831"/>
        <pc:sldMkLst>
          <pc:docMk/>
          <pc:sldMk cId="274596742" sldId="1051"/>
        </pc:sldMkLst>
      </pc:sldChg>
      <pc:sldChg chg="add">
        <pc:chgData name="Lane, Kathleen" userId="d8586a00-d571-4eeb-bfc3-f42bf250439e" providerId="ADAL" clId="{94284536-8DF8-491F-800A-3DCED696D918}" dt="2022-06-08T16:09:13.144" v="831"/>
        <pc:sldMkLst>
          <pc:docMk/>
          <pc:sldMk cId="1378703988" sldId="1052"/>
        </pc:sldMkLst>
      </pc:sldChg>
      <pc:sldChg chg="add del">
        <pc:chgData name="Lane, Kathleen" userId="d8586a00-d571-4eeb-bfc3-f42bf250439e" providerId="ADAL" clId="{94284536-8DF8-491F-800A-3DCED696D918}" dt="2022-06-08T15:53:56.589" v="773"/>
        <pc:sldMkLst>
          <pc:docMk/>
          <pc:sldMk cId="3389012759" sldId="1053"/>
        </pc:sldMkLst>
      </pc:sldChg>
      <pc:sldChg chg="add">
        <pc:chgData name="Lane, Kathleen" userId="d8586a00-d571-4eeb-bfc3-f42bf250439e" providerId="ADAL" clId="{94284536-8DF8-491F-800A-3DCED696D918}" dt="2022-06-08T16:09:13.144" v="831"/>
        <pc:sldMkLst>
          <pc:docMk/>
          <pc:sldMk cId="3970071124" sldId="1054"/>
        </pc:sldMkLst>
      </pc:sldChg>
      <pc:sldChg chg="add del">
        <pc:chgData name="Lane, Kathleen" userId="d8586a00-d571-4eeb-bfc3-f42bf250439e" providerId="ADAL" clId="{94284536-8DF8-491F-800A-3DCED696D918}" dt="2022-06-08T15:53:56.589" v="773"/>
        <pc:sldMkLst>
          <pc:docMk/>
          <pc:sldMk cId="2574488853" sldId="1096"/>
        </pc:sldMkLst>
      </pc:sldChg>
      <pc:sldChg chg="add del">
        <pc:chgData name="Lane, Kathleen" userId="d8586a00-d571-4eeb-bfc3-f42bf250439e" providerId="ADAL" clId="{94284536-8DF8-491F-800A-3DCED696D918}" dt="2022-06-08T15:53:56.589" v="773"/>
        <pc:sldMkLst>
          <pc:docMk/>
          <pc:sldMk cId="4132707276" sldId="1097"/>
        </pc:sldMkLst>
      </pc:sldChg>
      <pc:sldChg chg="delSp add del mod">
        <pc:chgData name="Lane, Kathleen" userId="d8586a00-d571-4eeb-bfc3-f42bf250439e" providerId="ADAL" clId="{94284536-8DF8-491F-800A-3DCED696D918}" dt="2022-09-11T16:30:11.300" v="1683" actId="478"/>
        <pc:sldMkLst>
          <pc:docMk/>
          <pc:sldMk cId="3543985880" sldId="1099"/>
        </pc:sldMkLst>
        <pc:spChg chg="del">
          <ac:chgData name="Lane, Kathleen" userId="d8586a00-d571-4eeb-bfc3-f42bf250439e" providerId="ADAL" clId="{94284536-8DF8-491F-800A-3DCED696D918}" dt="2022-09-11T16:30:11.300" v="1683" actId="478"/>
          <ac:spMkLst>
            <pc:docMk/>
            <pc:sldMk cId="3543985880" sldId="1099"/>
            <ac:spMk id="6" creationId="{FBA6F25C-B257-0131-E641-F035D817585F}"/>
          </ac:spMkLst>
        </pc:spChg>
      </pc:sldChg>
      <pc:sldChg chg="add del">
        <pc:chgData name="Lane, Kathleen" userId="d8586a00-d571-4eeb-bfc3-f42bf250439e" providerId="ADAL" clId="{94284536-8DF8-491F-800A-3DCED696D918}" dt="2022-06-08T16:11:09.374" v="834"/>
        <pc:sldMkLst>
          <pc:docMk/>
          <pc:sldMk cId="1391452158" sldId="1100"/>
        </pc:sldMkLst>
      </pc:sldChg>
      <pc:sldChg chg="add del">
        <pc:chgData name="Lane, Kathleen" userId="d8586a00-d571-4eeb-bfc3-f42bf250439e" providerId="ADAL" clId="{94284536-8DF8-491F-800A-3DCED696D918}" dt="2022-06-08T16:11:09.374" v="834"/>
        <pc:sldMkLst>
          <pc:docMk/>
          <pc:sldMk cId="4033057664" sldId="1101"/>
        </pc:sldMkLst>
      </pc:sldChg>
      <pc:sldChg chg="add del">
        <pc:chgData name="Lane, Kathleen" userId="d8586a00-d571-4eeb-bfc3-f42bf250439e" providerId="ADAL" clId="{94284536-8DF8-491F-800A-3DCED696D918}" dt="2022-06-08T16:11:09.374" v="834"/>
        <pc:sldMkLst>
          <pc:docMk/>
          <pc:sldMk cId="3628928270" sldId="1102"/>
        </pc:sldMkLst>
      </pc:sldChg>
      <pc:sldChg chg="modSp add del mod">
        <pc:chgData name="Lane, Kathleen" userId="d8586a00-d571-4eeb-bfc3-f42bf250439e" providerId="ADAL" clId="{94284536-8DF8-491F-800A-3DCED696D918}" dt="2022-06-08T16:12:15.295" v="836" actId="27636"/>
        <pc:sldMkLst>
          <pc:docMk/>
          <pc:sldMk cId="4136049274" sldId="1103"/>
        </pc:sldMkLst>
        <pc:spChg chg="mod">
          <ac:chgData name="Lane, Kathleen" userId="d8586a00-d571-4eeb-bfc3-f42bf250439e" providerId="ADAL" clId="{94284536-8DF8-491F-800A-3DCED696D918}" dt="2022-06-08T16:12:15.295" v="836" actId="27636"/>
          <ac:spMkLst>
            <pc:docMk/>
            <pc:sldMk cId="4136049274" sldId="1103"/>
            <ac:spMk id="2" creationId="{64A794CE-F6DB-48FC-91BE-07A4F3C555D1}"/>
          </ac:spMkLst>
        </pc:spChg>
      </pc:sldChg>
      <pc:sldChg chg="modSp add del mod">
        <pc:chgData name="Lane, Kathleen" userId="d8586a00-d571-4eeb-bfc3-f42bf250439e" providerId="ADAL" clId="{94284536-8DF8-491F-800A-3DCED696D918}" dt="2022-06-08T16:12:15.828" v="838" actId="27636"/>
        <pc:sldMkLst>
          <pc:docMk/>
          <pc:sldMk cId="789148684" sldId="1107"/>
        </pc:sldMkLst>
        <pc:spChg chg="mod">
          <ac:chgData name="Lane, Kathleen" userId="d8586a00-d571-4eeb-bfc3-f42bf250439e" providerId="ADAL" clId="{94284536-8DF8-491F-800A-3DCED696D918}" dt="2022-06-08T16:12:15.828" v="838" actId="27636"/>
          <ac:spMkLst>
            <pc:docMk/>
            <pc:sldMk cId="789148684" sldId="1107"/>
            <ac:spMk id="2" creationId="{64A794CE-F6DB-48FC-91BE-07A4F3C555D1}"/>
          </ac:spMkLst>
        </pc:spChg>
      </pc:sldChg>
      <pc:sldChg chg="add del">
        <pc:chgData name="Lane, Kathleen" userId="d8586a00-d571-4eeb-bfc3-f42bf250439e" providerId="ADAL" clId="{94284536-8DF8-491F-800A-3DCED696D918}" dt="2022-06-08T16:11:09.374" v="834"/>
        <pc:sldMkLst>
          <pc:docMk/>
          <pc:sldMk cId="2603581480" sldId="1108"/>
        </pc:sldMkLst>
      </pc:sldChg>
      <pc:sldChg chg="modSp add del mod">
        <pc:chgData name="Lane, Kathleen" userId="d8586a00-d571-4eeb-bfc3-f42bf250439e" providerId="ADAL" clId="{94284536-8DF8-491F-800A-3DCED696D918}" dt="2022-06-08T16:12:16.093" v="839" actId="27636"/>
        <pc:sldMkLst>
          <pc:docMk/>
          <pc:sldMk cId="2908192870" sldId="1109"/>
        </pc:sldMkLst>
        <pc:spChg chg="mod">
          <ac:chgData name="Lane, Kathleen" userId="d8586a00-d571-4eeb-bfc3-f42bf250439e" providerId="ADAL" clId="{94284536-8DF8-491F-800A-3DCED696D918}" dt="2022-06-08T16:12:16.093" v="839" actId="27636"/>
          <ac:spMkLst>
            <pc:docMk/>
            <pc:sldMk cId="2908192870" sldId="1109"/>
            <ac:spMk id="2" creationId="{64A794CE-F6DB-48FC-91BE-07A4F3C555D1}"/>
          </ac:spMkLst>
        </pc:spChg>
      </pc:sldChg>
      <pc:sldChg chg="add del">
        <pc:chgData name="Lane, Kathleen" userId="d8586a00-d571-4eeb-bfc3-f42bf250439e" providerId="ADAL" clId="{94284536-8DF8-491F-800A-3DCED696D918}" dt="2022-06-08T16:11:09.374" v="834"/>
        <pc:sldMkLst>
          <pc:docMk/>
          <pc:sldMk cId="3464025758" sldId="1110"/>
        </pc:sldMkLst>
      </pc:sldChg>
      <pc:sldChg chg="add del">
        <pc:chgData name="Lane, Kathleen" userId="d8586a00-d571-4eeb-bfc3-f42bf250439e" providerId="ADAL" clId="{94284536-8DF8-491F-800A-3DCED696D918}" dt="2022-06-08T16:11:09.374" v="834"/>
        <pc:sldMkLst>
          <pc:docMk/>
          <pc:sldMk cId="3943254559" sldId="1111"/>
        </pc:sldMkLst>
      </pc:sldChg>
      <pc:sldChg chg="add del">
        <pc:chgData name="Lane, Kathleen" userId="d8586a00-d571-4eeb-bfc3-f42bf250439e" providerId="ADAL" clId="{94284536-8DF8-491F-800A-3DCED696D918}" dt="2022-06-08T16:11:09.374" v="834"/>
        <pc:sldMkLst>
          <pc:docMk/>
          <pc:sldMk cId="1414427887" sldId="1112"/>
        </pc:sldMkLst>
      </pc:sldChg>
      <pc:sldChg chg="add del">
        <pc:chgData name="Lane, Kathleen" userId="d8586a00-d571-4eeb-bfc3-f42bf250439e" providerId="ADAL" clId="{94284536-8DF8-491F-800A-3DCED696D918}" dt="2022-06-08T16:11:09.374" v="834"/>
        <pc:sldMkLst>
          <pc:docMk/>
          <pc:sldMk cId="160716373" sldId="1113"/>
        </pc:sldMkLst>
      </pc:sldChg>
      <pc:sldChg chg="add del">
        <pc:chgData name="Lane, Kathleen" userId="d8586a00-d571-4eeb-bfc3-f42bf250439e" providerId="ADAL" clId="{94284536-8DF8-491F-800A-3DCED696D918}" dt="2022-09-11T14:20:51.040" v="1269"/>
        <pc:sldMkLst>
          <pc:docMk/>
          <pc:sldMk cId="935036317" sldId="1114"/>
        </pc:sldMkLst>
      </pc:sldChg>
      <pc:sldChg chg="addSp delSp modSp add del mod modAnim">
        <pc:chgData name="Lane, Kathleen" userId="d8586a00-d571-4eeb-bfc3-f42bf250439e" providerId="ADAL" clId="{94284536-8DF8-491F-800A-3DCED696D918}" dt="2022-09-11T16:30:02.360" v="1682" actId="478"/>
        <pc:sldMkLst>
          <pc:docMk/>
          <pc:sldMk cId="3943707474" sldId="1116"/>
        </pc:sldMkLst>
        <pc:spChg chg="add del mod">
          <ac:chgData name="Lane, Kathleen" userId="d8586a00-d571-4eeb-bfc3-f42bf250439e" providerId="ADAL" clId="{94284536-8DF8-491F-800A-3DCED696D918}" dt="2022-06-08T16:15:09.839" v="1222"/>
          <ac:spMkLst>
            <pc:docMk/>
            <pc:sldMk cId="3943707474" sldId="1116"/>
            <ac:spMk id="7" creationId="{26D4067F-0970-2BFE-CE12-78BD0D7A055A}"/>
          </ac:spMkLst>
        </pc:spChg>
        <pc:spChg chg="add del mod">
          <ac:chgData name="Lane, Kathleen" userId="d8586a00-d571-4eeb-bfc3-f42bf250439e" providerId="ADAL" clId="{94284536-8DF8-491F-800A-3DCED696D918}" dt="2022-09-11T16:30:02.360" v="1682" actId="478"/>
          <ac:spMkLst>
            <pc:docMk/>
            <pc:sldMk cId="3943707474" sldId="1116"/>
            <ac:spMk id="10" creationId="{DE4E0E4C-0CDE-9775-E602-A97EB4FFF733}"/>
          </ac:spMkLst>
        </pc:spChg>
        <pc:picChg chg="add mod">
          <ac:chgData name="Lane, Kathleen" userId="d8586a00-d571-4eeb-bfc3-f42bf250439e" providerId="ADAL" clId="{94284536-8DF8-491F-800A-3DCED696D918}" dt="2022-06-08T16:12:18.660" v="841" actId="1440"/>
          <ac:picMkLst>
            <pc:docMk/>
            <pc:sldMk cId="3943707474" sldId="1116"/>
            <ac:picMk id="3" creationId="{B7D08A5D-67A5-D0EB-BC0D-12B2810329A4}"/>
          </ac:picMkLst>
        </pc:picChg>
      </pc:sldChg>
      <pc:sldChg chg="add del">
        <pc:chgData name="Lane, Kathleen" userId="d8586a00-d571-4eeb-bfc3-f42bf250439e" providerId="ADAL" clId="{94284536-8DF8-491F-800A-3DCED696D918}" dt="2022-06-08T16:11:09.374" v="834"/>
        <pc:sldMkLst>
          <pc:docMk/>
          <pc:sldMk cId="3522294122" sldId="1117"/>
        </pc:sldMkLst>
      </pc:sldChg>
      <pc:sldChg chg="add del">
        <pc:chgData name="Lane, Kathleen" userId="d8586a00-d571-4eeb-bfc3-f42bf250439e" providerId="ADAL" clId="{94284536-8DF8-491F-800A-3DCED696D918}" dt="2022-06-08T16:11:09.374" v="834"/>
        <pc:sldMkLst>
          <pc:docMk/>
          <pc:sldMk cId="1553152768" sldId="1118"/>
        </pc:sldMkLst>
      </pc:sldChg>
      <pc:sldChg chg="add del">
        <pc:chgData name="Lane, Kathleen" userId="d8586a00-d571-4eeb-bfc3-f42bf250439e" providerId="ADAL" clId="{94284536-8DF8-491F-800A-3DCED696D918}" dt="2022-06-08T16:11:09.374" v="834"/>
        <pc:sldMkLst>
          <pc:docMk/>
          <pc:sldMk cId="3283974317" sldId="1119"/>
        </pc:sldMkLst>
      </pc:sldChg>
      <pc:sldChg chg="add del">
        <pc:chgData name="Lane, Kathleen" userId="d8586a00-d571-4eeb-bfc3-f42bf250439e" providerId="ADAL" clId="{94284536-8DF8-491F-800A-3DCED696D918}" dt="2022-06-08T16:11:09.374" v="834"/>
        <pc:sldMkLst>
          <pc:docMk/>
          <pc:sldMk cId="911768783" sldId="1120"/>
        </pc:sldMkLst>
      </pc:sldChg>
      <pc:sldChg chg="add del">
        <pc:chgData name="Lane, Kathleen" userId="d8586a00-d571-4eeb-bfc3-f42bf250439e" providerId="ADAL" clId="{94284536-8DF8-491F-800A-3DCED696D918}" dt="2022-06-08T16:11:09.374" v="834"/>
        <pc:sldMkLst>
          <pc:docMk/>
          <pc:sldMk cId="1200556521" sldId="1121"/>
        </pc:sldMkLst>
      </pc:sldChg>
      <pc:sldChg chg="add del">
        <pc:chgData name="Lane, Kathleen" userId="d8586a00-d571-4eeb-bfc3-f42bf250439e" providerId="ADAL" clId="{94284536-8DF8-491F-800A-3DCED696D918}" dt="2022-06-08T16:11:09.374" v="834"/>
        <pc:sldMkLst>
          <pc:docMk/>
          <pc:sldMk cId="1252305708" sldId="1122"/>
        </pc:sldMkLst>
      </pc:sldChg>
      <pc:sldChg chg="modSp add del mod">
        <pc:chgData name="Lane, Kathleen" userId="d8586a00-d571-4eeb-bfc3-f42bf250439e" providerId="ADAL" clId="{94284536-8DF8-491F-800A-3DCED696D918}" dt="2022-06-08T16:12:15.557" v="837" actId="27636"/>
        <pc:sldMkLst>
          <pc:docMk/>
          <pc:sldMk cId="3698303697" sldId="1123"/>
        </pc:sldMkLst>
        <pc:spChg chg="mod">
          <ac:chgData name="Lane, Kathleen" userId="d8586a00-d571-4eeb-bfc3-f42bf250439e" providerId="ADAL" clId="{94284536-8DF8-491F-800A-3DCED696D918}" dt="2022-06-08T16:12:15.557" v="837" actId="27636"/>
          <ac:spMkLst>
            <pc:docMk/>
            <pc:sldMk cId="3698303697" sldId="1123"/>
            <ac:spMk id="2" creationId="{64A794CE-F6DB-48FC-91BE-07A4F3C555D1}"/>
          </ac:spMkLst>
        </pc:spChg>
      </pc:sldChg>
      <pc:sldChg chg="add del">
        <pc:chgData name="Lane, Kathleen" userId="d8586a00-d571-4eeb-bfc3-f42bf250439e" providerId="ADAL" clId="{94284536-8DF8-491F-800A-3DCED696D918}" dt="2022-06-08T16:11:09.374" v="834"/>
        <pc:sldMkLst>
          <pc:docMk/>
          <pc:sldMk cId="3816283589" sldId="1124"/>
        </pc:sldMkLst>
      </pc:sldChg>
      <pc:sldChg chg="add del">
        <pc:chgData name="Lane, Kathleen" userId="d8586a00-d571-4eeb-bfc3-f42bf250439e" providerId="ADAL" clId="{94284536-8DF8-491F-800A-3DCED696D918}" dt="2022-06-08T16:11:09.374" v="834"/>
        <pc:sldMkLst>
          <pc:docMk/>
          <pc:sldMk cId="1665663039" sldId="1125"/>
        </pc:sldMkLst>
      </pc:sldChg>
      <pc:sldChg chg="add del">
        <pc:chgData name="Lane, Kathleen" userId="d8586a00-d571-4eeb-bfc3-f42bf250439e" providerId="ADAL" clId="{94284536-8DF8-491F-800A-3DCED696D918}" dt="2022-06-08T16:11:09.374" v="834"/>
        <pc:sldMkLst>
          <pc:docMk/>
          <pc:sldMk cId="239368528" sldId="1126"/>
        </pc:sldMkLst>
      </pc:sldChg>
      <pc:sldChg chg="add del">
        <pc:chgData name="Lane, Kathleen" userId="d8586a00-d571-4eeb-bfc3-f42bf250439e" providerId="ADAL" clId="{94284536-8DF8-491F-800A-3DCED696D918}" dt="2022-09-11T14:11:36.054" v="1262" actId="47"/>
        <pc:sldMkLst>
          <pc:docMk/>
          <pc:sldMk cId="2937838435" sldId="1316"/>
        </pc:sldMkLst>
      </pc:sldChg>
      <pc:sldChg chg="add del">
        <pc:chgData name="Lane, Kathleen" userId="d8586a00-d571-4eeb-bfc3-f42bf250439e" providerId="ADAL" clId="{94284536-8DF8-491F-800A-3DCED696D918}" dt="2022-09-11T16:32:16.253" v="1698"/>
        <pc:sldMkLst>
          <pc:docMk/>
          <pc:sldMk cId="1993518390" sldId="1317"/>
        </pc:sldMkLst>
      </pc:sldChg>
      <pc:sldChg chg="add">
        <pc:chgData name="Lane, Kathleen" userId="d8586a00-d571-4eeb-bfc3-f42bf250439e" providerId="ADAL" clId="{94284536-8DF8-491F-800A-3DCED696D918}" dt="2022-09-11T14:11:30.503" v="1261"/>
        <pc:sldMkLst>
          <pc:docMk/>
          <pc:sldMk cId="1178608096" sldId="1319"/>
        </pc:sldMkLst>
      </pc:sldChg>
      <pc:sldChg chg="add del">
        <pc:chgData name="Lane, Kathleen" userId="d8586a00-d571-4eeb-bfc3-f42bf250439e" providerId="ADAL" clId="{94284536-8DF8-491F-800A-3DCED696D918}" dt="2022-09-11T16:29:01.439" v="1675" actId="47"/>
        <pc:sldMkLst>
          <pc:docMk/>
          <pc:sldMk cId="835041314" sldId="1401"/>
        </pc:sldMkLst>
      </pc:sldChg>
      <pc:sldChg chg="delSp add mod ord">
        <pc:chgData name="Lane, Kathleen" userId="d8586a00-d571-4eeb-bfc3-f42bf250439e" providerId="ADAL" clId="{94284536-8DF8-491F-800A-3DCED696D918}" dt="2022-09-11T16:31:45.955" v="1691"/>
        <pc:sldMkLst>
          <pc:docMk/>
          <pc:sldMk cId="2677975" sldId="1415"/>
        </pc:sldMkLst>
        <pc:spChg chg="del">
          <ac:chgData name="Lane, Kathleen" userId="d8586a00-d571-4eeb-bfc3-f42bf250439e" providerId="ADAL" clId="{94284536-8DF8-491F-800A-3DCED696D918}" dt="2022-09-11T16:03:48.839" v="1429" actId="478"/>
          <ac:spMkLst>
            <pc:docMk/>
            <pc:sldMk cId="2677975" sldId="1415"/>
            <ac:spMk id="4" creationId="{A032C87E-42C2-4149-9227-BAF30AB40FF2}"/>
          </ac:spMkLst>
        </pc:spChg>
      </pc:sldChg>
      <pc:sldChg chg="add del">
        <pc:chgData name="Lane, Kathleen" userId="d8586a00-d571-4eeb-bfc3-f42bf250439e" providerId="ADAL" clId="{94284536-8DF8-491F-800A-3DCED696D918}" dt="2022-09-11T16:29:01.439" v="1675" actId="47"/>
        <pc:sldMkLst>
          <pc:docMk/>
          <pc:sldMk cId="2786174302" sldId="1425"/>
        </pc:sldMkLst>
      </pc:sldChg>
      <pc:sldChg chg="add del">
        <pc:chgData name="Lane, Kathleen" userId="d8586a00-d571-4eeb-bfc3-f42bf250439e" providerId="ADAL" clId="{94284536-8DF8-491F-800A-3DCED696D918}" dt="2022-06-08T15:53:56.589" v="773"/>
        <pc:sldMkLst>
          <pc:docMk/>
          <pc:sldMk cId="1910891803" sldId="1427"/>
        </pc:sldMkLst>
      </pc:sldChg>
      <pc:sldChg chg="add del">
        <pc:chgData name="Lane, Kathleen" userId="d8586a00-d571-4eeb-bfc3-f42bf250439e" providerId="ADAL" clId="{94284536-8DF8-491F-800A-3DCED696D918}" dt="2022-06-08T15:53:56.589" v="773"/>
        <pc:sldMkLst>
          <pc:docMk/>
          <pc:sldMk cId="3501217599" sldId="1428"/>
        </pc:sldMkLst>
      </pc:sldChg>
      <pc:sldChg chg="add del">
        <pc:chgData name="Lane, Kathleen" userId="d8586a00-d571-4eeb-bfc3-f42bf250439e" providerId="ADAL" clId="{94284536-8DF8-491F-800A-3DCED696D918}" dt="2022-06-08T15:53:56.589" v="773"/>
        <pc:sldMkLst>
          <pc:docMk/>
          <pc:sldMk cId="3428357250" sldId="1429"/>
        </pc:sldMkLst>
      </pc:sldChg>
      <pc:sldChg chg="add del">
        <pc:chgData name="Lane, Kathleen" userId="d8586a00-d571-4eeb-bfc3-f42bf250439e" providerId="ADAL" clId="{94284536-8DF8-491F-800A-3DCED696D918}" dt="2022-06-08T15:53:56.589" v="773"/>
        <pc:sldMkLst>
          <pc:docMk/>
          <pc:sldMk cId="152357634" sldId="1431"/>
        </pc:sldMkLst>
      </pc:sldChg>
      <pc:sldChg chg="add del">
        <pc:chgData name="Lane, Kathleen" userId="d8586a00-d571-4eeb-bfc3-f42bf250439e" providerId="ADAL" clId="{94284536-8DF8-491F-800A-3DCED696D918}" dt="2022-06-08T15:53:56.589" v="773"/>
        <pc:sldMkLst>
          <pc:docMk/>
          <pc:sldMk cId="3871816467" sldId="1433"/>
        </pc:sldMkLst>
      </pc:sldChg>
      <pc:sldChg chg="add del">
        <pc:chgData name="Lane, Kathleen" userId="d8586a00-d571-4eeb-bfc3-f42bf250439e" providerId="ADAL" clId="{94284536-8DF8-491F-800A-3DCED696D918}" dt="2022-06-08T15:53:56.589" v="773"/>
        <pc:sldMkLst>
          <pc:docMk/>
          <pc:sldMk cId="1726117715" sldId="1434"/>
        </pc:sldMkLst>
      </pc:sldChg>
      <pc:sldChg chg="add del">
        <pc:chgData name="Lane, Kathleen" userId="d8586a00-d571-4eeb-bfc3-f42bf250439e" providerId="ADAL" clId="{94284536-8DF8-491F-800A-3DCED696D918}" dt="2022-06-08T15:53:56.589" v="773"/>
        <pc:sldMkLst>
          <pc:docMk/>
          <pc:sldMk cId="3069959999" sldId="1436"/>
        </pc:sldMkLst>
      </pc:sldChg>
      <pc:sldChg chg="add del">
        <pc:chgData name="Lane, Kathleen" userId="d8586a00-d571-4eeb-bfc3-f42bf250439e" providerId="ADAL" clId="{94284536-8DF8-491F-800A-3DCED696D918}" dt="2022-06-08T15:53:56.589" v="773"/>
        <pc:sldMkLst>
          <pc:docMk/>
          <pc:sldMk cId="931664867" sldId="1439"/>
        </pc:sldMkLst>
      </pc:sldChg>
      <pc:sldChg chg="add del">
        <pc:chgData name="Lane, Kathleen" userId="d8586a00-d571-4eeb-bfc3-f42bf250439e" providerId="ADAL" clId="{94284536-8DF8-491F-800A-3DCED696D918}" dt="2022-06-08T15:54:05.029" v="774"/>
        <pc:sldMkLst>
          <pc:docMk/>
          <pc:sldMk cId="4060148716" sldId="1441"/>
        </pc:sldMkLst>
      </pc:sldChg>
      <pc:sldChg chg="add del">
        <pc:chgData name="Lane, Kathleen" userId="d8586a00-d571-4eeb-bfc3-f42bf250439e" providerId="ADAL" clId="{94284536-8DF8-491F-800A-3DCED696D918}" dt="2022-06-08T15:54:05.029" v="774"/>
        <pc:sldMkLst>
          <pc:docMk/>
          <pc:sldMk cId="1410271926" sldId="1442"/>
        </pc:sldMkLst>
      </pc:sldChg>
      <pc:sldChg chg="add">
        <pc:chgData name="Lane, Kathleen" userId="d8586a00-d571-4eeb-bfc3-f42bf250439e" providerId="ADAL" clId="{94284536-8DF8-491F-800A-3DCED696D918}" dt="2022-06-08T16:03:05.392" v="828"/>
        <pc:sldMkLst>
          <pc:docMk/>
          <pc:sldMk cId="1017797357" sldId="1443"/>
        </pc:sldMkLst>
      </pc:sldChg>
      <pc:sldChg chg="add del">
        <pc:chgData name="Lane, Kathleen" userId="d8586a00-d571-4eeb-bfc3-f42bf250439e" providerId="ADAL" clId="{94284536-8DF8-491F-800A-3DCED696D918}" dt="2022-06-08T15:53:56.589" v="773"/>
        <pc:sldMkLst>
          <pc:docMk/>
          <pc:sldMk cId="1991729378" sldId="1487"/>
        </pc:sldMkLst>
      </pc:sldChg>
      <pc:sldChg chg="add del">
        <pc:chgData name="Lane, Kathleen" userId="d8586a00-d571-4eeb-bfc3-f42bf250439e" providerId="ADAL" clId="{94284536-8DF8-491F-800A-3DCED696D918}" dt="2022-06-08T15:53:56.589" v="773"/>
        <pc:sldMkLst>
          <pc:docMk/>
          <pc:sldMk cId="1371207314" sldId="1488"/>
        </pc:sldMkLst>
      </pc:sldChg>
      <pc:sldChg chg="add del">
        <pc:chgData name="Lane, Kathleen" userId="d8586a00-d571-4eeb-bfc3-f42bf250439e" providerId="ADAL" clId="{94284536-8DF8-491F-800A-3DCED696D918}" dt="2022-09-11T16:29:01.439" v="1675" actId="47"/>
        <pc:sldMkLst>
          <pc:docMk/>
          <pc:sldMk cId="517762390" sldId="1522"/>
        </pc:sldMkLst>
      </pc:sldChg>
      <pc:sldChg chg="add del">
        <pc:chgData name="Lane, Kathleen" userId="d8586a00-d571-4eeb-bfc3-f42bf250439e" providerId="ADAL" clId="{94284536-8DF8-491F-800A-3DCED696D918}" dt="2022-09-11T16:29:01.439" v="1675" actId="47"/>
        <pc:sldMkLst>
          <pc:docMk/>
          <pc:sldMk cId="4149186321" sldId="1523"/>
        </pc:sldMkLst>
      </pc:sldChg>
      <pc:sldChg chg="add">
        <pc:chgData name="Lane, Kathleen" userId="d8586a00-d571-4eeb-bfc3-f42bf250439e" providerId="ADAL" clId="{94284536-8DF8-491F-800A-3DCED696D918}" dt="2022-06-08T15:52:55.479" v="768"/>
        <pc:sldMkLst>
          <pc:docMk/>
          <pc:sldMk cId="3845944044" sldId="1524"/>
        </pc:sldMkLst>
      </pc:sldChg>
      <pc:sldChg chg="add ord">
        <pc:chgData name="Lane, Kathleen" userId="d8586a00-d571-4eeb-bfc3-f42bf250439e" providerId="ADAL" clId="{94284536-8DF8-491F-800A-3DCED696D918}" dt="2022-09-11T16:31:50.618" v="1693"/>
        <pc:sldMkLst>
          <pc:docMk/>
          <pc:sldMk cId="1908455751" sldId="1533"/>
        </pc:sldMkLst>
      </pc:sldChg>
      <pc:sldChg chg="add del">
        <pc:chgData name="Lane, Kathleen" userId="d8586a00-d571-4eeb-bfc3-f42bf250439e" providerId="ADAL" clId="{94284536-8DF8-491F-800A-3DCED696D918}" dt="2022-09-11T16:29:22.071" v="1677"/>
        <pc:sldMkLst>
          <pc:docMk/>
          <pc:sldMk cId="4185826315" sldId="1538"/>
        </pc:sldMkLst>
      </pc:sldChg>
      <pc:sldChg chg="add">
        <pc:chgData name="Lane, Kathleen" userId="d8586a00-d571-4eeb-bfc3-f42bf250439e" providerId="ADAL" clId="{94284536-8DF8-491F-800A-3DCED696D918}" dt="2022-06-08T15:52:55.479" v="768"/>
        <pc:sldMkLst>
          <pc:docMk/>
          <pc:sldMk cId="1306622515" sldId="1544"/>
        </pc:sldMkLst>
      </pc:sldChg>
      <pc:sldChg chg="add">
        <pc:chgData name="Lane, Kathleen" userId="d8586a00-d571-4eeb-bfc3-f42bf250439e" providerId="ADAL" clId="{94284536-8DF8-491F-800A-3DCED696D918}" dt="2022-06-08T15:52:55.479" v="768"/>
        <pc:sldMkLst>
          <pc:docMk/>
          <pc:sldMk cId="4068081608" sldId="1545"/>
        </pc:sldMkLst>
      </pc:sldChg>
      <pc:sldChg chg="add del">
        <pc:chgData name="Lane, Kathleen" userId="d8586a00-d571-4eeb-bfc3-f42bf250439e" providerId="ADAL" clId="{94284536-8DF8-491F-800A-3DCED696D918}" dt="2022-06-08T15:53:56.589" v="773"/>
        <pc:sldMkLst>
          <pc:docMk/>
          <pc:sldMk cId="3265982216" sldId="1546"/>
        </pc:sldMkLst>
      </pc:sldChg>
      <pc:sldChg chg="add del">
        <pc:chgData name="Lane, Kathleen" userId="d8586a00-d571-4eeb-bfc3-f42bf250439e" providerId="ADAL" clId="{94284536-8DF8-491F-800A-3DCED696D918}" dt="2022-06-08T15:53:56.589" v="773"/>
        <pc:sldMkLst>
          <pc:docMk/>
          <pc:sldMk cId="2915558093" sldId="1550"/>
        </pc:sldMkLst>
      </pc:sldChg>
      <pc:sldChg chg="addSp delSp modSp add del mod delAnim">
        <pc:chgData name="Lane, Kathleen" userId="d8586a00-d571-4eeb-bfc3-f42bf250439e" providerId="ADAL" clId="{94284536-8DF8-491F-800A-3DCED696D918}" dt="2022-09-11T16:32:43.239" v="1699" actId="22"/>
        <pc:sldMkLst>
          <pc:docMk/>
          <pc:sldMk cId="2107840058" sldId="1552"/>
        </pc:sldMkLst>
        <pc:spChg chg="del">
          <ac:chgData name="Lane, Kathleen" userId="d8586a00-d571-4eeb-bfc3-f42bf250439e" providerId="ADAL" clId="{94284536-8DF8-491F-800A-3DCED696D918}" dt="2022-06-08T15:57:16.046" v="780" actId="478"/>
          <ac:spMkLst>
            <pc:docMk/>
            <pc:sldMk cId="2107840058" sldId="1552"/>
            <ac:spMk id="6" creationId="{6FE374C1-F331-48D8-8C5F-473FFFC19823}"/>
          </ac:spMkLst>
        </pc:spChg>
        <pc:spChg chg="mod">
          <ac:chgData name="Lane, Kathleen" userId="d8586a00-d571-4eeb-bfc3-f42bf250439e" providerId="ADAL" clId="{94284536-8DF8-491F-800A-3DCED696D918}" dt="2022-06-08T15:57:44.238" v="784" actId="1076"/>
          <ac:spMkLst>
            <pc:docMk/>
            <pc:sldMk cId="2107840058" sldId="1552"/>
            <ac:spMk id="8" creationId="{57D7904B-15C8-C4A7-4E68-8CC55476636D}"/>
          </ac:spMkLst>
        </pc:spChg>
        <pc:spChg chg="add mod">
          <ac:chgData name="Lane, Kathleen" userId="d8586a00-d571-4eeb-bfc3-f42bf250439e" providerId="ADAL" clId="{94284536-8DF8-491F-800A-3DCED696D918}" dt="2022-06-08T16:01:04.562" v="826"/>
          <ac:spMkLst>
            <pc:docMk/>
            <pc:sldMk cId="2107840058" sldId="1552"/>
            <ac:spMk id="10" creationId="{9ED2245E-EF2E-4624-F52D-3F74F0896F77}"/>
          </ac:spMkLst>
        </pc:spChg>
        <pc:spChg chg="mod">
          <ac:chgData name="Lane, Kathleen" userId="d8586a00-d571-4eeb-bfc3-f42bf250439e" providerId="ADAL" clId="{94284536-8DF8-491F-800A-3DCED696D918}" dt="2022-06-08T15:57:55.572" v="787" actId="1076"/>
          <ac:spMkLst>
            <pc:docMk/>
            <pc:sldMk cId="2107840058" sldId="1552"/>
            <ac:spMk id="11" creationId="{918557C2-2181-DEB9-F9F6-86F068E69BD9}"/>
          </ac:spMkLst>
        </pc:spChg>
        <pc:spChg chg="del">
          <ac:chgData name="Lane, Kathleen" userId="d8586a00-d571-4eeb-bfc3-f42bf250439e" providerId="ADAL" clId="{94284536-8DF8-491F-800A-3DCED696D918}" dt="2022-06-08T15:57:28.408" v="783" actId="478"/>
          <ac:spMkLst>
            <pc:docMk/>
            <pc:sldMk cId="2107840058" sldId="1552"/>
            <ac:spMk id="14" creationId="{37C8BAED-935C-3C89-5EA4-D88F90895D7C}"/>
          </ac:spMkLst>
        </pc:spChg>
        <pc:picChg chg="mod">
          <ac:chgData name="Lane, Kathleen" userId="d8586a00-d571-4eeb-bfc3-f42bf250439e" providerId="ADAL" clId="{94284536-8DF8-491F-800A-3DCED696D918}" dt="2022-06-08T15:57:49.604" v="786" actId="1076"/>
          <ac:picMkLst>
            <pc:docMk/>
            <pc:sldMk cId="2107840058" sldId="1552"/>
            <ac:picMk id="3" creationId="{4D12BCFD-1D14-406E-93F1-13732530FF87}"/>
          </ac:picMkLst>
        </pc:picChg>
        <pc:picChg chg="del">
          <ac:chgData name="Lane, Kathleen" userId="d8586a00-d571-4eeb-bfc3-f42bf250439e" providerId="ADAL" clId="{94284536-8DF8-491F-800A-3DCED696D918}" dt="2022-06-08T15:57:22.312" v="781" actId="478"/>
          <ac:picMkLst>
            <pc:docMk/>
            <pc:sldMk cId="2107840058" sldId="1552"/>
            <ac:picMk id="4" creationId="{1862325C-5EA5-40DE-9987-D8543D93EF3F}"/>
          </ac:picMkLst>
        </pc:picChg>
        <pc:picChg chg="add">
          <ac:chgData name="Lane, Kathleen" userId="d8586a00-d571-4eeb-bfc3-f42bf250439e" providerId="ADAL" clId="{94284536-8DF8-491F-800A-3DCED696D918}" dt="2022-09-11T16:32:43.239" v="1699" actId="22"/>
          <ac:picMkLst>
            <pc:docMk/>
            <pc:sldMk cId="2107840058" sldId="1552"/>
            <ac:picMk id="5" creationId="{0F330F3C-9664-7805-464D-BD8881C28909}"/>
          </ac:picMkLst>
        </pc:picChg>
        <pc:picChg chg="del">
          <ac:chgData name="Lane, Kathleen" userId="d8586a00-d571-4eeb-bfc3-f42bf250439e" providerId="ADAL" clId="{94284536-8DF8-491F-800A-3DCED696D918}" dt="2022-06-08T15:57:24.705" v="782" actId="478"/>
          <ac:picMkLst>
            <pc:docMk/>
            <pc:sldMk cId="2107840058" sldId="1552"/>
            <ac:picMk id="5" creationId="{5F691132-6F89-4BA6-ABAE-9D0865D6C77B}"/>
          </ac:picMkLst>
        </pc:picChg>
      </pc:sldChg>
      <pc:sldChg chg="add del">
        <pc:chgData name="Lane, Kathleen" userId="d8586a00-d571-4eeb-bfc3-f42bf250439e" providerId="ADAL" clId="{94284536-8DF8-491F-800A-3DCED696D918}" dt="2022-06-08T15:53:56.589" v="773"/>
        <pc:sldMkLst>
          <pc:docMk/>
          <pc:sldMk cId="3090039527" sldId="1556"/>
        </pc:sldMkLst>
      </pc:sldChg>
      <pc:sldChg chg="add del">
        <pc:chgData name="Lane, Kathleen" userId="d8586a00-d571-4eeb-bfc3-f42bf250439e" providerId="ADAL" clId="{94284536-8DF8-491F-800A-3DCED696D918}" dt="2022-06-08T15:53:56.589" v="773"/>
        <pc:sldMkLst>
          <pc:docMk/>
          <pc:sldMk cId="2158989114" sldId="1558"/>
        </pc:sldMkLst>
      </pc:sldChg>
      <pc:sldChg chg="add del">
        <pc:chgData name="Lane, Kathleen" userId="d8586a00-d571-4eeb-bfc3-f42bf250439e" providerId="ADAL" clId="{94284536-8DF8-491F-800A-3DCED696D918}" dt="2022-06-08T15:53:56.589" v="773"/>
        <pc:sldMkLst>
          <pc:docMk/>
          <pc:sldMk cId="1116175537" sldId="1559"/>
        </pc:sldMkLst>
      </pc:sldChg>
      <pc:sldChg chg="add del">
        <pc:chgData name="Lane, Kathleen" userId="d8586a00-d571-4eeb-bfc3-f42bf250439e" providerId="ADAL" clId="{94284536-8DF8-491F-800A-3DCED696D918}" dt="2022-09-11T14:20:54.670" v="1270" actId="47"/>
        <pc:sldMkLst>
          <pc:docMk/>
          <pc:sldMk cId="3650009317" sldId="1593"/>
        </pc:sldMkLst>
      </pc:sldChg>
      <pc:sldChg chg="add">
        <pc:chgData name="Lane, Kathleen" userId="d8586a00-d571-4eeb-bfc3-f42bf250439e" providerId="ADAL" clId="{94284536-8DF8-491F-800A-3DCED696D918}" dt="2022-06-08T15:51:39.033" v="766"/>
        <pc:sldMkLst>
          <pc:docMk/>
          <pc:sldMk cId="3685695496" sldId="1594"/>
        </pc:sldMkLst>
      </pc:sldChg>
      <pc:sldChg chg="add del">
        <pc:chgData name="Lane, Kathleen" userId="d8586a00-d571-4eeb-bfc3-f42bf250439e" providerId="ADAL" clId="{94284536-8DF8-491F-800A-3DCED696D918}" dt="2022-09-11T16:29:01.439" v="1675" actId="47"/>
        <pc:sldMkLst>
          <pc:docMk/>
          <pc:sldMk cId="1864066153" sldId="1597"/>
        </pc:sldMkLst>
      </pc:sldChg>
      <pc:sldChg chg="add del">
        <pc:chgData name="Lane, Kathleen" userId="d8586a00-d571-4eeb-bfc3-f42bf250439e" providerId="ADAL" clId="{94284536-8DF8-491F-800A-3DCED696D918}" dt="2022-09-11T16:29:01.439" v="1675" actId="47"/>
        <pc:sldMkLst>
          <pc:docMk/>
          <pc:sldMk cId="2160294811" sldId="1598"/>
        </pc:sldMkLst>
      </pc:sldChg>
      <pc:sldChg chg="add del">
        <pc:chgData name="Lane, Kathleen" userId="d8586a00-d571-4eeb-bfc3-f42bf250439e" providerId="ADAL" clId="{94284536-8DF8-491F-800A-3DCED696D918}" dt="2022-06-08T15:56:38.453" v="777"/>
        <pc:sldMkLst>
          <pc:docMk/>
          <pc:sldMk cId="4141129536" sldId="1600"/>
        </pc:sldMkLst>
      </pc:sldChg>
      <pc:sldChg chg="add ord">
        <pc:chgData name="Lane, Kathleen" userId="d8586a00-d571-4eeb-bfc3-f42bf250439e" providerId="ADAL" clId="{94284536-8DF8-491F-800A-3DCED696D918}" dt="2022-06-08T15:53:36.728" v="771"/>
        <pc:sldMkLst>
          <pc:docMk/>
          <pc:sldMk cId="3947506182" sldId="1606"/>
        </pc:sldMkLst>
      </pc:sldChg>
      <pc:sldChg chg="add del">
        <pc:chgData name="Lane, Kathleen" userId="d8586a00-d571-4eeb-bfc3-f42bf250439e" providerId="ADAL" clId="{94284536-8DF8-491F-800A-3DCED696D918}" dt="2022-06-08T15:53:56.589" v="773"/>
        <pc:sldMkLst>
          <pc:docMk/>
          <pc:sldMk cId="4001848094" sldId="1607"/>
        </pc:sldMkLst>
      </pc:sldChg>
      <pc:sldChg chg="add del">
        <pc:chgData name="Lane, Kathleen" userId="d8586a00-d571-4eeb-bfc3-f42bf250439e" providerId="ADAL" clId="{94284536-8DF8-491F-800A-3DCED696D918}" dt="2022-06-08T15:53:56.589" v="773"/>
        <pc:sldMkLst>
          <pc:docMk/>
          <pc:sldMk cId="2518175028" sldId="1608"/>
        </pc:sldMkLst>
      </pc:sldChg>
      <pc:sldChg chg="add">
        <pc:chgData name="Lane, Kathleen" userId="d8586a00-d571-4eeb-bfc3-f42bf250439e" providerId="ADAL" clId="{94284536-8DF8-491F-800A-3DCED696D918}" dt="2022-06-08T16:19:54.958" v="1258"/>
        <pc:sldMkLst>
          <pc:docMk/>
          <pc:sldMk cId="1621290183" sldId="1610"/>
        </pc:sldMkLst>
      </pc:sldChg>
      <pc:sldChg chg="add">
        <pc:chgData name="Lane, Kathleen" userId="d8586a00-d571-4eeb-bfc3-f42bf250439e" providerId="ADAL" clId="{94284536-8DF8-491F-800A-3DCED696D918}" dt="2022-06-08T15:53:28.533" v="769"/>
        <pc:sldMkLst>
          <pc:docMk/>
          <pc:sldMk cId="251755131" sldId="1611"/>
        </pc:sldMkLst>
      </pc:sldChg>
      <pc:sldChg chg="addSp add mod ord">
        <pc:chgData name="Lane, Kathleen" userId="d8586a00-d571-4eeb-bfc3-f42bf250439e" providerId="ADAL" clId="{94284536-8DF8-491F-800A-3DCED696D918}" dt="2022-09-11T16:32:46.224" v="1700" actId="22"/>
        <pc:sldMkLst>
          <pc:docMk/>
          <pc:sldMk cId="490606661" sldId="1612"/>
        </pc:sldMkLst>
        <pc:picChg chg="add">
          <ac:chgData name="Lane, Kathleen" userId="d8586a00-d571-4eeb-bfc3-f42bf250439e" providerId="ADAL" clId="{94284536-8DF8-491F-800A-3DCED696D918}" dt="2022-09-11T16:32:46.224" v="1700" actId="22"/>
          <ac:picMkLst>
            <pc:docMk/>
            <pc:sldMk cId="490606661" sldId="1612"/>
            <ac:picMk id="5" creationId="{A75BE01C-F71C-9FEF-D7D3-428ED5312FF2}"/>
          </ac:picMkLst>
        </pc:picChg>
      </pc:sldChg>
      <pc:sldChg chg="addSp delSp modSp add del mod delAnim">
        <pc:chgData name="Lane, Kathleen" userId="d8586a00-d571-4eeb-bfc3-f42bf250439e" providerId="ADAL" clId="{94284536-8DF8-491F-800A-3DCED696D918}" dt="2022-06-08T16:16:56.488" v="1224" actId="2696"/>
        <pc:sldMkLst>
          <pc:docMk/>
          <pc:sldMk cId="779569211" sldId="1612"/>
        </pc:sldMkLst>
        <pc:spChg chg="add mod">
          <ac:chgData name="Lane, Kathleen" userId="d8586a00-d571-4eeb-bfc3-f42bf250439e" providerId="ADAL" clId="{94284536-8DF8-491F-800A-3DCED696D918}" dt="2022-06-08T16:00:59.049" v="825"/>
          <ac:spMkLst>
            <pc:docMk/>
            <pc:sldMk cId="779569211" sldId="1612"/>
            <ac:spMk id="6" creationId="{F8C26410-2470-6317-6DAE-76096324F0B9}"/>
          </ac:spMkLst>
        </pc:spChg>
        <pc:spChg chg="del">
          <ac:chgData name="Lane, Kathleen" userId="d8586a00-d571-4eeb-bfc3-f42bf250439e" providerId="ADAL" clId="{94284536-8DF8-491F-800A-3DCED696D918}" dt="2022-06-08T15:58:12.705" v="790" actId="478"/>
          <ac:spMkLst>
            <pc:docMk/>
            <pc:sldMk cId="779569211" sldId="1612"/>
            <ac:spMk id="11" creationId="{918557C2-2181-DEB9-F9F6-86F068E69BD9}"/>
          </ac:spMkLst>
        </pc:spChg>
      </pc:sldChg>
      <pc:sldChg chg="add del">
        <pc:chgData name="Lane, Kathleen" userId="d8586a00-d571-4eeb-bfc3-f42bf250439e" providerId="ADAL" clId="{94284536-8DF8-491F-800A-3DCED696D918}" dt="2022-06-08T15:53:56.589" v="773"/>
        <pc:sldMkLst>
          <pc:docMk/>
          <pc:sldMk cId="1099614139" sldId="1612"/>
        </pc:sldMkLst>
      </pc:sldChg>
      <pc:sldChg chg="add del">
        <pc:chgData name="Lane, Kathleen" userId="d8586a00-d571-4eeb-bfc3-f42bf250439e" providerId="ADAL" clId="{94284536-8DF8-491F-800A-3DCED696D918}" dt="2022-06-08T15:53:56.589" v="773"/>
        <pc:sldMkLst>
          <pc:docMk/>
          <pc:sldMk cId="119681705" sldId="1613"/>
        </pc:sldMkLst>
      </pc:sldChg>
      <pc:sldChg chg="addSp delSp modSp add mod delAnim modNotesTx">
        <pc:chgData name="Lane, Kathleen" userId="d8586a00-d571-4eeb-bfc3-f42bf250439e" providerId="ADAL" clId="{94284536-8DF8-491F-800A-3DCED696D918}" dt="2022-09-11T16:32:57.232" v="1701" actId="22"/>
        <pc:sldMkLst>
          <pc:docMk/>
          <pc:sldMk cId="1621912120" sldId="1613"/>
        </pc:sldMkLst>
        <pc:spChg chg="add mod">
          <ac:chgData name="Lane, Kathleen" userId="d8586a00-d571-4eeb-bfc3-f42bf250439e" providerId="ADAL" clId="{94284536-8DF8-491F-800A-3DCED696D918}" dt="2022-06-08T16:00:50.558" v="824" actId="14100"/>
          <ac:spMkLst>
            <pc:docMk/>
            <pc:sldMk cId="1621912120" sldId="1613"/>
            <ac:spMk id="6" creationId="{834C1D7F-AC5E-FDAA-C970-57D94085FD86}"/>
          </ac:spMkLst>
        </pc:spChg>
        <pc:spChg chg="add del mod">
          <ac:chgData name="Lane, Kathleen" userId="d8586a00-d571-4eeb-bfc3-f42bf250439e" providerId="ADAL" clId="{94284536-8DF8-491F-800A-3DCED696D918}" dt="2022-09-11T16:02:10.663" v="1425" actId="478"/>
          <ac:spMkLst>
            <pc:docMk/>
            <pc:sldMk cId="1621912120" sldId="1613"/>
            <ac:spMk id="7" creationId="{170AA2D3-E940-3DAD-90F5-7B9D15C94E42}"/>
          </ac:spMkLst>
        </pc:spChg>
        <pc:spChg chg="del">
          <ac:chgData name="Lane, Kathleen" userId="d8586a00-d571-4eeb-bfc3-f42bf250439e" providerId="ADAL" clId="{94284536-8DF8-491F-800A-3DCED696D918}" dt="2022-06-08T15:58:19.297" v="791" actId="478"/>
          <ac:spMkLst>
            <pc:docMk/>
            <pc:sldMk cId="1621912120" sldId="1613"/>
            <ac:spMk id="8" creationId="{57D7904B-15C8-C4A7-4E68-8CC55476636D}"/>
          </ac:spMkLst>
        </pc:spChg>
        <pc:picChg chg="add">
          <ac:chgData name="Lane, Kathleen" userId="d8586a00-d571-4eeb-bfc3-f42bf250439e" providerId="ADAL" clId="{94284536-8DF8-491F-800A-3DCED696D918}" dt="2022-09-11T16:32:57.232" v="1701" actId="22"/>
          <ac:picMkLst>
            <pc:docMk/>
            <pc:sldMk cId="1621912120" sldId="1613"/>
            <ac:picMk id="4" creationId="{D9B508E0-2912-11CC-93AA-B9B97B9EB2B0}"/>
          </ac:picMkLst>
        </pc:picChg>
      </pc:sldChg>
      <pc:sldChg chg="addSp modSp add mod">
        <pc:chgData name="Lane, Kathleen" userId="d8586a00-d571-4eeb-bfc3-f42bf250439e" providerId="ADAL" clId="{94284536-8DF8-491F-800A-3DCED696D918}" dt="2022-09-11T16:06:30.768" v="1673" actId="20577"/>
        <pc:sldMkLst>
          <pc:docMk/>
          <pc:sldMk cId="2594976471" sldId="1614"/>
        </pc:sldMkLst>
        <pc:spChg chg="add mod">
          <ac:chgData name="Lane, Kathleen" userId="d8586a00-d571-4eeb-bfc3-f42bf250439e" providerId="ADAL" clId="{94284536-8DF8-491F-800A-3DCED696D918}" dt="2022-09-11T16:06:30.768" v="1673" actId="20577"/>
          <ac:spMkLst>
            <pc:docMk/>
            <pc:sldMk cId="2594976471" sldId="1614"/>
            <ac:spMk id="4" creationId="{99BAE4D4-2987-4146-A70E-73B1439D2B27}"/>
          </ac:spMkLst>
        </pc:spChg>
      </pc:sldChg>
      <pc:sldChg chg="add del">
        <pc:chgData name="Lane, Kathleen" userId="d8586a00-d571-4eeb-bfc3-f42bf250439e" providerId="ADAL" clId="{94284536-8DF8-491F-800A-3DCED696D918}" dt="2022-06-08T15:53:56.589" v="773"/>
        <pc:sldMkLst>
          <pc:docMk/>
          <pc:sldMk cId="3401121619" sldId="1614"/>
        </pc:sldMkLst>
      </pc:sldChg>
      <pc:sldChg chg="add del">
        <pc:chgData name="Lane, Kathleen" userId="d8586a00-d571-4eeb-bfc3-f42bf250439e" providerId="ADAL" clId="{94284536-8DF8-491F-800A-3DCED696D918}" dt="2022-06-08T16:13:13.885" v="844"/>
        <pc:sldMkLst>
          <pc:docMk/>
          <pc:sldMk cId="2356868148" sldId="1615"/>
        </pc:sldMkLst>
      </pc:sldChg>
      <pc:sldChg chg="add del">
        <pc:chgData name="Lane, Kathleen" userId="d8586a00-d571-4eeb-bfc3-f42bf250439e" providerId="ADAL" clId="{94284536-8DF8-491F-800A-3DCED696D918}" dt="2022-09-11T14:20:54.670" v="1270" actId="47"/>
        <pc:sldMkLst>
          <pc:docMk/>
          <pc:sldMk cId="2910611411" sldId="1615"/>
        </pc:sldMkLst>
      </pc:sldChg>
      <pc:sldChg chg="ord">
        <pc:chgData name="Lane, Kathleen" userId="d8586a00-d571-4eeb-bfc3-f42bf250439e" providerId="ADAL" clId="{94284536-8DF8-491F-800A-3DCED696D918}" dt="2022-09-11T16:31:53.681" v="1695"/>
        <pc:sldMkLst>
          <pc:docMk/>
          <pc:sldMk cId="3697481972" sldId="1616"/>
        </pc:sldMkLst>
      </pc:sldChg>
      <pc:sldChg chg="ord">
        <pc:chgData name="Lane, Kathleen" userId="d8586a00-d571-4eeb-bfc3-f42bf250439e" providerId="ADAL" clId="{94284536-8DF8-491F-800A-3DCED696D918}" dt="2022-09-11T16:31:45.955" v="1691"/>
        <pc:sldMkLst>
          <pc:docMk/>
          <pc:sldMk cId="852592445" sldId="1617"/>
        </pc:sldMkLst>
      </pc:sldChg>
      <pc:sldChg chg="modSp add mod">
        <pc:chgData name="Lane, Kathleen" userId="d8586a00-d571-4eeb-bfc3-f42bf250439e" providerId="ADAL" clId="{94284536-8DF8-491F-800A-3DCED696D918}" dt="2022-09-11T14:12:54.267" v="1266" actId="1076"/>
        <pc:sldMkLst>
          <pc:docMk/>
          <pc:sldMk cId="581133847" sldId="1634"/>
        </pc:sldMkLst>
        <pc:spChg chg="mod">
          <ac:chgData name="Lane, Kathleen" userId="d8586a00-d571-4eeb-bfc3-f42bf250439e" providerId="ADAL" clId="{94284536-8DF8-491F-800A-3DCED696D918}" dt="2022-09-11T14:12:54.267" v="1266" actId="1076"/>
          <ac:spMkLst>
            <pc:docMk/>
            <pc:sldMk cId="581133847" sldId="1634"/>
            <ac:spMk id="2" creationId="{EA0C9349-1BDF-E078-B9D4-63D4DA12B75B}"/>
          </ac:spMkLst>
        </pc:spChg>
      </pc:sldChg>
      <pc:sldChg chg="add">
        <pc:chgData name="Lane, Kathleen" userId="d8586a00-d571-4eeb-bfc3-f42bf250439e" providerId="ADAL" clId="{94284536-8DF8-491F-800A-3DCED696D918}" dt="2022-09-11T14:11:30.503" v="1261"/>
        <pc:sldMkLst>
          <pc:docMk/>
          <pc:sldMk cId="129914492" sldId="1635"/>
        </pc:sldMkLst>
      </pc:sldChg>
      <pc:sldChg chg="add">
        <pc:chgData name="Lane, Kathleen" userId="d8586a00-d571-4eeb-bfc3-f42bf250439e" providerId="ADAL" clId="{94284536-8DF8-491F-800A-3DCED696D918}" dt="2022-09-11T14:11:30.503" v="1261"/>
        <pc:sldMkLst>
          <pc:docMk/>
          <pc:sldMk cId="1290243935" sldId="1636"/>
        </pc:sldMkLst>
      </pc:sldChg>
      <pc:sldChg chg="add">
        <pc:chgData name="Lane, Kathleen" userId="d8586a00-d571-4eeb-bfc3-f42bf250439e" providerId="ADAL" clId="{94284536-8DF8-491F-800A-3DCED696D918}" dt="2022-09-11T16:32:16.253" v="1698"/>
        <pc:sldMkLst>
          <pc:docMk/>
          <pc:sldMk cId="1080352621" sldId="1678"/>
        </pc:sldMkLst>
      </pc:sldChg>
      <pc:sldChg chg="add del">
        <pc:chgData name="Lane, Kathleen" userId="d8586a00-d571-4eeb-bfc3-f42bf250439e" providerId="ADAL" clId="{94284536-8DF8-491F-800A-3DCED696D918}" dt="2022-09-11T14:20:51.040" v="1269"/>
        <pc:sldMkLst>
          <pc:docMk/>
          <pc:sldMk cId="4045403122" sldId="1679"/>
        </pc:sldMkLst>
      </pc:sldChg>
      <pc:sldChg chg="add del">
        <pc:chgData name="Lane, Kathleen" userId="d8586a00-d571-4eeb-bfc3-f42bf250439e" providerId="ADAL" clId="{94284536-8DF8-491F-800A-3DCED696D918}" dt="2022-09-11T14:20:50.841" v="1268"/>
        <pc:sldMkLst>
          <pc:docMk/>
          <pc:sldMk cId="671225931" sldId="1680"/>
        </pc:sldMkLst>
      </pc:sldChg>
      <pc:sldChg chg="add">
        <pc:chgData name="Lane, Kathleen" userId="d8586a00-d571-4eeb-bfc3-f42bf250439e" providerId="ADAL" clId="{94284536-8DF8-491F-800A-3DCED696D918}" dt="2022-09-11T14:20:51.040" v="1269"/>
        <pc:sldMkLst>
          <pc:docMk/>
          <pc:sldMk cId="3380686591" sldId="1680"/>
        </pc:sldMkLst>
      </pc:sldChg>
      <pc:sldChg chg="add del">
        <pc:chgData name="Lane, Kathleen" userId="d8586a00-d571-4eeb-bfc3-f42bf250439e" providerId="ADAL" clId="{94284536-8DF8-491F-800A-3DCED696D918}" dt="2022-09-11T14:20:51.040" v="1269"/>
        <pc:sldMkLst>
          <pc:docMk/>
          <pc:sldMk cId="2122212806" sldId="1681"/>
        </pc:sldMkLst>
      </pc:sldChg>
      <pc:sldChg chg="add del">
        <pc:chgData name="Lane, Kathleen" userId="d8586a00-d571-4eeb-bfc3-f42bf250439e" providerId="ADAL" clId="{94284536-8DF8-491F-800A-3DCED696D918}" dt="2022-09-11T15:52:11.554" v="1272"/>
        <pc:sldMkLst>
          <pc:docMk/>
          <pc:sldMk cId="261469657" sldId="1682"/>
        </pc:sldMkLst>
      </pc:sldChg>
      <pc:sldChg chg="add ord modAnim">
        <pc:chgData name="Lane, Kathleen" userId="d8586a00-d571-4eeb-bfc3-f42bf250439e" providerId="ADAL" clId="{94284536-8DF8-491F-800A-3DCED696D918}" dt="2022-09-11T16:31:45.955" v="1691"/>
        <pc:sldMkLst>
          <pc:docMk/>
          <pc:sldMk cId="3265800195" sldId="1682"/>
        </pc:sldMkLst>
      </pc:sldChg>
      <pc:sldChg chg="delSp modSp add mod">
        <pc:chgData name="Lane, Kathleen" userId="d8586a00-d571-4eeb-bfc3-f42bf250439e" providerId="ADAL" clId="{94284536-8DF8-491F-800A-3DCED696D918}" dt="2022-09-11T15:57:46.280" v="1285" actId="478"/>
        <pc:sldMkLst>
          <pc:docMk/>
          <pc:sldMk cId="3465673012" sldId="1683"/>
        </pc:sldMkLst>
        <pc:spChg chg="mod">
          <ac:chgData name="Lane, Kathleen" userId="d8586a00-d571-4eeb-bfc3-f42bf250439e" providerId="ADAL" clId="{94284536-8DF8-491F-800A-3DCED696D918}" dt="2022-09-11T15:57:42.086" v="1284" actId="20577"/>
          <ac:spMkLst>
            <pc:docMk/>
            <pc:sldMk cId="3465673012" sldId="1683"/>
            <ac:spMk id="2" creationId="{0BC12EF0-5CD4-F36B-368C-59758F6D1C66}"/>
          </ac:spMkLst>
        </pc:spChg>
        <pc:spChg chg="del">
          <ac:chgData name="Lane, Kathleen" userId="d8586a00-d571-4eeb-bfc3-f42bf250439e" providerId="ADAL" clId="{94284536-8DF8-491F-800A-3DCED696D918}" dt="2022-09-11T15:57:46.280" v="1285" actId="478"/>
          <ac:spMkLst>
            <pc:docMk/>
            <pc:sldMk cId="3465673012" sldId="1683"/>
            <ac:spMk id="4" creationId="{05D4C181-9072-E243-C79F-DC7DC460E6D9}"/>
          </ac:spMkLst>
        </pc:spChg>
      </pc:sldChg>
      <pc:sldChg chg="new del">
        <pc:chgData name="Lane, Kathleen" userId="d8586a00-d571-4eeb-bfc3-f42bf250439e" providerId="ADAL" clId="{94284536-8DF8-491F-800A-3DCED696D918}" dt="2022-09-11T16:31:07.075" v="1687" actId="47"/>
        <pc:sldMkLst>
          <pc:docMk/>
          <pc:sldMk cId="4205111178" sldId="1684"/>
        </pc:sldMkLst>
      </pc:sldChg>
      <pc:sldChg chg="add">
        <pc:chgData name="Lane, Kathleen" userId="d8586a00-d571-4eeb-bfc3-f42bf250439e" providerId="ADAL" clId="{94284536-8DF8-491F-800A-3DCED696D918}" dt="2022-09-11T16:32:07.130" v="1697"/>
        <pc:sldMkLst>
          <pc:docMk/>
          <pc:sldMk cId="1445237140" sldId="1685"/>
        </pc:sldMkLst>
      </pc:sldChg>
      <pc:sldChg chg="add">
        <pc:chgData name="Lane, Kathleen" userId="d8586a00-d571-4eeb-bfc3-f42bf250439e" providerId="ADAL" clId="{94284536-8DF8-491F-800A-3DCED696D918}" dt="2022-09-11T16:28:52.008" v="1674"/>
        <pc:sldMkLst>
          <pc:docMk/>
          <pc:sldMk cId="2630518223" sldId="1687"/>
        </pc:sldMkLst>
      </pc:sldChg>
      <pc:sldChg chg="modSp add del mod">
        <pc:chgData name="Lane, Kathleen" userId="d8586a00-d571-4eeb-bfc3-f42bf250439e" providerId="ADAL" clId="{94284536-8DF8-491F-800A-3DCED696D918}" dt="2022-09-24T17:26:18.522" v="1745" actId="313"/>
        <pc:sldMkLst>
          <pc:docMk/>
          <pc:sldMk cId="4175130931" sldId="1689"/>
        </pc:sldMkLst>
        <pc:spChg chg="mod">
          <ac:chgData name="Lane, Kathleen" userId="d8586a00-d571-4eeb-bfc3-f42bf250439e" providerId="ADAL" clId="{94284536-8DF8-491F-800A-3DCED696D918}" dt="2022-09-24T17:24:51.500" v="1744" actId="1076"/>
          <ac:spMkLst>
            <pc:docMk/>
            <pc:sldMk cId="4175130931" sldId="1689"/>
            <ac:spMk id="6" creationId="{F229618C-C0DE-E82D-9795-936AEE246E6D}"/>
          </ac:spMkLst>
        </pc:spChg>
        <pc:spChg chg="mod">
          <ac:chgData name="Lane, Kathleen" userId="d8586a00-d571-4eeb-bfc3-f42bf250439e" providerId="ADAL" clId="{94284536-8DF8-491F-800A-3DCED696D918}" dt="2022-09-24T17:26:18.522" v="1745" actId="313"/>
          <ac:spMkLst>
            <pc:docMk/>
            <pc:sldMk cId="4175130931" sldId="1689"/>
            <ac:spMk id="20" creationId="{3F98D2AB-04E5-4BED-BF81-9D2CBDCA26DC}"/>
          </ac:spMkLst>
        </pc:spChg>
      </pc:sldChg>
      <pc:sldChg chg="add del">
        <pc:chgData name="Lane, Kathleen" userId="d8586a00-d571-4eeb-bfc3-f42bf250439e" providerId="ADAL" clId="{94284536-8DF8-491F-800A-3DCED696D918}" dt="2022-09-11T16:01:09.184" v="1340"/>
        <pc:sldMkLst>
          <pc:docMk/>
          <pc:sldMk cId="540762815" sldId="1690"/>
        </pc:sldMkLst>
      </pc:sldChg>
      <pc:sldChg chg="modSp add mod">
        <pc:chgData name="Lane, Kathleen" userId="d8586a00-d571-4eeb-bfc3-f42bf250439e" providerId="ADAL" clId="{94284536-8DF8-491F-800A-3DCED696D918}" dt="2022-09-11T16:02:03.054" v="1424" actId="20577"/>
        <pc:sldMkLst>
          <pc:docMk/>
          <pc:sldMk cId="1694777001" sldId="1690"/>
        </pc:sldMkLst>
        <pc:spChg chg="mod">
          <ac:chgData name="Lane, Kathleen" userId="d8586a00-d571-4eeb-bfc3-f42bf250439e" providerId="ADAL" clId="{94284536-8DF8-491F-800A-3DCED696D918}" dt="2022-09-11T16:02:03.054" v="1424" actId="20577"/>
          <ac:spMkLst>
            <pc:docMk/>
            <pc:sldMk cId="1694777001" sldId="1690"/>
            <ac:spMk id="20" creationId="{3F98D2AB-04E5-4BED-BF81-9D2CBDCA26DC}"/>
          </ac:spMkLst>
        </pc:spChg>
      </pc:sldChg>
      <pc:sldChg chg="add">
        <pc:chgData name="Lane, Kathleen" userId="d8586a00-d571-4eeb-bfc3-f42bf250439e" providerId="ADAL" clId="{94284536-8DF8-491F-800A-3DCED696D918}" dt="2022-09-11T16:28:52.008" v="1674"/>
        <pc:sldMkLst>
          <pc:docMk/>
          <pc:sldMk cId="1161336310" sldId="1691"/>
        </pc:sldMkLst>
      </pc:sldChg>
      <pc:sldChg chg="add">
        <pc:chgData name="Lane, Kathleen" userId="d8586a00-d571-4eeb-bfc3-f42bf250439e" providerId="ADAL" clId="{94284536-8DF8-491F-800A-3DCED696D918}" dt="2022-09-11T16:28:52.008" v="1674"/>
        <pc:sldMkLst>
          <pc:docMk/>
          <pc:sldMk cId="4119175033" sldId="1692"/>
        </pc:sldMkLst>
      </pc:sldChg>
      <pc:sldChg chg="modSp add mod">
        <pc:chgData name="Lane, Kathleen" userId="d8586a00-d571-4eeb-bfc3-f42bf250439e" providerId="ADAL" clId="{94284536-8DF8-491F-800A-3DCED696D918}" dt="2022-09-11T16:47:33.018" v="1702" actId="14100"/>
        <pc:sldMkLst>
          <pc:docMk/>
          <pc:sldMk cId="199988419" sldId="1693"/>
        </pc:sldMkLst>
        <pc:spChg chg="mod">
          <ac:chgData name="Lane, Kathleen" userId="d8586a00-d571-4eeb-bfc3-f42bf250439e" providerId="ADAL" clId="{94284536-8DF8-491F-800A-3DCED696D918}" dt="2022-09-11T16:29:41.638" v="1680" actId="1076"/>
          <ac:spMkLst>
            <pc:docMk/>
            <pc:sldMk cId="199988419" sldId="1693"/>
            <ac:spMk id="4" creationId="{27D306E4-B568-99AB-5163-BA08E380FA72}"/>
          </ac:spMkLst>
        </pc:spChg>
        <pc:picChg chg="mod">
          <ac:chgData name="Lane, Kathleen" userId="d8586a00-d571-4eeb-bfc3-f42bf250439e" providerId="ADAL" clId="{94284536-8DF8-491F-800A-3DCED696D918}" dt="2022-09-11T16:47:33.018" v="1702" actId="14100"/>
          <ac:picMkLst>
            <pc:docMk/>
            <pc:sldMk cId="199988419" sldId="1693"/>
            <ac:picMk id="3" creationId="{00000000-0000-0000-0000-000000000000}"/>
          </ac:picMkLst>
        </pc:picChg>
      </pc:sldChg>
      <pc:sldChg chg="add del">
        <pc:chgData name="Lane, Kathleen" userId="d8586a00-d571-4eeb-bfc3-f42bf250439e" providerId="ADAL" clId="{94284536-8DF8-491F-800A-3DCED696D918}" dt="2022-09-11T16:29:22.071" v="1677"/>
        <pc:sldMkLst>
          <pc:docMk/>
          <pc:sldMk cId="2865113355" sldId="1693"/>
        </pc:sldMkLst>
      </pc:sldChg>
      <pc:sldChg chg="add del">
        <pc:chgData name="Lane, Kathleen" userId="d8586a00-d571-4eeb-bfc3-f42bf250439e" providerId="ADAL" clId="{94284536-8DF8-491F-800A-3DCED696D918}" dt="2022-09-11T16:29:22.071" v="1677"/>
        <pc:sldMkLst>
          <pc:docMk/>
          <pc:sldMk cId="1360272027" sldId="1694"/>
        </pc:sldMkLst>
      </pc:sldChg>
      <pc:sldChg chg="new add del">
        <pc:chgData name="Lane, Kathleen" userId="d8586a00-d571-4eeb-bfc3-f42bf250439e" providerId="ADAL" clId="{94284536-8DF8-491F-800A-3DCED696D918}" dt="2022-09-11T16:51:58.905" v="1706" actId="47"/>
        <pc:sldMkLst>
          <pc:docMk/>
          <pc:sldMk cId="1479971069" sldId="1694"/>
        </pc:sldMkLst>
      </pc:sldChg>
      <pc:sldChg chg="add">
        <pc:chgData name="Lane, Kathleen" userId="d8586a00-d571-4eeb-bfc3-f42bf250439e" providerId="ADAL" clId="{94284536-8DF8-491F-800A-3DCED696D918}" dt="2022-09-11T16:51:50.610" v="1703"/>
        <pc:sldMkLst>
          <pc:docMk/>
          <pc:sldMk cId="1760335657" sldId="1695"/>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0.6149</c:v>
                </c:pt>
                <c:pt idx="1">
                  <c:v>0.63329999999999997</c:v>
                </c:pt>
                <c:pt idx="2">
                  <c:v>0.66900000000000004</c:v>
                </c:pt>
                <c:pt idx="3">
                  <c:v>0.71550000000000002</c:v>
                </c:pt>
                <c:pt idx="4">
                  <c:v>0.70389999999999997</c:v>
                </c:pt>
                <c:pt idx="5">
                  <c:v>0.65590000000000004</c:v>
                </c:pt>
                <c:pt idx="6">
                  <c:v>0.89629999999999999</c:v>
                </c:pt>
                <c:pt idx="7">
                  <c:v>0.78129999999999999</c:v>
                </c:pt>
                <c:pt idx="8">
                  <c:v>0.77010000000000001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0.252</c:v>
                </c:pt>
                <c:pt idx="1">
                  <c:v>0.27289999999999998</c:v>
                </c:pt>
                <c:pt idx="2">
                  <c:v>0.25409999999999999</c:v>
                </c:pt>
                <c:pt idx="3">
                  <c:v>0.20910000000000001</c:v>
                </c:pt>
                <c:pt idx="4">
                  <c:v>0.20960000000000001</c:v>
                </c:pt>
                <c:pt idx="5">
                  <c:v>0.25190000000000001</c:v>
                </c:pt>
                <c:pt idx="6">
                  <c:v>9.7600000000000006E-2</c:v>
                </c:pt>
                <c:pt idx="7">
                  <c:v>0.15379999999999999</c:v>
                </c:pt>
                <c:pt idx="8">
                  <c:v>0.1605</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0.1331</c:v>
                </c:pt>
                <c:pt idx="1">
                  <c:v>9.3799999999999994E-2</c:v>
                </c:pt>
                <c:pt idx="2">
                  <c:v>7.6899999999999996E-2</c:v>
                </c:pt>
                <c:pt idx="3">
                  <c:v>7.5399999999999995E-2</c:v>
                </c:pt>
                <c:pt idx="4">
                  <c:v>8.6599999999999996E-2</c:v>
                </c:pt>
                <c:pt idx="5">
                  <c:v>9.2299999999999993E-2</c:v>
                </c:pt>
                <c:pt idx="6">
                  <c:v>6.1000000000000004E-3</c:v>
                </c:pt>
                <c:pt idx="7">
                  <c:v>6.4899999999999999E-2</c:v>
                </c:pt>
                <c:pt idx="8">
                  <c:v>6.9400000000000003E-2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0.6734</c:v>
                </c:pt>
                <c:pt idx="1">
                  <c:v>0.71860000000000002</c:v>
                </c:pt>
                <c:pt idx="2">
                  <c:v>0.78090000000000004</c:v>
                </c:pt>
                <c:pt idx="3">
                  <c:v>0.76290000000000002</c:v>
                </c:pt>
                <c:pt idx="4">
                  <c:v>0.78590000000000004</c:v>
                </c:pt>
                <c:pt idx="5">
                  <c:v>0.81799999999999995</c:v>
                </c:pt>
                <c:pt idx="6">
                  <c:v>0.86890000000000001</c:v>
                </c:pt>
                <c:pt idx="7">
                  <c:v>0.76680000000000004</c:v>
                </c:pt>
                <c:pt idx="8">
                  <c:v>0.76139999999999997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0.1754</c:v>
                </c:pt>
                <c:pt idx="1">
                  <c:v>0.18340000000000001</c:v>
                </c:pt>
                <c:pt idx="2">
                  <c:v>0.1515</c:v>
                </c:pt>
                <c:pt idx="3">
                  <c:v>0.1487</c:v>
                </c:pt>
                <c:pt idx="4">
                  <c:v>0.13439999999999999</c:v>
                </c:pt>
                <c:pt idx="5">
                  <c:v>0.1197</c:v>
                </c:pt>
                <c:pt idx="6">
                  <c:v>8.2299999999999998E-2</c:v>
                </c:pt>
                <c:pt idx="7">
                  <c:v>0.14419999999999999</c:v>
                </c:pt>
                <c:pt idx="8">
                  <c:v>0.15620000000000001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0.1512</c:v>
                </c:pt>
                <c:pt idx="1">
                  <c:v>9.8100000000000007E-2</c:v>
                </c:pt>
                <c:pt idx="2">
                  <c:v>6.7599999999999993E-2</c:v>
                </c:pt>
                <c:pt idx="3">
                  <c:v>8.8400000000000006E-2</c:v>
                </c:pt>
                <c:pt idx="4">
                  <c:v>7.9699999999999993E-2</c:v>
                </c:pt>
                <c:pt idx="5">
                  <c:v>6.2300000000000001E-2</c:v>
                </c:pt>
                <c:pt idx="6">
                  <c:v>4.8800000000000003E-2</c:v>
                </c:pt>
                <c:pt idx="7">
                  <c:v>8.8900000000000007E-2</c:v>
                </c:pt>
                <c:pt idx="8">
                  <c:v>8.2400000000000001E-2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4"/>
              <c:layout>
                <c:manualLayout>
                  <c:x val="-8.4599616301075999E-17"/>
                  <c:y val="3.7096143899655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FA-4126-B04F-8CC074ADB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Sheet1!$B$2:$B$8</c:f>
              <c:numCache>
                <c:formatCode>0.00%</c:formatCode>
                <c:ptCount val="7"/>
                <c:pt idx="0">
                  <c:v>0.70550000000000002</c:v>
                </c:pt>
                <c:pt idx="1">
                  <c:v>0.67079999999999995</c:v>
                </c:pt>
                <c:pt idx="2">
                  <c:v>0.69910000000000005</c:v>
                </c:pt>
                <c:pt idx="3">
                  <c:v>0.69369999999999998</c:v>
                </c:pt>
                <c:pt idx="4">
                  <c:v>0.82269999999999999</c:v>
                </c:pt>
                <c:pt idx="5">
                  <c:v>0.72850000000000004</c:v>
                </c:pt>
                <c:pt idx="6">
                  <c:v>0.64780000000000004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9-499C-A284-DAAB8696DD7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Sheet1!$C$2:$C$8</c:f>
              <c:numCache>
                <c:formatCode>0.00%</c:formatCode>
                <c:ptCount val="7"/>
                <c:pt idx="0">
                  <c:v>0.20219999999999999</c:v>
                </c:pt>
                <c:pt idx="1">
                  <c:v>0.22770000000000001</c:v>
                </c:pt>
                <c:pt idx="2">
                  <c:v>0.1855</c:v>
                </c:pt>
                <c:pt idx="3">
                  <c:v>0.21440000000000001</c:v>
                </c:pt>
                <c:pt idx="4">
                  <c:v>0.1477</c:v>
                </c:pt>
                <c:pt idx="5">
                  <c:v>0.1855</c:v>
                </c:pt>
                <c:pt idx="6">
                  <c:v>0.22589999999999999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Sheet1!$D$2:$D$8</c:f>
              <c:numCache>
                <c:formatCode>0.00%</c:formatCode>
                <c:ptCount val="7"/>
                <c:pt idx="0">
                  <c:v>9.2299999999999993E-2</c:v>
                </c:pt>
                <c:pt idx="1">
                  <c:v>0.10150000000000001</c:v>
                </c:pt>
                <c:pt idx="2">
                  <c:v>0.1154</c:v>
                </c:pt>
                <c:pt idx="3">
                  <c:v>9.1899999999999996E-2</c:v>
                </c:pt>
                <c:pt idx="4">
                  <c:v>2.9499999999999998E-2</c:v>
                </c:pt>
                <c:pt idx="5">
                  <c:v>8.5999999999999993E-2</c:v>
                </c:pt>
                <c:pt idx="6">
                  <c:v>0.12620000000000001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0.67249999999999999</c:v>
                </c:pt>
                <c:pt idx="1">
                  <c:v>0.77229999999999999</c:v>
                </c:pt>
                <c:pt idx="2">
                  <c:v>0.8054</c:v>
                </c:pt>
                <c:pt idx="3">
                  <c:v>0.74839999999999995</c:v>
                </c:pt>
                <c:pt idx="4">
                  <c:v>0.88849999999999996</c:v>
                </c:pt>
                <c:pt idx="5">
                  <c:v>0.79769999999999996</c:v>
                </c:pt>
                <c:pt idx="6">
                  <c:v>0.76019999999999999</c:v>
                </c:pt>
                <c:pt idx="7">
                  <c:v>0.76080000000000003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0.15379999999999999</c:v>
                </c:pt>
                <c:pt idx="1">
                  <c:v>9.9000000000000005E-2</c:v>
                </c:pt>
                <c:pt idx="2">
                  <c:v>7.2400000000000006E-2</c:v>
                </c:pt>
                <c:pt idx="3">
                  <c:v>0.12039999999999999</c:v>
                </c:pt>
                <c:pt idx="4">
                  <c:v>4.2999999999999997E-2</c:v>
                </c:pt>
                <c:pt idx="5">
                  <c:v>0.1023</c:v>
                </c:pt>
                <c:pt idx="6">
                  <c:v>0.1018</c:v>
                </c:pt>
                <c:pt idx="7">
                  <c:v>0.10299999999999999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0.1736</c:v>
                </c:pt>
                <c:pt idx="1">
                  <c:v>0.12870000000000001</c:v>
                </c:pt>
                <c:pt idx="2">
                  <c:v>0.1222</c:v>
                </c:pt>
                <c:pt idx="3">
                  <c:v>0.1313</c:v>
                </c:pt>
                <c:pt idx="4">
                  <c:v>6.8500000000000005E-2</c:v>
                </c:pt>
                <c:pt idx="5">
                  <c:v>0.1</c:v>
                </c:pt>
                <c:pt idx="6">
                  <c:v>0.13800000000000001</c:v>
                </c:pt>
                <c:pt idx="7">
                  <c:v>0.13619999999999999</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0.76990000000000003</c:v>
                </c:pt>
                <c:pt idx="1">
                  <c:v>0.87949999999999995</c:v>
                </c:pt>
                <c:pt idx="2">
                  <c:v>0.88939999999999997</c:v>
                </c:pt>
                <c:pt idx="3">
                  <c:v>0.87029999999999996</c:v>
                </c:pt>
                <c:pt idx="4">
                  <c:v>0.83330000000000004</c:v>
                </c:pt>
                <c:pt idx="5">
                  <c:v>0.84789999999999999</c:v>
                </c:pt>
                <c:pt idx="6">
                  <c:v>0.87080000000000002</c:v>
                </c:pt>
                <c:pt idx="7">
                  <c:v>0.86660000000000004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0.1157</c:v>
                </c:pt>
                <c:pt idx="1">
                  <c:v>4.9099999999999998E-2</c:v>
                </c:pt>
                <c:pt idx="2">
                  <c:v>4.8599999999999997E-2</c:v>
                </c:pt>
                <c:pt idx="3">
                  <c:v>4.3499999999999997E-2</c:v>
                </c:pt>
                <c:pt idx="4">
                  <c:v>6.3700000000000007E-2</c:v>
                </c:pt>
                <c:pt idx="5">
                  <c:v>7.2400000000000006E-2</c:v>
                </c:pt>
                <c:pt idx="6">
                  <c:v>5.33E-2</c:v>
                </c:pt>
                <c:pt idx="7">
                  <c:v>5.2200000000000003E-2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0.1143</c:v>
                </c:pt>
                <c:pt idx="1">
                  <c:v>7.1300000000000002E-2</c:v>
                </c:pt>
                <c:pt idx="2">
                  <c:v>6.2E-2</c:v>
                </c:pt>
                <c:pt idx="3">
                  <c:v>8.6199999999999999E-2</c:v>
                </c:pt>
                <c:pt idx="4">
                  <c:v>0.10299999999999999</c:v>
                </c:pt>
                <c:pt idx="5">
                  <c:v>7.9799999999999996E-2</c:v>
                </c:pt>
                <c:pt idx="6">
                  <c:v>7.5899999999999995E-2</c:v>
                </c:pt>
                <c:pt idx="7">
                  <c:v>8.1199999999999994E-2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1/17/2024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27</a:t>
            </a:fld>
            <a:endParaRPr lang="en-US"/>
          </a:p>
        </p:txBody>
      </p:sp>
    </p:spTree>
    <p:extLst>
      <p:ext uri="{BB962C8B-B14F-4D97-AF65-F5344CB8AC3E}">
        <p14:creationId xmlns:p14="http://schemas.microsoft.com/office/powerpoint/2010/main" val="15275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3999262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Information about behavior contracts can be found on our professional learning tab in the blue accordion OR on the literature tab where you will find links to practitioner friendly books outlining the steps to implementation.</a:t>
            </a:r>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1256013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a prompt for the presenter to pause, navigate to the website, download the behavior contracts PowerPoint, and use that to present for 15 minutes (see pacing guide)</a:t>
            </a:r>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3614999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37</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a:p>
            <a:pPr marL="231064" indent="-231064">
              <a:lnSpc>
                <a:spcPct val="80000"/>
              </a:lnSpc>
            </a:pPr>
            <a:endParaRPr lang="en-US" sz="1000" b="0" dirty="0"/>
          </a:p>
          <a:p>
            <a:r>
              <a:rPr lang="en-US" sz="1000" dirty="0"/>
              <a:t>Breakout room(s) for practitioners focuses on - how might you incorporate behavior contracts in your classroom? Emphasize module materials for implementation (implementation checklist, TI/SV)</a:t>
            </a:r>
          </a:p>
          <a:p>
            <a:endParaRPr lang="en-US" sz="1000" dirty="0"/>
          </a:p>
          <a:p>
            <a:r>
              <a:rPr lang="en-US" sz="1000" dirty="0"/>
              <a:t>Breakout room(s) for trainers focuses on - how might you share this strategy with others? Emphasize module materials for training (e.g., tiered library PowerPoint, interactions, videos)</a:t>
            </a:r>
          </a:p>
          <a:p>
            <a:pPr marL="231064" indent="-231064">
              <a:lnSpc>
                <a:spcPct val="80000"/>
              </a:lnSpc>
            </a:pPr>
            <a:endParaRPr lang="en-US" sz="1000" b="0" dirty="0"/>
          </a:p>
        </p:txBody>
      </p:sp>
    </p:spTree>
    <p:extLst>
      <p:ext uri="{BB962C8B-B14F-4D97-AF65-F5344CB8AC3E}">
        <p14:creationId xmlns:p14="http://schemas.microsoft.com/office/powerpoint/2010/main" val="2989461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Information about self-regulated strategy development for writing can be found on our professional learning tab in the blue accordion.</a:t>
            </a:r>
          </a:p>
          <a:p>
            <a:endParaRPr lang="en-US"/>
          </a:p>
          <a:p>
            <a:r>
              <a:rPr lang="en-US"/>
              <a:t>This slide is a prompt for the presenter to pause, navigate to the website, download the SRSD for writing PowerPoint, and use that to present for 15 minutes (see pacing guide)</a:t>
            </a:r>
          </a:p>
        </p:txBody>
      </p:sp>
      <p:sp>
        <p:nvSpPr>
          <p:cNvPr id="4" name="Slide Number Placeholder 3"/>
          <p:cNvSpPr>
            <a:spLocks noGrp="1"/>
          </p:cNvSpPr>
          <p:nvPr>
            <p:ph type="sldNum" sz="quarter" idx="5"/>
          </p:nvPr>
        </p:nvSpPr>
        <p:spPr/>
        <p:txBody>
          <a:bodyPr/>
          <a:lstStyle/>
          <a:p>
            <a:fld id="{58D11C9F-81FA-4052-9B37-1EF4A4EF7E85}" type="slidenum">
              <a:rPr lang="en-US" smtClean="0"/>
              <a:t>40</a:t>
            </a:fld>
            <a:endParaRPr lang="en-US"/>
          </a:p>
        </p:txBody>
      </p:sp>
    </p:spTree>
    <p:extLst>
      <p:ext uri="{BB962C8B-B14F-4D97-AF65-F5344CB8AC3E}">
        <p14:creationId xmlns:p14="http://schemas.microsoft.com/office/powerpoint/2010/main" val="2648039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41</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a:p>
            <a:pPr marL="231064" indent="-231064">
              <a:lnSpc>
                <a:spcPct val="80000"/>
              </a:lnSpc>
            </a:pPr>
            <a:endParaRPr lang="en-US" sz="1000" b="0" dirty="0"/>
          </a:p>
          <a:p>
            <a:pPr marL="231064" indent="-231064">
              <a:lnSpc>
                <a:spcPct val="80000"/>
              </a:lnSpc>
            </a:pPr>
            <a:endParaRPr lang="en-US" sz="1000" b="0" dirty="0"/>
          </a:p>
          <a:p>
            <a:r>
              <a:rPr lang="en-US" sz="1000" dirty="0"/>
              <a:t>Breakout room(s) for practitioners focuses on - how might you incorporate SRSD for writing in your classroom? Emphasize module materials for implementation (implementation checklist, TI/SV)</a:t>
            </a:r>
          </a:p>
          <a:p>
            <a:endParaRPr lang="en-US" sz="1000" dirty="0"/>
          </a:p>
          <a:p>
            <a:r>
              <a:rPr lang="en-US" sz="1000" dirty="0"/>
              <a:t>Breakout room(s) for trainers focuses on - how might you share this strategy with others? Emphasize module materials for training (e.g., tiered library PowerPoint, interactions, videos)</a:t>
            </a:r>
          </a:p>
          <a:p>
            <a:pPr marL="231064" indent="-231064">
              <a:lnSpc>
                <a:spcPct val="80000"/>
              </a:lnSpc>
            </a:pPr>
            <a:endParaRPr lang="en-US" sz="1000" b="0" dirty="0"/>
          </a:p>
        </p:txBody>
      </p:sp>
    </p:spTree>
    <p:extLst>
      <p:ext uri="{BB962C8B-B14F-4D97-AF65-F5344CB8AC3E}">
        <p14:creationId xmlns:p14="http://schemas.microsoft.com/office/powerpoint/2010/main" val="27207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a:t>
            </a:r>
          </a:p>
          <a:p>
            <a:pPr marL="171450" indent="-171450">
              <a:buFont typeface="Arial" panose="020B0604020202020204" pitchFamily="34" charset="0"/>
              <a:buChar char="•"/>
            </a:pPr>
            <a:r>
              <a:rPr lang="en-US" dirty="0"/>
              <a:t>If using breakout rooms, the exploration is not facilitated (e.g., do not share screen / present) – this is time for participants to explore on their own</a:t>
            </a:r>
          </a:p>
        </p:txBody>
      </p:sp>
      <p:sp>
        <p:nvSpPr>
          <p:cNvPr id="4" name="Slide Number Placeholder 3"/>
          <p:cNvSpPr>
            <a:spLocks noGrp="1"/>
          </p:cNvSpPr>
          <p:nvPr>
            <p:ph type="sldNum" sz="quarter" idx="5"/>
          </p:nvPr>
        </p:nvSpPr>
        <p:spPr/>
        <p:txBody>
          <a:bodyPr/>
          <a:lstStyle/>
          <a:p>
            <a:fld id="{58D11C9F-81FA-4052-9B37-1EF4A4EF7E85}" type="slidenum">
              <a:rPr lang="en-US" smtClean="0"/>
              <a:t>43</a:t>
            </a:fld>
            <a:endParaRPr lang="en-US"/>
          </a:p>
        </p:txBody>
      </p:sp>
    </p:spTree>
    <p:extLst>
      <p:ext uri="{BB962C8B-B14F-4D97-AF65-F5344CB8AC3E}">
        <p14:creationId xmlns:p14="http://schemas.microsoft.com/office/powerpoint/2010/main" val="3262128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 us in your Ci3T highlights- we’d love to see Ci3T in action! Follow us on Twitter or Instagram for updates and links to resources! @Ci3TModel</a:t>
            </a:r>
          </a:p>
          <a:p>
            <a:endParaRPr lang="en-US" dirty="0"/>
          </a:p>
          <a:p>
            <a:r>
              <a:rPr lang="en-US" dirty="0"/>
              <a:t>You will receive a brief session evaluation – we value your feedback and would greatly appreciate you taking a few minutes to share your thoughts on what you liked about the session and how we can improve</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 to presenter*** </a:t>
            </a:r>
            <a:r>
              <a:rPr lang="en-US" dirty="0"/>
              <a:t>If you would like to feature middle or high school data – hide the elementary slides (19-20) 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19</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20</a:t>
            </a:fld>
            <a:endParaRPr lang="en-US"/>
          </a:p>
        </p:txBody>
      </p:sp>
    </p:spTree>
    <p:extLst>
      <p:ext uri="{BB962C8B-B14F-4D97-AF65-F5344CB8AC3E}">
        <p14:creationId xmlns:p14="http://schemas.microsoft.com/office/powerpoint/2010/main" val="285907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21</a:t>
            </a:fld>
            <a:endParaRPr lang="en-US"/>
          </a:p>
        </p:txBody>
      </p:sp>
    </p:spTree>
    <p:extLst>
      <p:ext uri="{BB962C8B-B14F-4D97-AF65-F5344CB8AC3E}">
        <p14:creationId xmlns:p14="http://schemas.microsoft.com/office/powerpoint/2010/main" val="385167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22</a:t>
            </a:fld>
            <a:endParaRPr lang="en-US"/>
          </a:p>
        </p:txBody>
      </p:sp>
    </p:spTree>
    <p:extLst>
      <p:ext uri="{BB962C8B-B14F-4D97-AF65-F5344CB8AC3E}">
        <p14:creationId xmlns:p14="http://schemas.microsoft.com/office/powerpoint/2010/main" val="162483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23</a:t>
            </a:fld>
            <a:endParaRPr lang="en-US"/>
          </a:p>
        </p:txBody>
      </p:sp>
    </p:spTree>
    <p:extLst>
      <p:ext uri="{BB962C8B-B14F-4D97-AF65-F5344CB8AC3E}">
        <p14:creationId xmlns:p14="http://schemas.microsoft.com/office/powerpoint/2010/main" val="398836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24</a:t>
            </a:fld>
            <a:endParaRPr lang="en-US"/>
          </a:p>
        </p:txBody>
      </p:sp>
    </p:spTree>
    <p:extLst>
      <p:ext uri="{BB962C8B-B14F-4D97-AF65-F5344CB8AC3E}">
        <p14:creationId xmlns:p14="http://schemas.microsoft.com/office/powerpoint/2010/main" val="1727408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diagramLayout" Target="../diagrams/layout6.xml"/><Relationship Id="rId26" Type="http://schemas.microsoft.com/office/2007/relationships/diagramDrawing" Target="../diagrams/drawing7.xml"/><Relationship Id="rId3" Type="http://schemas.openxmlformats.org/officeDocument/2006/relationships/diagramLayout" Target="../diagrams/layout3.xml"/><Relationship Id="rId21" Type="http://schemas.microsoft.com/office/2007/relationships/diagramDrawing" Target="../diagrams/drawing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5" Type="http://schemas.openxmlformats.org/officeDocument/2006/relationships/diagramColors" Target="../diagrams/colors7.xml"/><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Colors" Target="../diagrams/colors6.xml"/><Relationship Id="rId29" Type="http://schemas.openxmlformats.org/officeDocument/2006/relationships/diagramQuickStyle" Target="../diagrams/quickStyle8.xml"/><Relationship Id="rId1" Type="http://schemas.openxmlformats.org/officeDocument/2006/relationships/slideMaster" Target="../slideMasters/slideMaster2.xml"/><Relationship Id="rId6" Type="http://schemas.microsoft.com/office/2007/relationships/diagramDrawing" Target="../diagrams/drawing3.xml"/><Relationship Id="rId11" Type="http://schemas.microsoft.com/office/2007/relationships/diagramDrawing" Target="../diagrams/drawing4.xml"/><Relationship Id="rId24" Type="http://schemas.openxmlformats.org/officeDocument/2006/relationships/diagramQuickStyle" Target="../diagrams/quickStyle7.xml"/><Relationship Id="rId5" Type="http://schemas.openxmlformats.org/officeDocument/2006/relationships/diagramColors" Target="../diagrams/colors3.xml"/><Relationship Id="rId15" Type="http://schemas.openxmlformats.org/officeDocument/2006/relationships/diagramColors" Target="../diagrams/colors5.xml"/><Relationship Id="rId23" Type="http://schemas.openxmlformats.org/officeDocument/2006/relationships/diagramLayout" Target="../diagrams/layout7.xml"/><Relationship Id="rId28" Type="http://schemas.openxmlformats.org/officeDocument/2006/relationships/diagramLayout" Target="../diagrams/layout8.xml"/><Relationship Id="rId10" Type="http://schemas.openxmlformats.org/officeDocument/2006/relationships/diagramColors" Target="../diagrams/colors4.xml"/><Relationship Id="rId19" Type="http://schemas.openxmlformats.org/officeDocument/2006/relationships/diagramQuickStyle" Target="../diagrams/quickStyle6.xml"/><Relationship Id="rId31" Type="http://schemas.microsoft.com/office/2007/relationships/diagramDrawing" Target="../diagrams/drawing8.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 Id="rId22" Type="http://schemas.openxmlformats.org/officeDocument/2006/relationships/diagramData" Target="../diagrams/data7.xml"/><Relationship Id="rId27" Type="http://schemas.openxmlformats.org/officeDocument/2006/relationships/diagramData" Target="../diagrams/data8.xml"/><Relationship Id="rId30" Type="http://schemas.openxmlformats.org/officeDocument/2006/relationships/diagramColors" Target="../diagrams/colors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emf"/><Relationship Id="rId3" Type="http://schemas.openxmlformats.org/officeDocument/2006/relationships/image" Target="../media/image37.tiff"/><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svg"/><Relationship Id="rId1" Type="http://schemas.openxmlformats.org/officeDocument/2006/relationships/slideMaster" Target="../slideMasters/slideMaster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50.png"/><Relationship Id="rId17" Type="http://schemas.openxmlformats.org/officeDocument/2006/relationships/image" Target="../media/image64.png"/><Relationship Id="rId2" Type="http://schemas.openxmlformats.org/officeDocument/2006/relationships/image" Target="../media/image56.png"/><Relationship Id="rId16" Type="http://schemas.openxmlformats.org/officeDocument/2006/relationships/image" Target="../media/image63.png"/><Relationship Id="rId1" Type="http://schemas.openxmlformats.org/officeDocument/2006/relationships/slideMaster" Target="../slideMasters/slideMaster3.xml"/><Relationship Id="rId6" Type="http://schemas.openxmlformats.org/officeDocument/2006/relationships/image" Target="../media/image36.png"/><Relationship Id="rId11" Type="http://schemas.openxmlformats.org/officeDocument/2006/relationships/image" Target="../media/image59.svg"/><Relationship Id="rId5" Type="http://schemas.openxmlformats.org/officeDocument/2006/relationships/image" Target="../media/image57.svg"/><Relationship Id="rId15" Type="http://schemas.openxmlformats.org/officeDocument/2006/relationships/image" Target="../media/image62.svg"/><Relationship Id="rId10"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52.emf"/><Relationship Id="rId14" Type="http://schemas.openxmlformats.org/officeDocument/2006/relationships/image" Target="../media/image61.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2.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image" Target="../media/image56.png"/><Relationship Id="rId16" Type="http://schemas.openxmlformats.org/officeDocument/2006/relationships/image" Target="../media/image63.png"/><Relationship Id="rId1" Type="http://schemas.openxmlformats.org/officeDocument/2006/relationships/slideMaster" Target="../slideMasters/slideMaster3.xml"/><Relationship Id="rId6" Type="http://schemas.openxmlformats.org/officeDocument/2006/relationships/image" Target="../media/image59.svg"/><Relationship Id="rId11" Type="http://schemas.openxmlformats.org/officeDocument/2006/relationships/image" Target="../media/image60.png"/><Relationship Id="rId5" Type="http://schemas.openxmlformats.org/officeDocument/2006/relationships/image" Target="../media/image53.png"/><Relationship Id="rId15" Type="http://schemas.openxmlformats.org/officeDocument/2006/relationships/image" Target="../media/image50.png"/><Relationship Id="rId10" Type="http://schemas.openxmlformats.org/officeDocument/2006/relationships/image" Target="../media/image36.png"/><Relationship Id="rId4" Type="http://schemas.openxmlformats.org/officeDocument/2006/relationships/image" Target="../media/image52.emf"/><Relationship Id="rId9" Type="http://schemas.openxmlformats.org/officeDocument/2006/relationships/image" Target="../media/image57.svg"/><Relationship Id="rId14" Type="http://schemas.openxmlformats.org/officeDocument/2006/relationships/image" Target="../media/image58.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5.png"/><Relationship Id="rId7" Type="http://schemas.openxmlformats.org/officeDocument/2006/relationships/image" Target="../media/image52.emf"/><Relationship Id="rId12" Type="http://schemas.openxmlformats.org/officeDocument/2006/relationships/image" Target="../media/image54.svg"/><Relationship Id="rId2" Type="http://schemas.openxmlformats.org/officeDocument/2006/relationships/image" Target="../media/image56.png"/><Relationship Id="rId1" Type="http://schemas.openxmlformats.org/officeDocument/2006/relationships/slideMaster" Target="../slideMasters/slideMaster3.xml"/><Relationship Id="rId6" Type="http://schemas.openxmlformats.org/officeDocument/2006/relationships/image" Target="../media/image36.png"/><Relationship Id="rId11" Type="http://schemas.openxmlformats.org/officeDocument/2006/relationships/image" Target="../media/image53.png"/><Relationship Id="rId5" Type="http://schemas.openxmlformats.org/officeDocument/2006/relationships/image" Target="../media/image39.svg"/><Relationship Id="rId15" Type="http://schemas.openxmlformats.org/officeDocument/2006/relationships/image" Target="../media/image50.png"/><Relationship Id="rId10"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60.png"/><Relationship Id="rId14" Type="http://schemas.openxmlformats.org/officeDocument/2006/relationships/image" Target="../media/image64.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52.emf"/><Relationship Id="rId2" Type="http://schemas.openxmlformats.org/officeDocument/2006/relationships/image" Target="../media/image56.png"/><Relationship Id="rId1" Type="http://schemas.openxmlformats.org/officeDocument/2006/relationships/slideMaster" Target="../slideMasters/slideMaster3.xml"/><Relationship Id="rId6" Type="http://schemas.openxmlformats.org/officeDocument/2006/relationships/image" Target="../media/image51.png"/><Relationship Id="rId11" Type="http://schemas.openxmlformats.org/officeDocument/2006/relationships/image" Target="../media/image60.png"/><Relationship Id="rId5" Type="http://schemas.openxmlformats.org/officeDocument/2006/relationships/image" Target="../media/image36.png"/><Relationship Id="rId10" Type="http://schemas.openxmlformats.org/officeDocument/2006/relationships/image" Target="../media/image55.png"/><Relationship Id="rId4" Type="http://schemas.openxmlformats.org/officeDocument/2006/relationships/image" Target="../media/image57.svg"/><Relationship Id="rId9" Type="http://schemas.openxmlformats.org/officeDocument/2006/relationships/image" Target="../media/image59.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1.png"/><Relationship Id="rId3" Type="http://schemas.openxmlformats.org/officeDocument/2006/relationships/image" Target="../media/image64.png"/><Relationship Id="rId7" Type="http://schemas.openxmlformats.org/officeDocument/2006/relationships/image" Target="../media/image55.png"/><Relationship Id="rId12" Type="http://schemas.openxmlformats.org/officeDocument/2006/relationships/image" Target="../media/image36.png"/><Relationship Id="rId2" Type="http://schemas.openxmlformats.org/officeDocument/2006/relationships/image" Target="../media/image56.png"/><Relationship Id="rId16" Type="http://schemas.openxmlformats.org/officeDocument/2006/relationships/image" Target="../media/image59.svg"/><Relationship Id="rId1" Type="http://schemas.openxmlformats.org/officeDocument/2006/relationships/slideMaster" Target="../slideMasters/slideMaster3.xml"/><Relationship Id="rId6" Type="http://schemas.openxmlformats.org/officeDocument/2006/relationships/image" Target="../media/image50.png"/><Relationship Id="rId11" Type="http://schemas.openxmlformats.org/officeDocument/2006/relationships/image" Target="../media/image57.svg"/><Relationship Id="rId5" Type="http://schemas.openxmlformats.org/officeDocument/2006/relationships/image" Target="../media/image63.png"/><Relationship Id="rId15" Type="http://schemas.openxmlformats.org/officeDocument/2006/relationships/image" Target="../media/image53.png"/><Relationship Id="rId10" Type="http://schemas.openxmlformats.org/officeDocument/2006/relationships/image" Target="../media/image38.png"/><Relationship Id="rId4" Type="http://schemas.openxmlformats.org/officeDocument/2006/relationships/image" Target="../media/image58.png"/><Relationship Id="rId9" Type="http://schemas.openxmlformats.org/officeDocument/2006/relationships/image" Target="../media/image62.svg"/><Relationship Id="rId14" Type="http://schemas.openxmlformats.org/officeDocument/2006/relationships/image" Target="../media/image52.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65.svg"/><Relationship Id="rId3" Type="http://schemas.openxmlformats.org/officeDocument/2006/relationships/image" Target="../media/image64.png"/><Relationship Id="rId7" Type="http://schemas.openxmlformats.org/officeDocument/2006/relationships/image" Target="../media/image51.png"/><Relationship Id="rId12" Type="http://schemas.openxmlformats.org/officeDocument/2006/relationships/image" Target="../media/image61.png"/><Relationship Id="rId2" Type="http://schemas.openxmlformats.org/officeDocument/2006/relationships/image" Target="../media/image56.png"/><Relationship Id="rId16" Type="http://schemas.openxmlformats.org/officeDocument/2006/relationships/image" Target="../media/image60.png"/><Relationship Id="rId1" Type="http://schemas.openxmlformats.org/officeDocument/2006/relationships/slideMaster" Target="../slideMasters/slideMaster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63.png"/><Relationship Id="rId15" Type="http://schemas.openxmlformats.org/officeDocument/2006/relationships/image" Target="../media/image39.svg"/><Relationship Id="rId10" Type="http://schemas.openxmlformats.org/officeDocument/2006/relationships/image" Target="../media/image54.svg"/><Relationship Id="rId4" Type="http://schemas.openxmlformats.org/officeDocument/2006/relationships/image" Target="../media/image58.png"/><Relationship Id="rId9" Type="http://schemas.openxmlformats.org/officeDocument/2006/relationships/image" Target="../media/image53.png"/><Relationship Id="rId14" Type="http://schemas.openxmlformats.org/officeDocument/2006/relationships/image" Target="../media/image3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873337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31220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415667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58058" y="-21772"/>
            <a:ext cx="8991041" cy="6897357"/>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516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1/17/2024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15908871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6313267" cy="646331"/>
          </a:xfrm>
          <a:prstGeom prst="rect">
            <a:avLst/>
          </a:prstGeom>
          <a:noFill/>
        </p:spPr>
        <p:txBody>
          <a:bodyPr wrap="none" rtlCol="0">
            <a:spAutoFit/>
          </a:bodyPr>
          <a:lstStyle/>
          <a:p>
            <a:pPr defTabSz="457200"/>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200297" y="1226635"/>
            <a:ext cx="11863764" cy="4767766"/>
          </a:xfrm>
          <a:prstGeom prst="rect">
            <a:avLst/>
          </a:prstGeom>
        </p:spPr>
      </p:pic>
    </p:spTree>
    <p:extLst>
      <p:ext uri="{BB962C8B-B14F-4D97-AF65-F5344CB8AC3E}">
        <p14:creationId xmlns:p14="http://schemas.microsoft.com/office/powerpoint/2010/main" val="119508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260183847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803371581"/>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2970870366"/>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26058681"/>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1265151144"/>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730770206"/>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Fall T.I. Window (4 </a:t>
            </a:r>
            <a:r>
              <a:rPr lang="en-US" sz="1200" u="sng" err="1"/>
              <a:t>wks</a:t>
            </a:r>
            <a:r>
              <a:rPr lang="en-US" sz="1200" u="sng"/>
              <a:t>)</a:t>
            </a:r>
          </a:p>
          <a:p>
            <a:pPr>
              <a:lnSpc>
                <a:spcPct val="80000"/>
              </a:lnSpc>
              <a:tabLst>
                <a:tab pos="458788" algn="ctr"/>
                <a:tab pos="1257300" algn="ctr"/>
              </a:tabLst>
            </a:pPr>
            <a:r>
              <a:rPr lang="en-US" sz="1200"/>
              <a:t>	October	November</a:t>
            </a:r>
          </a:p>
          <a:p>
            <a:pPr algn="ctr">
              <a:lnSpc>
                <a:spcPct val="80000"/>
              </a:lnSpc>
            </a:pPr>
            <a:r>
              <a:rPr lang="en-US" sz="1200"/>
              <a:t>4</a:t>
            </a:r>
            <a:r>
              <a:rPr lang="en-US" sz="1200" baseline="30000"/>
              <a:t>th</a:t>
            </a:r>
            <a:r>
              <a:rPr lang="en-US" sz="1200"/>
              <a:t> Monday – 3</a:t>
            </a:r>
            <a:r>
              <a:rPr lang="en-US" sz="1200" baseline="30000"/>
              <a:t>rd</a:t>
            </a:r>
            <a:r>
              <a:rPr lang="en-US" sz="120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Spring T.I. Window (4 </a:t>
            </a:r>
            <a:r>
              <a:rPr lang="en-US" sz="1200" u="sng" err="1"/>
              <a:t>wks</a:t>
            </a:r>
            <a:r>
              <a:rPr lang="en-US" sz="1200" u="sng"/>
              <a:t>)</a:t>
            </a:r>
          </a:p>
          <a:p>
            <a:pPr>
              <a:lnSpc>
                <a:spcPct val="80000"/>
              </a:lnSpc>
              <a:tabLst>
                <a:tab pos="458788" algn="ctr"/>
                <a:tab pos="1257300" algn="ctr"/>
              </a:tabLst>
            </a:pPr>
            <a:r>
              <a:rPr lang="en-US" sz="1200"/>
              <a:t>	February	March</a:t>
            </a:r>
          </a:p>
          <a:p>
            <a:pPr algn="ctr">
              <a:lnSpc>
                <a:spcPct val="80000"/>
              </a:lnSpc>
            </a:pPr>
            <a:r>
              <a:rPr lang="en-US" sz="1200"/>
              <a:t>2</a:t>
            </a:r>
            <a:r>
              <a:rPr lang="en-US" sz="1200" baseline="30000"/>
              <a:t>nd</a:t>
            </a:r>
            <a:r>
              <a:rPr lang="en-US" sz="1200"/>
              <a:t> Monday – 2</a:t>
            </a:r>
            <a:r>
              <a:rPr lang="en-US" sz="1200" baseline="30000"/>
              <a:t>nd</a:t>
            </a:r>
            <a:r>
              <a:rPr lang="en-US" sz="1200"/>
              <a:t> Friday</a:t>
            </a:r>
          </a:p>
        </p:txBody>
      </p:sp>
    </p:spTree>
    <p:extLst>
      <p:ext uri="{BB962C8B-B14F-4D97-AF65-F5344CB8AC3E}">
        <p14:creationId xmlns:p14="http://schemas.microsoft.com/office/powerpoint/2010/main" val="3721179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77863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8355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25563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282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4224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124284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143524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88428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87774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06831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065595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6170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05315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81731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3511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134145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2377215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76460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232287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405771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770322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4259082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226435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967630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042339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2"/>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2"/>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6"/>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6"/>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5"/>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6"/>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7">
            <a:alphaModFix amt="50000"/>
          </a:blip>
          <a:srcRect r="27907"/>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18">
            <a:alphaModFix amt="85000"/>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19">
            <a:alphaModFix amt="20000"/>
            <a:extLst>
              <a:ext uri="{96DAC541-7B7A-43D3-8B79-37D633B846F1}">
                <asvg:svgBlip xmlns:asvg="http://schemas.microsoft.com/office/drawing/2016/SVG/main" r:embed="rId20"/>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1"/>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1"/>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215544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a:alphaModFix amt="70000"/>
          </a:blip>
          <a:srcRect r="27907"/>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a:alphaModFix/>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a:alphaModFix amt="70000"/>
            <a:extLs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23414664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a:alphaModFix/>
          </a:blip>
          <a:srcRect r="27907"/>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a:alphaModFix/>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1"/>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7"/>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1"/>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7"/>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6"/>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6"/>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6"/>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6"/>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6"/>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6"/>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35994204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78190" y="142592"/>
            <a:ext cx="4425699" cy="724355"/>
          </a:xfrm>
          <a:prstGeom prst="rect">
            <a:avLst/>
          </a:prstGeom>
        </p:spPr>
      </p:pic>
    </p:spTree>
    <p:extLst>
      <p:ext uri="{BB962C8B-B14F-4D97-AF65-F5344CB8AC3E}">
        <p14:creationId xmlns:p14="http://schemas.microsoft.com/office/powerpoint/2010/main" val="1989618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6"/>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7">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8"/>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9"/>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9"/>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3"/>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0">
            <a:alphaModFix/>
          </a:blip>
          <a:srcRect r="27907"/>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1">
            <a:alphaModFix/>
            <a:extLst>
              <a:ext uri="{96DAC541-7B7A-43D3-8B79-37D633B846F1}">
                <asvg:svgBlip xmlns:asvg="http://schemas.microsoft.com/office/drawing/2016/SVG/main" r:embed="rId12"/>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3"/>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3"/>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3"/>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3"/>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3"/>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3"/>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3"/>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3"/>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4"/>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4"/>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4"/>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4"/>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4"/>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4"/>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4"/>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4"/>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4"/>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4"/>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4"/>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3"/>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3"/>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4"/>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3"/>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4"/>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3"/>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4"/>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3"/>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4"/>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3"/>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3"/>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4"/>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3"/>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8"/>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5"/>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9"/>
            <a:srcRect/>
            <a:stretch/>
          </p:blipFill>
          <p:spPr>
            <a:xfrm>
              <a:off x="8177157" y="5015266"/>
              <a:ext cx="421775" cy="298757"/>
            </a:xfrm>
            <a:prstGeom prst="rect">
              <a:avLst/>
            </a:prstGeom>
          </p:spPr>
        </p:pic>
      </p:grpSp>
    </p:spTree>
    <p:extLst>
      <p:ext uri="{BB962C8B-B14F-4D97-AF65-F5344CB8AC3E}">
        <p14:creationId xmlns:p14="http://schemas.microsoft.com/office/powerpoint/2010/main" val="34668506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42737931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59763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661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120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a:alphaModFix amt="50000"/>
          </a:blip>
          <a:srcRect r="27907"/>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5"/>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0"/>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1"/>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0"/>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0"/>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1"/>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572794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7"/>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8">
            <a:duotone>
              <a:schemeClr val="accent4">
                <a:shade val="45000"/>
                <a:satMod val="135000"/>
              </a:scheme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2"/>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3">
            <a:alphaModFix/>
          </a:blip>
          <a:srcRect r="27907"/>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170115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7">
            <a:alphaModFix/>
          </a:blip>
          <a:srcRect r="27907"/>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1"/>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6"/>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1"/>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6"/>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a:srcRect/>
          <a:stretch/>
        </p:blipFill>
        <p:spPr>
          <a:xfrm>
            <a:off x="2141172" y="4744290"/>
            <a:ext cx="457200" cy="461420"/>
          </a:xfrm>
          <a:prstGeom prst="rect">
            <a:avLst/>
          </a:prstGeom>
        </p:spPr>
      </p:pic>
    </p:spTree>
    <p:extLst>
      <p:ext uri="{BB962C8B-B14F-4D97-AF65-F5344CB8AC3E}">
        <p14:creationId xmlns:p14="http://schemas.microsoft.com/office/powerpoint/2010/main" val="3149581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506008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359763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626050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1/17/2024</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42316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21.pn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val="0"/>
              </a:ext>
            </a:extLst>
          </a:blip>
          <a:stretch>
            <a:fillRect/>
          </a:stretch>
        </p:blipFill>
        <p:spPr>
          <a:xfrm rot="16200000">
            <a:off x="8721197" y="3453871"/>
            <a:ext cx="4283075" cy="2252133"/>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1/17/2024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362236788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1/17/2024</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11065765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hyperlink" Target="https://www.ci3t.org/covid"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hyperlink" Target="http://www.ci3t.org/measur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85.png"/><Relationship Id="rId5" Type="http://schemas.openxmlformats.org/officeDocument/2006/relationships/diagramQuickStyle" Target="../diagrams/quickStyle9.xml"/><Relationship Id="rId10" Type="http://schemas.openxmlformats.org/officeDocument/2006/relationships/image" Target="../media/image78.png"/><Relationship Id="rId4" Type="http://schemas.openxmlformats.org/officeDocument/2006/relationships/diagramLayout" Target="../diagrams/layout9.xml"/><Relationship Id="rId9" Type="http://schemas.openxmlformats.org/officeDocument/2006/relationships/image" Target="../media/image84.png"/></Relationships>
</file>

<file path=ppt/slides/_rels/slide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0.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https://www.ci3t.org/pl" TargetMode="External"/><Relationship Id="rId5" Type="http://schemas.openxmlformats.org/officeDocument/2006/relationships/hyperlink" Target="https://www.ci3t.org/literature" TargetMode="External"/><Relationship Id="rId4" Type="http://schemas.openxmlformats.org/officeDocument/2006/relationships/image" Target="../media/image105.jpe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hyperlink" Target="https://www.ci3t.org/pl" TargetMode="Externa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18" Type="http://schemas.openxmlformats.org/officeDocument/2006/relationships/image" Target="../media/image124.jpeg"/><Relationship Id="rId3" Type="http://schemas.openxmlformats.org/officeDocument/2006/relationships/image" Target="../media/image109.jpeg"/><Relationship Id="rId21" Type="http://schemas.openxmlformats.org/officeDocument/2006/relationships/image" Target="../media/image106.pn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123.jpeg"/><Relationship Id="rId2" Type="http://schemas.openxmlformats.org/officeDocument/2006/relationships/notesSlide" Target="../notesSlides/notesSlide17.xml"/><Relationship Id="rId16" Type="http://schemas.openxmlformats.org/officeDocument/2006/relationships/image" Target="../media/image122.jpeg"/><Relationship Id="rId20" Type="http://schemas.openxmlformats.org/officeDocument/2006/relationships/hyperlink" Target="https://www.ci3t.org/pl" TargetMode="External"/><Relationship Id="rId1" Type="http://schemas.openxmlformats.org/officeDocument/2006/relationships/slideLayout" Target="../slideLayouts/slideLayout6.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5" Type="http://schemas.openxmlformats.org/officeDocument/2006/relationships/image" Target="../media/image121.jpeg"/><Relationship Id="rId10" Type="http://schemas.openxmlformats.org/officeDocument/2006/relationships/image" Target="../media/image116.jpeg"/><Relationship Id="rId19" Type="http://schemas.openxmlformats.org/officeDocument/2006/relationships/image" Target="../media/image125.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 Id="rId22" Type="http://schemas.openxmlformats.org/officeDocument/2006/relationships/image" Target="../media/image1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27.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hyperlink" Target="https://www.ci3t.org/pl" TargetMode="External"/><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18" Type="http://schemas.openxmlformats.org/officeDocument/2006/relationships/image" Target="../media/image124.jpeg"/><Relationship Id="rId3" Type="http://schemas.openxmlformats.org/officeDocument/2006/relationships/image" Target="../media/image109.jpeg"/><Relationship Id="rId21" Type="http://schemas.openxmlformats.org/officeDocument/2006/relationships/image" Target="../media/image106.pn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123.jpeg"/><Relationship Id="rId2" Type="http://schemas.openxmlformats.org/officeDocument/2006/relationships/notesSlide" Target="../notesSlides/notesSlide19.xml"/><Relationship Id="rId16" Type="http://schemas.openxmlformats.org/officeDocument/2006/relationships/image" Target="../media/image122.jpeg"/><Relationship Id="rId20" Type="http://schemas.openxmlformats.org/officeDocument/2006/relationships/hyperlink" Target="https://www.ci3t.org/pl" TargetMode="External"/><Relationship Id="rId1" Type="http://schemas.openxmlformats.org/officeDocument/2006/relationships/slideLayout" Target="../slideLayouts/slideLayout6.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5" Type="http://schemas.openxmlformats.org/officeDocument/2006/relationships/image" Target="../media/image121.jpeg"/><Relationship Id="rId23" Type="http://schemas.openxmlformats.org/officeDocument/2006/relationships/image" Target="../media/image129.png"/><Relationship Id="rId10" Type="http://schemas.openxmlformats.org/officeDocument/2006/relationships/image" Target="../media/image116.jpeg"/><Relationship Id="rId19" Type="http://schemas.openxmlformats.org/officeDocument/2006/relationships/image" Target="../media/image125.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 Id="rId22" Type="http://schemas.openxmlformats.org/officeDocument/2006/relationships/image" Target="../media/image1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96.png"/><Relationship Id="rId1" Type="http://schemas.openxmlformats.org/officeDocument/2006/relationships/slideLayout" Target="../slideLayouts/slideLayout10.xml"/><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139.png"/><Relationship Id="rId4" Type="http://schemas.openxmlformats.org/officeDocument/2006/relationships/image" Target="../media/image1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2.gif"/><Relationship Id="rId5" Type="http://schemas.openxmlformats.org/officeDocument/2006/relationships/image" Target="../media/image71.jpe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625058"/>
            <a:ext cx="10515600" cy="2387600"/>
          </a:xfrm>
        </p:spPr>
        <p:txBody>
          <a:bodyPr>
            <a:normAutofit fontScale="90000"/>
          </a:bodyPr>
          <a:lstStyle/>
          <a:p>
            <a:r>
              <a:rPr lang="en-US" dirty="0"/>
              <a:t>Secondary (Tier 2) Interventions in Ci3T Models: Logistics and Illustrations</a:t>
            </a:r>
          </a:p>
        </p:txBody>
      </p:sp>
      <p:sp>
        <p:nvSpPr>
          <p:cNvPr id="4" name="TextBox 3">
            <a:extLst>
              <a:ext uri="{FF2B5EF4-FFF2-40B4-BE49-F238E27FC236}">
                <a16:creationId xmlns:a16="http://schemas.microsoft.com/office/drawing/2014/main" id="{9A9D3B6B-4FA8-F9F5-6992-C7315809BF44}"/>
              </a:ext>
            </a:extLst>
          </p:cNvPr>
          <p:cNvSpPr txBox="1"/>
          <p:nvPr/>
        </p:nvSpPr>
        <p:spPr>
          <a:xfrm>
            <a:off x="2585006" y="3105834"/>
            <a:ext cx="7501467" cy="646331"/>
          </a:xfrm>
          <a:prstGeom prst="rect">
            <a:avLst/>
          </a:prstGeom>
          <a:noFill/>
        </p:spPr>
        <p:txBody>
          <a:bodyPr wrap="square">
            <a:spAutoFit/>
          </a:bodyPr>
          <a:lstStyle/>
          <a:p>
            <a:pPr algn="ctr"/>
            <a:r>
              <a:rPr kumimoji="0" lang="en-US" sz="3600" b="0" i="0" u="none" strike="noStrike" kern="1200" cap="none" spc="-150" normalizeH="0" baseline="0" noProof="0" dirty="0">
                <a:ln>
                  <a:noFill/>
                </a:ln>
                <a:solidFill>
                  <a:prstClr val="black"/>
                </a:solidFill>
                <a:effectLst/>
                <a:uLnTx/>
                <a:uFillTx/>
                <a:latin typeface="Arial" panose="020B0604020202020204"/>
                <a:ea typeface="+mj-ea"/>
                <a:cs typeface="+mj-cs"/>
              </a:rPr>
              <a:t>EMPOWER Session 4</a:t>
            </a:r>
            <a:endParaRPr lang="en-US" dirty="0"/>
          </a:p>
        </p:txBody>
      </p:sp>
      <p:graphicFrame>
        <p:nvGraphicFramePr>
          <p:cNvPr id="7" name="Table 6">
            <a:extLst>
              <a:ext uri="{FF2B5EF4-FFF2-40B4-BE49-F238E27FC236}">
                <a16:creationId xmlns:a16="http://schemas.microsoft.com/office/drawing/2014/main" id="{E348871E-EA4D-077C-9804-48699E087F2F}"/>
              </a:ext>
            </a:extLst>
          </p:cNvPr>
          <p:cNvGraphicFramePr>
            <a:graphicFrameLocks/>
          </p:cNvGraphicFramePr>
          <p:nvPr>
            <p:extLst>
              <p:ext uri="{D42A27DB-BD31-4B8C-83A1-F6EECF244321}">
                <p14:modId xmlns:p14="http://schemas.microsoft.com/office/powerpoint/2010/main" val="2504242755"/>
              </p:ext>
            </p:extLst>
          </p:nvPr>
        </p:nvGraphicFramePr>
        <p:xfrm>
          <a:off x="3678770" y="4070914"/>
          <a:ext cx="5313938" cy="2162028"/>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dirty="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Elise Sarasin</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Stacie Williams</a:t>
                      </a:r>
                    </a:p>
                  </a:txBody>
                  <a:tcPr anchor="ctr"/>
                </a:tc>
                <a:extLst>
                  <a:ext uri="{0D108BD9-81ED-4DB2-BD59-A6C34878D82A}">
                    <a16:rowId xmlns:a16="http://schemas.microsoft.com/office/drawing/2014/main" val="896822466"/>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tc>
                  <a:txBody>
                    <a:bodyPr/>
                    <a:lstStyle/>
                    <a:p>
                      <a:pPr algn="ctr"/>
                      <a:endParaRPr lang="en-US" sz="1600" dirty="0"/>
                    </a:p>
                  </a:txBody>
                  <a:tcPr anchor="ctr"/>
                </a:tc>
                <a:extLst>
                  <a:ext uri="{0D108BD9-81ED-4DB2-BD59-A6C34878D82A}">
                    <a16:rowId xmlns:a16="http://schemas.microsoft.com/office/drawing/2014/main" val="4056844278"/>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F283-0A40-D929-78A4-24B407D1EA65}"/>
              </a:ext>
            </a:extLst>
          </p:cNvPr>
          <p:cNvSpPr>
            <a:spLocks noGrp="1"/>
          </p:cNvSpPr>
          <p:nvPr>
            <p:ph type="title"/>
          </p:nvPr>
        </p:nvSpPr>
        <p:spPr/>
        <p:txBody>
          <a:bodyPr>
            <a:normAutofit fontScale="90000"/>
          </a:bodyPr>
          <a:lstStyle/>
          <a:p>
            <a:r>
              <a:rPr lang="en-US"/>
              <a:t>Overview of Secondary (Tier 2) Intervention in Ci3T Models: Data-informed Decision-making</a:t>
            </a:r>
          </a:p>
        </p:txBody>
      </p:sp>
      <p:sp>
        <p:nvSpPr>
          <p:cNvPr id="3" name="Text Placeholder 2">
            <a:extLst>
              <a:ext uri="{FF2B5EF4-FFF2-40B4-BE49-F238E27FC236}">
                <a16:creationId xmlns:a16="http://schemas.microsoft.com/office/drawing/2014/main" id="{D2367A31-9052-4DB3-39E4-B1A50D2DE6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40233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6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a:stretch>
            <a:fillRect/>
          </a:stretch>
        </p:blipFill>
        <p:spPr>
          <a:xfrm>
            <a:off x="7944339" y="1818641"/>
            <a:ext cx="3262547" cy="42221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a:stretch>
            <a:fillRect/>
          </a:stretch>
        </p:blipFill>
        <p:spPr>
          <a:xfrm>
            <a:off x="4391269" y="1818641"/>
            <a:ext cx="3262546" cy="42236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6112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a:stretch>
            <a:fillRect/>
          </a:stretch>
        </p:blipFill>
        <p:spPr>
          <a:xfrm>
            <a:off x="9390020" y="152400"/>
            <a:ext cx="2543950" cy="3291880"/>
          </a:xfrm>
          <a:prstGeom prst="rect">
            <a:avLst/>
          </a:prstGeom>
          <a:ln>
            <a:solidFill>
              <a:schemeClr val="tx1"/>
            </a:solidFill>
          </a:ln>
        </p:spPr>
      </p:pic>
      <p:grpSp>
        <p:nvGrpSpPr>
          <p:cNvPr id="2" name="Group 1">
            <a:extLst>
              <a:ext uri="{FF2B5EF4-FFF2-40B4-BE49-F238E27FC236}">
                <a16:creationId xmlns:a16="http://schemas.microsoft.com/office/drawing/2014/main" id="{28A5D769-46ED-DE3C-7968-A705DADFED93}"/>
              </a:ext>
            </a:extLst>
          </p:cNvPr>
          <p:cNvGrpSpPr/>
          <p:nvPr/>
        </p:nvGrpSpPr>
        <p:grpSpPr>
          <a:xfrm>
            <a:off x="6045205" y="1681897"/>
            <a:ext cx="5029204" cy="4857068"/>
            <a:chOff x="6880999" y="1745495"/>
            <a:chExt cx="5029204" cy="4857068"/>
          </a:xfrm>
        </p:grpSpPr>
        <p:pic>
          <p:nvPicPr>
            <p:cNvPr id="4" name="Content Placeholder 5">
              <a:extLst>
                <a:ext uri="{FF2B5EF4-FFF2-40B4-BE49-F238E27FC236}">
                  <a16:creationId xmlns:a16="http://schemas.microsoft.com/office/drawing/2014/main" id="{91284612-8B16-FD22-B898-1D5EBF45FF7A}"/>
                </a:ext>
              </a:extLst>
            </p:cNvPr>
            <p:cNvPicPr>
              <a:picLocks noChangeAspect="1"/>
            </p:cNvPicPr>
            <p:nvPr/>
          </p:nvPicPr>
          <p:blipFill rotWithShape="1">
            <a:blip r:embed="rId5"/>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9E34AB45-59BB-1FFC-5554-8D9A2FA33C6B}"/>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BCCEF815-AE5E-2BC0-5620-B1F632B8F0A0}"/>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15" name="Freeform 17">
              <a:extLst>
                <a:ext uri="{FF2B5EF4-FFF2-40B4-BE49-F238E27FC236}">
                  <a16:creationId xmlns:a16="http://schemas.microsoft.com/office/drawing/2014/main" id="{96EE61D3-533E-E632-76A5-9B75E2999382}"/>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16" name="Freeform 18">
              <a:extLst>
                <a:ext uri="{FF2B5EF4-FFF2-40B4-BE49-F238E27FC236}">
                  <a16:creationId xmlns:a16="http://schemas.microsoft.com/office/drawing/2014/main" id="{9B59A65B-64A3-A045-5260-CB5EBBFBBA84}"/>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7" name="Freeform 19">
              <a:extLst>
                <a:ext uri="{FF2B5EF4-FFF2-40B4-BE49-F238E27FC236}">
                  <a16:creationId xmlns:a16="http://schemas.microsoft.com/office/drawing/2014/main" id="{F717C081-50E4-003D-8984-672B47E1F250}"/>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8" name="Freeform 20">
              <a:extLst>
                <a:ext uri="{FF2B5EF4-FFF2-40B4-BE49-F238E27FC236}">
                  <a16:creationId xmlns:a16="http://schemas.microsoft.com/office/drawing/2014/main" id="{1AE4B655-E2FB-8CB7-A2B1-559CAB41A992}"/>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9" name="Freeform 21">
              <a:extLst>
                <a:ext uri="{FF2B5EF4-FFF2-40B4-BE49-F238E27FC236}">
                  <a16:creationId xmlns:a16="http://schemas.microsoft.com/office/drawing/2014/main" id="{27E9615E-DC24-F01E-8DC8-8D50F7FA608F}"/>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Choice</a:t>
              </a:r>
            </a:p>
          </p:txBody>
        </p:sp>
      </p:grpSp>
      <p:pic>
        <p:nvPicPr>
          <p:cNvPr id="20" name="Picture 19" descr="Diagram, text&#10;&#10;Description automatically generated">
            <a:extLst>
              <a:ext uri="{FF2B5EF4-FFF2-40B4-BE49-F238E27FC236}">
                <a16:creationId xmlns:a16="http://schemas.microsoft.com/office/drawing/2014/main" id="{467D8D61-24F5-52BD-9C87-415551A45755}"/>
              </a:ext>
            </a:extLst>
          </p:cNvPr>
          <p:cNvPicPr>
            <a:picLocks noChangeAspect="1"/>
          </p:cNvPicPr>
          <p:nvPr/>
        </p:nvPicPr>
        <p:blipFill>
          <a:blip r:embed="rId6"/>
          <a:stretch>
            <a:fillRect/>
          </a:stretch>
        </p:blipFill>
        <p:spPr>
          <a:xfrm>
            <a:off x="5675705" y="1549105"/>
            <a:ext cx="3592446" cy="4649047"/>
          </a:xfrm>
          <a:prstGeom prst="rect">
            <a:avLst/>
          </a:prstGeom>
          <a:ln>
            <a:solidFill>
              <a:schemeClr val="tx1"/>
            </a:solidFill>
          </a:ln>
        </p:spPr>
      </p:pic>
      <p:pic>
        <p:nvPicPr>
          <p:cNvPr id="22" name="Picture 21">
            <a:extLst>
              <a:ext uri="{FF2B5EF4-FFF2-40B4-BE49-F238E27FC236}">
                <a16:creationId xmlns:a16="http://schemas.microsoft.com/office/drawing/2014/main" id="{4B22D19A-44D1-AEA4-99EA-CC60E0E75902}"/>
              </a:ext>
            </a:extLst>
          </p:cNvPr>
          <p:cNvPicPr>
            <a:picLocks noChangeAspect="1"/>
          </p:cNvPicPr>
          <p:nvPr/>
        </p:nvPicPr>
        <p:blipFill>
          <a:blip r:embed="rId7"/>
          <a:stretch>
            <a:fillRect/>
          </a:stretch>
        </p:blipFill>
        <p:spPr>
          <a:xfrm>
            <a:off x="64707" y="2288769"/>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13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ppt_x"/>
                                          </p:val>
                                        </p:tav>
                                      </p:tavLst>
                                    </p:anim>
                                    <p:anim calcmode="lin" valueType="num">
                                      <p:cBhvr additive="base">
                                        <p:cTn id="35" dur="500"/>
                                        <p:tgtEl>
                                          <p:spTgt spid="20"/>
                                        </p:tgtEl>
                                        <p:attrNameLst>
                                          <p:attrName>ppt_y</p:attrName>
                                        </p:attrNameLst>
                                      </p:cBhvr>
                                      <p:tavLst>
                                        <p:tav tm="0">
                                          <p:val>
                                            <p:strVal val="ppt_y"/>
                                          </p:val>
                                        </p:tav>
                                        <p:tav tm="100000">
                                          <p:val>
                                            <p:strVal val="1+ppt_h/2"/>
                                          </p:val>
                                        </p:tav>
                                      </p:tavLst>
                                    </p:anim>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2"/>
                                        </p:tgtEl>
                                        <p:attrNameLst>
                                          <p:attrName>ppt_x</p:attrName>
                                        </p:attrNameLst>
                                      </p:cBhvr>
                                      <p:tavLst>
                                        <p:tav tm="0">
                                          <p:val>
                                            <p:strVal val="ppt_x"/>
                                          </p:val>
                                        </p:tav>
                                        <p:tav tm="100000">
                                          <p:val>
                                            <p:strVal val="ppt_x"/>
                                          </p:val>
                                        </p:tav>
                                      </p:tavLst>
                                    </p:anim>
                                    <p:anim calcmode="lin" valueType="num">
                                      <p:cBhvr additive="base">
                                        <p:cTn id="52" dur="500"/>
                                        <p:tgtEl>
                                          <p:spTgt spid="22"/>
                                        </p:tgtEl>
                                        <p:attrNameLst>
                                          <p:attrName>ppt_y</p:attrName>
                                        </p:attrNameLst>
                                      </p:cBhvr>
                                      <p:tavLst>
                                        <p:tav tm="0">
                                          <p:val>
                                            <p:strVal val="ppt_y"/>
                                          </p:val>
                                        </p:tav>
                                        <p:tav tm="100000">
                                          <p:val>
                                            <p:strVal val="1+ppt_h/2"/>
                                          </p:val>
                                        </p:tav>
                                      </p:tavLst>
                                    </p:anim>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Ci3T: Integrated Lesson Planning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2"/>
          <a:stretch>
            <a:fillRect/>
          </a:stretch>
        </p:blipFill>
        <p:spPr>
          <a:xfrm>
            <a:off x="1828800" y="216106"/>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2053045" y="2507004"/>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8031596"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C1CEEA6-EDDE-E199-0719-8DDC55FBF921}"/>
              </a:ext>
            </a:extLst>
          </p:cNvPr>
          <p:cNvSpPr/>
          <p:nvPr/>
        </p:nvSpPr>
        <p:spPr>
          <a:xfrm>
            <a:off x="441211" y="4954625"/>
            <a:ext cx="5654789" cy="1503315"/>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a:t>Integrated lesson planning is a core feature of Ci3T. Please </a:t>
            </a:r>
            <a:r>
              <a:rPr lang="en-US" sz="2000">
                <a:solidFill>
                  <a:schemeClr val="bg1"/>
                </a:solidFill>
              </a:rPr>
              <a:t>visit </a:t>
            </a:r>
            <a:r>
              <a:rPr lang="en-US" sz="2000">
                <a:solidFill>
                  <a:schemeClr val="bg1"/>
                </a:solidFill>
                <a:hlinkClick r:id="rId3">
                  <a:extLst>
                    <a:ext uri="{A12FA001-AC4F-418D-AE19-62706E023703}">
                      <ahyp:hlinkClr xmlns:ahyp="http://schemas.microsoft.com/office/drawing/2018/hyperlinkcolor" val="tx"/>
                    </a:ext>
                  </a:extLst>
                </a:hlinkClick>
              </a:rPr>
              <a:t>https://www.ci3t.org/covid</a:t>
            </a:r>
            <a:r>
              <a:rPr lang="en-US" sz="2000">
                <a:solidFill>
                  <a:schemeClr val="bg1"/>
                </a:solidFill>
              </a:rPr>
              <a:t> to learn </a:t>
            </a:r>
            <a:r>
              <a:rPr lang="en-US" sz="2000"/>
              <a:t>more!</a:t>
            </a:r>
          </a:p>
        </p:txBody>
      </p:sp>
    </p:spTree>
    <p:extLst>
      <p:ext uri="{BB962C8B-B14F-4D97-AF65-F5344CB8AC3E}">
        <p14:creationId xmlns:p14="http://schemas.microsoft.com/office/powerpoint/2010/main" val="39217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solidFill>
                  <a:schemeClr val="bg1"/>
                </a:solidFill>
                <a:hlinkClick r:id="rId12">
                  <a:extLst>
                    <a:ext uri="{A12FA001-AC4F-418D-AE19-62706E023703}">
                      <ahyp:hlinkClr xmlns:ahyp="http://schemas.microsoft.com/office/drawing/2018/hyperlinkcolor" val="tx"/>
                    </a:ext>
                  </a:extLst>
                </a:hlinkClick>
              </a:rPr>
              <a:t>ci3t.org/measures</a:t>
            </a:r>
            <a:r>
              <a:rPr lang="en-US" sz="1600" dirty="0">
                <a:solidFill>
                  <a:schemeClr val="bg1"/>
                </a:solidFill>
              </a:rPr>
              <a:t>  </a:t>
            </a:r>
          </a:p>
        </p:txBody>
      </p:sp>
    </p:spTree>
    <p:extLst>
      <p:ext uri="{BB962C8B-B14F-4D97-AF65-F5344CB8AC3E}">
        <p14:creationId xmlns:p14="http://schemas.microsoft.com/office/powerpoint/2010/main" val="1768666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33627"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33627"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66</a:t>
            </a:r>
          </a:p>
        </p:txBody>
      </p:sp>
      <p:sp>
        <p:nvSpPr>
          <p:cNvPr id="11" name="Rectangle 10">
            <a:extLst>
              <a:ext uri="{FF2B5EF4-FFF2-40B4-BE49-F238E27FC236}">
                <a16:creationId xmlns:a16="http://schemas.microsoft.com/office/drawing/2014/main" id="{CA4B4E3C-684B-4363-A3DA-60E579543B65}"/>
              </a:ext>
            </a:extLst>
          </p:cNvPr>
          <p:cNvSpPr/>
          <p:nvPr/>
        </p:nvSpPr>
        <p:spPr>
          <a:xfrm>
            <a:off x="2935238" y="3086509"/>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125</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305</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885875" y="29089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109</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287</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638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97</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332</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8564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92</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309</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40764" y="2912021"/>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101</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294</a:t>
            </a:r>
          </a:p>
        </p:txBody>
      </p:sp>
      <p:sp>
        <p:nvSpPr>
          <p:cNvPr id="3" name="Rectangle 11">
            <a:extLst>
              <a:ext uri="{FF2B5EF4-FFF2-40B4-BE49-F238E27FC236}">
                <a16:creationId xmlns:a16="http://schemas.microsoft.com/office/drawing/2014/main" id="{ACBED13E-527C-2402-94F0-A4BB7F1FAE4D}"/>
              </a:ext>
            </a:extLst>
          </p:cNvPr>
          <p:cNvSpPr/>
          <p:nvPr/>
        </p:nvSpPr>
        <p:spPr>
          <a:xfrm>
            <a:off x="3934498" y="296620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128</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805" y="2688084"/>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67112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355</a:t>
            </a:r>
          </a:p>
        </p:txBody>
      </p:sp>
    </p:spTree>
    <p:extLst>
      <p:ext uri="{BB962C8B-B14F-4D97-AF65-F5344CB8AC3E}">
        <p14:creationId xmlns:p14="http://schemas.microsoft.com/office/powerpoint/2010/main" val="306070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608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87</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334</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48</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20226"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285</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964" y="274818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39702" y="27432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72</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Tree>
    <p:extLst>
      <p:ext uri="{BB962C8B-B14F-4D97-AF65-F5344CB8AC3E}">
        <p14:creationId xmlns:p14="http://schemas.microsoft.com/office/powerpoint/2010/main" val="1108201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82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11" name="Rectangle 10">
            <a:extLst>
              <a:ext uri="{FF2B5EF4-FFF2-40B4-BE49-F238E27FC236}">
                <a16:creationId xmlns:a16="http://schemas.microsoft.com/office/drawing/2014/main" id="{CA4B4E3C-684B-4363-A3DA-60E579543B65}"/>
              </a:ext>
            </a:extLst>
          </p:cNvPr>
          <p:cNvSpPr/>
          <p:nvPr/>
        </p:nvSpPr>
        <p:spPr>
          <a:xfrm>
            <a:off x="3180758" y="2893340"/>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3899" y="37355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10" name="Rectangle 9">
            <a:extLst>
              <a:ext uri="{FF2B5EF4-FFF2-40B4-BE49-F238E27FC236}">
                <a16:creationId xmlns:a16="http://schemas.microsoft.com/office/drawing/2014/main" id="{3CD5F843-B179-43AE-9202-B178FF35F915}"/>
              </a:ext>
            </a:extLst>
          </p:cNvPr>
          <p:cNvSpPr/>
          <p:nvPr/>
        </p:nvSpPr>
        <p:spPr>
          <a:xfrm>
            <a:off x="4425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10944"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40897" y="300879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71</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76312" y="369680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491</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772983"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857583"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851375" y="362166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058259" y="18430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058259" y="262648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058259" y="3630170"/>
            <a:ext cx="465147" cy="268887"/>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383</a:t>
            </a:r>
          </a:p>
        </p:txBody>
      </p:sp>
      <p:sp>
        <p:nvSpPr>
          <p:cNvPr id="3" name="Rectangle 11">
            <a:extLst>
              <a:ext uri="{FF2B5EF4-FFF2-40B4-BE49-F238E27FC236}">
                <a16:creationId xmlns:a16="http://schemas.microsoft.com/office/drawing/2014/main" id="{ACBED13E-527C-2402-94F0-A4BB7F1FAE4D}"/>
              </a:ext>
            </a:extLst>
          </p:cNvPr>
          <p:cNvSpPr/>
          <p:nvPr/>
        </p:nvSpPr>
        <p:spPr>
          <a:xfrm>
            <a:off x="4424211"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4" name="Rectangle 14">
            <a:extLst>
              <a:ext uri="{FF2B5EF4-FFF2-40B4-BE49-F238E27FC236}">
                <a16:creationId xmlns:a16="http://schemas.microsoft.com/office/drawing/2014/main" id="{8919B39C-8333-A6B5-88B3-D3E7F8E41876}"/>
              </a:ext>
            </a:extLst>
          </p:cNvPr>
          <p:cNvSpPr/>
          <p:nvPr/>
        </p:nvSpPr>
        <p:spPr>
          <a:xfrm>
            <a:off x="4421471" y="370585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243737"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281746" y="2889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288253" y="3566254"/>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505574" y="183455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542570"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57952" y="36854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272449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79</a:t>
            </a:r>
          </a:p>
        </p:txBody>
      </p:sp>
      <p:sp>
        <p:nvSpPr>
          <p:cNvPr id="11" name="Rectangle 10">
            <a:extLst>
              <a:ext uri="{FF2B5EF4-FFF2-40B4-BE49-F238E27FC236}">
                <a16:creationId xmlns:a16="http://schemas.microsoft.com/office/drawing/2014/main" id="{CA4B4E3C-684B-4363-A3DA-60E579543B65}"/>
              </a:ext>
            </a:extLst>
          </p:cNvPr>
          <p:cNvSpPr/>
          <p:nvPr/>
        </p:nvSpPr>
        <p:spPr>
          <a:xfrm>
            <a:off x="3035822" y="3093103"/>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13" name="Rectangle 12">
            <a:extLst>
              <a:ext uri="{FF2B5EF4-FFF2-40B4-BE49-F238E27FC236}">
                <a16:creationId xmlns:a16="http://schemas.microsoft.com/office/drawing/2014/main" id="{05BE7812-9552-43F2-9CE7-7146EB841E59}"/>
              </a:ext>
            </a:extLst>
          </p:cNvPr>
          <p:cNvSpPr/>
          <p:nvPr/>
        </p:nvSpPr>
        <p:spPr>
          <a:xfrm>
            <a:off x="3024382" y="355828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00214"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66708"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356</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8711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60</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70503" y="2938552"/>
            <a:ext cx="465147" cy="304800"/>
          </a:xfrm>
          <a:prstGeom prst="roundRect">
            <a:avLst>
              <a:gd name="adj" fmla="val 4743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332616"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342</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4144" y="27565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45</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3" name="Rectangle 11">
            <a:extLst>
              <a:ext uri="{FF2B5EF4-FFF2-40B4-BE49-F238E27FC236}">
                <a16:creationId xmlns:a16="http://schemas.microsoft.com/office/drawing/2014/main" id="{ACBED13E-527C-2402-94F0-A4BB7F1FAE4D}"/>
              </a:ext>
            </a:extLst>
          </p:cNvPr>
          <p:cNvSpPr/>
          <p:nvPr/>
        </p:nvSpPr>
        <p:spPr>
          <a:xfrm>
            <a:off x="4132556"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312</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95792"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7198"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579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432</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18846"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229</a:t>
            </a:r>
          </a:p>
        </p:txBody>
      </p:sp>
      <p:sp>
        <p:nvSpPr>
          <p:cNvPr id="26" name="Rectangle: Rounded Corners 28">
            <a:extLst>
              <a:ext uri="{FF2B5EF4-FFF2-40B4-BE49-F238E27FC236}">
                <a16:creationId xmlns:a16="http://schemas.microsoft.com/office/drawing/2014/main" id="{AD237062-304D-446C-B259-3E66591918C8}"/>
              </a:ext>
            </a:extLst>
          </p:cNvPr>
          <p:cNvSpPr/>
          <p:nvPr/>
        </p:nvSpPr>
        <p:spPr>
          <a:xfrm>
            <a:off x="738490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27" name="Rectangle: Rounded Corners 29">
            <a:extLst>
              <a:ext uri="{FF2B5EF4-FFF2-40B4-BE49-F238E27FC236}">
                <a16:creationId xmlns:a16="http://schemas.microsoft.com/office/drawing/2014/main" id="{622D0647-F5D0-51EA-1965-DBCA744F2D2A}"/>
              </a:ext>
            </a:extLst>
          </p:cNvPr>
          <p:cNvSpPr/>
          <p:nvPr/>
        </p:nvSpPr>
        <p:spPr>
          <a:xfrm>
            <a:off x="7384906" y="25390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9" name="Rectangle: Rounded Corners 30">
            <a:extLst>
              <a:ext uri="{FF2B5EF4-FFF2-40B4-BE49-F238E27FC236}">
                <a16:creationId xmlns:a16="http://schemas.microsoft.com/office/drawing/2014/main" id="{1703C790-B884-780E-F449-AB6CC61AEC43}"/>
              </a:ext>
            </a:extLst>
          </p:cNvPr>
          <p:cNvSpPr/>
          <p:nvPr/>
        </p:nvSpPr>
        <p:spPr>
          <a:xfrm>
            <a:off x="7401997"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349</a:t>
            </a:r>
          </a:p>
        </p:txBody>
      </p:sp>
    </p:spTree>
    <p:extLst>
      <p:ext uri="{BB962C8B-B14F-4D97-AF65-F5344CB8AC3E}">
        <p14:creationId xmlns:p14="http://schemas.microsoft.com/office/powerpoint/2010/main" val="640910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64007"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1" name="Rectangle 10">
            <a:extLst>
              <a:ext uri="{FF2B5EF4-FFF2-40B4-BE49-F238E27FC236}">
                <a16:creationId xmlns:a16="http://schemas.microsoft.com/office/drawing/2014/main" id="{CA4B4E3C-684B-4363-A3DA-60E579543B65}"/>
              </a:ext>
            </a:extLst>
          </p:cNvPr>
          <p:cNvSpPr/>
          <p:nvPr/>
        </p:nvSpPr>
        <p:spPr>
          <a:xfrm>
            <a:off x="3064007" y="292506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137</a:t>
            </a:r>
          </a:p>
        </p:txBody>
      </p:sp>
      <p:sp>
        <p:nvSpPr>
          <p:cNvPr id="13" name="Rectangle 12">
            <a:extLst>
              <a:ext uri="{FF2B5EF4-FFF2-40B4-BE49-F238E27FC236}">
                <a16:creationId xmlns:a16="http://schemas.microsoft.com/office/drawing/2014/main" id="{05BE7812-9552-43F2-9CE7-7146EB841E59}"/>
              </a:ext>
            </a:extLst>
          </p:cNvPr>
          <p:cNvSpPr/>
          <p:nvPr/>
        </p:nvSpPr>
        <p:spPr>
          <a:xfrm>
            <a:off x="308036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1259</a:t>
            </a:r>
          </a:p>
        </p:txBody>
      </p:sp>
      <p:sp>
        <p:nvSpPr>
          <p:cNvPr id="10" name="Rectangle 9">
            <a:extLst>
              <a:ext uri="{FF2B5EF4-FFF2-40B4-BE49-F238E27FC236}">
                <a16:creationId xmlns:a16="http://schemas.microsoft.com/office/drawing/2014/main" id="{3CD5F843-B179-43AE-9202-B178FF35F915}"/>
              </a:ext>
            </a:extLst>
          </p:cNvPr>
          <p:cNvSpPr/>
          <p:nvPr/>
        </p:nvSpPr>
        <p:spPr>
          <a:xfrm>
            <a:off x="414656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71472"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44695" y="2877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114</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180468"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1188</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98745"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307212" y="2394866"/>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3976"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994</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386009"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1578" y="278949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10487"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717</a:t>
            </a:r>
          </a:p>
        </p:txBody>
      </p:sp>
      <p:sp>
        <p:nvSpPr>
          <p:cNvPr id="3" name="Rectangle 11">
            <a:extLst>
              <a:ext uri="{FF2B5EF4-FFF2-40B4-BE49-F238E27FC236}">
                <a16:creationId xmlns:a16="http://schemas.microsoft.com/office/drawing/2014/main" id="{ACBED13E-527C-2402-94F0-A4BB7F1FAE4D}"/>
              </a:ext>
            </a:extLst>
          </p:cNvPr>
          <p:cNvSpPr/>
          <p:nvPr/>
        </p:nvSpPr>
        <p:spPr>
          <a:xfrm>
            <a:off x="4144463" y="29250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134</a:t>
            </a:r>
          </a:p>
        </p:txBody>
      </p:sp>
      <p:sp>
        <p:nvSpPr>
          <p:cNvPr id="4" name="Rectangle 14">
            <a:extLst>
              <a:ext uri="{FF2B5EF4-FFF2-40B4-BE49-F238E27FC236}">
                <a16:creationId xmlns:a16="http://schemas.microsoft.com/office/drawing/2014/main" id="{8919B39C-8333-A6B5-88B3-D3E7F8E41876}"/>
              </a:ext>
            </a:extLst>
          </p:cNvPr>
          <p:cNvSpPr/>
          <p:nvPr/>
        </p:nvSpPr>
        <p:spPr>
          <a:xfrm>
            <a:off x="412306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1280</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2664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438296" y="27936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82010" y="342472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4256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113</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920</a:t>
            </a:r>
          </a:p>
        </p:txBody>
      </p:sp>
      <p:sp>
        <p:nvSpPr>
          <p:cNvPr id="15" name="Rectangle: Rounded Corners 14">
            <a:extLst>
              <a:ext uri="{FF2B5EF4-FFF2-40B4-BE49-F238E27FC236}">
                <a16:creationId xmlns:a16="http://schemas.microsoft.com/office/drawing/2014/main" id="{6C33FF8E-B79E-3372-FC95-D6307FD8F9AE}"/>
              </a:ext>
            </a:extLst>
          </p:cNvPr>
          <p:cNvSpPr/>
          <p:nvPr/>
        </p:nvSpPr>
        <p:spPr>
          <a:xfrm>
            <a:off x="730576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25" name="Rectangle: Rounded Corners 24">
            <a:extLst>
              <a:ext uri="{FF2B5EF4-FFF2-40B4-BE49-F238E27FC236}">
                <a16:creationId xmlns:a16="http://schemas.microsoft.com/office/drawing/2014/main" id="{898AFDD1-0320-7BE6-D348-EAEF68D60B34}"/>
              </a:ext>
            </a:extLst>
          </p:cNvPr>
          <p:cNvSpPr/>
          <p:nvPr/>
        </p:nvSpPr>
        <p:spPr>
          <a:xfrm>
            <a:off x="7287277" y="26163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26" name="Rectangle: Rounded Corners 25">
            <a:extLst>
              <a:ext uri="{FF2B5EF4-FFF2-40B4-BE49-F238E27FC236}">
                <a16:creationId xmlns:a16="http://schemas.microsoft.com/office/drawing/2014/main" id="{5FD5A44B-BB86-080E-B272-3787BFA82914}"/>
              </a:ext>
            </a:extLst>
          </p:cNvPr>
          <p:cNvSpPr/>
          <p:nvPr/>
        </p:nvSpPr>
        <p:spPr>
          <a:xfrm>
            <a:off x="7345825" y="341877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447</a:t>
            </a:r>
          </a:p>
        </p:txBody>
      </p:sp>
    </p:spTree>
    <p:extLst>
      <p:ext uri="{BB962C8B-B14F-4D97-AF65-F5344CB8AC3E}">
        <p14:creationId xmlns:p14="http://schemas.microsoft.com/office/powerpoint/2010/main" val="1939559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165</a:t>
            </a:r>
          </a:p>
        </p:txBody>
      </p:sp>
      <p:sp>
        <p:nvSpPr>
          <p:cNvPr id="11" name="Rectangle 10">
            <a:extLst>
              <a:ext uri="{FF2B5EF4-FFF2-40B4-BE49-F238E27FC236}">
                <a16:creationId xmlns:a16="http://schemas.microsoft.com/office/drawing/2014/main" id="{CA4B4E3C-684B-4363-A3DA-60E579543B65}"/>
              </a:ext>
            </a:extLst>
          </p:cNvPr>
          <p:cNvSpPr/>
          <p:nvPr/>
        </p:nvSpPr>
        <p:spPr>
          <a:xfrm>
            <a:off x="3049971" y="283583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167</a:t>
            </a:r>
          </a:p>
        </p:txBody>
      </p:sp>
      <p:sp>
        <p:nvSpPr>
          <p:cNvPr id="13" name="Rectangle 12">
            <a:extLst>
              <a:ext uri="{FF2B5EF4-FFF2-40B4-BE49-F238E27FC236}">
                <a16:creationId xmlns:a16="http://schemas.microsoft.com/office/drawing/2014/main" id="{05BE7812-9552-43F2-9CE7-7146EB841E59}"/>
              </a:ext>
            </a:extLst>
          </p:cNvPr>
          <p:cNvSpPr/>
          <p:nvPr/>
        </p:nvSpPr>
        <p:spPr>
          <a:xfrm>
            <a:off x="302849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1111</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389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79121" y="262264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3837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1109</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75807"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87327" y="267854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50</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698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1000</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65</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21757" y="262870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691</a:t>
            </a:r>
          </a:p>
        </p:txBody>
      </p:sp>
      <p:sp>
        <p:nvSpPr>
          <p:cNvPr id="3" name="Rectangle 11">
            <a:extLst>
              <a:ext uri="{FF2B5EF4-FFF2-40B4-BE49-F238E27FC236}">
                <a16:creationId xmlns:a16="http://schemas.microsoft.com/office/drawing/2014/main" id="{ACBED13E-527C-2402-94F0-A4BB7F1FAE4D}"/>
              </a:ext>
            </a:extLst>
          </p:cNvPr>
          <p:cNvSpPr/>
          <p:nvPr/>
        </p:nvSpPr>
        <p:spPr>
          <a:xfrm>
            <a:off x="4111099" y="259857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1307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524602" y="166627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4602" y="25797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=48 </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319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923</a:t>
            </a:r>
          </a:p>
        </p:txBody>
      </p:sp>
      <p:sp>
        <p:nvSpPr>
          <p:cNvPr id="15" name="Rectangle: Rounded Corners 14">
            <a:extLst>
              <a:ext uri="{FF2B5EF4-FFF2-40B4-BE49-F238E27FC236}">
                <a16:creationId xmlns:a16="http://schemas.microsoft.com/office/drawing/2014/main" id="{B0B9D10B-34D9-6445-7A14-CDAF701B2ED0}"/>
              </a:ext>
            </a:extLst>
          </p:cNvPr>
          <p:cNvSpPr/>
          <p:nvPr/>
        </p:nvSpPr>
        <p:spPr>
          <a:xfrm>
            <a:off x="7389205" y="173106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a:t>
            </a:r>
          </a:p>
        </p:txBody>
      </p:sp>
      <p:sp>
        <p:nvSpPr>
          <p:cNvPr id="25" name="Rectangle: Rounded Corners 24">
            <a:extLst>
              <a:ext uri="{FF2B5EF4-FFF2-40B4-BE49-F238E27FC236}">
                <a16:creationId xmlns:a16="http://schemas.microsoft.com/office/drawing/2014/main" id="{653EE104-8F5D-789B-6A21-95902BFB07A8}"/>
              </a:ext>
            </a:extLst>
          </p:cNvPr>
          <p:cNvSpPr/>
          <p:nvPr/>
        </p:nvSpPr>
        <p:spPr>
          <a:xfrm>
            <a:off x="7375978" y="26780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34</a:t>
            </a:r>
          </a:p>
        </p:txBody>
      </p:sp>
      <p:sp>
        <p:nvSpPr>
          <p:cNvPr id="26" name="Rectangle: Rounded Corners 25">
            <a:extLst>
              <a:ext uri="{FF2B5EF4-FFF2-40B4-BE49-F238E27FC236}">
                <a16:creationId xmlns:a16="http://schemas.microsoft.com/office/drawing/2014/main" id="{0AD7C45F-E568-5117-9087-9FA7366C9FAD}"/>
              </a:ext>
            </a:extLst>
          </p:cNvPr>
          <p:cNvSpPr/>
          <p:nvPr/>
        </p:nvSpPr>
        <p:spPr>
          <a:xfrm>
            <a:off x="738920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718096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2327795" y="2573617"/>
            <a:ext cx="1581149" cy="1735285"/>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6367715" y="2438814"/>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a:srcRect l="32987" t="10056" r="38396" b="18605"/>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a:blip r:embed="rId2"/>
          <a:srcRect l="1720" r="1720"/>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vert="horz" lIns="91440" tIns="45720" rIns="91440" bIns="45720" rtlCol="0" anchor="t">
            <a:normAutofit/>
          </a:bodyPr>
          <a:lstStyle/>
          <a:p>
            <a:r>
              <a:rPr lang="en-US" dirty="0"/>
              <a:t>Tag us in your Ci3T highlights- we’d love to see Ci3T in action! </a:t>
            </a:r>
            <a:endParaRPr lang="en-US"/>
          </a:p>
          <a:p>
            <a:r>
              <a:rPr lang="en-US" dirty="0"/>
              <a:t>Follow us on Twitter or Instagram for updates and links to resources!</a:t>
            </a:r>
            <a:endParaRPr lang="en-US" dirty="0">
              <a:cs typeface="Arial"/>
            </a:endParaRPr>
          </a:p>
          <a:p>
            <a:pPr marL="457200" lvl="1" indent="0">
              <a:buNone/>
            </a:pPr>
            <a:r>
              <a:rPr lang="en-US"/>
              <a:t>@Ci3TModel</a:t>
            </a:r>
            <a:endParaRPr lang="en-US">
              <a:cs typeface="Arial" panose="020B0604020202020204"/>
            </a:endParaRPr>
          </a:p>
        </p:txBody>
      </p:sp>
    </p:spTree>
    <p:extLst>
      <p:ext uri="{BB962C8B-B14F-4D97-AF65-F5344CB8AC3E}">
        <p14:creationId xmlns:p14="http://schemas.microsoft.com/office/powerpoint/2010/main" val="523182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F7A5A0-169B-2646-AFEA-DCE914F97395}"/>
              </a:ext>
            </a:extLst>
          </p:cNvPr>
          <p:cNvGrpSpPr/>
          <p:nvPr/>
        </p:nvGrpSpPr>
        <p:grpSpPr>
          <a:xfrm>
            <a:off x="2548163" y="2269005"/>
            <a:ext cx="7887197" cy="4515779"/>
            <a:chOff x="1024162" y="2269004"/>
            <a:chExt cx="7887197" cy="4515779"/>
          </a:xfrm>
        </p:grpSpPr>
        <p:pic>
          <p:nvPicPr>
            <p:cNvPr id="5" name="Picture 4"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3">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5B4A21F1-5E8C-AB42-87BE-31C5DBDB07FB}"/>
              </a:ext>
            </a:extLst>
          </p:cNvPr>
          <p:cNvGrpSpPr/>
          <p:nvPr/>
        </p:nvGrpSpPr>
        <p:grpSpPr>
          <a:xfrm>
            <a:off x="1756641" y="257907"/>
            <a:ext cx="1840523" cy="3257005"/>
            <a:chOff x="1957754" y="171995"/>
            <a:chExt cx="1840523" cy="3257005"/>
          </a:xfrm>
        </p:grpSpPr>
        <p:pic>
          <p:nvPicPr>
            <p:cNvPr id="6" name="Picture 5">
              <a:extLst>
                <a:ext uri="{FF2B5EF4-FFF2-40B4-BE49-F238E27FC236}">
                  <a16:creationId xmlns:a16="http://schemas.microsoft.com/office/drawing/2014/main" id="{0326A024-B2EE-5B4A-B8D0-981F313B836C}"/>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F04AF69-304F-B344-8CC0-A56365178F90}"/>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14A01D-F043-7F47-BAB6-029C9BF6E4F3}"/>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Curved Connector 10">
            <a:extLst>
              <a:ext uri="{FF2B5EF4-FFF2-40B4-BE49-F238E27FC236}">
                <a16:creationId xmlns:a16="http://schemas.microsoft.com/office/drawing/2014/main" id="{953A174B-A8BD-6744-AFD7-554B661F14BE}"/>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DB423AC-7666-0344-B821-7243F7E193C8}"/>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56315325-8EA8-524D-8DD7-E39EF44299D5}"/>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1378703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D3E93-AE6E-224D-B672-1F245BCB5278}"/>
              </a:ext>
            </a:extLst>
          </p:cNvPr>
          <p:cNvPicPr>
            <a:picLocks noChangeAspect="1"/>
          </p:cNvPicPr>
          <p:nvPr/>
        </p:nvPicPr>
        <p:blipFill rotWithShape="1">
          <a:blip r:embed="rId3"/>
          <a:srcRect t="7666"/>
          <a:stretch/>
        </p:blipFill>
        <p:spPr>
          <a:xfrm>
            <a:off x="2602984" y="2691452"/>
            <a:ext cx="8065017" cy="1417731"/>
          </a:xfrm>
          <a:prstGeom prst="rect">
            <a:avLst/>
          </a:prstGeom>
        </p:spPr>
      </p:pic>
      <p:cxnSp>
        <p:nvCxnSpPr>
          <p:cNvPr id="5" name="Straight Arrow Connector 4">
            <a:extLst>
              <a:ext uri="{FF2B5EF4-FFF2-40B4-BE49-F238E27FC236}">
                <a16:creationId xmlns:a16="http://schemas.microsoft.com/office/drawing/2014/main" id="{4B3FD5D0-6E90-8449-A302-0CAEE047C7D0}"/>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371478B-DB8A-4740-A2EE-A828D877C134}"/>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
        <p:nvSpPr>
          <p:cNvPr id="3" name="Rectangle 2">
            <a:extLst>
              <a:ext uri="{FF2B5EF4-FFF2-40B4-BE49-F238E27FC236}">
                <a16:creationId xmlns:a16="http://schemas.microsoft.com/office/drawing/2014/main" id="{F7F5B0CC-6047-7F43-BDFF-FB8560B8D2F5}"/>
              </a:ext>
            </a:extLst>
          </p:cNvPr>
          <p:cNvSpPr/>
          <p:nvPr/>
        </p:nvSpPr>
        <p:spPr>
          <a:xfrm>
            <a:off x="598516" y="4090394"/>
            <a:ext cx="6110942" cy="707886"/>
          </a:xfrm>
          <a:prstGeom prst="rect">
            <a:avLst/>
          </a:prstGeom>
          <a:noFill/>
        </p:spPr>
        <p:txBody>
          <a:bodyPr wrap="square" lIns="91440" tIns="45720" rIns="91440" bIns="45720">
            <a:spAutoFit/>
          </a:bodyPr>
          <a:lstStyle/>
          <a:p>
            <a:pPr algn="ctr"/>
            <a:r>
              <a:rPr lang="en-US" sz="4000">
                <a:ln w="3175">
                  <a:solidFill>
                    <a:schemeClr val="tx1"/>
                  </a:solidFill>
                </a:ln>
                <a:solidFill>
                  <a:schemeClr val="accent5"/>
                </a:solidFill>
                <a:effectLst>
                  <a:outerShdw blurRad="38100" dist="25400" dir="5400000" algn="ctr" rotWithShape="0">
                    <a:srgbClr val="6E747A">
                      <a:alpha val="43000"/>
                    </a:srgbClr>
                  </a:outerShdw>
                </a:effectLst>
              </a:rPr>
              <a:t>Other Tier 2 options…</a:t>
            </a:r>
          </a:p>
        </p:txBody>
      </p:sp>
      <p:grpSp>
        <p:nvGrpSpPr>
          <p:cNvPr id="22" name="Group 21">
            <a:extLst>
              <a:ext uri="{FF2B5EF4-FFF2-40B4-BE49-F238E27FC236}">
                <a16:creationId xmlns:a16="http://schemas.microsoft.com/office/drawing/2014/main" id="{42DD1AFA-1FAD-E944-BF88-6D098DFF50D4}"/>
              </a:ext>
            </a:extLst>
          </p:cNvPr>
          <p:cNvGrpSpPr/>
          <p:nvPr/>
        </p:nvGrpSpPr>
        <p:grpSpPr>
          <a:xfrm>
            <a:off x="1994104" y="4867538"/>
            <a:ext cx="1971689" cy="1347380"/>
            <a:chOff x="375707" y="4786778"/>
            <a:chExt cx="1971689" cy="1347380"/>
          </a:xfrm>
          <a:solidFill>
            <a:schemeClr val="accent5"/>
          </a:solidFill>
        </p:grpSpPr>
        <p:sp>
          <p:nvSpPr>
            <p:cNvPr id="6" name="Cloud Callout 5">
              <a:extLst>
                <a:ext uri="{FF2B5EF4-FFF2-40B4-BE49-F238E27FC236}">
                  <a16:creationId xmlns:a16="http://schemas.microsoft.com/office/drawing/2014/main" id="{A265F5EA-361B-8040-B1E2-67AC6866133F}"/>
                </a:ext>
              </a:extLst>
            </p:cNvPr>
            <p:cNvSpPr/>
            <p:nvPr/>
          </p:nvSpPr>
          <p:spPr>
            <a:xfrm>
              <a:off x="375707" y="4786778"/>
              <a:ext cx="1971689" cy="1347380"/>
            </a:xfrm>
            <a:prstGeom prst="cloudCallo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id="{04421BF5-28C7-444F-BE61-E28E7EF44D3D}"/>
                </a:ext>
              </a:extLst>
            </p:cNvPr>
            <p:cNvSpPr/>
            <p:nvPr/>
          </p:nvSpPr>
          <p:spPr>
            <a:xfrm>
              <a:off x="486183" y="5129900"/>
              <a:ext cx="1770181" cy="646331"/>
            </a:xfrm>
            <a:prstGeom prst="rect">
              <a:avLst/>
            </a:prstGeom>
            <a:noFill/>
            <a:ln>
              <a:noFill/>
            </a:ln>
          </p:spPr>
          <p:txBody>
            <a:bodyPr wrap="square" lIns="91440" tIns="45720" rIns="91440" bIns="45720">
              <a:spAutoFit/>
            </a:bodyPr>
            <a:lstStyle/>
            <a:p>
              <a:pPr algn="ctr"/>
              <a:r>
                <a:rPr lang="en-US">
                  <a:ln w="0"/>
                  <a:solidFill>
                    <a:schemeClr val="bg1"/>
                  </a:solidFill>
                  <a:effectLst>
                    <a:outerShdw blurRad="38100" dist="19050" dir="2700000" algn="tl" rotWithShape="0">
                      <a:schemeClr val="dk1">
                        <a:alpha val="40000"/>
                      </a:schemeClr>
                    </a:outerShdw>
                  </a:effectLst>
                </a:rPr>
                <a:t>Behavior Contracts</a:t>
              </a:r>
            </a:p>
          </p:txBody>
        </p:sp>
      </p:grpSp>
      <p:grpSp>
        <p:nvGrpSpPr>
          <p:cNvPr id="21" name="Group 20">
            <a:extLst>
              <a:ext uri="{FF2B5EF4-FFF2-40B4-BE49-F238E27FC236}">
                <a16:creationId xmlns:a16="http://schemas.microsoft.com/office/drawing/2014/main" id="{D2DE2530-7B62-AE4C-AA5F-70FC0CEECAC2}"/>
              </a:ext>
            </a:extLst>
          </p:cNvPr>
          <p:cNvGrpSpPr/>
          <p:nvPr/>
        </p:nvGrpSpPr>
        <p:grpSpPr>
          <a:xfrm>
            <a:off x="4254537" y="5129900"/>
            <a:ext cx="1971690" cy="1347380"/>
            <a:chOff x="2730537" y="5129900"/>
            <a:chExt cx="1971690" cy="1347380"/>
          </a:xfrm>
          <a:solidFill>
            <a:schemeClr val="accent5"/>
          </a:solidFill>
        </p:grpSpPr>
        <p:sp>
          <p:nvSpPr>
            <p:cNvPr id="14" name="Cloud Callout 13">
              <a:extLst>
                <a:ext uri="{FF2B5EF4-FFF2-40B4-BE49-F238E27FC236}">
                  <a16:creationId xmlns:a16="http://schemas.microsoft.com/office/drawing/2014/main" id="{9DE26B67-7D77-E34D-BDD6-8242F0D4F013}"/>
                </a:ext>
              </a:extLst>
            </p:cNvPr>
            <p:cNvSpPr/>
            <p:nvPr/>
          </p:nvSpPr>
          <p:spPr>
            <a:xfrm>
              <a:off x="2730537" y="5129900"/>
              <a:ext cx="1971690" cy="1347380"/>
            </a:xfrm>
            <a:prstGeom prst="cloudCallo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51DDB927-1BAF-4843-A947-3C7FFD9B1757}"/>
                </a:ext>
              </a:extLst>
            </p:cNvPr>
            <p:cNvSpPr/>
            <p:nvPr/>
          </p:nvSpPr>
          <p:spPr>
            <a:xfrm>
              <a:off x="2868476" y="5475959"/>
              <a:ext cx="1770181" cy="646331"/>
            </a:xfrm>
            <a:prstGeom prst="rect">
              <a:avLst/>
            </a:prstGeom>
            <a:noFill/>
            <a:ln>
              <a:noFill/>
            </a:ln>
          </p:spPr>
          <p:txBody>
            <a:bodyPr wrap="square" lIns="91440" tIns="45720" rIns="91440" bIns="45720">
              <a:spAutoFit/>
            </a:bodyPr>
            <a:lstStyle/>
            <a:p>
              <a:pPr algn="ctr"/>
              <a:r>
                <a:rPr lang="en-US">
                  <a:ln w="0"/>
                  <a:solidFill>
                    <a:schemeClr val="bg1"/>
                  </a:solidFill>
                  <a:effectLst>
                    <a:outerShdw blurRad="38100" dist="19050" dir="2700000" algn="tl" rotWithShape="0">
                      <a:schemeClr val="dk1">
                        <a:alpha val="40000"/>
                      </a:schemeClr>
                    </a:outerShdw>
                  </a:effectLst>
                </a:rPr>
                <a:t>Behavior Specific Praise</a:t>
              </a:r>
            </a:p>
          </p:txBody>
        </p:sp>
      </p:grpSp>
      <p:grpSp>
        <p:nvGrpSpPr>
          <p:cNvPr id="7" name="Group 6">
            <a:extLst>
              <a:ext uri="{FF2B5EF4-FFF2-40B4-BE49-F238E27FC236}">
                <a16:creationId xmlns:a16="http://schemas.microsoft.com/office/drawing/2014/main" id="{9F2ED8DF-35F3-E546-8EE7-F076CC777078}"/>
              </a:ext>
            </a:extLst>
          </p:cNvPr>
          <p:cNvGrpSpPr/>
          <p:nvPr/>
        </p:nvGrpSpPr>
        <p:grpSpPr>
          <a:xfrm>
            <a:off x="6476658" y="4190667"/>
            <a:ext cx="1975836" cy="1350214"/>
            <a:chOff x="4952658" y="4190667"/>
            <a:chExt cx="1975836" cy="1350214"/>
          </a:xfrm>
          <a:solidFill>
            <a:schemeClr val="accent5"/>
          </a:solidFill>
        </p:grpSpPr>
        <p:sp>
          <p:nvSpPr>
            <p:cNvPr id="16" name="Cloud Callout 15">
              <a:extLst>
                <a:ext uri="{FF2B5EF4-FFF2-40B4-BE49-F238E27FC236}">
                  <a16:creationId xmlns:a16="http://schemas.microsoft.com/office/drawing/2014/main" id="{3A2C7DED-07BD-E043-BC57-A032E476A76B}"/>
                </a:ext>
              </a:extLst>
            </p:cNvPr>
            <p:cNvSpPr/>
            <p:nvPr/>
          </p:nvSpPr>
          <p:spPr>
            <a:xfrm>
              <a:off x="4952658" y="4190667"/>
              <a:ext cx="1975836" cy="1350214"/>
            </a:xfrm>
            <a:prstGeom prst="cloudCallo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a:extLst>
                <a:ext uri="{FF2B5EF4-FFF2-40B4-BE49-F238E27FC236}">
                  <a16:creationId xmlns:a16="http://schemas.microsoft.com/office/drawing/2014/main" id="{55E158FD-FE34-EE4B-81E9-0B32E7E6F34E}"/>
                </a:ext>
              </a:extLst>
            </p:cNvPr>
            <p:cNvSpPr/>
            <p:nvPr/>
          </p:nvSpPr>
          <p:spPr>
            <a:xfrm>
              <a:off x="5088695" y="4647613"/>
              <a:ext cx="1703762" cy="369332"/>
            </a:xfrm>
            <a:prstGeom prst="rect">
              <a:avLst/>
            </a:prstGeom>
            <a:noFill/>
            <a:ln>
              <a:noFill/>
            </a:ln>
          </p:spPr>
          <p:txBody>
            <a:bodyPr wrap="square" lIns="91440" tIns="45720" rIns="91440" bIns="45720">
              <a:spAutoFit/>
            </a:bodyPr>
            <a:lstStyle/>
            <a:p>
              <a:pPr algn="ctr"/>
              <a:r>
                <a:rPr lang="en-US">
                  <a:ln w="0"/>
                  <a:solidFill>
                    <a:schemeClr val="bg1"/>
                  </a:solidFill>
                  <a:effectLst>
                    <a:outerShdw blurRad="38100" dist="19050" dir="2700000" algn="tl" rotWithShape="0">
                      <a:schemeClr val="dk1">
                        <a:alpha val="40000"/>
                      </a:schemeClr>
                    </a:outerShdw>
                  </a:effectLst>
                </a:rPr>
                <a:t>Precorrection</a:t>
              </a:r>
            </a:p>
          </p:txBody>
        </p:sp>
      </p:grpSp>
      <p:grpSp>
        <p:nvGrpSpPr>
          <p:cNvPr id="20" name="Group 19">
            <a:extLst>
              <a:ext uri="{FF2B5EF4-FFF2-40B4-BE49-F238E27FC236}">
                <a16:creationId xmlns:a16="http://schemas.microsoft.com/office/drawing/2014/main" id="{976E7770-8747-E94F-A22E-B7A636498ED6}"/>
              </a:ext>
            </a:extLst>
          </p:cNvPr>
          <p:cNvGrpSpPr/>
          <p:nvPr/>
        </p:nvGrpSpPr>
        <p:grpSpPr>
          <a:xfrm>
            <a:off x="8423091" y="5158178"/>
            <a:ext cx="1975836" cy="1350214"/>
            <a:chOff x="6899091" y="5158178"/>
            <a:chExt cx="1975836" cy="1350214"/>
          </a:xfrm>
          <a:solidFill>
            <a:schemeClr val="accent5"/>
          </a:solidFill>
        </p:grpSpPr>
        <p:sp>
          <p:nvSpPr>
            <p:cNvPr id="18" name="Cloud Callout 17">
              <a:extLst>
                <a:ext uri="{FF2B5EF4-FFF2-40B4-BE49-F238E27FC236}">
                  <a16:creationId xmlns:a16="http://schemas.microsoft.com/office/drawing/2014/main" id="{52466FA1-5556-0F47-AFB6-41313BA5EC1B}"/>
                </a:ext>
              </a:extLst>
            </p:cNvPr>
            <p:cNvSpPr/>
            <p:nvPr/>
          </p:nvSpPr>
          <p:spPr>
            <a:xfrm>
              <a:off x="6899091" y="5158178"/>
              <a:ext cx="1975836" cy="1350214"/>
            </a:xfrm>
            <a:prstGeom prst="cloudCallo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18">
              <a:extLst>
                <a:ext uri="{FF2B5EF4-FFF2-40B4-BE49-F238E27FC236}">
                  <a16:creationId xmlns:a16="http://schemas.microsoft.com/office/drawing/2014/main" id="{1065DD1E-0836-434F-AC35-38FD8B96EEBD}"/>
                </a:ext>
              </a:extLst>
            </p:cNvPr>
            <p:cNvSpPr/>
            <p:nvPr/>
          </p:nvSpPr>
          <p:spPr>
            <a:xfrm>
              <a:off x="6970133" y="5487827"/>
              <a:ext cx="1904793" cy="646331"/>
            </a:xfrm>
            <a:prstGeom prst="rect">
              <a:avLst/>
            </a:prstGeom>
            <a:noFill/>
            <a:ln>
              <a:noFill/>
            </a:ln>
          </p:spPr>
          <p:txBody>
            <a:bodyPr wrap="square" lIns="91440" tIns="45720" rIns="91440" bIns="45720">
              <a:spAutoFit/>
            </a:bodyPr>
            <a:lstStyle/>
            <a:p>
              <a:pPr algn="ctr"/>
              <a:r>
                <a:rPr lang="en-US">
                  <a:ln w="0"/>
                  <a:solidFill>
                    <a:schemeClr val="bg1"/>
                  </a:solidFill>
                  <a:effectLst>
                    <a:outerShdw blurRad="38100" dist="19050" dir="2700000" algn="tl" rotWithShape="0">
                      <a:schemeClr val="dk1">
                        <a:alpha val="40000"/>
                      </a:schemeClr>
                    </a:outerShdw>
                  </a:effectLst>
                </a:rPr>
                <a:t>Direct Behavior Rating</a:t>
              </a:r>
            </a:p>
          </p:txBody>
        </p:sp>
      </p:grpSp>
      <p:grpSp>
        <p:nvGrpSpPr>
          <p:cNvPr id="32" name="Group 31">
            <a:extLst>
              <a:ext uri="{FF2B5EF4-FFF2-40B4-BE49-F238E27FC236}">
                <a16:creationId xmlns:a16="http://schemas.microsoft.com/office/drawing/2014/main" id="{18CC9B20-8F61-0F46-918C-DFBA468DAB38}"/>
              </a:ext>
            </a:extLst>
          </p:cNvPr>
          <p:cNvGrpSpPr/>
          <p:nvPr/>
        </p:nvGrpSpPr>
        <p:grpSpPr>
          <a:xfrm>
            <a:off x="1756641" y="257907"/>
            <a:ext cx="1840523" cy="3257005"/>
            <a:chOff x="1957754" y="171995"/>
            <a:chExt cx="1840523" cy="3257005"/>
          </a:xfrm>
        </p:grpSpPr>
        <p:pic>
          <p:nvPicPr>
            <p:cNvPr id="33" name="Picture 32">
              <a:extLst>
                <a:ext uri="{FF2B5EF4-FFF2-40B4-BE49-F238E27FC236}">
                  <a16:creationId xmlns:a16="http://schemas.microsoft.com/office/drawing/2014/main" id="{9087FBAF-AE9A-3B44-ABB1-E0594CD2E218}"/>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566F73CF-6984-444B-A53A-128B7813BBE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36ADE68-E104-3847-A8B2-CC596439D327}"/>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Curved Connector 35">
            <a:extLst>
              <a:ext uri="{FF2B5EF4-FFF2-40B4-BE49-F238E27FC236}">
                <a16:creationId xmlns:a16="http://schemas.microsoft.com/office/drawing/2014/main" id="{DFFCBA0B-59C2-2942-A8FC-21D543CB60BB}"/>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843EBDE-9AD0-6740-BF01-9B3A56248632}"/>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07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childTnLst>
                          </p:cTn>
                        </p:par>
                        <p:par>
                          <p:cTn id="21" fill="hold">
                            <p:stCondLst>
                              <p:cond delay="1000"/>
                            </p:stCondLst>
                            <p:childTnLst>
                              <p:par>
                                <p:cTn id="22" presetID="9" presetClass="entr" presetSubtype="0" fill="hold" nodeType="afterEffect">
                                  <p:stCondLst>
                                    <p:cond delay="50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par>
                          <p:cTn id="25" fill="hold">
                            <p:stCondLst>
                              <p:cond delay="2000"/>
                            </p:stCondLst>
                            <p:childTnLst>
                              <p:par>
                                <p:cTn id="26" presetID="9"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par>
                          <p:cTn id="29" fill="hold">
                            <p:stCondLst>
                              <p:cond delay="3000"/>
                            </p:stCondLst>
                            <p:childTnLst>
                              <p:par>
                                <p:cTn id="30" presetID="9" presetClass="entr" presetSubtype="0" fill="hold" nodeType="after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F2E681F2-D2F4-4EEA-8D6A-8AC83F388D6A}"/>
              </a:ext>
            </a:extLst>
          </p:cNvPr>
          <p:cNvPicPr>
            <a:picLocks noChangeAspect="1"/>
          </p:cNvPicPr>
          <p:nvPr/>
        </p:nvPicPr>
        <p:blipFill rotWithShape="1">
          <a:blip r:embed="rId2"/>
          <a:srcRect r="737"/>
          <a:stretch/>
        </p:blipFill>
        <p:spPr>
          <a:xfrm>
            <a:off x="0" y="0"/>
            <a:ext cx="6225309" cy="3753511"/>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248400" y="696999"/>
            <a:ext cx="5624756" cy="5281092"/>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255126" y="1399814"/>
            <a:ext cx="5651950" cy="408586"/>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8557C2-2181-DEB9-F9F6-86F068E69BD9}"/>
              </a:ext>
            </a:extLst>
          </p:cNvPr>
          <p:cNvSpPr/>
          <p:nvPr/>
        </p:nvSpPr>
        <p:spPr>
          <a:xfrm>
            <a:off x="6199713" y="5161412"/>
            <a:ext cx="5651950" cy="408586"/>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9ED2245E-EF2E-4624-F52D-3F74F0896F77}"/>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Tiered Intervention Library</a:t>
            </a:r>
          </a:p>
        </p:txBody>
      </p:sp>
      <p:pic>
        <p:nvPicPr>
          <p:cNvPr id="5" name="Picture 4">
            <a:extLst>
              <a:ext uri="{FF2B5EF4-FFF2-40B4-BE49-F238E27FC236}">
                <a16:creationId xmlns:a16="http://schemas.microsoft.com/office/drawing/2014/main" id="{0F330F3C-9664-7805-464D-BD8881C28909}"/>
              </a:ext>
            </a:extLst>
          </p:cNvPr>
          <p:cNvPicPr>
            <a:picLocks noChangeAspect="1"/>
          </p:cNvPicPr>
          <p:nvPr/>
        </p:nvPicPr>
        <p:blipFill>
          <a:blip r:embed="rId4"/>
          <a:stretch>
            <a:fillRect/>
          </a:stretch>
        </p:blipFill>
        <p:spPr>
          <a:xfrm>
            <a:off x="930018" y="3976488"/>
            <a:ext cx="4078710" cy="2302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78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2EF0-5CD4-F36B-368C-59758F6D1C66}"/>
              </a:ext>
            </a:extLst>
          </p:cNvPr>
          <p:cNvSpPr>
            <a:spLocks noGrp="1"/>
          </p:cNvSpPr>
          <p:nvPr>
            <p:ph type="title"/>
          </p:nvPr>
        </p:nvSpPr>
        <p:spPr/>
        <p:txBody>
          <a:bodyPr/>
          <a:lstStyle/>
          <a:p>
            <a:r>
              <a:rPr lang="en-US"/>
              <a:t>Intervention 1: Behavior Contracts as a Tier 2 Intervention</a:t>
            </a:r>
          </a:p>
        </p:txBody>
      </p:sp>
      <p:sp>
        <p:nvSpPr>
          <p:cNvPr id="3" name="Text Placeholder 2">
            <a:extLst>
              <a:ext uri="{FF2B5EF4-FFF2-40B4-BE49-F238E27FC236}">
                <a16:creationId xmlns:a16="http://schemas.microsoft.com/office/drawing/2014/main" id="{AA8559E5-F0E2-B02A-B8F5-E56EEEF8C3E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65673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552C-17FA-4B02-D1B8-E08C9605AC66}"/>
              </a:ext>
            </a:extLst>
          </p:cNvPr>
          <p:cNvSpPr>
            <a:spLocks noGrp="1"/>
          </p:cNvSpPr>
          <p:nvPr>
            <p:ph type="title"/>
          </p:nvPr>
        </p:nvSpPr>
        <p:spPr/>
        <p:txBody>
          <a:bodyPr/>
          <a:lstStyle/>
          <a:p>
            <a:r>
              <a:rPr lang="en-US"/>
              <a:t>Behavior Contracts</a:t>
            </a:r>
          </a:p>
        </p:txBody>
      </p:sp>
      <p:sp>
        <p:nvSpPr>
          <p:cNvPr id="3" name="Content Placeholder 2">
            <a:extLst>
              <a:ext uri="{FF2B5EF4-FFF2-40B4-BE49-F238E27FC236}">
                <a16:creationId xmlns:a16="http://schemas.microsoft.com/office/drawing/2014/main" id="{726C880D-E56E-B07F-85D6-A179924637AD}"/>
              </a:ext>
            </a:extLst>
          </p:cNvPr>
          <p:cNvSpPr>
            <a:spLocks noGrp="1"/>
          </p:cNvSpPr>
          <p:nvPr>
            <p:ph idx="1"/>
          </p:nvPr>
        </p:nvSpPr>
        <p:spPr/>
        <p:txBody>
          <a:bodyPr/>
          <a:lstStyle/>
          <a:p>
            <a:pPr marL="0" indent="0">
              <a:buNone/>
            </a:pPr>
            <a:r>
              <a:rPr lang="en-US"/>
              <a:t>What is your experience with behavior contracts?</a:t>
            </a:r>
          </a:p>
        </p:txBody>
      </p:sp>
      <p:pic>
        <p:nvPicPr>
          <p:cNvPr id="4" name="Content Placeholder 10" descr="A screenshot of a chat&#10;&#10;Description automatically generated">
            <a:extLst>
              <a:ext uri="{FF2B5EF4-FFF2-40B4-BE49-F238E27FC236}">
                <a16:creationId xmlns:a16="http://schemas.microsoft.com/office/drawing/2014/main" id="{E2D6A8BD-9896-2CFF-9A22-CCF0228B6500}"/>
              </a:ext>
            </a:extLst>
          </p:cNvPr>
          <p:cNvPicPr>
            <a:picLocks noChangeAspect="1"/>
          </p:cNvPicPr>
          <p:nvPr/>
        </p:nvPicPr>
        <p:blipFill>
          <a:blip r:embed="rId2"/>
          <a:stretch>
            <a:fillRect/>
          </a:stretch>
        </p:blipFill>
        <p:spPr>
          <a:xfrm>
            <a:off x="3230331" y="2703444"/>
            <a:ext cx="3223626" cy="3473519"/>
          </a:xfrm>
          <a:prstGeom prst="rect">
            <a:avLst/>
          </a:prstGeom>
          <a:ln>
            <a:solidFill>
              <a:schemeClr val="tx1"/>
            </a:solidFill>
          </a:ln>
        </p:spPr>
      </p:pic>
      <p:grpSp>
        <p:nvGrpSpPr>
          <p:cNvPr id="5" name="Group 4">
            <a:extLst>
              <a:ext uri="{FF2B5EF4-FFF2-40B4-BE49-F238E27FC236}">
                <a16:creationId xmlns:a16="http://schemas.microsoft.com/office/drawing/2014/main" id="{72E7A7FB-6B31-AF5A-691B-C035F794BC31}"/>
              </a:ext>
            </a:extLst>
          </p:cNvPr>
          <p:cNvGrpSpPr/>
          <p:nvPr/>
        </p:nvGrpSpPr>
        <p:grpSpPr>
          <a:xfrm>
            <a:off x="6684596" y="4362991"/>
            <a:ext cx="1561171" cy="2129883"/>
            <a:chOff x="10326029" y="3813717"/>
            <a:chExt cx="1561171" cy="2129883"/>
          </a:xfrm>
        </p:grpSpPr>
        <p:pic>
          <p:nvPicPr>
            <p:cNvPr id="6" name="Graphic 5" descr="Keyboard outline">
              <a:extLst>
                <a:ext uri="{FF2B5EF4-FFF2-40B4-BE49-F238E27FC236}">
                  <a16:creationId xmlns:a16="http://schemas.microsoft.com/office/drawing/2014/main" id="{303078B7-62E7-ABE2-E6BE-D406C82983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7" name="Graphic 6" descr="Computer outline">
              <a:extLst>
                <a:ext uri="{FF2B5EF4-FFF2-40B4-BE49-F238E27FC236}">
                  <a16:creationId xmlns:a16="http://schemas.microsoft.com/office/drawing/2014/main" id="{FA3C9E31-C5D5-B548-5470-3FD9D579C2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8" name="Rectangle 7">
              <a:extLst>
                <a:ext uri="{FF2B5EF4-FFF2-40B4-BE49-F238E27FC236}">
                  <a16:creationId xmlns:a16="http://schemas.microsoft.com/office/drawing/2014/main" id="{334FEA91-7BBF-5987-87DA-CD19D3A6BF22}"/>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14EA9958-FEAA-E152-2029-AFD84D2E023E}"/>
              </a:ext>
            </a:extLst>
          </p:cNvPr>
          <p:cNvPicPr>
            <a:picLocks noChangeAspect="1"/>
          </p:cNvPicPr>
          <p:nvPr/>
        </p:nvPicPr>
        <p:blipFill>
          <a:blip r:embed="rId7"/>
          <a:stretch>
            <a:fillRect/>
          </a:stretch>
        </p:blipFill>
        <p:spPr>
          <a:xfrm>
            <a:off x="3415087" y="2925185"/>
            <a:ext cx="2680913" cy="1206411"/>
          </a:xfrm>
          <a:prstGeom prst="rect">
            <a:avLst/>
          </a:prstGeom>
        </p:spPr>
      </p:pic>
    </p:spTree>
    <p:extLst>
      <p:ext uri="{BB962C8B-B14F-4D97-AF65-F5344CB8AC3E}">
        <p14:creationId xmlns:p14="http://schemas.microsoft.com/office/powerpoint/2010/main" val="3267492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7DE174-671F-7EAF-78FF-23D62CA683EA}"/>
              </a:ext>
            </a:extLst>
          </p:cNvPr>
          <p:cNvPicPr>
            <a:picLocks noChangeAspect="1"/>
          </p:cNvPicPr>
          <p:nvPr/>
        </p:nvPicPr>
        <p:blipFill rotWithShape="1">
          <a:blip r:embed="rId3"/>
          <a:srcRect b="3895"/>
          <a:stretch/>
        </p:blipFill>
        <p:spPr>
          <a:xfrm>
            <a:off x="7068995" y="1662064"/>
            <a:ext cx="4184245" cy="1294518"/>
          </a:xfrm>
          <a:prstGeom prst="rect">
            <a:avLst/>
          </a:prstGeom>
          <a:ln>
            <a:solidFill>
              <a:schemeClr val="tx1"/>
            </a:solidFill>
          </a:ln>
        </p:spPr>
      </p:pic>
      <p:pic>
        <p:nvPicPr>
          <p:cNvPr id="11" name="Picture 4" descr="Cover Graphic">
            <a:extLst>
              <a:ext uri="{FF2B5EF4-FFF2-40B4-BE49-F238E27FC236}">
                <a16:creationId xmlns:a16="http://schemas.microsoft.com/office/drawing/2014/main" id="{FFF3D9F4-0914-7BE1-71D8-4E403B959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2452" y="3266616"/>
            <a:ext cx="2291381" cy="30233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C32E234-919B-F713-F9F9-0A90F8186904}"/>
              </a:ext>
            </a:extLst>
          </p:cNvPr>
          <p:cNvSpPr/>
          <p:nvPr/>
        </p:nvSpPr>
        <p:spPr>
          <a:xfrm>
            <a:off x="6972111"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5">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13" name="Rectangle 12">
            <a:extLst>
              <a:ext uri="{FF2B5EF4-FFF2-40B4-BE49-F238E27FC236}">
                <a16:creationId xmlns:a16="http://schemas.microsoft.com/office/drawing/2014/main" id="{BDA16784-7B14-B92A-EB6C-A022016F7A5D}"/>
              </a:ext>
            </a:extLst>
          </p:cNvPr>
          <p:cNvSpPr/>
          <p:nvPr/>
        </p:nvSpPr>
        <p:spPr>
          <a:xfrm>
            <a:off x="8062452" y="2340628"/>
            <a:ext cx="547253" cy="310520"/>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EDBFBFA-7C4D-0F1D-44BC-C15EC862BEAD}"/>
              </a:ext>
            </a:extLst>
          </p:cNvPr>
          <p:cNvSpPr/>
          <p:nvPr/>
        </p:nvSpPr>
        <p:spPr>
          <a:xfrm>
            <a:off x="863535"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16" name="Picture 15">
            <a:extLst>
              <a:ext uri="{FF2B5EF4-FFF2-40B4-BE49-F238E27FC236}">
                <a16:creationId xmlns:a16="http://schemas.microsoft.com/office/drawing/2014/main" id="{9EA9C885-08BD-F49D-1DD3-005B8F54E134}"/>
              </a:ext>
            </a:extLst>
          </p:cNvPr>
          <p:cNvPicPr>
            <a:picLocks noChangeAspect="1"/>
          </p:cNvPicPr>
          <p:nvPr/>
        </p:nvPicPr>
        <p:blipFill rotWithShape="1">
          <a:blip r:embed="rId7"/>
          <a:srcRect b="8662"/>
          <a:stretch/>
        </p:blipFill>
        <p:spPr>
          <a:xfrm>
            <a:off x="863535" y="1662064"/>
            <a:ext cx="4281129" cy="1296069"/>
          </a:xfrm>
          <a:prstGeom prst="rect">
            <a:avLst/>
          </a:prstGeom>
          <a:ln>
            <a:solidFill>
              <a:schemeClr val="tx1"/>
            </a:solidFill>
          </a:ln>
        </p:spPr>
      </p:pic>
      <p:sp>
        <p:nvSpPr>
          <p:cNvPr id="17" name="Rectangle 16">
            <a:extLst>
              <a:ext uri="{FF2B5EF4-FFF2-40B4-BE49-F238E27FC236}">
                <a16:creationId xmlns:a16="http://schemas.microsoft.com/office/drawing/2014/main" id="{FAFE5897-E2FB-CE23-D637-F6B52D64FD84}"/>
              </a:ext>
            </a:extLst>
          </p:cNvPr>
          <p:cNvSpPr/>
          <p:nvPr/>
        </p:nvSpPr>
        <p:spPr>
          <a:xfrm>
            <a:off x="3139446" y="2340628"/>
            <a:ext cx="947363" cy="363244"/>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8" name="Picture 17"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3A3619D8-8F76-183B-6134-14274D503FD1}"/>
              </a:ext>
            </a:extLst>
          </p:cNvPr>
          <p:cNvPicPr>
            <a:picLocks noChangeAspect="1"/>
          </p:cNvPicPr>
          <p:nvPr/>
        </p:nvPicPr>
        <p:blipFill>
          <a:blip r:embed="rId8"/>
          <a:stretch>
            <a:fillRect/>
          </a:stretch>
        </p:blipFill>
        <p:spPr>
          <a:xfrm>
            <a:off x="863535" y="3051010"/>
            <a:ext cx="3813882" cy="3580859"/>
          </a:xfrm>
          <a:prstGeom prst="rect">
            <a:avLst/>
          </a:prstGeom>
          <a:ln>
            <a:solidFill>
              <a:schemeClr val="tx1"/>
            </a:solidFill>
          </a:ln>
        </p:spPr>
      </p:pic>
      <p:sp>
        <p:nvSpPr>
          <p:cNvPr id="2" name="Rectangle 1">
            <a:extLst>
              <a:ext uri="{FF2B5EF4-FFF2-40B4-BE49-F238E27FC236}">
                <a16:creationId xmlns:a16="http://schemas.microsoft.com/office/drawing/2014/main" id="{52FF8E5F-122F-0671-88D5-0523FFD4B71F}"/>
              </a:ext>
            </a:extLst>
          </p:cNvPr>
          <p:cNvSpPr/>
          <p:nvPr/>
        </p:nvSpPr>
        <p:spPr>
          <a:xfrm>
            <a:off x="869371" y="3541823"/>
            <a:ext cx="3813883" cy="249382"/>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763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363738" y="1829044"/>
            <a:ext cx="4661537" cy="4376724"/>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363738" y="2439492"/>
            <a:ext cx="4661537" cy="39316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64B43530-2C8F-751C-B284-87277409A859}"/>
              </a:ext>
            </a:extLst>
          </p:cNvPr>
          <p:cNvSpPr>
            <a:spLocks noGrp="1"/>
          </p:cNvSpPr>
          <p:nvPr>
            <p:ph type="title"/>
          </p:nvPr>
        </p:nvSpPr>
        <p:spPr/>
        <p:txBody>
          <a:bodyPr/>
          <a:lstStyle/>
          <a:p>
            <a:r>
              <a:rPr lang="en-US"/>
              <a:t>Behavior Contracts</a:t>
            </a:r>
          </a:p>
        </p:txBody>
      </p:sp>
      <p:pic>
        <p:nvPicPr>
          <p:cNvPr id="12" name="Picture 11">
            <a:extLst>
              <a:ext uri="{FF2B5EF4-FFF2-40B4-BE49-F238E27FC236}">
                <a16:creationId xmlns:a16="http://schemas.microsoft.com/office/drawing/2014/main" id="{3C18B750-9F18-1D9B-0376-C6EC025530AE}"/>
              </a:ext>
            </a:extLst>
          </p:cNvPr>
          <p:cNvPicPr>
            <a:picLocks noChangeAspect="1"/>
          </p:cNvPicPr>
          <p:nvPr/>
        </p:nvPicPr>
        <p:blipFill rotWithShape="1">
          <a:blip r:embed="rId4"/>
          <a:srcRect b="8662"/>
          <a:stretch/>
        </p:blipFill>
        <p:spPr>
          <a:xfrm>
            <a:off x="844220" y="1829044"/>
            <a:ext cx="5325525" cy="1612249"/>
          </a:xfrm>
          <a:prstGeom prst="rect">
            <a:avLst/>
          </a:prstGeom>
          <a:ln>
            <a:solidFill>
              <a:schemeClr val="tx1"/>
            </a:solidFill>
          </a:ln>
        </p:spPr>
      </p:pic>
      <p:sp>
        <p:nvSpPr>
          <p:cNvPr id="13" name="Rectangle: Rounded Corners 12">
            <a:extLst>
              <a:ext uri="{FF2B5EF4-FFF2-40B4-BE49-F238E27FC236}">
                <a16:creationId xmlns:a16="http://schemas.microsoft.com/office/drawing/2014/main" id="{476F7C7D-75E6-FD00-79EF-CF26A91DBD13}"/>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5">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15" name="Rectangle 14">
            <a:extLst>
              <a:ext uri="{FF2B5EF4-FFF2-40B4-BE49-F238E27FC236}">
                <a16:creationId xmlns:a16="http://schemas.microsoft.com/office/drawing/2014/main" id="{7F2152F5-F915-AAC4-99DE-07829A0D4A3E}"/>
              </a:ext>
            </a:extLst>
          </p:cNvPr>
          <p:cNvSpPr/>
          <p:nvPr/>
        </p:nvSpPr>
        <p:spPr>
          <a:xfrm>
            <a:off x="3695578" y="2723532"/>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4" name="Picture 3">
            <a:extLst>
              <a:ext uri="{FF2B5EF4-FFF2-40B4-BE49-F238E27FC236}">
                <a16:creationId xmlns:a16="http://schemas.microsoft.com/office/drawing/2014/main" id="{52C8C050-54E8-D4B4-5E72-B33475F9F411}"/>
              </a:ext>
            </a:extLst>
          </p:cNvPr>
          <p:cNvPicPr>
            <a:picLocks noChangeAspect="1"/>
          </p:cNvPicPr>
          <p:nvPr/>
        </p:nvPicPr>
        <p:blipFill>
          <a:blip r:embed="rId6"/>
          <a:stretch>
            <a:fillRect/>
          </a:stretch>
        </p:blipFill>
        <p:spPr>
          <a:xfrm>
            <a:off x="838200" y="3695936"/>
            <a:ext cx="5325525" cy="367662"/>
          </a:xfrm>
          <a:prstGeom prst="rect">
            <a:avLst/>
          </a:prstGeom>
        </p:spPr>
      </p:pic>
      <p:pic>
        <p:nvPicPr>
          <p:cNvPr id="6" name="Picture 5">
            <a:extLst>
              <a:ext uri="{FF2B5EF4-FFF2-40B4-BE49-F238E27FC236}">
                <a16:creationId xmlns:a16="http://schemas.microsoft.com/office/drawing/2014/main" id="{65BE5705-CDE1-8111-33CD-CEE345AD797E}"/>
              </a:ext>
            </a:extLst>
          </p:cNvPr>
          <p:cNvPicPr>
            <a:picLocks noChangeAspect="1"/>
          </p:cNvPicPr>
          <p:nvPr/>
        </p:nvPicPr>
        <p:blipFill>
          <a:blip r:embed="rId7"/>
          <a:stretch>
            <a:fillRect/>
          </a:stretch>
        </p:blipFill>
        <p:spPr>
          <a:xfrm>
            <a:off x="838200" y="4217560"/>
            <a:ext cx="4033879" cy="2457961"/>
          </a:xfrm>
          <a:prstGeom prst="rect">
            <a:avLst/>
          </a:prstGeom>
        </p:spPr>
      </p:pic>
      <p:sp>
        <p:nvSpPr>
          <p:cNvPr id="19" name="Arrow: Left 18">
            <a:extLst>
              <a:ext uri="{FF2B5EF4-FFF2-40B4-BE49-F238E27FC236}">
                <a16:creationId xmlns:a16="http://schemas.microsoft.com/office/drawing/2014/main" id="{08AF1E77-7E05-B3A9-5000-67C9B41DB323}"/>
              </a:ext>
            </a:extLst>
          </p:cNvPr>
          <p:cNvSpPr/>
          <p:nvPr/>
        </p:nvSpPr>
        <p:spPr>
          <a:xfrm rot="20997450">
            <a:off x="2503122" y="4122565"/>
            <a:ext cx="1267436" cy="391351"/>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22" presetClass="entr" presetSubtype="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54378" y="4800149"/>
            <a:ext cx="5076823" cy="1800292"/>
          </a:xfrm>
          <a:prstGeom prst="rect">
            <a:avLst/>
          </a:prstGeom>
          <a:noFill/>
        </p:spPr>
      </p:pic>
      <p:sp>
        <p:nvSpPr>
          <p:cNvPr id="4" name="Title 3">
            <a:extLst>
              <a:ext uri="{FF2B5EF4-FFF2-40B4-BE49-F238E27FC236}">
                <a16:creationId xmlns:a16="http://schemas.microsoft.com/office/drawing/2014/main" id="{2D8F73E2-D480-B237-7EA0-515EDE8D9779}"/>
              </a:ext>
            </a:extLst>
          </p:cNvPr>
          <p:cNvSpPr>
            <a:spLocks noGrp="1"/>
          </p:cNvSpPr>
          <p:nvPr>
            <p:ph type="title"/>
          </p:nvPr>
        </p:nvSpPr>
        <p:spPr/>
        <p:txBody>
          <a:bodyPr/>
          <a:lstStyle/>
          <a:p>
            <a:r>
              <a:rPr lang="en-US"/>
              <a:t>Talk Time</a:t>
            </a:r>
          </a:p>
        </p:txBody>
      </p:sp>
      <p:sp>
        <p:nvSpPr>
          <p:cNvPr id="11" name="Content Placeholder 10">
            <a:extLst>
              <a:ext uri="{FF2B5EF4-FFF2-40B4-BE49-F238E27FC236}">
                <a16:creationId xmlns:a16="http://schemas.microsoft.com/office/drawing/2014/main" id="{BDC33A64-B1C1-6A0C-E02A-295AB9FE35F2}"/>
              </a:ext>
            </a:extLst>
          </p:cNvPr>
          <p:cNvSpPr>
            <a:spLocks noGrp="1"/>
          </p:cNvSpPr>
          <p:nvPr>
            <p:ph sz="half" idx="1"/>
          </p:nvPr>
        </p:nvSpPr>
        <p:spPr/>
        <p:txBody>
          <a:bodyPr/>
          <a:lstStyle/>
          <a:p>
            <a:pPr marL="0" indent="0">
              <a:buNone/>
            </a:pPr>
            <a:r>
              <a:rPr lang="en-US"/>
              <a:t>Choose a breakout room based on your role:</a:t>
            </a:r>
          </a:p>
          <a:p>
            <a:pPr lvl="1"/>
            <a:r>
              <a:rPr lang="en-US"/>
              <a:t>I will implement behavior contracts with students</a:t>
            </a:r>
          </a:p>
          <a:p>
            <a:pPr lvl="1"/>
            <a:r>
              <a:rPr lang="en-US"/>
              <a:t>I will train others to implement behavior contracts with their students</a:t>
            </a:r>
          </a:p>
        </p:txBody>
      </p:sp>
      <p:sp>
        <p:nvSpPr>
          <p:cNvPr id="7" name="Rectangle: Rounded Corners 6">
            <a:extLst>
              <a:ext uri="{FF2B5EF4-FFF2-40B4-BE49-F238E27FC236}">
                <a16:creationId xmlns:a16="http://schemas.microsoft.com/office/drawing/2014/main" id="{20351E8C-BFCB-580A-326F-5633C53667E6}"/>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20">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8" name="Picture 7">
            <a:extLst>
              <a:ext uri="{FF2B5EF4-FFF2-40B4-BE49-F238E27FC236}">
                <a16:creationId xmlns:a16="http://schemas.microsoft.com/office/drawing/2014/main" id="{49AF979D-4EB5-2F9C-23C3-7E7465DBD0E2}"/>
              </a:ext>
            </a:extLst>
          </p:cNvPr>
          <p:cNvPicPr>
            <a:picLocks noChangeAspect="1"/>
          </p:cNvPicPr>
          <p:nvPr/>
        </p:nvPicPr>
        <p:blipFill rotWithShape="1">
          <a:blip r:embed="rId21"/>
          <a:srcRect b="8662"/>
          <a:stretch/>
        </p:blipFill>
        <p:spPr>
          <a:xfrm>
            <a:off x="6378950" y="1825625"/>
            <a:ext cx="5325525" cy="1612249"/>
          </a:xfrm>
          <a:prstGeom prst="rect">
            <a:avLst/>
          </a:prstGeom>
          <a:ln>
            <a:solidFill>
              <a:schemeClr val="tx1"/>
            </a:solidFill>
          </a:ln>
        </p:spPr>
      </p:pic>
      <p:sp>
        <p:nvSpPr>
          <p:cNvPr id="9" name="Rectangle 8">
            <a:extLst>
              <a:ext uri="{FF2B5EF4-FFF2-40B4-BE49-F238E27FC236}">
                <a16:creationId xmlns:a16="http://schemas.microsoft.com/office/drawing/2014/main" id="{F76D5A46-D61E-7038-E768-AF220278267D}"/>
              </a:ext>
            </a:extLst>
          </p:cNvPr>
          <p:cNvSpPr/>
          <p:nvPr/>
        </p:nvSpPr>
        <p:spPr>
          <a:xfrm>
            <a:off x="9238856" y="2714253"/>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5" name="Picture 4">
            <a:extLst>
              <a:ext uri="{FF2B5EF4-FFF2-40B4-BE49-F238E27FC236}">
                <a16:creationId xmlns:a16="http://schemas.microsoft.com/office/drawing/2014/main" id="{511B3676-8EDA-F8AF-7C4B-FBE8F8BA69EA}"/>
              </a:ext>
            </a:extLst>
          </p:cNvPr>
          <p:cNvPicPr>
            <a:picLocks noChangeAspect="1"/>
          </p:cNvPicPr>
          <p:nvPr/>
        </p:nvPicPr>
        <p:blipFill>
          <a:blip r:embed="rId22"/>
          <a:stretch>
            <a:fillRect/>
          </a:stretch>
        </p:blipFill>
        <p:spPr>
          <a:xfrm>
            <a:off x="6378950" y="3507889"/>
            <a:ext cx="5322269" cy="2981202"/>
          </a:xfrm>
          <a:prstGeom prst="rect">
            <a:avLst/>
          </a:prstGeom>
        </p:spPr>
      </p:pic>
    </p:spTree>
    <p:extLst>
      <p:ext uri="{BB962C8B-B14F-4D97-AF65-F5344CB8AC3E}">
        <p14:creationId xmlns:p14="http://schemas.microsoft.com/office/powerpoint/2010/main" val="1417433672"/>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2EF0-5CD4-F36B-368C-59758F6D1C66}"/>
              </a:ext>
            </a:extLst>
          </p:cNvPr>
          <p:cNvSpPr>
            <a:spLocks noGrp="1"/>
          </p:cNvSpPr>
          <p:nvPr>
            <p:ph type="title"/>
          </p:nvPr>
        </p:nvSpPr>
        <p:spPr/>
        <p:txBody>
          <a:bodyPr>
            <a:normAutofit fontScale="90000"/>
          </a:bodyPr>
          <a:lstStyle/>
          <a:p>
            <a:r>
              <a:rPr lang="en-US" dirty="0"/>
              <a:t>Intervention 2: Self-Regulated Strategy Development (SRSD) for Writing as a Tier 2 Intervention</a:t>
            </a:r>
          </a:p>
        </p:txBody>
      </p:sp>
      <p:sp>
        <p:nvSpPr>
          <p:cNvPr id="3" name="Text Placeholder 2">
            <a:extLst>
              <a:ext uri="{FF2B5EF4-FFF2-40B4-BE49-F238E27FC236}">
                <a16:creationId xmlns:a16="http://schemas.microsoft.com/office/drawing/2014/main" id="{AA8559E5-F0E2-B02A-B8F5-E56EEEF8C3E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89801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552C-17FA-4B02-D1B8-E08C9605AC66}"/>
              </a:ext>
            </a:extLst>
          </p:cNvPr>
          <p:cNvSpPr>
            <a:spLocks noGrp="1"/>
          </p:cNvSpPr>
          <p:nvPr>
            <p:ph type="title"/>
          </p:nvPr>
        </p:nvSpPr>
        <p:spPr/>
        <p:txBody>
          <a:bodyPr/>
          <a:lstStyle/>
          <a:p>
            <a:r>
              <a:rPr lang="en-US"/>
              <a:t>Self-Regulated Strategy Development (SRSD) for Writing</a:t>
            </a:r>
          </a:p>
        </p:txBody>
      </p:sp>
      <p:sp>
        <p:nvSpPr>
          <p:cNvPr id="3" name="Content Placeholder 2">
            <a:extLst>
              <a:ext uri="{FF2B5EF4-FFF2-40B4-BE49-F238E27FC236}">
                <a16:creationId xmlns:a16="http://schemas.microsoft.com/office/drawing/2014/main" id="{726C880D-E56E-B07F-85D6-A179924637AD}"/>
              </a:ext>
            </a:extLst>
          </p:cNvPr>
          <p:cNvSpPr>
            <a:spLocks noGrp="1"/>
          </p:cNvSpPr>
          <p:nvPr>
            <p:ph idx="1"/>
          </p:nvPr>
        </p:nvSpPr>
        <p:spPr/>
        <p:txBody>
          <a:bodyPr/>
          <a:lstStyle/>
          <a:p>
            <a:pPr marL="0" indent="0">
              <a:buNone/>
            </a:pPr>
            <a:r>
              <a:rPr lang="en-US"/>
              <a:t>What is your experience with self-regulated strategy development (SRSD) for writing?</a:t>
            </a:r>
          </a:p>
        </p:txBody>
      </p:sp>
      <p:pic>
        <p:nvPicPr>
          <p:cNvPr id="4" name="Content Placeholder 10" descr="A screenshot of a chat&#10;&#10;Description automatically generated">
            <a:extLst>
              <a:ext uri="{FF2B5EF4-FFF2-40B4-BE49-F238E27FC236}">
                <a16:creationId xmlns:a16="http://schemas.microsoft.com/office/drawing/2014/main" id="{E2D6A8BD-9896-2CFF-9A22-CCF0228B6500}"/>
              </a:ext>
            </a:extLst>
          </p:cNvPr>
          <p:cNvPicPr>
            <a:picLocks noChangeAspect="1"/>
          </p:cNvPicPr>
          <p:nvPr/>
        </p:nvPicPr>
        <p:blipFill>
          <a:blip r:embed="rId2"/>
          <a:stretch>
            <a:fillRect/>
          </a:stretch>
        </p:blipFill>
        <p:spPr>
          <a:xfrm>
            <a:off x="3326152" y="2943841"/>
            <a:ext cx="3223626" cy="3473519"/>
          </a:xfrm>
          <a:prstGeom prst="rect">
            <a:avLst/>
          </a:prstGeom>
          <a:ln>
            <a:solidFill>
              <a:schemeClr val="tx1"/>
            </a:solidFill>
          </a:ln>
        </p:spPr>
      </p:pic>
      <p:grpSp>
        <p:nvGrpSpPr>
          <p:cNvPr id="5" name="Group 4">
            <a:extLst>
              <a:ext uri="{FF2B5EF4-FFF2-40B4-BE49-F238E27FC236}">
                <a16:creationId xmlns:a16="http://schemas.microsoft.com/office/drawing/2014/main" id="{72E7A7FB-6B31-AF5A-691B-C035F794BC31}"/>
              </a:ext>
            </a:extLst>
          </p:cNvPr>
          <p:cNvGrpSpPr/>
          <p:nvPr/>
        </p:nvGrpSpPr>
        <p:grpSpPr>
          <a:xfrm>
            <a:off x="6771275" y="4443227"/>
            <a:ext cx="1561171" cy="2129883"/>
            <a:chOff x="10326029" y="3813717"/>
            <a:chExt cx="1561171" cy="2129883"/>
          </a:xfrm>
        </p:grpSpPr>
        <p:pic>
          <p:nvPicPr>
            <p:cNvPr id="6" name="Graphic 5" descr="Keyboard outline">
              <a:extLst>
                <a:ext uri="{FF2B5EF4-FFF2-40B4-BE49-F238E27FC236}">
                  <a16:creationId xmlns:a16="http://schemas.microsoft.com/office/drawing/2014/main" id="{303078B7-62E7-ABE2-E6BE-D406C82983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7" name="Graphic 6" descr="Computer outline">
              <a:extLst>
                <a:ext uri="{FF2B5EF4-FFF2-40B4-BE49-F238E27FC236}">
                  <a16:creationId xmlns:a16="http://schemas.microsoft.com/office/drawing/2014/main" id="{FA3C9E31-C5D5-B548-5470-3FD9D579C2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8" name="Rectangle 7">
              <a:extLst>
                <a:ext uri="{FF2B5EF4-FFF2-40B4-BE49-F238E27FC236}">
                  <a16:creationId xmlns:a16="http://schemas.microsoft.com/office/drawing/2014/main" id="{334FEA91-7BBF-5987-87DA-CD19D3A6BF22}"/>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A24A9F4F-A566-17AD-9555-D3E6D3DDD949}"/>
              </a:ext>
            </a:extLst>
          </p:cNvPr>
          <p:cNvPicPr>
            <a:picLocks noChangeAspect="1"/>
          </p:cNvPicPr>
          <p:nvPr/>
        </p:nvPicPr>
        <p:blipFill>
          <a:blip r:embed="rId7"/>
          <a:stretch>
            <a:fillRect/>
          </a:stretch>
        </p:blipFill>
        <p:spPr>
          <a:xfrm>
            <a:off x="3458197" y="3052472"/>
            <a:ext cx="2246864" cy="1897644"/>
          </a:xfrm>
          <a:prstGeom prst="rect">
            <a:avLst/>
          </a:prstGeom>
        </p:spPr>
      </p:pic>
    </p:spTree>
    <p:extLst>
      <p:ext uri="{BB962C8B-B14F-4D97-AF65-F5344CB8AC3E}">
        <p14:creationId xmlns:p14="http://schemas.microsoft.com/office/powerpoint/2010/main" val="2450383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6391671"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363738" y="1829044"/>
            <a:ext cx="4661537" cy="4376724"/>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363737" y="5500970"/>
            <a:ext cx="4661537" cy="39316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64B43530-2C8F-751C-B284-87277409A859}"/>
              </a:ext>
            </a:extLst>
          </p:cNvPr>
          <p:cNvSpPr>
            <a:spLocks noGrp="1"/>
          </p:cNvSpPr>
          <p:nvPr>
            <p:ph type="title"/>
          </p:nvPr>
        </p:nvSpPr>
        <p:spPr/>
        <p:txBody>
          <a:bodyPr/>
          <a:lstStyle/>
          <a:p>
            <a:r>
              <a:rPr lang="en-US"/>
              <a:t>SRSD for Writing</a:t>
            </a:r>
          </a:p>
        </p:txBody>
      </p:sp>
      <p:pic>
        <p:nvPicPr>
          <p:cNvPr id="12" name="Picture 11">
            <a:extLst>
              <a:ext uri="{FF2B5EF4-FFF2-40B4-BE49-F238E27FC236}">
                <a16:creationId xmlns:a16="http://schemas.microsoft.com/office/drawing/2014/main" id="{3C18B750-9F18-1D9B-0376-C6EC025530AE}"/>
              </a:ext>
            </a:extLst>
          </p:cNvPr>
          <p:cNvPicPr>
            <a:picLocks noChangeAspect="1"/>
          </p:cNvPicPr>
          <p:nvPr/>
        </p:nvPicPr>
        <p:blipFill rotWithShape="1">
          <a:blip r:embed="rId4"/>
          <a:srcRect b="8662"/>
          <a:stretch/>
        </p:blipFill>
        <p:spPr>
          <a:xfrm>
            <a:off x="844220" y="1829044"/>
            <a:ext cx="5325525" cy="1612249"/>
          </a:xfrm>
          <a:prstGeom prst="rect">
            <a:avLst/>
          </a:prstGeom>
          <a:ln>
            <a:solidFill>
              <a:schemeClr val="tx1"/>
            </a:solidFill>
          </a:ln>
        </p:spPr>
      </p:pic>
      <p:sp>
        <p:nvSpPr>
          <p:cNvPr id="13" name="Rectangle: Rounded Corners 12">
            <a:extLst>
              <a:ext uri="{FF2B5EF4-FFF2-40B4-BE49-F238E27FC236}">
                <a16:creationId xmlns:a16="http://schemas.microsoft.com/office/drawing/2014/main" id="{476F7C7D-75E6-FD00-79EF-CF26A91DBD13}"/>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5">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15" name="Rectangle 14">
            <a:extLst>
              <a:ext uri="{FF2B5EF4-FFF2-40B4-BE49-F238E27FC236}">
                <a16:creationId xmlns:a16="http://schemas.microsoft.com/office/drawing/2014/main" id="{7F2152F5-F915-AAC4-99DE-07829A0D4A3E}"/>
              </a:ext>
            </a:extLst>
          </p:cNvPr>
          <p:cNvSpPr/>
          <p:nvPr/>
        </p:nvSpPr>
        <p:spPr>
          <a:xfrm>
            <a:off x="3695578" y="2723532"/>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nvGrpSpPr>
          <p:cNvPr id="11" name="Group 10">
            <a:extLst>
              <a:ext uri="{FF2B5EF4-FFF2-40B4-BE49-F238E27FC236}">
                <a16:creationId xmlns:a16="http://schemas.microsoft.com/office/drawing/2014/main" id="{1F6F7DA4-426D-9E9E-D0BE-C88F16F02D5B}"/>
              </a:ext>
            </a:extLst>
          </p:cNvPr>
          <p:cNvGrpSpPr/>
          <p:nvPr/>
        </p:nvGrpSpPr>
        <p:grpSpPr>
          <a:xfrm>
            <a:off x="825243" y="3552407"/>
            <a:ext cx="5334930" cy="2932806"/>
            <a:chOff x="825243" y="3552407"/>
            <a:chExt cx="5334930" cy="2932806"/>
          </a:xfrm>
        </p:grpSpPr>
        <p:pic>
          <p:nvPicPr>
            <p:cNvPr id="9" name="Picture 8">
              <a:extLst>
                <a:ext uri="{FF2B5EF4-FFF2-40B4-BE49-F238E27FC236}">
                  <a16:creationId xmlns:a16="http://schemas.microsoft.com/office/drawing/2014/main" id="{FAAE7D03-C3B3-B29D-B5A3-39170D070284}"/>
                </a:ext>
              </a:extLst>
            </p:cNvPr>
            <p:cNvPicPr>
              <a:picLocks noChangeAspect="1"/>
            </p:cNvPicPr>
            <p:nvPr/>
          </p:nvPicPr>
          <p:blipFill>
            <a:blip r:embed="rId6"/>
            <a:stretch>
              <a:fillRect/>
            </a:stretch>
          </p:blipFill>
          <p:spPr>
            <a:xfrm>
              <a:off x="825243" y="4011631"/>
              <a:ext cx="5003020" cy="2473582"/>
            </a:xfrm>
            <a:prstGeom prst="rect">
              <a:avLst/>
            </a:prstGeom>
          </p:spPr>
        </p:pic>
        <p:sp>
          <p:nvSpPr>
            <p:cNvPr id="19" name="Arrow: Left 18">
              <a:extLst>
                <a:ext uri="{FF2B5EF4-FFF2-40B4-BE49-F238E27FC236}">
                  <a16:creationId xmlns:a16="http://schemas.microsoft.com/office/drawing/2014/main" id="{08AF1E77-7E05-B3A9-5000-67C9B41DB323}"/>
                </a:ext>
              </a:extLst>
            </p:cNvPr>
            <p:cNvSpPr/>
            <p:nvPr/>
          </p:nvSpPr>
          <p:spPr>
            <a:xfrm rot="20997450">
              <a:off x="3061859" y="4078865"/>
              <a:ext cx="1267436" cy="391351"/>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F73DB2-FA5C-B5FC-5344-8E5604025899}"/>
                </a:ext>
              </a:extLst>
            </p:cNvPr>
            <p:cNvPicPr>
              <a:picLocks noChangeAspect="1"/>
            </p:cNvPicPr>
            <p:nvPr/>
          </p:nvPicPr>
          <p:blipFill>
            <a:blip r:embed="rId7"/>
            <a:stretch>
              <a:fillRect/>
            </a:stretch>
          </p:blipFill>
          <p:spPr>
            <a:xfrm>
              <a:off x="838200" y="3552407"/>
              <a:ext cx="5321973" cy="366450"/>
            </a:xfrm>
            <a:prstGeom prst="rect">
              <a:avLst/>
            </a:prstGeom>
          </p:spPr>
        </p:pic>
      </p:grpSp>
    </p:spTree>
    <p:extLst>
      <p:ext uri="{BB962C8B-B14F-4D97-AF65-F5344CB8AC3E}">
        <p14:creationId xmlns:p14="http://schemas.microsoft.com/office/powerpoint/2010/main" val="24144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54378" y="4800149"/>
            <a:ext cx="5076823" cy="1800292"/>
          </a:xfrm>
          <a:prstGeom prst="rect">
            <a:avLst/>
          </a:prstGeom>
          <a:noFill/>
        </p:spPr>
      </p:pic>
      <p:sp>
        <p:nvSpPr>
          <p:cNvPr id="4" name="Title 3">
            <a:extLst>
              <a:ext uri="{FF2B5EF4-FFF2-40B4-BE49-F238E27FC236}">
                <a16:creationId xmlns:a16="http://schemas.microsoft.com/office/drawing/2014/main" id="{2D8F73E2-D480-B237-7EA0-515EDE8D9779}"/>
              </a:ext>
            </a:extLst>
          </p:cNvPr>
          <p:cNvSpPr>
            <a:spLocks noGrp="1"/>
          </p:cNvSpPr>
          <p:nvPr>
            <p:ph type="title"/>
          </p:nvPr>
        </p:nvSpPr>
        <p:spPr/>
        <p:txBody>
          <a:bodyPr/>
          <a:lstStyle/>
          <a:p>
            <a:r>
              <a:rPr lang="en-US"/>
              <a:t>Talk Time</a:t>
            </a:r>
          </a:p>
        </p:txBody>
      </p:sp>
      <p:sp>
        <p:nvSpPr>
          <p:cNvPr id="11" name="Content Placeholder 10">
            <a:extLst>
              <a:ext uri="{FF2B5EF4-FFF2-40B4-BE49-F238E27FC236}">
                <a16:creationId xmlns:a16="http://schemas.microsoft.com/office/drawing/2014/main" id="{BDC33A64-B1C1-6A0C-E02A-295AB9FE35F2}"/>
              </a:ext>
            </a:extLst>
          </p:cNvPr>
          <p:cNvSpPr>
            <a:spLocks noGrp="1"/>
          </p:cNvSpPr>
          <p:nvPr>
            <p:ph sz="half" idx="1"/>
          </p:nvPr>
        </p:nvSpPr>
        <p:spPr/>
        <p:txBody>
          <a:bodyPr/>
          <a:lstStyle/>
          <a:p>
            <a:pPr marL="0" indent="0">
              <a:buNone/>
            </a:pPr>
            <a:r>
              <a:rPr lang="en-US"/>
              <a:t>Choose a breakout room based on your role:</a:t>
            </a:r>
          </a:p>
          <a:p>
            <a:pPr lvl="1"/>
            <a:r>
              <a:rPr lang="en-US"/>
              <a:t>I will implement SRSD for  writing with students</a:t>
            </a:r>
          </a:p>
          <a:p>
            <a:pPr lvl="1"/>
            <a:r>
              <a:rPr lang="en-US"/>
              <a:t>I will train others to implement SRSD for writing with their students</a:t>
            </a:r>
          </a:p>
        </p:txBody>
      </p:sp>
      <p:sp>
        <p:nvSpPr>
          <p:cNvPr id="7" name="Rectangle: Rounded Corners 6">
            <a:extLst>
              <a:ext uri="{FF2B5EF4-FFF2-40B4-BE49-F238E27FC236}">
                <a16:creationId xmlns:a16="http://schemas.microsoft.com/office/drawing/2014/main" id="{20351E8C-BFCB-580A-326F-5633C53667E6}"/>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20">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8" name="Picture 7">
            <a:extLst>
              <a:ext uri="{FF2B5EF4-FFF2-40B4-BE49-F238E27FC236}">
                <a16:creationId xmlns:a16="http://schemas.microsoft.com/office/drawing/2014/main" id="{49AF979D-4EB5-2F9C-23C3-7E7465DBD0E2}"/>
              </a:ext>
            </a:extLst>
          </p:cNvPr>
          <p:cNvPicPr>
            <a:picLocks noChangeAspect="1"/>
          </p:cNvPicPr>
          <p:nvPr/>
        </p:nvPicPr>
        <p:blipFill rotWithShape="1">
          <a:blip r:embed="rId21"/>
          <a:srcRect b="8662"/>
          <a:stretch/>
        </p:blipFill>
        <p:spPr>
          <a:xfrm>
            <a:off x="6378950" y="1825625"/>
            <a:ext cx="5325525" cy="1612249"/>
          </a:xfrm>
          <a:prstGeom prst="rect">
            <a:avLst/>
          </a:prstGeom>
          <a:ln>
            <a:solidFill>
              <a:schemeClr val="tx1"/>
            </a:solidFill>
          </a:ln>
        </p:spPr>
      </p:pic>
      <p:sp>
        <p:nvSpPr>
          <p:cNvPr id="9" name="Rectangle 8">
            <a:extLst>
              <a:ext uri="{FF2B5EF4-FFF2-40B4-BE49-F238E27FC236}">
                <a16:creationId xmlns:a16="http://schemas.microsoft.com/office/drawing/2014/main" id="{F76D5A46-D61E-7038-E768-AF220278267D}"/>
              </a:ext>
            </a:extLst>
          </p:cNvPr>
          <p:cNvSpPr/>
          <p:nvPr/>
        </p:nvSpPr>
        <p:spPr>
          <a:xfrm>
            <a:off x="9238856" y="2714253"/>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4" name="Picture 13">
            <a:extLst>
              <a:ext uri="{FF2B5EF4-FFF2-40B4-BE49-F238E27FC236}">
                <a16:creationId xmlns:a16="http://schemas.microsoft.com/office/drawing/2014/main" id="{78DB5FFE-12C0-4431-1391-EE088926D705}"/>
              </a:ext>
            </a:extLst>
          </p:cNvPr>
          <p:cNvPicPr>
            <a:picLocks noChangeAspect="1"/>
          </p:cNvPicPr>
          <p:nvPr/>
        </p:nvPicPr>
        <p:blipFill>
          <a:blip r:embed="rId22"/>
          <a:stretch>
            <a:fillRect/>
          </a:stretch>
        </p:blipFill>
        <p:spPr>
          <a:xfrm>
            <a:off x="6378950" y="4015509"/>
            <a:ext cx="5003020" cy="2473582"/>
          </a:xfrm>
          <a:prstGeom prst="rect">
            <a:avLst/>
          </a:prstGeom>
        </p:spPr>
      </p:pic>
      <p:pic>
        <p:nvPicPr>
          <p:cNvPr id="16" name="Picture 15">
            <a:extLst>
              <a:ext uri="{FF2B5EF4-FFF2-40B4-BE49-F238E27FC236}">
                <a16:creationId xmlns:a16="http://schemas.microsoft.com/office/drawing/2014/main" id="{9C60DFAE-06F0-5810-A013-BC7BB81037DE}"/>
              </a:ext>
            </a:extLst>
          </p:cNvPr>
          <p:cNvPicPr>
            <a:picLocks noChangeAspect="1"/>
          </p:cNvPicPr>
          <p:nvPr/>
        </p:nvPicPr>
        <p:blipFill>
          <a:blip r:embed="rId23"/>
          <a:stretch>
            <a:fillRect/>
          </a:stretch>
        </p:blipFill>
        <p:spPr>
          <a:xfrm>
            <a:off x="6391907" y="3556285"/>
            <a:ext cx="5321973" cy="366450"/>
          </a:xfrm>
          <a:prstGeom prst="rect">
            <a:avLst/>
          </a:prstGeom>
        </p:spPr>
      </p:pic>
    </p:spTree>
    <p:extLst>
      <p:ext uri="{BB962C8B-B14F-4D97-AF65-F5344CB8AC3E}">
        <p14:creationId xmlns:p14="http://schemas.microsoft.com/office/powerpoint/2010/main" val="1984153532"/>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2EF0-5CD4-F36B-368C-59758F6D1C66}"/>
              </a:ext>
            </a:extLst>
          </p:cNvPr>
          <p:cNvSpPr>
            <a:spLocks noGrp="1"/>
          </p:cNvSpPr>
          <p:nvPr>
            <p:ph type="title"/>
          </p:nvPr>
        </p:nvSpPr>
        <p:spPr/>
        <p:txBody>
          <a:bodyPr>
            <a:normAutofit/>
          </a:bodyPr>
          <a:lstStyle/>
          <a:p>
            <a:r>
              <a:rPr lang="en-US"/>
              <a:t>Exploring Other Secondary (Tier 2) Interventions in Ci3T Models</a:t>
            </a:r>
          </a:p>
        </p:txBody>
      </p:sp>
      <p:sp>
        <p:nvSpPr>
          <p:cNvPr id="3" name="Text Placeholder 2">
            <a:extLst>
              <a:ext uri="{FF2B5EF4-FFF2-40B4-BE49-F238E27FC236}">
                <a16:creationId xmlns:a16="http://schemas.microsoft.com/office/drawing/2014/main" id="{AA8559E5-F0E2-B02A-B8F5-E56EEEF8C3E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99699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552C-17FA-4B02-D1B8-E08C9605AC66}"/>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726C880D-E56E-B07F-85D6-A179924637AD}"/>
              </a:ext>
            </a:extLst>
          </p:cNvPr>
          <p:cNvSpPr>
            <a:spLocks noGrp="1"/>
          </p:cNvSpPr>
          <p:nvPr>
            <p:ph sz="half" idx="1"/>
          </p:nvPr>
        </p:nvSpPr>
        <p:spPr/>
        <p:txBody>
          <a:bodyPr/>
          <a:lstStyle/>
          <a:p>
            <a:r>
              <a:rPr lang="en-US" sz="2800"/>
              <a:t>What Tier 2 interventions are listed in your Ci3T implementation manual?</a:t>
            </a:r>
          </a:p>
          <a:p>
            <a:endParaRPr lang="en-US" sz="2800"/>
          </a:p>
          <a:p>
            <a:r>
              <a:rPr lang="en-US" sz="2800"/>
              <a:t>What is one intervention from your Secondary (Tier 2) Intervention Grid you would like to explore?</a:t>
            </a:r>
          </a:p>
        </p:txBody>
      </p:sp>
      <p:sp>
        <p:nvSpPr>
          <p:cNvPr id="12" name="Content Placeholder 11">
            <a:extLst>
              <a:ext uri="{FF2B5EF4-FFF2-40B4-BE49-F238E27FC236}">
                <a16:creationId xmlns:a16="http://schemas.microsoft.com/office/drawing/2014/main" id="{D963C9E7-5588-BD02-3DB6-EAB729E1C1AF}"/>
              </a:ext>
            </a:extLst>
          </p:cNvPr>
          <p:cNvSpPr>
            <a:spLocks noGrp="1"/>
          </p:cNvSpPr>
          <p:nvPr>
            <p:ph sz="half" idx="2"/>
          </p:nvPr>
        </p:nvSpPr>
        <p:spPr/>
        <p:txBody>
          <a:bodyPr/>
          <a:lstStyle/>
          <a:p>
            <a:endParaRPr lang="en-US"/>
          </a:p>
        </p:txBody>
      </p:sp>
      <p:grpSp>
        <p:nvGrpSpPr>
          <p:cNvPr id="5" name="Group 4">
            <a:extLst>
              <a:ext uri="{FF2B5EF4-FFF2-40B4-BE49-F238E27FC236}">
                <a16:creationId xmlns:a16="http://schemas.microsoft.com/office/drawing/2014/main" id="{72E7A7FB-6B31-AF5A-691B-C035F794BC31}"/>
              </a:ext>
            </a:extLst>
          </p:cNvPr>
          <p:cNvGrpSpPr/>
          <p:nvPr/>
        </p:nvGrpSpPr>
        <p:grpSpPr>
          <a:xfrm>
            <a:off x="6771275" y="4443227"/>
            <a:ext cx="1561171" cy="2129883"/>
            <a:chOff x="10326029" y="3813717"/>
            <a:chExt cx="1561171" cy="2129883"/>
          </a:xfrm>
        </p:grpSpPr>
        <p:pic>
          <p:nvPicPr>
            <p:cNvPr id="6" name="Graphic 5" descr="Keyboard outline">
              <a:extLst>
                <a:ext uri="{FF2B5EF4-FFF2-40B4-BE49-F238E27FC236}">
                  <a16:creationId xmlns:a16="http://schemas.microsoft.com/office/drawing/2014/main" id="{303078B7-62E7-ABE2-E6BE-D406C82983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7" name="Graphic 6" descr="Computer outline">
              <a:extLst>
                <a:ext uri="{FF2B5EF4-FFF2-40B4-BE49-F238E27FC236}">
                  <a16:creationId xmlns:a16="http://schemas.microsoft.com/office/drawing/2014/main" id="{FA3C9E31-C5D5-B548-5470-3FD9D579C2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8" name="Rectangle 7">
              <a:extLst>
                <a:ext uri="{FF2B5EF4-FFF2-40B4-BE49-F238E27FC236}">
                  <a16:creationId xmlns:a16="http://schemas.microsoft.com/office/drawing/2014/main" id="{334FEA91-7BBF-5987-87DA-CD19D3A6BF22}"/>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7049B47C-D35E-28F2-656B-8C71AD51D677}"/>
              </a:ext>
            </a:extLst>
          </p:cNvPr>
          <p:cNvPicPr>
            <a:picLocks noChangeAspect="1"/>
          </p:cNvPicPr>
          <p:nvPr/>
        </p:nvPicPr>
        <p:blipFill>
          <a:blip r:embed="rId7"/>
          <a:stretch>
            <a:fillRect/>
          </a:stretch>
        </p:blipFill>
        <p:spPr>
          <a:xfrm>
            <a:off x="6096000" y="1211783"/>
            <a:ext cx="5624756" cy="5281092"/>
          </a:xfrm>
          <a:prstGeom prst="rect">
            <a:avLst/>
          </a:prstGeom>
          <a:ln>
            <a:solidFill>
              <a:schemeClr val="tx1"/>
            </a:solidFill>
          </a:ln>
        </p:spPr>
      </p:pic>
    </p:spTree>
    <p:extLst>
      <p:ext uri="{BB962C8B-B14F-4D97-AF65-F5344CB8AC3E}">
        <p14:creationId xmlns:p14="http://schemas.microsoft.com/office/powerpoint/2010/main" val="2172075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2EF0-5CD4-F36B-368C-59758F6D1C66}"/>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AA8559E5-F0E2-B02A-B8F5-E56EEEF8C3E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9945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extLst>
              <p:ext uri="{D42A27DB-BD31-4B8C-83A1-F6EECF244321}">
                <p14:modId xmlns:p14="http://schemas.microsoft.com/office/powerpoint/2010/main" val="2044220410"/>
              </p:ext>
            </p:extLst>
          </p:nvPr>
        </p:nvGraphicFramePr>
        <p:xfrm>
          <a:off x="1066800" y="2132755"/>
          <a:ext cx="10058400" cy="3621024"/>
        </p:xfrm>
        <a:graphic>
          <a:graphicData uri="http://schemas.openxmlformats.org/drawingml/2006/table">
            <a:tbl>
              <a:tblPr firstRow="1">
                <a:tableStyleId>{5C22544A-7EE6-4342-B048-85BDC9FD1C3A}</a:tableStyleId>
              </a:tblPr>
              <a:tblGrid>
                <a:gridCol w="2426087">
                  <a:extLst>
                    <a:ext uri="{9D8B030D-6E8A-4147-A177-3AD203B41FA5}">
                      <a16:colId xmlns:a16="http://schemas.microsoft.com/office/drawing/2014/main" val="4040830928"/>
                    </a:ext>
                  </a:extLst>
                </a:gridCol>
                <a:gridCol w="25186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dirty="0">
                          <a:solidFill>
                            <a:schemeClr val="tx1"/>
                          </a:solidFill>
                          <a:effectLst/>
                        </a:rPr>
                        <a:t>Ci3T EMPOWER Sessions</a:t>
                      </a:r>
                    </a:p>
                    <a:p>
                      <a:pPr marL="0" marR="0">
                        <a:lnSpc>
                          <a:spcPct val="115000"/>
                        </a:lnSpc>
                        <a:spcBef>
                          <a:spcPts val="0"/>
                        </a:spcBef>
                        <a:spcAft>
                          <a:spcPts val="0"/>
                        </a:spcAft>
                      </a:pPr>
                      <a:r>
                        <a:rPr lang="en-US" sz="1400" dirty="0">
                          <a:solidFill>
                            <a:schemeClr val="tx1"/>
                          </a:solidFill>
                          <a:effectLst/>
                        </a:rPr>
                        <a:t>Location: </a:t>
                      </a:r>
                      <a:r>
                        <a:rPr lang="en-US" sz="1400" b="0" dirty="0">
                          <a:solidFill>
                            <a:schemeClr val="tx1"/>
                          </a:solidFill>
                          <a:effectLst/>
                        </a:rPr>
                        <a:t>Remote via Zoom</a:t>
                      </a:r>
                    </a:p>
                    <a:p>
                      <a:pPr marL="0" marR="0">
                        <a:lnSpc>
                          <a:spcPct val="115000"/>
                        </a:lnSpc>
                        <a:spcBef>
                          <a:spcPts val="0"/>
                        </a:spcBef>
                        <a:spcAft>
                          <a:spcPts val="0"/>
                        </a:spcAft>
                      </a:pPr>
                      <a:r>
                        <a:rPr lang="en-US" sz="1400" dirty="0">
                          <a:solidFill>
                            <a:schemeClr val="tx1"/>
                          </a:solidFill>
                          <a:effectLst/>
                        </a:rPr>
                        <a:t>Attended by: </a:t>
                      </a:r>
                      <a:r>
                        <a:rPr lang="en-US" sz="1400" b="0" dirty="0">
                          <a:solidFill>
                            <a:schemeClr val="tx1"/>
                          </a:solidFill>
                          <a:effectLst/>
                        </a:rPr>
                        <a:t>School Ci3T Leadership Teams, Ci3T District Trainers and Coaches, Faculty and Staff, Families (adults only). Community Members</a:t>
                      </a:r>
                      <a:endParaRPr lang="en-US"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dirty="0">
                          <a:solidFill>
                            <a:schemeClr val="tx1"/>
                          </a:solidFill>
                          <a:effectLst/>
                        </a:rPr>
                        <a:t>Times (Pacific)</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dirty="0">
                          <a:solidFill>
                            <a:schemeClr val="tx1"/>
                          </a:solidFill>
                          <a:effectLst/>
                        </a:rPr>
                        <a:t>Times</a:t>
                      </a:r>
                    </a:p>
                    <a:p>
                      <a:pPr marL="0" marR="0" algn="ctr">
                        <a:lnSpc>
                          <a:spcPct val="115000"/>
                        </a:lnSpc>
                        <a:spcBef>
                          <a:spcPts val="0"/>
                        </a:spcBef>
                        <a:spcAft>
                          <a:spcPts val="0"/>
                        </a:spcAft>
                      </a:pPr>
                      <a:r>
                        <a:rPr lang="en-US" sz="1400" dirty="0">
                          <a:solidFill>
                            <a:schemeClr val="tx1"/>
                          </a:solidFill>
                          <a:effectLst/>
                        </a:rPr>
                        <a:t>(Central)</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dirty="0">
                          <a:solidFill>
                            <a:schemeClr val="tx1"/>
                          </a:solidFill>
                          <a:effectLst/>
                        </a:rPr>
                        <a:t>Times (Eastern)</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1. Getting Started</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Sep. 19, 2023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2. Screening</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Oct. 19,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3. Low Intensity Strategies</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Nov. 30,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4. Tier 2</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Jan. 9, 2024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5. Tier 3</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Mar. 28, 2024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6. Moving Forward</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Apr. 23, 2024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27" y="365125"/>
            <a:ext cx="733369" cy="733369"/>
          </a:xfrm>
          <a:prstGeom prst="rect">
            <a:avLst/>
          </a:prstGeom>
        </p:spPr>
      </p:pic>
      <p:sp>
        <p:nvSpPr>
          <p:cNvPr id="3" name="Star: 5 Points 2">
            <a:extLst>
              <a:ext uri="{FF2B5EF4-FFF2-40B4-BE49-F238E27FC236}">
                <a16:creationId xmlns:a16="http://schemas.microsoft.com/office/drawing/2014/main" id="{C3C10AF9-A71B-8F18-495C-01024C4CDF9E}"/>
              </a:ext>
            </a:extLst>
          </p:cNvPr>
          <p:cNvSpPr/>
          <p:nvPr/>
        </p:nvSpPr>
        <p:spPr>
          <a:xfrm>
            <a:off x="392420" y="4791757"/>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4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526 -0.04838 L 0.01836 -0.03032 C 0.01667 -0.03032 0.01667 -0.02083 0.01797 -0.00925 C 0.01784 -0.01203 0.02031 -4.44444E-6 0.0224 -0.00324 L 0.03438 0.02153 " pathEditMode="relative" rAng="4620000" ptsTypes="AAAAA">
                                      <p:cBhvr>
                                        <p:cTn id="6" dur="2000" fill="hold"/>
                                        <p:tgtEl>
                                          <p:spTgt spid="3"/>
                                        </p:tgtEl>
                                        <p:attrNameLst>
                                          <p:attrName>ppt_x</p:attrName>
                                          <p:attrName>ppt_y</p:attrName>
                                        </p:attrNameLst>
                                      </p:cBhvr>
                                      <p:rCtr x="-130"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3697481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2"/>
          <a:stretch>
            <a:fillRect/>
          </a:stretch>
        </p:blipFill>
        <p:spPr>
          <a:xfrm>
            <a:off x="6248400" y="722166"/>
            <a:ext cx="5624756" cy="5281092"/>
          </a:xfrm>
          <a:prstGeom prst="rect">
            <a:avLst/>
          </a:prstGeom>
          <a:ln>
            <a:solidFill>
              <a:schemeClr val="tx1"/>
            </a:solidFill>
          </a:ln>
        </p:spPr>
      </p:pic>
      <p:sp>
        <p:nvSpPr>
          <p:cNvPr id="11" name="Rectangle 10">
            <a:extLst>
              <a:ext uri="{FF2B5EF4-FFF2-40B4-BE49-F238E27FC236}">
                <a16:creationId xmlns:a16="http://schemas.microsoft.com/office/drawing/2014/main" id="{918557C2-2181-DEB9-F9F6-86F068E69BD9}"/>
              </a:ext>
            </a:extLst>
          </p:cNvPr>
          <p:cNvSpPr/>
          <p:nvPr/>
        </p:nvSpPr>
        <p:spPr>
          <a:xfrm>
            <a:off x="6221206" y="5493966"/>
            <a:ext cx="5651950" cy="408586"/>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9ED2245E-EF2E-4624-F52D-3F74F0896F77}"/>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Tiered Intervention Library</a:t>
            </a:r>
          </a:p>
        </p:txBody>
      </p:sp>
      <p:pic>
        <p:nvPicPr>
          <p:cNvPr id="6" name="Picture 5">
            <a:extLst>
              <a:ext uri="{FF2B5EF4-FFF2-40B4-BE49-F238E27FC236}">
                <a16:creationId xmlns:a16="http://schemas.microsoft.com/office/drawing/2014/main" id="{AA5B4FFB-BA80-1D0C-2A2C-6FFF29E6F6F6}"/>
              </a:ext>
            </a:extLst>
          </p:cNvPr>
          <p:cNvPicPr>
            <a:picLocks noChangeAspect="1"/>
          </p:cNvPicPr>
          <p:nvPr/>
        </p:nvPicPr>
        <p:blipFill>
          <a:blip r:embed="rId3"/>
          <a:stretch>
            <a:fillRect/>
          </a:stretch>
        </p:blipFill>
        <p:spPr>
          <a:xfrm>
            <a:off x="0" y="1"/>
            <a:ext cx="6204033" cy="3629608"/>
          </a:xfrm>
          <a:prstGeom prst="rect">
            <a:avLst/>
          </a:prstGeom>
        </p:spPr>
      </p:pic>
      <p:pic>
        <p:nvPicPr>
          <p:cNvPr id="4" name="Picture 3">
            <a:extLst>
              <a:ext uri="{FF2B5EF4-FFF2-40B4-BE49-F238E27FC236}">
                <a16:creationId xmlns:a16="http://schemas.microsoft.com/office/drawing/2014/main" id="{A2545240-B406-DE7C-8B86-A78FA65F9B11}"/>
              </a:ext>
            </a:extLst>
          </p:cNvPr>
          <p:cNvPicPr>
            <a:picLocks noChangeAspect="1"/>
          </p:cNvPicPr>
          <p:nvPr/>
        </p:nvPicPr>
        <p:blipFill>
          <a:blip r:embed="rId4"/>
          <a:stretch>
            <a:fillRect/>
          </a:stretch>
        </p:blipFill>
        <p:spPr>
          <a:xfrm>
            <a:off x="1124712" y="4118613"/>
            <a:ext cx="3729622" cy="2089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033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9199-170B-FFD4-4BFA-20813E86FA03}"/>
              </a:ext>
            </a:extLst>
          </p:cNvPr>
          <p:cNvSpPr>
            <a:spLocks noGrp="1"/>
          </p:cNvSpPr>
          <p:nvPr>
            <p:ph type="title"/>
          </p:nvPr>
        </p:nvSpPr>
        <p:spPr/>
        <p:txBody>
          <a:bodyPr/>
          <a:lstStyle/>
          <a:p>
            <a:r>
              <a:rPr lang="en-US"/>
              <a:t>Ci3T Trainer and Coaches Calls</a:t>
            </a:r>
          </a:p>
        </p:txBody>
      </p:sp>
      <p:pic>
        <p:nvPicPr>
          <p:cNvPr id="5" name="Content Placeholder 4">
            <a:extLst>
              <a:ext uri="{FF2B5EF4-FFF2-40B4-BE49-F238E27FC236}">
                <a16:creationId xmlns:a16="http://schemas.microsoft.com/office/drawing/2014/main" id="{DE0C2ABA-D65E-2750-33B7-8139F6F21EDD}"/>
              </a:ext>
            </a:extLst>
          </p:cNvPr>
          <p:cNvPicPr>
            <a:picLocks noGrp="1" noChangeAspect="1"/>
          </p:cNvPicPr>
          <p:nvPr>
            <p:ph idx="1"/>
          </p:nvPr>
        </p:nvPicPr>
        <p:blipFill>
          <a:blip r:embed="rId2"/>
          <a:srcRect/>
          <a:stretch/>
        </p:blipFill>
        <p:spPr>
          <a:xfrm>
            <a:off x="6510590" y="1316136"/>
            <a:ext cx="4180883" cy="5335263"/>
          </a:xfrm>
        </p:spPr>
      </p:pic>
      <p:pic>
        <p:nvPicPr>
          <p:cNvPr id="8" name="Picture 7">
            <a:extLst>
              <a:ext uri="{FF2B5EF4-FFF2-40B4-BE49-F238E27FC236}">
                <a16:creationId xmlns:a16="http://schemas.microsoft.com/office/drawing/2014/main" id="{04B489B9-89B9-BF21-09BD-0BD85CD06E75}"/>
              </a:ext>
            </a:extLst>
          </p:cNvPr>
          <p:cNvPicPr>
            <a:picLocks noChangeAspect="1"/>
          </p:cNvPicPr>
          <p:nvPr/>
        </p:nvPicPr>
        <p:blipFill>
          <a:blip r:embed="rId3"/>
          <a:stretch>
            <a:fillRect/>
          </a:stretch>
        </p:blipFill>
        <p:spPr>
          <a:xfrm>
            <a:off x="207627" y="1801435"/>
            <a:ext cx="5899615" cy="3255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DFEF90F0-16EC-F3D8-E307-A22F70D423C4}"/>
              </a:ext>
            </a:extLst>
          </p:cNvPr>
          <p:cNvPicPr>
            <a:picLocks noChangeAspect="1"/>
          </p:cNvPicPr>
          <p:nvPr/>
        </p:nvPicPr>
        <p:blipFill>
          <a:blip r:embed="rId4"/>
          <a:srcRect/>
          <a:stretch/>
        </p:blipFill>
        <p:spPr>
          <a:xfrm>
            <a:off x="1691820" y="4755863"/>
            <a:ext cx="5264421" cy="187467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Oval 8">
            <a:extLst>
              <a:ext uri="{FF2B5EF4-FFF2-40B4-BE49-F238E27FC236}">
                <a16:creationId xmlns:a16="http://schemas.microsoft.com/office/drawing/2014/main" id="{9B4E4F89-5899-807B-6826-0538CBBA749D}"/>
              </a:ext>
            </a:extLst>
          </p:cNvPr>
          <p:cNvSpPr/>
          <p:nvPr/>
        </p:nvSpPr>
        <p:spPr>
          <a:xfrm>
            <a:off x="3278243" y="1898581"/>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Oval 9">
            <a:extLst>
              <a:ext uri="{FF2B5EF4-FFF2-40B4-BE49-F238E27FC236}">
                <a16:creationId xmlns:a16="http://schemas.microsoft.com/office/drawing/2014/main" id="{74EC4675-2560-0309-7252-7484C93FBDFF}"/>
              </a:ext>
            </a:extLst>
          </p:cNvPr>
          <p:cNvSpPr/>
          <p:nvPr/>
        </p:nvSpPr>
        <p:spPr>
          <a:xfrm>
            <a:off x="4290916" y="3128766"/>
            <a:ext cx="1431660"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45237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6391671"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80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path" presetSubtype="0" accel="50000" decel="50000" fill="hold" grpId="1" nodeType="clickEffect">
                                  <p:stCondLst>
                                    <p:cond delay="0"/>
                                  </p:stCondLst>
                                  <p:childTnLst>
                                    <p:animMotion origin="layout" path="M 1.25E-6 -7.40741E-7 L 0.04075 0.04005 C 0.04922 0.04907 0.06185 0.05394 0.07526 0.05394 C 0.09049 0.05394 0.1026 0.04907 0.11107 0.04005 L 0.15195 -7.40741E-7 " pathEditMode="relative" rAng="0" ptsTypes="AAAAA">
                                      <p:cBhvr>
                                        <p:cTn id="12" dur="2000" fill="hold"/>
                                        <p:tgtEl>
                                          <p:spTgt spid="2"/>
                                        </p:tgtEl>
                                        <p:attrNameLst>
                                          <p:attrName>ppt_x</p:attrName>
                                          <p:attrName>ppt_y</p:attrName>
                                        </p:attrNameLst>
                                      </p:cBhvr>
                                      <p:rCtr x="7591"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A27E4AD7-BEC4-A107-D760-06BA4D68A2A8}"/>
              </a:ext>
            </a:extLst>
          </p:cNvPr>
          <p:cNvPicPr>
            <a:picLocks noChangeAspect="1"/>
          </p:cNvPicPr>
          <p:nvPr/>
        </p:nvPicPr>
        <p:blipFill>
          <a:blip r:embed="rId3"/>
          <a:stretch>
            <a:fillRect/>
          </a:stretch>
        </p:blipFill>
        <p:spPr>
          <a:xfrm>
            <a:off x="6749990" y="1583748"/>
            <a:ext cx="4208717" cy="4909127"/>
          </a:xfrm>
          <a:prstGeom prst="rect">
            <a:avLst/>
          </a:prstGeom>
          <a:ln w="57150">
            <a:solidFill>
              <a:schemeClr val="tx1"/>
            </a:solidFill>
          </a:ln>
        </p:spPr>
      </p:pic>
    </p:spTree>
    <p:extLst>
      <p:ext uri="{BB962C8B-B14F-4D97-AF65-F5344CB8AC3E}">
        <p14:creationId xmlns:p14="http://schemas.microsoft.com/office/powerpoint/2010/main" val="3225566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solidFill>
                  <a:schemeClr val="bg1"/>
                </a:solidFill>
              </a:rPr>
              <a:t>Low-Intensity Strategies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4565" r="899" b="90084"/>
          <a:stretch/>
        </p:blipFill>
        <p:spPr>
          <a:xfrm>
            <a:off x="932770" y="2066025"/>
            <a:ext cx="10421027" cy="259217"/>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1080352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554A0441-1BF9-0363-6962-EBDD1B5A85BD}"/>
              </a:ext>
            </a:extLst>
          </p:cNvPr>
          <p:cNvPicPr>
            <a:picLocks noChangeAspect="1"/>
          </p:cNvPicPr>
          <p:nvPr/>
        </p:nvPicPr>
        <p:blipFill>
          <a:blip r:embed="rId3"/>
          <a:stretch>
            <a:fillRect/>
          </a:stretch>
        </p:blipFill>
        <p:spPr>
          <a:xfrm>
            <a:off x="6749990" y="1690688"/>
            <a:ext cx="3947536" cy="4604481"/>
          </a:xfrm>
          <a:prstGeom prst="rect">
            <a:avLst/>
          </a:prstGeom>
          <a:ln w="57150">
            <a:solidFill>
              <a:schemeClr val="tx1"/>
            </a:solidFill>
          </a:ln>
        </p:spPr>
      </p:pic>
    </p:spTree>
    <p:extLst>
      <p:ext uri="{BB962C8B-B14F-4D97-AF65-F5344CB8AC3E}">
        <p14:creationId xmlns:p14="http://schemas.microsoft.com/office/powerpoint/2010/main" val="2794136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E0D6-FDF1-849D-9074-87ACA3EF7E27}"/>
              </a:ext>
            </a:extLst>
          </p:cNvPr>
          <p:cNvSpPr>
            <a:spLocks noGrp="1"/>
          </p:cNvSpPr>
          <p:nvPr>
            <p:ph type="title"/>
          </p:nvPr>
        </p:nvSpPr>
        <p:spPr/>
        <p:txBody>
          <a:bodyPr/>
          <a:lstStyle/>
          <a:p>
            <a:r>
              <a:rPr lang="en-US"/>
              <a:t>Wrapping Up &amp; Previewing Next Session</a:t>
            </a:r>
          </a:p>
        </p:txBody>
      </p:sp>
      <p:sp>
        <p:nvSpPr>
          <p:cNvPr id="3" name="Text Placeholder 2">
            <a:extLst>
              <a:ext uri="{FF2B5EF4-FFF2-40B4-BE49-F238E27FC236}">
                <a16:creationId xmlns:a16="http://schemas.microsoft.com/office/drawing/2014/main" id="{F0B7177D-0C38-4438-5F1F-004188DEDC9E}"/>
              </a:ext>
            </a:extLst>
          </p:cNvPr>
          <p:cNvSpPr>
            <a:spLocks noGrp="1"/>
          </p:cNvSpPr>
          <p:nvPr>
            <p:ph type="body" idx="1"/>
          </p:nvPr>
        </p:nvSpPr>
        <p:spPr/>
        <p:txBody>
          <a:bodyPr/>
          <a:lstStyle/>
          <a:p>
            <a:r>
              <a:rPr lang="en-US"/>
              <a:t>Today	</a:t>
            </a:r>
          </a:p>
        </p:txBody>
      </p:sp>
      <p:sp>
        <p:nvSpPr>
          <p:cNvPr id="4" name="Content Placeholder 3">
            <a:extLst>
              <a:ext uri="{FF2B5EF4-FFF2-40B4-BE49-F238E27FC236}">
                <a16:creationId xmlns:a16="http://schemas.microsoft.com/office/drawing/2014/main" id="{50DA3047-3999-0A22-6B34-858DDE8C02DD}"/>
              </a:ext>
            </a:extLst>
          </p:cNvPr>
          <p:cNvSpPr>
            <a:spLocks noGrp="1"/>
          </p:cNvSpPr>
          <p:nvPr>
            <p:ph sz="half" idx="2"/>
          </p:nvPr>
        </p:nvSpPr>
        <p:spPr/>
        <p:txBody>
          <a:bodyPr>
            <a:normAutofit fontScale="77500" lnSpcReduction="20000"/>
          </a:bodyPr>
          <a:lstStyle/>
          <a:p>
            <a:pPr marL="514350" indent="-514350">
              <a:buFont typeface="+mj-lt"/>
              <a:buAutoNum type="arabicPeriod"/>
            </a:pPr>
            <a:r>
              <a:rPr lang="en-US" dirty="0"/>
              <a:t>Overview of Secondary (Tier 2) Interventions in Ci3T Models: Data-informed Decision-making</a:t>
            </a:r>
          </a:p>
          <a:p>
            <a:pPr marL="514350" indent="-514350">
              <a:buFont typeface="+mj-lt"/>
              <a:buAutoNum type="arabicPeriod"/>
            </a:pPr>
            <a:r>
              <a:rPr lang="en-US" dirty="0"/>
              <a:t>Intervention 1: Behavior Contracts as a Tier 2 Intervention </a:t>
            </a:r>
          </a:p>
          <a:p>
            <a:pPr marL="514350" indent="-514350">
              <a:buFont typeface="+mj-lt"/>
              <a:buAutoNum type="arabicPeriod"/>
            </a:pPr>
            <a:r>
              <a:rPr lang="en-US" dirty="0"/>
              <a:t>Intervention 2: Self-Regulated Strategy Development (SRSD) for writing as a Tier 2 Intervention </a:t>
            </a:r>
          </a:p>
          <a:p>
            <a:pPr marL="514350" indent="-514350">
              <a:buFont typeface="+mj-lt"/>
              <a:buAutoNum type="arabicPeriod"/>
            </a:pPr>
            <a:r>
              <a:rPr lang="en-US" dirty="0"/>
              <a:t>Exploring Other Secondary</a:t>
            </a:r>
            <a:br>
              <a:rPr lang="en-US" dirty="0"/>
            </a:br>
            <a:r>
              <a:rPr lang="en-US" dirty="0"/>
              <a:t>(Tier 2) Interventions in Ci3T Models</a:t>
            </a:r>
          </a:p>
        </p:txBody>
      </p:sp>
      <p:sp>
        <p:nvSpPr>
          <p:cNvPr id="5" name="Text Placeholder 4">
            <a:extLst>
              <a:ext uri="{FF2B5EF4-FFF2-40B4-BE49-F238E27FC236}">
                <a16:creationId xmlns:a16="http://schemas.microsoft.com/office/drawing/2014/main" id="{3C49060F-D1F3-BCAB-B4AE-E565A3F751EE}"/>
              </a:ext>
            </a:extLst>
          </p:cNvPr>
          <p:cNvSpPr>
            <a:spLocks noGrp="1"/>
          </p:cNvSpPr>
          <p:nvPr>
            <p:ph type="body" sz="quarter" idx="3"/>
          </p:nvPr>
        </p:nvSpPr>
        <p:spPr/>
        <p:txBody>
          <a:bodyPr/>
          <a:lstStyle/>
          <a:p>
            <a:r>
              <a:rPr lang="en-US"/>
              <a:t>Next time</a:t>
            </a:r>
          </a:p>
        </p:txBody>
      </p:sp>
      <p:sp>
        <p:nvSpPr>
          <p:cNvPr id="6" name="Content Placeholder 5">
            <a:extLst>
              <a:ext uri="{FF2B5EF4-FFF2-40B4-BE49-F238E27FC236}">
                <a16:creationId xmlns:a16="http://schemas.microsoft.com/office/drawing/2014/main" id="{9395ECE1-BAF6-6424-BA1E-0116A363A774}"/>
              </a:ext>
            </a:extLst>
          </p:cNvPr>
          <p:cNvSpPr>
            <a:spLocks noGrp="1"/>
          </p:cNvSpPr>
          <p:nvPr>
            <p:ph sz="quarter" idx="4"/>
          </p:nvPr>
        </p:nvSpPr>
        <p:spPr/>
        <p:txBody>
          <a:bodyPr>
            <a:normAutofit fontScale="77500" lnSpcReduction="20000"/>
          </a:bodyPr>
          <a:lstStyle/>
          <a:p>
            <a:pPr marL="514350" indent="-514350">
              <a:buFont typeface="+mj-lt"/>
              <a:buAutoNum type="arabicPeriod"/>
            </a:pPr>
            <a:r>
              <a:rPr lang="en-US"/>
              <a:t>Overview of Tertiary (Tier 3) Interventions in Ci3T Models: Data-informed Decision-making  </a:t>
            </a:r>
          </a:p>
          <a:p>
            <a:pPr marL="514350" indent="-514350">
              <a:buFont typeface="+mj-lt"/>
              <a:buAutoNum type="arabicPeriod"/>
            </a:pPr>
            <a:r>
              <a:rPr lang="en-US"/>
              <a:t>Illustrations: Supporting Students with Intensive Intervention Needs</a:t>
            </a:r>
          </a:p>
          <a:p>
            <a:pPr marL="971550" lvl="1" indent="-514350">
              <a:buFont typeface="+mj-lt"/>
              <a:buAutoNum type="arabicPeriod"/>
            </a:pPr>
            <a:r>
              <a:rPr lang="en-US"/>
              <a:t>Supporting students with acting out behaviors</a:t>
            </a:r>
          </a:p>
          <a:p>
            <a:pPr marL="971550" lvl="1" indent="-514350">
              <a:buFont typeface="+mj-lt"/>
              <a:buAutoNum type="arabicPeriod"/>
            </a:pPr>
            <a:r>
              <a:rPr lang="en-US"/>
              <a:t>Supporting students with internalizing issues</a:t>
            </a:r>
          </a:p>
          <a:p>
            <a:pPr marL="514350" indent="-514350">
              <a:buFont typeface="+mj-lt"/>
              <a:buAutoNum type="arabicPeriod"/>
            </a:pPr>
            <a:r>
              <a:rPr lang="en-US"/>
              <a:t>Exploring Other Tertiary (Tier 3) Interventions in Ci3T Models</a:t>
            </a:r>
          </a:p>
        </p:txBody>
      </p:sp>
    </p:spTree>
    <p:extLst>
      <p:ext uri="{BB962C8B-B14F-4D97-AF65-F5344CB8AC3E}">
        <p14:creationId xmlns:p14="http://schemas.microsoft.com/office/powerpoint/2010/main" val="852592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a:srcRect t="55" b="55"/>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a:srcRect t="17214"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a:stretch>
            <a:fillRect/>
          </a:stretch>
        </p:blipFill>
        <p:spPr>
          <a:xfrm>
            <a:off x="8014338" y="2221215"/>
            <a:ext cx="4023535" cy="3481816"/>
          </a:xfrm>
          <a:prstGeom prst="rect">
            <a:avLst/>
          </a:prstGeom>
          <a:ln>
            <a:solidFill>
              <a:schemeClr val="tx1"/>
            </a:solidFill>
          </a:ln>
        </p:spPr>
      </p:pic>
      <p:sp>
        <p:nvSpPr>
          <p:cNvPr id="2" name="TextBox 1">
            <a:extLst>
              <a:ext uri="{FF2B5EF4-FFF2-40B4-BE49-F238E27FC236}">
                <a16:creationId xmlns:a16="http://schemas.microsoft.com/office/drawing/2014/main" id="{53CD4C6A-66A3-9B37-56E5-3142617D3D13}"/>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dirty="0">
                <a:solidFill>
                  <a:schemeClr val="bg1"/>
                </a:solidFill>
                <a:latin typeface="+mj-lt"/>
              </a:rPr>
              <a:t>Thank</a:t>
            </a:r>
            <a:r>
              <a:rPr lang="en-US" sz="4800" dirty="0">
                <a:solidFill>
                  <a:schemeClr val="bg1"/>
                </a:solidFill>
              </a:rPr>
              <a:t> you!</a:t>
            </a:r>
          </a:p>
        </p:txBody>
      </p:sp>
    </p:spTree>
    <p:extLst>
      <p:ext uri="{BB962C8B-B14F-4D97-AF65-F5344CB8AC3E}">
        <p14:creationId xmlns:p14="http://schemas.microsoft.com/office/powerpoint/2010/main" val="2277359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dirty="0"/>
              <a:t>Welcome</a:t>
            </a:r>
          </a:p>
          <a:p>
            <a:r>
              <a:rPr lang="en-US" dirty="0"/>
              <a:t>Overview of Secondary (Tier 2) Interventions in Ci3T Models: Data-informed Decision-making</a:t>
            </a:r>
          </a:p>
          <a:p>
            <a:r>
              <a:rPr lang="en-US" dirty="0"/>
              <a:t>Intervention 1: Behavior Contracts as a Tier 2 Intervention </a:t>
            </a:r>
          </a:p>
          <a:p>
            <a:r>
              <a:rPr lang="en-US" dirty="0"/>
              <a:t>Intervention 2: Self-Regulated Strategy Development (SRSD) for Writing as a Tier 2 Intervention </a:t>
            </a:r>
          </a:p>
          <a:p>
            <a:r>
              <a:rPr lang="en-US" dirty="0"/>
              <a:t>Exploring Other Secondary (Tier 2) Interventions in Ci3T Models</a:t>
            </a:r>
          </a:p>
          <a:p>
            <a:r>
              <a:rPr lang="en-US" dirty="0"/>
              <a:t>Wrapping Up and Moving Forward</a:t>
            </a:r>
          </a:p>
        </p:txBody>
      </p:sp>
    </p:spTree>
    <p:extLst>
      <p:ext uri="{BB962C8B-B14F-4D97-AF65-F5344CB8AC3E}">
        <p14:creationId xmlns:p14="http://schemas.microsoft.com/office/powerpoint/2010/main" val="707342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Welcome</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03806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B3310-CCFF-1461-51AA-B04E5C55ABE8}"/>
              </a:ext>
            </a:extLst>
          </p:cNvPr>
          <p:cNvSpPr/>
          <p:nvPr/>
        </p:nvSpPr>
        <p:spPr>
          <a:xfrm>
            <a:off x="3863340" y="3120931"/>
            <a:ext cx="6406552" cy="3315380"/>
          </a:xfrm>
          <a:prstGeom prst="rect">
            <a:avLst/>
          </a:prstGeom>
          <a:noFill/>
          <a:ln>
            <a:solidFill>
              <a:srgbClr val="FF0000"/>
            </a:solidFill>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2D0E41E6-C38F-8EAD-A61E-0730AA2CE958}"/>
              </a:ext>
            </a:extLst>
          </p:cNvPr>
          <p:cNvSpPr/>
          <p:nvPr/>
        </p:nvSpPr>
        <p:spPr>
          <a:xfrm>
            <a:off x="5738326" y="5131837"/>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20" ma:contentTypeDescription="Create a new document." ma:contentTypeScope="" ma:versionID="29442306dd28b4f4618d6a7864ea70b0">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a3a0bbe145a4a1222339ba483705fd6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AEB263D8-0400-41C6-9A2D-5EA0133B4D2D}"/>
</file>

<file path=customXml/itemProps3.xml><?xml version="1.0" encoding="utf-8"?>
<ds:datastoreItem xmlns:ds="http://schemas.openxmlformats.org/officeDocument/2006/customXml" ds:itemID="{4EF777F3-6079-4545-82A1-8899C1BF4B17}">
  <ds:schemaRefs>
    <ds:schemaRef ds:uri="http://schemas.microsoft.com/office/2006/metadata/properties"/>
    <ds:schemaRef ds:uri="f117d89c-0b9e-4b5f-a216-a1782ae2e190"/>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b2af0b1c-cec5-42ee-8e19-5b6536638d6b"/>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Ci3T</Template>
  <TotalTime>21</TotalTime>
  <Words>3035</Words>
  <Application>Microsoft Office PowerPoint</Application>
  <PresentationFormat>Widescreen</PresentationFormat>
  <Paragraphs>666</Paragraphs>
  <Slides>53</Slides>
  <Notes>23</Notes>
  <HiddenSlides>4</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Arial</vt:lpstr>
      <vt:lpstr>Calibri</vt:lpstr>
      <vt:lpstr>Calibri Light</vt:lpstr>
      <vt:lpstr>Century Gothic</vt:lpstr>
      <vt:lpstr>Courier New</vt:lpstr>
      <vt:lpstr>Franklin Gothic Demi</vt:lpstr>
      <vt:lpstr>System Font Regular</vt:lpstr>
      <vt:lpstr>Times New Roman</vt:lpstr>
      <vt:lpstr>Wingdings</vt:lpstr>
      <vt:lpstr>Ci3T</vt:lpstr>
      <vt:lpstr>12_Office Theme</vt:lpstr>
      <vt:lpstr>1_Office Theme</vt:lpstr>
      <vt:lpstr>Secondary (Tier 2) Interventions in Ci3T Models: Logistics and Illustrations</vt:lpstr>
      <vt:lpstr>PowerPoint Presentation</vt:lpstr>
      <vt:lpstr>Let’s Connect on Social Media!</vt:lpstr>
      <vt:lpstr>Ci3T Professional Learning Calendar</vt:lpstr>
      <vt:lpstr>Accessing Project EMPOWER Professional Learning</vt:lpstr>
      <vt:lpstr>Agenda</vt:lpstr>
      <vt:lpstr>Welcome</vt:lpstr>
      <vt:lpstr>The Journey of Ci3T: Respectful Partnerships</vt:lpstr>
      <vt:lpstr>PowerPoint Presentation</vt:lpstr>
      <vt:lpstr>Overview of Secondary (Tier 2) Intervention in Ci3T Models: Data-informed Decision-making</vt:lpstr>
      <vt:lpstr>PowerPoint Presentation</vt:lpstr>
      <vt:lpstr>Ci3T Implementation Manual</vt:lpstr>
      <vt:lpstr>PowerPoint Presentation</vt:lpstr>
      <vt:lpstr>Ci3T: Integrated Lesson Planning</vt:lpstr>
      <vt:lpstr>Essential Components of  Primary Prevention Efforts</vt:lpstr>
      <vt:lpstr>PowerPoint Presentation</vt:lpstr>
      <vt:lpstr>PowerPoint Presentation</vt:lpstr>
      <vt:lpstr>PowerPoint Presentation</vt:lpstr>
      <vt:lpstr>Winter 2022 SRSS-Externalizing Results – Elementary School Level</vt:lpstr>
      <vt:lpstr>Winter 2022 SRSS-Internalizing Results – Elementary School Level</vt:lpstr>
      <vt:lpstr>Winter 2022 SRSS-Externalizing Results – Middle School Level</vt:lpstr>
      <vt:lpstr>Winter 2022 SRSS-Internalizing Results – Middle School Level</vt:lpstr>
      <vt:lpstr>Winter 2022 SRSS-Externalizing Results – High School Level</vt:lpstr>
      <vt:lpstr>Winter 2022 SRSS-Internalizing Results – High School Level</vt:lpstr>
      <vt:lpstr>PowerPoint Presentation</vt:lpstr>
      <vt:lpstr>PowerPoint Presentation</vt:lpstr>
      <vt:lpstr>Building a Ci3T Tier Library</vt:lpstr>
      <vt:lpstr>PowerPoint Presentation</vt:lpstr>
      <vt:lpstr>PowerPoint Presentation</vt:lpstr>
      <vt:lpstr>PowerPoint Presentation</vt:lpstr>
      <vt:lpstr>PowerPoint Presentation</vt:lpstr>
      <vt:lpstr>PowerPoint Presentation</vt:lpstr>
      <vt:lpstr>Intervention 1: Behavior Contracts as a Tier 2 Intervention</vt:lpstr>
      <vt:lpstr>Behavior Contracts</vt:lpstr>
      <vt:lpstr>PowerPoint Presentation</vt:lpstr>
      <vt:lpstr>Behavior Contracts</vt:lpstr>
      <vt:lpstr>Talk Time</vt:lpstr>
      <vt:lpstr>Intervention 2: Self-Regulated Strategy Development (SRSD) for Writing as a Tier 2 Intervention</vt:lpstr>
      <vt:lpstr>Self-Regulated Strategy Development (SRSD) for Writing</vt:lpstr>
      <vt:lpstr>SRSD for Writing</vt:lpstr>
      <vt:lpstr>Talk Time</vt:lpstr>
      <vt:lpstr>Exploring Other Secondary (Tier 2) Interventions in Ci3T Models</vt:lpstr>
      <vt:lpstr>Let’s Chat</vt:lpstr>
      <vt:lpstr>Wrapping Up and Moving Forward</vt:lpstr>
      <vt:lpstr>Project EMPOWER - Traditional</vt:lpstr>
      <vt:lpstr>PowerPoint Presentation</vt:lpstr>
      <vt:lpstr>PowerPoint Presentation</vt:lpstr>
      <vt:lpstr>Ci3T Trainer and Coaches Calls</vt:lpstr>
      <vt:lpstr>Ci3T Professional Learning Calendar</vt:lpstr>
      <vt:lpstr>Sustaining and Disseminating Professional Learning</vt:lpstr>
      <vt:lpstr>Accessing Project EMPOWER Professional Learning</vt:lpstr>
      <vt:lpstr>Wrapping Up &amp; Previewing Next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6</cp:revision>
  <dcterms:created xsi:type="dcterms:W3CDTF">2020-08-09T02:04:37Z</dcterms:created>
  <dcterms:modified xsi:type="dcterms:W3CDTF">2024-01-17T19:11:58Z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