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0.xml" ContentType="application/vnd.openxmlformats-officedocument.them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2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31" r:id="rId3"/>
    <p:sldMasterId id="2147483764" r:id="rId4"/>
    <p:sldMasterId id="2147483780" r:id="rId5"/>
    <p:sldMasterId id="2147483807" r:id="rId6"/>
    <p:sldMasterId id="2147483812" r:id="rId7"/>
    <p:sldMasterId id="2147483827" r:id="rId8"/>
    <p:sldMasterId id="2147483851" r:id="rId9"/>
    <p:sldMasterId id="2147483878" r:id="rId10"/>
  </p:sldMasterIdLst>
  <p:notesMasterIdLst>
    <p:notesMasterId r:id="rId101"/>
  </p:notesMasterIdLst>
  <p:handoutMasterIdLst>
    <p:handoutMasterId r:id="rId102"/>
  </p:handoutMasterIdLst>
  <p:sldIdLst>
    <p:sldId id="941" r:id="rId11"/>
    <p:sldId id="942" r:id="rId12"/>
    <p:sldId id="1217" r:id="rId13"/>
    <p:sldId id="844" r:id="rId14"/>
    <p:sldId id="773" r:id="rId15"/>
    <p:sldId id="700" r:id="rId16"/>
    <p:sldId id="959" r:id="rId17"/>
    <p:sldId id="698" r:id="rId18"/>
    <p:sldId id="949" r:id="rId19"/>
    <p:sldId id="1218" r:id="rId20"/>
    <p:sldId id="359" r:id="rId21"/>
    <p:sldId id="1219" r:id="rId22"/>
    <p:sldId id="1220" r:id="rId23"/>
    <p:sldId id="1221" r:id="rId24"/>
    <p:sldId id="1223" r:id="rId25"/>
    <p:sldId id="728" r:id="rId26"/>
    <p:sldId id="834" r:id="rId27"/>
    <p:sldId id="836" r:id="rId28"/>
    <p:sldId id="1060" r:id="rId29"/>
    <p:sldId id="1107" r:id="rId30"/>
    <p:sldId id="1104" r:id="rId31"/>
    <p:sldId id="444" r:id="rId32"/>
    <p:sldId id="1079" r:id="rId33"/>
    <p:sldId id="1116" r:id="rId34"/>
    <p:sldId id="1117" r:id="rId35"/>
    <p:sldId id="1118" r:id="rId36"/>
    <p:sldId id="1120" r:id="rId37"/>
    <p:sldId id="1081" r:id="rId38"/>
    <p:sldId id="1121" r:id="rId39"/>
    <p:sldId id="1122" r:id="rId40"/>
    <p:sldId id="1245" r:id="rId41"/>
    <p:sldId id="1266" r:id="rId42"/>
    <p:sldId id="1064" r:id="rId43"/>
    <p:sldId id="1123" r:id="rId44"/>
    <p:sldId id="1125" r:id="rId45"/>
    <p:sldId id="1126" r:id="rId46"/>
    <p:sldId id="1128" r:id="rId47"/>
    <p:sldId id="1129" r:id="rId48"/>
    <p:sldId id="1131" r:id="rId49"/>
    <p:sldId id="1132" r:id="rId50"/>
    <p:sldId id="1134" r:id="rId51"/>
    <p:sldId id="1247" r:id="rId52"/>
    <p:sldId id="1265" r:id="rId53"/>
    <p:sldId id="415" r:id="rId54"/>
    <p:sldId id="1109" r:id="rId55"/>
    <p:sldId id="467" r:id="rId56"/>
    <p:sldId id="468" r:id="rId57"/>
    <p:sldId id="1263" r:id="rId58"/>
    <p:sldId id="1249" r:id="rId59"/>
    <p:sldId id="779" r:id="rId60"/>
    <p:sldId id="687" r:id="rId61"/>
    <p:sldId id="566" r:id="rId62"/>
    <p:sldId id="1230" r:id="rId63"/>
    <p:sldId id="567" r:id="rId64"/>
    <p:sldId id="1231" r:id="rId65"/>
    <p:sldId id="1235" r:id="rId66"/>
    <p:sldId id="1250" r:id="rId67"/>
    <p:sldId id="672" r:id="rId68"/>
    <p:sldId id="1238" r:id="rId69"/>
    <p:sldId id="582" r:id="rId70"/>
    <p:sldId id="1258" r:id="rId71"/>
    <p:sldId id="772" r:id="rId72"/>
    <p:sldId id="601" r:id="rId73"/>
    <p:sldId id="835" r:id="rId74"/>
    <p:sldId id="1153" r:id="rId75"/>
    <p:sldId id="1239" r:id="rId76"/>
    <p:sldId id="1242" r:id="rId77"/>
    <p:sldId id="1255" r:id="rId78"/>
    <p:sldId id="1256" r:id="rId79"/>
    <p:sldId id="1257" r:id="rId80"/>
    <p:sldId id="1252" r:id="rId81"/>
    <p:sldId id="1254" r:id="rId82"/>
    <p:sldId id="1251" r:id="rId83"/>
    <p:sldId id="1237" r:id="rId84"/>
    <p:sldId id="1261" r:id="rId85"/>
    <p:sldId id="1194" r:id="rId86"/>
    <p:sldId id="1202" r:id="rId87"/>
    <p:sldId id="1259" r:id="rId88"/>
    <p:sldId id="604" r:id="rId89"/>
    <p:sldId id="605" r:id="rId90"/>
    <p:sldId id="1236" r:id="rId91"/>
    <p:sldId id="1262" r:id="rId92"/>
    <p:sldId id="1201" r:id="rId93"/>
    <p:sldId id="842" r:id="rId94"/>
    <p:sldId id="724" r:id="rId95"/>
    <p:sldId id="1091" r:id="rId96"/>
    <p:sldId id="524" r:id="rId97"/>
    <p:sldId id="686" r:id="rId98"/>
    <p:sldId id="819" r:id="rId99"/>
    <p:sldId id="688" r:id="rId10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man, Mark" initials="BM" lastIdx="1" clrIdx="0">
    <p:extLst>
      <p:ext uri="{19B8F6BF-5375-455C-9EA6-DF929625EA0E}">
        <p15:presenceInfo xmlns:p15="http://schemas.microsoft.com/office/powerpoint/2012/main" userId="S::buckman@home.ku.edu::143108ed-1948-4344-b71d-df851b3c54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BCDA"/>
    <a:srgbClr val="E6E0EC"/>
    <a:srgbClr val="CC99FF"/>
    <a:srgbClr val="FCF5D6"/>
    <a:srgbClr val="70AD47"/>
    <a:srgbClr val="FFFF00"/>
    <a:srgbClr val="7A81FF"/>
    <a:srgbClr val="000000"/>
    <a:srgbClr val="AECF9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 autoAdjust="0"/>
    <p:restoredTop sz="82208" autoAdjust="0"/>
  </p:normalViewPr>
  <p:slideViewPr>
    <p:cSldViewPr snapToGrid="0">
      <p:cViewPr varScale="1">
        <p:scale>
          <a:sx n="132" d="100"/>
          <a:sy n="132" d="100"/>
        </p:scale>
        <p:origin x="2448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07" Type="http://schemas.openxmlformats.org/officeDocument/2006/relationships/tableStyles" Target="tableStyles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commentAuthors" Target="comment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(0-1)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0.71230158730158732</c:v>
                </c:pt>
                <c:pt idx="1">
                  <c:v>0.76070000000000004</c:v>
                </c:pt>
                <c:pt idx="2">
                  <c:v>0.77190000000000003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B-41B9-9F4E-84A7FB1BAA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(2-3)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2"/>
              <c:layout>
                <c:manualLayout>
                  <c:x val="3.0581039755350559E-3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14-4247-A6C5-F131E964C0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0.17857142857142858</c:v>
                </c:pt>
                <c:pt idx="1">
                  <c:v>0.14979999999999999</c:v>
                </c:pt>
                <c:pt idx="2">
                  <c:v>0.14749999999999999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B-41B9-9F4E-84A7FB1BAA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(4-15)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Sheet1!$D$2:$D$5</c:f>
              <c:numCache>
                <c:formatCode>0.00%</c:formatCode>
                <c:ptCount val="4"/>
                <c:pt idx="0">
                  <c:v>0.10912698412698413</c:v>
                </c:pt>
                <c:pt idx="1">
                  <c:v>8.9499999999999996E-2</c:v>
                </c:pt>
                <c:pt idx="2">
                  <c:v>8.0600000000000005E-2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B-41B9-9F4E-84A7FB1BA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751178704"/>
        <c:axId val="751179096"/>
        <c:axId val="0"/>
      </c:bar3DChart>
      <c:catAx>
        <c:axId val="75117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Screening</a:t>
                </a:r>
                <a:r>
                  <a:rPr lang="en-US" baseline="0" dirty="0"/>
                  <a:t> Time Point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751179096"/>
        <c:crosses val="autoZero"/>
        <c:auto val="1"/>
        <c:lblAlgn val="ctr"/>
        <c:lblOffset val="100"/>
        <c:noMultiLvlLbl val="0"/>
      </c:catAx>
      <c:valAx>
        <c:axId val="751179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</a:t>
                </a:r>
                <a:r>
                  <a:rPr lang="en-US" baseline="0" dirty="0"/>
                  <a:t> of Students Screened</a:t>
                </a:r>
                <a:endParaRPr lang="en-US" dirty="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751178704"/>
        <c:crosses val="autoZero"/>
        <c:crossBetween val="between"/>
      </c:valAx>
    </c:plotArea>
    <c:legend>
      <c:legendPos val="b"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01832454429437"/>
          <c:y val="4.0372425037779366E-2"/>
          <c:w val="0.85716210359026213"/>
          <c:h val="0.7358096715183329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Risk (0-1)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0.71230158730158732</c:v>
                </c:pt>
                <c:pt idx="1">
                  <c:v>0.76070000000000004</c:v>
                </c:pt>
                <c:pt idx="2">
                  <c:v>0.77190000000000003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B-41B9-9F4E-84A7FB1BAA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Moderate (2-3)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2"/>
              <c:layout>
                <c:manualLayout>
                  <c:x val="3.0581039755350559E-3"/>
                  <c:y val="-2.5252525252525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14-4247-A6C5-F131E964C0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0.17857142857142858</c:v>
                </c:pt>
                <c:pt idx="1">
                  <c:v>0.14979999999999999</c:v>
                </c:pt>
                <c:pt idx="2">
                  <c:v>0.14749999999999999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B-41B9-9F4E-84A7FB1BAA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(4-15)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F14</c:v>
                </c:pt>
                <c:pt idx="1">
                  <c:v>F15</c:v>
                </c:pt>
                <c:pt idx="2">
                  <c:v>F16</c:v>
                </c:pt>
                <c:pt idx="3">
                  <c:v>F17</c:v>
                </c:pt>
              </c:strCache>
            </c:strRef>
          </c:cat>
          <c:val>
            <c:numRef>
              <c:f>Sheet1!$D$2:$D$5</c:f>
              <c:numCache>
                <c:formatCode>0.00%</c:formatCode>
                <c:ptCount val="4"/>
                <c:pt idx="0">
                  <c:v>0.10912698412698413</c:v>
                </c:pt>
                <c:pt idx="1">
                  <c:v>8.9499999999999996E-2</c:v>
                </c:pt>
                <c:pt idx="2">
                  <c:v>8.0600000000000005E-2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B-41B9-9F4E-84A7FB1BA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751178704"/>
        <c:axId val="751179096"/>
        <c:axId val="0"/>
      </c:bar3DChart>
      <c:catAx>
        <c:axId val="75117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Screening</a:t>
                </a:r>
                <a:r>
                  <a:rPr lang="en-US" baseline="0" dirty="0"/>
                  <a:t> Time Point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751179096"/>
        <c:crosses val="autoZero"/>
        <c:auto val="1"/>
        <c:lblAlgn val="ctr"/>
        <c:lblOffset val="100"/>
        <c:noMultiLvlLbl val="0"/>
      </c:catAx>
      <c:valAx>
        <c:axId val="751179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%</a:t>
                </a:r>
                <a:r>
                  <a:rPr lang="en-US" baseline="0" dirty="0"/>
                  <a:t> of Students Screened</a:t>
                </a:r>
                <a:endParaRPr lang="en-US" dirty="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noFill/>
          </a:ln>
        </c:spPr>
        <c:crossAx val="751178704"/>
        <c:crosses val="autoZero"/>
        <c:crossBetween val="between"/>
      </c:valAx>
    </c:plotArea>
    <c:legend>
      <c:legendPos val="b"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/>
            <a:t>SESSION 1: Setting up for Success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/>
            <a:t>SESSION 3: Using Your Data to Inform Instruction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/>
            <a:t>SESSION 4: </a:t>
          </a:r>
          <a:br>
            <a:rPr lang="en-US" sz="1400"/>
          </a:br>
          <a:r>
            <a:rPr lang="en-US" sz="1400"/>
            <a:t>True Integration</a:t>
          </a: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/>
            <a:t>SESSION 2: Monitoring and </a:t>
          </a:r>
          <a:r>
            <a:rPr lang="en-US" sz="1400" err="1"/>
            <a:t>Communi-cating</a:t>
          </a:r>
          <a:r>
            <a:rPr lang="en-US" sz="1400"/>
            <a:t> for Success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/>
            <a:t>SESSION 5: Planning for the Year Ahead</a:t>
          </a: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1: Preparing</a:t>
          </a:r>
          <a:br>
            <a:rPr lang="en-US" sz="1400" i="1">
              <a:solidFill>
                <a:schemeClr val="accent4"/>
              </a:solidFill>
            </a:rPr>
          </a:br>
          <a:r>
            <a:rPr lang="en-US" sz="1400" i="1">
              <a:solidFill>
                <a:schemeClr val="accent4"/>
              </a:solidFill>
            </a:rPr>
            <a:t>Your Data Structures</a:t>
          </a:r>
          <a:endParaRPr lang="en-US" sz="140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2: Preparing </a:t>
          </a:r>
          <a:r>
            <a:rPr lang="en-US" sz="1400" i="1" err="1">
              <a:solidFill>
                <a:schemeClr val="accent4"/>
              </a:solidFill>
            </a:rPr>
            <a:t>Implementa-tion</a:t>
          </a:r>
          <a:r>
            <a:rPr lang="en-US" sz="1400" i="1">
              <a:solidFill>
                <a:schemeClr val="accent4"/>
              </a:solidFill>
            </a:rPr>
            <a:t> Reports</a:t>
          </a: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>
              <a:solidFill>
                <a:schemeClr val="accent4"/>
              </a:solidFill>
            </a:rPr>
            <a:t>SUMMER SUPPORT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93B0191C-F51F-465F-80C8-964C56EBBBA9}" type="presOf" srcId="{5DE23A1F-B828-4AED-93AF-CB385BE40F90}" destId="{620747C8-B56B-4616-9A1D-BDC76FE2232C}" srcOrd="0" destOrd="0" presId="urn:microsoft.com/office/officeart/2005/8/layout/hList7"/>
    <dgm:cxn modelId="{0F9F391D-3A12-4DE2-A583-B78E0A82CB0A}" type="presOf" srcId="{82ED9815-0689-437F-AB55-8011A9589219}" destId="{80C6CD21-4D30-4F02-A5E3-108A4E386C2A}" srcOrd="1" destOrd="0" presId="urn:microsoft.com/office/officeart/2005/8/layout/hList7"/>
    <dgm:cxn modelId="{B0FFCA21-B965-4EC5-8487-F25AFEAF4289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5F46EE5B-E2BA-4877-AFAB-3233FDD480C5}" type="presOf" srcId="{0C927F58-D0E1-4B01-A6B6-C603E890F398}" destId="{991FE780-09B4-437E-87F1-633B9F17E51A}" srcOrd="0" destOrd="0" presId="urn:microsoft.com/office/officeart/2005/8/layout/hList7"/>
    <dgm:cxn modelId="{40A0FF5D-EA15-4223-9250-45466C980071}" type="presOf" srcId="{5DE23A1F-B828-4AED-93AF-CB385BE40F90}" destId="{597A3276-0637-471F-8C39-62B3791F94E7}" srcOrd="1" destOrd="0" presId="urn:microsoft.com/office/officeart/2005/8/layout/hList7"/>
    <dgm:cxn modelId="{CF5DA66F-4E17-4737-ACF7-BC73D4910FF3}" type="presOf" srcId="{4B7087D8-60F7-45B3-90E8-83EEE7316E5B}" destId="{620E0897-60F4-4FE7-BB5B-EC1118AD18C4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8BB7CB85-AA33-4B66-8B28-CAF31E17A5D3}" type="presOf" srcId="{0C927F58-D0E1-4B01-A6B6-C603E890F398}" destId="{9214762E-771B-4644-B4EF-48158964CAF7}" srcOrd="1" destOrd="0" presId="urn:microsoft.com/office/officeart/2005/8/layout/hList7"/>
    <dgm:cxn modelId="{8D380B88-F59D-4C57-A3F8-767BF4CDBCA6}" type="presOf" srcId="{4F7AD0EE-0E26-4017-9F94-86272D93EFC3}" destId="{8D07021B-273A-4B9A-9F4E-3DC526DA65BD}" srcOrd="1" destOrd="0" presId="urn:microsoft.com/office/officeart/2005/8/layout/hList7"/>
    <dgm:cxn modelId="{09D6178B-A908-433D-970D-0EAA256A3EC3}" type="presOf" srcId="{8B7B9245-1212-4EA2-8DBA-AB21D24D994E}" destId="{1BFDB655-8D21-4995-B102-9474CBAFCA39}" srcOrd="0" destOrd="0" presId="urn:microsoft.com/office/officeart/2005/8/layout/hList7"/>
    <dgm:cxn modelId="{57D6A99B-AA97-4351-B863-933C73DE5542}" type="presOf" srcId="{EDE82B6F-CA32-4C6B-8BFB-B30D12284093}" destId="{FA06BBCE-464F-4266-B09B-D42E3ACE62C5}" srcOrd="0" destOrd="0" presId="urn:microsoft.com/office/officeart/2005/8/layout/hList7"/>
    <dgm:cxn modelId="{E20F739C-4469-43E7-8EF2-0CD4CE646030}" type="presOf" srcId="{DA761F70-B11F-4EA6-915D-15ADF7DDBA23}" destId="{7DF9CCCA-3B9D-4598-9B0D-5726972F0780}" srcOrd="0" destOrd="0" presId="urn:microsoft.com/office/officeart/2005/8/layout/hList7"/>
    <dgm:cxn modelId="{D410259D-61EB-49A7-9AE7-93494C71E115}" type="presOf" srcId="{167BF358-8434-4987-B85A-37964861114E}" destId="{0B0F9D5E-01B5-4D70-8912-3735DC726156}" srcOrd="1" destOrd="0" presId="urn:microsoft.com/office/officeart/2005/8/layout/hList7"/>
    <dgm:cxn modelId="{F7EF439D-92D0-4EB2-98FC-1E55D3491297}" type="presOf" srcId="{87EBC7B2-62CC-4F4D-B8F1-6913234E01AB}" destId="{1E2AF601-0E14-41E6-A130-E7A0A9003234}" srcOrd="0" destOrd="0" presId="urn:microsoft.com/office/officeart/2005/8/layout/hList7"/>
    <dgm:cxn modelId="{40D1AB9F-EC9F-450F-B4A0-1DA8315DC45B}" type="presOf" srcId="{DA761F70-B11F-4EA6-915D-15ADF7DDBA23}" destId="{3A3CCAAA-9391-4727-92C0-D8017A0163A3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EE0A10BA-8756-41F5-91A9-9B02203996E2}" type="presOf" srcId="{095AE3E2-7CB6-43CA-A532-FBE35E2C2239}" destId="{B403F713-81E6-4AE7-B3A1-1A307AF769A8}" srcOrd="0" destOrd="0" presId="urn:microsoft.com/office/officeart/2005/8/layout/hList7"/>
    <dgm:cxn modelId="{74105DC1-A6CC-42F1-9989-55C5F0152344}" type="presOf" srcId="{4F7AD0EE-0E26-4017-9F94-86272D93EFC3}" destId="{0F17CE07-4E74-4F15-86EB-6C6567CBA919}" srcOrd="0" destOrd="0" presId="urn:microsoft.com/office/officeart/2005/8/layout/hList7"/>
    <dgm:cxn modelId="{385B50C8-A7FF-4ED0-A568-8CF3841FED02}" type="presOf" srcId="{EDE82B6F-CA32-4C6B-8BFB-B30D12284093}" destId="{4010F67F-62A0-45F8-9086-6325303267DE}" srcOrd="1" destOrd="0" presId="urn:microsoft.com/office/officeart/2005/8/layout/hList7"/>
    <dgm:cxn modelId="{624C5DCC-488D-4881-9959-356E5E66FCB4}" type="presOf" srcId="{82ED9815-0689-437F-AB55-8011A9589219}" destId="{33027701-4552-4E82-B8B5-201818F384E1}" srcOrd="0" destOrd="0" presId="urn:microsoft.com/office/officeart/2005/8/layout/hList7"/>
    <dgm:cxn modelId="{7F1725D1-ECEB-41E3-92ED-14C92807EB19}" type="presOf" srcId="{76CDA518-BC6C-454C-8425-289DBEFA6303}" destId="{700DEE2E-009E-4920-8919-3EBA1BD25605}" srcOrd="0" destOrd="0" presId="urn:microsoft.com/office/officeart/2005/8/layout/hList7"/>
    <dgm:cxn modelId="{AD2BCED1-33D5-48D3-8761-DC7F54864E49}" type="presOf" srcId="{B3C296FB-3485-4B9E-A81F-C9229475D8E6}" destId="{A1BE973D-2666-428F-968A-6FB64469B94A}" srcOrd="0" destOrd="0" presId="urn:microsoft.com/office/officeart/2005/8/layout/hList7"/>
    <dgm:cxn modelId="{87CEDDE4-4C47-4E8D-A70B-89328EB89E2C}" type="presOf" srcId="{51654D6A-95A4-4E7F-B6C4-FF063E7F512E}" destId="{EBD88C52-2018-48D1-9314-C17CB78960E1}" srcOrd="0" destOrd="0" presId="urn:microsoft.com/office/officeart/2005/8/layout/hList7"/>
    <dgm:cxn modelId="{147F61F1-CF08-49C3-AE7D-94C8217FEF38}" type="presOf" srcId="{23117442-D303-468D-9B1A-74E04914477C}" destId="{92BB5058-E676-44FD-8396-B1C6E9350E2F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529C95F5-0EA5-4615-92E3-8F757472F14A}" type="presOf" srcId="{87EBC7B2-62CC-4F4D-B8F1-6913234E01AB}" destId="{EFEA8269-3FA8-4E67-A41C-D7364A1F0F81}" srcOrd="1" destOrd="0" presId="urn:microsoft.com/office/officeart/2005/8/layout/hList7"/>
    <dgm:cxn modelId="{D5304BF9-A113-47E9-8654-F8A61F537EA5}" type="presOf" srcId="{91B44C06-EF03-4B80-B764-56D43105AB17}" destId="{1F0423FB-D68E-4585-AD64-427F976129F3}" srcOrd="0" destOrd="0" presId="urn:microsoft.com/office/officeart/2005/8/layout/hList7"/>
    <dgm:cxn modelId="{F28394E8-45FF-4E81-BF12-54046D48EBD1}" type="presParOf" srcId="{700DEE2E-009E-4920-8919-3EBA1BD25605}" destId="{6CA53C31-027B-47B6-99A7-1B4548807CCF}" srcOrd="0" destOrd="0" presId="urn:microsoft.com/office/officeart/2005/8/layout/hList7"/>
    <dgm:cxn modelId="{B9F9F073-1603-42D3-B1F7-3F2E69D4E897}" type="presParOf" srcId="{700DEE2E-009E-4920-8919-3EBA1BD25605}" destId="{474004DD-83D6-490F-8C13-1D7113C388B6}" srcOrd="1" destOrd="0" presId="urn:microsoft.com/office/officeart/2005/8/layout/hList7"/>
    <dgm:cxn modelId="{FCED594E-AB6A-4CB8-8092-0E4DDAF23FEB}" type="presParOf" srcId="{474004DD-83D6-490F-8C13-1D7113C388B6}" destId="{1596B23E-FF3A-4F13-8B81-DB82401CB8A2}" srcOrd="0" destOrd="0" presId="urn:microsoft.com/office/officeart/2005/8/layout/hList7"/>
    <dgm:cxn modelId="{39E3B654-F0F2-43D4-A51C-02246BCC0E3D}" type="presParOf" srcId="{1596B23E-FF3A-4F13-8B81-DB82401CB8A2}" destId="{33027701-4552-4E82-B8B5-201818F384E1}" srcOrd="0" destOrd="0" presId="urn:microsoft.com/office/officeart/2005/8/layout/hList7"/>
    <dgm:cxn modelId="{5F19178A-3BBF-4488-A6B8-AB048E156F4F}" type="presParOf" srcId="{1596B23E-FF3A-4F13-8B81-DB82401CB8A2}" destId="{80C6CD21-4D30-4F02-A5E3-108A4E386C2A}" srcOrd="1" destOrd="0" presId="urn:microsoft.com/office/officeart/2005/8/layout/hList7"/>
    <dgm:cxn modelId="{7ED92BA8-8FBE-4A24-8A70-07BD9C913863}" type="presParOf" srcId="{1596B23E-FF3A-4F13-8B81-DB82401CB8A2}" destId="{76216FFC-B42E-47B5-BEF6-E584E61758BE}" srcOrd="2" destOrd="0" presId="urn:microsoft.com/office/officeart/2005/8/layout/hList7"/>
    <dgm:cxn modelId="{8F8B7711-852D-4EC6-959D-41393703FDFE}" type="presParOf" srcId="{1596B23E-FF3A-4F13-8B81-DB82401CB8A2}" destId="{0304F202-A9F3-479D-BEB1-3ABB9CCAFAF9}" srcOrd="3" destOrd="0" presId="urn:microsoft.com/office/officeart/2005/8/layout/hList7"/>
    <dgm:cxn modelId="{0F150BC6-75DB-48C0-BA2E-68EB278E2928}" type="presParOf" srcId="{474004DD-83D6-490F-8C13-1D7113C388B6}" destId="{B403F713-81E6-4AE7-B3A1-1A307AF769A8}" srcOrd="1" destOrd="0" presId="urn:microsoft.com/office/officeart/2005/8/layout/hList7"/>
    <dgm:cxn modelId="{52478E2C-A87A-456C-881A-32E80E787A6F}" type="presParOf" srcId="{474004DD-83D6-490F-8C13-1D7113C388B6}" destId="{B9908DC9-75CD-470F-86E2-F7B565FA29D9}" srcOrd="2" destOrd="0" presId="urn:microsoft.com/office/officeart/2005/8/layout/hList7"/>
    <dgm:cxn modelId="{2B406035-D9B5-4A82-87D5-A465D28214AD}" type="presParOf" srcId="{B9908DC9-75CD-470F-86E2-F7B565FA29D9}" destId="{FA06BBCE-464F-4266-B09B-D42E3ACE62C5}" srcOrd="0" destOrd="0" presId="urn:microsoft.com/office/officeart/2005/8/layout/hList7"/>
    <dgm:cxn modelId="{21EE1BFC-945B-4A8F-BE3A-A88923B63873}" type="presParOf" srcId="{B9908DC9-75CD-470F-86E2-F7B565FA29D9}" destId="{4010F67F-62A0-45F8-9086-6325303267DE}" srcOrd="1" destOrd="0" presId="urn:microsoft.com/office/officeart/2005/8/layout/hList7"/>
    <dgm:cxn modelId="{A3710ED2-DDA5-4F00-AC0F-EC222D86FAC4}" type="presParOf" srcId="{B9908DC9-75CD-470F-86E2-F7B565FA29D9}" destId="{BA70FC0A-0E40-43D4-9CED-0E9CD2687E95}" srcOrd="2" destOrd="0" presId="urn:microsoft.com/office/officeart/2005/8/layout/hList7"/>
    <dgm:cxn modelId="{CB5C1699-3A27-499F-9D9B-443DA54D3CE3}" type="presParOf" srcId="{B9908DC9-75CD-470F-86E2-F7B565FA29D9}" destId="{AF799562-D0FE-4304-8CBE-F6EBFAE4013A}" srcOrd="3" destOrd="0" presId="urn:microsoft.com/office/officeart/2005/8/layout/hList7"/>
    <dgm:cxn modelId="{E99CC609-436C-48C2-BD21-B3C24C9CA6AA}" type="presParOf" srcId="{474004DD-83D6-490F-8C13-1D7113C388B6}" destId="{620E0897-60F4-4FE7-BB5B-EC1118AD18C4}" srcOrd="3" destOrd="0" presId="urn:microsoft.com/office/officeart/2005/8/layout/hList7"/>
    <dgm:cxn modelId="{737203AF-6AB4-48EC-A654-6D62A9BD1D5A}" type="presParOf" srcId="{474004DD-83D6-490F-8C13-1D7113C388B6}" destId="{D8032356-C94D-4EB5-BD43-52AF1F0DC0DA}" srcOrd="4" destOrd="0" presId="urn:microsoft.com/office/officeart/2005/8/layout/hList7"/>
    <dgm:cxn modelId="{29350859-F0D5-4BB9-8C5A-4FC28BC81C2F}" type="presParOf" srcId="{D8032356-C94D-4EB5-BD43-52AF1F0DC0DA}" destId="{991FE780-09B4-437E-87F1-633B9F17E51A}" srcOrd="0" destOrd="0" presId="urn:microsoft.com/office/officeart/2005/8/layout/hList7"/>
    <dgm:cxn modelId="{A6D10EA9-0034-4BF2-9CFE-B852B0014F4C}" type="presParOf" srcId="{D8032356-C94D-4EB5-BD43-52AF1F0DC0DA}" destId="{9214762E-771B-4644-B4EF-48158964CAF7}" srcOrd="1" destOrd="0" presId="urn:microsoft.com/office/officeart/2005/8/layout/hList7"/>
    <dgm:cxn modelId="{B64C6933-72D6-4D43-B4AF-2E9D25921E15}" type="presParOf" srcId="{D8032356-C94D-4EB5-BD43-52AF1F0DC0DA}" destId="{FB25865C-F5C6-44CB-B4D2-3814AA594E66}" srcOrd="2" destOrd="0" presId="urn:microsoft.com/office/officeart/2005/8/layout/hList7"/>
    <dgm:cxn modelId="{83A8F380-7EA4-4567-81D0-CA7263477700}" type="presParOf" srcId="{D8032356-C94D-4EB5-BD43-52AF1F0DC0DA}" destId="{069CDC01-BE12-484D-9486-671E87A5E1A9}" srcOrd="3" destOrd="0" presId="urn:microsoft.com/office/officeart/2005/8/layout/hList7"/>
    <dgm:cxn modelId="{14276D60-3035-4287-B315-BAB99362A52B}" type="presParOf" srcId="{474004DD-83D6-490F-8C13-1D7113C388B6}" destId="{1F0423FB-D68E-4585-AD64-427F976129F3}" srcOrd="5" destOrd="0" presId="urn:microsoft.com/office/officeart/2005/8/layout/hList7"/>
    <dgm:cxn modelId="{842B446E-B56B-4B92-98FC-0C7D7E976217}" type="presParOf" srcId="{474004DD-83D6-490F-8C13-1D7113C388B6}" destId="{67FA1698-9E24-4229-A2FA-F4674B67919C}" srcOrd="6" destOrd="0" presId="urn:microsoft.com/office/officeart/2005/8/layout/hList7"/>
    <dgm:cxn modelId="{79DBDA39-DDCA-4F13-BF87-1CE41262403A}" type="presParOf" srcId="{67FA1698-9E24-4229-A2FA-F4674B67919C}" destId="{2E70E187-B08A-486D-8A45-C8A232CC337A}" srcOrd="0" destOrd="0" presId="urn:microsoft.com/office/officeart/2005/8/layout/hList7"/>
    <dgm:cxn modelId="{82FC51FE-7538-412B-8F4C-7FDA1F321915}" type="presParOf" srcId="{67FA1698-9E24-4229-A2FA-F4674B67919C}" destId="{0B0F9D5E-01B5-4D70-8912-3735DC726156}" srcOrd="1" destOrd="0" presId="urn:microsoft.com/office/officeart/2005/8/layout/hList7"/>
    <dgm:cxn modelId="{3C193F45-6BA8-42FD-B77B-ED47F9BA9356}" type="presParOf" srcId="{67FA1698-9E24-4229-A2FA-F4674B67919C}" destId="{FC7B3C5D-EC91-4467-AF60-0E5515B36ED2}" srcOrd="2" destOrd="0" presId="urn:microsoft.com/office/officeart/2005/8/layout/hList7"/>
    <dgm:cxn modelId="{4CFC30D9-58C4-488F-A39B-60D9337E693D}" type="presParOf" srcId="{67FA1698-9E24-4229-A2FA-F4674B67919C}" destId="{640B4EA2-5D13-4CA1-86A9-3221B0994580}" srcOrd="3" destOrd="0" presId="urn:microsoft.com/office/officeart/2005/8/layout/hList7"/>
    <dgm:cxn modelId="{F572F499-37C7-4A9C-8830-420324BA0C1F}" type="presParOf" srcId="{474004DD-83D6-490F-8C13-1D7113C388B6}" destId="{92BB5058-E676-44FD-8396-B1C6E9350E2F}" srcOrd="7" destOrd="0" presId="urn:microsoft.com/office/officeart/2005/8/layout/hList7"/>
    <dgm:cxn modelId="{BA05CA9D-434C-4702-965C-15EF80C473D4}" type="presParOf" srcId="{474004DD-83D6-490F-8C13-1D7113C388B6}" destId="{44F6A7E9-A24E-43F1-8876-7D150D31E9D4}" srcOrd="8" destOrd="0" presId="urn:microsoft.com/office/officeart/2005/8/layout/hList7"/>
    <dgm:cxn modelId="{2159396F-89E4-444A-BC5A-0F1C17AEB648}" type="presParOf" srcId="{44F6A7E9-A24E-43F1-8876-7D150D31E9D4}" destId="{0F17CE07-4E74-4F15-86EB-6C6567CBA919}" srcOrd="0" destOrd="0" presId="urn:microsoft.com/office/officeart/2005/8/layout/hList7"/>
    <dgm:cxn modelId="{088F023E-0D8C-4785-984B-BCA0AC2EE1FB}" type="presParOf" srcId="{44F6A7E9-A24E-43F1-8876-7D150D31E9D4}" destId="{8D07021B-273A-4B9A-9F4E-3DC526DA65BD}" srcOrd="1" destOrd="0" presId="urn:microsoft.com/office/officeart/2005/8/layout/hList7"/>
    <dgm:cxn modelId="{69A5D6D4-31F0-4C38-87DC-43097A1F5BC5}" type="presParOf" srcId="{44F6A7E9-A24E-43F1-8876-7D150D31E9D4}" destId="{D5E502C2-DE8D-4346-877A-9C40A3864E73}" srcOrd="2" destOrd="0" presId="urn:microsoft.com/office/officeart/2005/8/layout/hList7"/>
    <dgm:cxn modelId="{3C8EC0A2-CFB4-43C4-B6B3-91CB1690EDFA}" type="presParOf" srcId="{44F6A7E9-A24E-43F1-8876-7D150D31E9D4}" destId="{1722C8D5-9191-4617-9A5C-B2D813A9D915}" srcOrd="3" destOrd="0" presId="urn:microsoft.com/office/officeart/2005/8/layout/hList7"/>
    <dgm:cxn modelId="{633EE0DF-715B-4405-9633-580A5DD9E8EF}" type="presParOf" srcId="{474004DD-83D6-490F-8C13-1D7113C388B6}" destId="{EBD88C52-2018-48D1-9314-C17CB78960E1}" srcOrd="9" destOrd="0" presId="urn:microsoft.com/office/officeart/2005/8/layout/hList7"/>
    <dgm:cxn modelId="{ECBD3E4A-64A7-4338-88B1-CC22BFF5B782}" type="presParOf" srcId="{474004DD-83D6-490F-8C13-1D7113C388B6}" destId="{0F54D2C3-2473-46B1-B62D-6D975835F768}" srcOrd="10" destOrd="0" presId="urn:microsoft.com/office/officeart/2005/8/layout/hList7"/>
    <dgm:cxn modelId="{D3BDB4E7-7669-4D0C-8E5C-81C1D82A4340}" type="presParOf" srcId="{0F54D2C3-2473-46B1-B62D-6D975835F768}" destId="{7DF9CCCA-3B9D-4598-9B0D-5726972F0780}" srcOrd="0" destOrd="0" presId="urn:microsoft.com/office/officeart/2005/8/layout/hList7"/>
    <dgm:cxn modelId="{799CB5C0-866A-4511-A60E-7DEB39D925D8}" type="presParOf" srcId="{0F54D2C3-2473-46B1-B62D-6D975835F768}" destId="{3A3CCAAA-9391-4727-92C0-D8017A0163A3}" srcOrd="1" destOrd="0" presId="urn:microsoft.com/office/officeart/2005/8/layout/hList7"/>
    <dgm:cxn modelId="{652162CA-C593-4136-8714-B569BCD8CD67}" type="presParOf" srcId="{0F54D2C3-2473-46B1-B62D-6D975835F768}" destId="{57AF0E7A-6E2A-4DFD-8782-FF6ACFBFE49A}" srcOrd="2" destOrd="0" presId="urn:microsoft.com/office/officeart/2005/8/layout/hList7"/>
    <dgm:cxn modelId="{AD71BCAD-6F39-4172-8E3B-8AE833EC14EE}" type="presParOf" srcId="{0F54D2C3-2473-46B1-B62D-6D975835F768}" destId="{0ED1F304-354B-4320-B27C-70A3951670CA}" srcOrd="3" destOrd="0" presId="urn:microsoft.com/office/officeart/2005/8/layout/hList7"/>
    <dgm:cxn modelId="{CE7C456F-4EB7-489D-A256-BD504C84AFB5}" type="presParOf" srcId="{474004DD-83D6-490F-8C13-1D7113C388B6}" destId="{1BFDB655-8D21-4995-B102-9474CBAFCA39}" srcOrd="11" destOrd="0" presId="urn:microsoft.com/office/officeart/2005/8/layout/hList7"/>
    <dgm:cxn modelId="{95ABCD22-3A90-4295-9FF8-8800B16080F3}" type="presParOf" srcId="{474004DD-83D6-490F-8C13-1D7113C388B6}" destId="{E3D4926D-D56C-4D55-82B1-FA30BBB9C0E6}" srcOrd="12" destOrd="0" presId="urn:microsoft.com/office/officeart/2005/8/layout/hList7"/>
    <dgm:cxn modelId="{0B69F46A-77A2-4BFF-B5F1-E4C46D791F1D}" type="presParOf" srcId="{E3D4926D-D56C-4D55-82B1-FA30BBB9C0E6}" destId="{1E2AF601-0E14-41E6-A130-E7A0A9003234}" srcOrd="0" destOrd="0" presId="urn:microsoft.com/office/officeart/2005/8/layout/hList7"/>
    <dgm:cxn modelId="{C250BE85-FD66-46D8-A3DE-7B9190506739}" type="presParOf" srcId="{E3D4926D-D56C-4D55-82B1-FA30BBB9C0E6}" destId="{EFEA8269-3FA8-4E67-A41C-D7364A1F0F81}" srcOrd="1" destOrd="0" presId="urn:microsoft.com/office/officeart/2005/8/layout/hList7"/>
    <dgm:cxn modelId="{F55988C1-18B8-4758-904B-0AE1EF7F3671}" type="presParOf" srcId="{E3D4926D-D56C-4D55-82B1-FA30BBB9C0E6}" destId="{0EA924EF-8D1F-47B0-BF16-25A8EDEA9546}" srcOrd="2" destOrd="0" presId="urn:microsoft.com/office/officeart/2005/8/layout/hList7"/>
    <dgm:cxn modelId="{11BD0718-7207-4E36-8DC1-242CD3811DB0}" type="presParOf" srcId="{E3D4926D-D56C-4D55-82B1-FA30BBB9C0E6}" destId="{92DE6F99-74F9-48AD-8F0A-3356A4758B7E}" srcOrd="3" destOrd="0" presId="urn:microsoft.com/office/officeart/2005/8/layout/hList7"/>
    <dgm:cxn modelId="{EA05E123-42F3-495E-AD31-72C19DC9BD1D}" type="presParOf" srcId="{474004DD-83D6-490F-8C13-1D7113C388B6}" destId="{A1BE973D-2666-428F-968A-6FB64469B94A}" srcOrd="13" destOrd="0" presId="urn:microsoft.com/office/officeart/2005/8/layout/hList7"/>
    <dgm:cxn modelId="{3ED9B304-0A08-469C-88EC-1605C245EDCB}" type="presParOf" srcId="{474004DD-83D6-490F-8C13-1D7113C388B6}" destId="{FB0C6E0C-92BE-4A54-B44D-FD3B9DEFEEF5}" srcOrd="14" destOrd="0" presId="urn:microsoft.com/office/officeart/2005/8/layout/hList7"/>
    <dgm:cxn modelId="{459C6A33-0A5B-4DB3-B545-29C0631A77F4}" type="presParOf" srcId="{FB0C6E0C-92BE-4A54-B44D-FD3B9DEFEEF5}" destId="{620747C8-B56B-4616-9A1D-BDC76FE2232C}" srcOrd="0" destOrd="0" presId="urn:microsoft.com/office/officeart/2005/8/layout/hList7"/>
    <dgm:cxn modelId="{CEF6EEE9-1A4B-4AF9-86E1-CB6ACA141628}" type="presParOf" srcId="{FB0C6E0C-92BE-4A54-B44D-FD3B9DEFEEF5}" destId="{597A3276-0637-471F-8C39-62B3791F94E7}" srcOrd="1" destOrd="0" presId="urn:microsoft.com/office/officeart/2005/8/layout/hList7"/>
    <dgm:cxn modelId="{821660B1-CC4D-4541-8C49-0ED227A2CAA1}" type="presParOf" srcId="{FB0C6E0C-92BE-4A54-B44D-FD3B9DEFEEF5}" destId="{0206AF53-D451-4267-AC81-68C6CC03F37B}" srcOrd="2" destOrd="0" presId="urn:microsoft.com/office/officeart/2005/8/layout/hList7"/>
    <dgm:cxn modelId="{1CFBD3F8-3E11-4ECA-AC89-6FCC97C5289D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JANUARY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FEBRUARY</a:t>
          </a:r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ScaleY="103219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 custScaleY="103219"/>
      <dgm:spPr/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C7995B50-B2EC-4B7A-8EDC-193948AFE33D}" type="presOf" srcId="{555B6739-710A-4B4D-9EBD-6F3E0D5E4D89}" destId="{E0A01FB4-1D39-44C8-BE71-7169CCA8ECD3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A391BEF9-A702-4414-B0C5-F7070ABBB233}" type="presOf" srcId="{555B6739-710A-4B4D-9EBD-6F3E0D5E4D89}" destId="{2B04F61E-F09D-4572-A85C-17147C8ACF18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8C9189C4-A90F-40C6-9AF8-A3575EFE71C6}" type="presParOf" srcId="{2358811D-AD16-4485-B83D-7E120D5A3EBA}" destId="{FEF3A57A-DA77-4CFC-ACAF-52A56EB8CC18}" srcOrd="1" destOrd="0" presId="urn:microsoft.com/office/officeart/2005/8/layout/hProcess7"/>
    <dgm:cxn modelId="{26E50F10-DEB5-46CF-BC69-36075799C1E6}" type="presParOf" srcId="{2358811D-AD16-4485-B83D-7E120D5A3EBA}" destId="{3E288028-4220-4E47-BBEB-1D5D19141B31}" srcOrd="2" destOrd="0" presId="urn:microsoft.com/office/officeart/2005/8/layout/hProcess7"/>
    <dgm:cxn modelId="{E402CA12-CBB4-4281-9724-FB7252E31CAC}" type="presParOf" srcId="{3E288028-4220-4E47-BBEB-1D5D19141B31}" destId="{3AB04FDB-C8A5-4B67-B663-AEC9684C0F1B}" srcOrd="0" destOrd="0" presId="urn:microsoft.com/office/officeart/2005/8/layout/hProcess7"/>
    <dgm:cxn modelId="{955438AF-5128-44A4-B1BC-80FD6FB8D9F4}" type="presParOf" srcId="{3E288028-4220-4E47-BBEB-1D5D19141B31}" destId="{427FC1E3-0593-4C6D-B81C-9EA4B510122F}" srcOrd="1" destOrd="0" presId="urn:microsoft.com/office/officeart/2005/8/layout/hProcess7"/>
    <dgm:cxn modelId="{7053B697-A9C2-45D5-B19F-9D9DC843CB8C}" type="presParOf" srcId="{3E288028-4220-4E47-BBEB-1D5D19141B31}" destId="{C139935C-F600-418F-A856-64BDD8CDFB88}" srcOrd="2" destOrd="0" presId="urn:microsoft.com/office/officeart/2005/8/layout/hProcess7"/>
    <dgm:cxn modelId="{3AD4FAD1-92BA-4383-BE1C-BBC707BC0668}" type="presParOf" srcId="{2358811D-AD16-4485-B83D-7E120D5A3EBA}" destId="{CF0066F2-CC70-4EA8-8000-C53F5C1F24B1}" srcOrd="3" destOrd="0" presId="urn:microsoft.com/office/officeart/2005/8/layout/hProcess7"/>
    <dgm:cxn modelId="{4E038536-0307-4C83-922A-61B0CBAD6397}" type="presParOf" srcId="{2358811D-AD16-4485-B83D-7E120D5A3EBA}" destId="{541A5A60-12CA-4B2E-A81F-DB448263A5D1}" srcOrd="4" destOrd="0" presId="urn:microsoft.com/office/officeart/2005/8/layout/hProcess7"/>
    <dgm:cxn modelId="{E3514386-801C-4413-B9E7-2533C44414EA}" type="presParOf" srcId="{541A5A60-12CA-4B2E-A81F-DB448263A5D1}" destId="{E0A01FB4-1D39-44C8-BE71-7169CCA8ECD3}" srcOrd="0" destOrd="0" presId="urn:microsoft.com/office/officeart/2005/8/layout/hProcess7"/>
    <dgm:cxn modelId="{3FFD1008-D2A8-4573-A616-B53A9B85C44C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MARCH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APRIL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MAY</a:t>
          </a:r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JUNE</a:t>
          </a:r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2B7008-3410-4426-ACFA-102E44041719}" type="presOf" srcId="{941D8FAD-1923-4504-9E1C-EE474DAC5009}" destId="{430438FA-20BF-47B3-A949-A405D0DB09CD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E533C116-35AB-4BCC-916E-558A82A8DCB4}" type="presOf" srcId="{4F64E705-69E2-475F-99FF-BEC892AAB192}" destId="{0A64D82D-49F7-4CC1-8D0C-96DB8D3D2055}" srcOrd="1" destOrd="0" presId="urn:microsoft.com/office/officeart/2005/8/layout/hProcess7"/>
    <dgm:cxn modelId="{8FD70635-769F-4576-9704-224DCE82311E}" type="presOf" srcId="{4F64E705-69E2-475F-99FF-BEC892AAB192}" destId="{168CDFC9-90CE-424B-A4E8-278ACC8BE182}" srcOrd="0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B2EEA894-5F21-4F31-B4AE-7A170A80A4AB}" type="presOf" srcId="{941D8FAD-1923-4504-9E1C-EE474DAC5009}" destId="{529C4210-6100-40EB-89AC-75DE350AA14D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7A5CC103-99AC-45E2-8071-6D5FC564999D}" type="presParOf" srcId="{2358811D-AD16-4485-B83D-7E120D5A3EBA}" destId="{FEF3A57A-DA77-4CFC-ACAF-52A56EB8CC18}" srcOrd="1" destOrd="0" presId="urn:microsoft.com/office/officeart/2005/8/layout/hProcess7"/>
    <dgm:cxn modelId="{59831372-D8DC-46A2-AD10-05D59FBD82D2}" type="presParOf" srcId="{2358811D-AD16-4485-B83D-7E120D5A3EBA}" destId="{3E288028-4220-4E47-BBEB-1D5D19141B31}" srcOrd="2" destOrd="0" presId="urn:microsoft.com/office/officeart/2005/8/layout/hProcess7"/>
    <dgm:cxn modelId="{C61A96E3-4440-47BE-90A5-741B170E1890}" type="presParOf" srcId="{3E288028-4220-4E47-BBEB-1D5D19141B31}" destId="{3AB04FDB-C8A5-4B67-B663-AEC9684C0F1B}" srcOrd="0" destOrd="0" presId="urn:microsoft.com/office/officeart/2005/8/layout/hProcess7"/>
    <dgm:cxn modelId="{3FC5A30C-63CC-4AB1-8B4B-2EB013E28C19}" type="presParOf" srcId="{3E288028-4220-4E47-BBEB-1D5D19141B31}" destId="{427FC1E3-0593-4C6D-B81C-9EA4B510122F}" srcOrd="1" destOrd="0" presId="urn:microsoft.com/office/officeart/2005/8/layout/hProcess7"/>
    <dgm:cxn modelId="{40728E14-3455-4D8C-AEFA-19CA105070D1}" type="presParOf" srcId="{3E288028-4220-4E47-BBEB-1D5D19141B31}" destId="{C139935C-F600-418F-A856-64BDD8CDFB88}" srcOrd="2" destOrd="0" presId="urn:microsoft.com/office/officeart/2005/8/layout/hProcess7"/>
    <dgm:cxn modelId="{4912032B-EAA5-4E85-BA0D-BB2A5E905DC1}" type="presParOf" srcId="{2358811D-AD16-4485-B83D-7E120D5A3EBA}" destId="{CF0066F2-CC70-4EA8-8000-C53F5C1F24B1}" srcOrd="3" destOrd="0" presId="urn:microsoft.com/office/officeart/2005/8/layout/hProcess7"/>
    <dgm:cxn modelId="{32447CE3-3FE3-415E-B033-8B6DFFCB6BD0}" type="presParOf" srcId="{2358811D-AD16-4485-B83D-7E120D5A3EBA}" destId="{8DF83716-D5F9-463A-8AF3-4F280F01A457}" srcOrd="4" destOrd="0" presId="urn:microsoft.com/office/officeart/2005/8/layout/hProcess7"/>
    <dgm:cxn modelId="{B265CF01-F0F4-4FD1-95DA-2AA92F046175}" type="presParOf" srcId="{8DF83716-D5F9-463A-8AF3-4F280F01A457}" destId="{168CDFC9-90CE-424B-A4E8-278ACC8BE182}" srcOrd="0" destOrd="0" presId="urn:microsoft.com/office/officeart/2005/8/layout/hProcess7"/>
    <dgm:cxn modelId="{682EF37E-E4B0-489D-B2BC-82C5978C1828}" type="presParOf" srcId="{8DF83716-D5F9-463A-8AF3-4F280F01A457}" destId="{0A64D82D-49F7-4CC1-8D0C-96DB8D3D2055}" srcOrd="1" destOrd="0" presId="urn:microsoft.com/office/officeart/2005/8/layout/hProcess7"/>
    <dgm:cxn modelId="{2EB30C55-66FE-4975-8F23-4A5A0EFB0721}" type="presParOf" srcId="{2358811D-AD16-4485-B83D-7E120D5A3EBA}" destId="{7A97E7EF-DFC5-4F2B-BF3D-1ADC4F8FBF71}" srcOrd="5" destOrd="0" presId="urn:microsoft.com/office/officeart/2005/8/layout/hProcess7"/>
    <dgm:cxn modelId="{2CC0B553-2585-4AE6-876D-7A1DAA7BF85D}" type="presParOf" srcId="{2358811D-AD16-4485-B83D-7E120D5A3EBA}" destId="{95AA93D9-143A-4179-94D5-A324117C7B13}" srcOrd="6" destOrd="0" presId="urn:microsoft.com/office/officeart/2005/8/layout/hProcess7"/>
    <dgm:cxn modelId="{C720F0FD-75B8-4A04-AF30-CB9F91520CAA}" type="presParOf" srcId="{95AA93D9-143A-4179-94D5-A324117C7B13}" destId="{4A6FDF96-32D7-482F-B970-27A45A97B9C6}" srcOrd="0" destOrd="0" presId="urn:microsoft.com/office/officeart/2005/8/layout/hProcess7"/>
    <dgm:cxn modelId="{E6419EEF-B068-4A01-BAB0-ADA288C0485E}" type="presParOf" srcId="{95AA93D9-143A-4179-94D5-A324117C7B13}" destId="{FE0A7E94-0825-4074-865F-1ACA6778AEB4}" srcOrd="1" destOrd="0" presId="urn:microsoft.com/office/officeart/2005/8/layout/hProcess7"/>
    <dgm:cxn modelId="{EB031F11-75D0-4608-9F87-983494A109BC}" type="presParOf" srcId="{95AA93D9-143A-4179-94D5-A324117C7B13}" destId="{54FFFE83-7910-47CC-B537-4925EB1249C5}" srcOrd="2" destOrd="0" presId="urn:microsoft.com/office/officeart/2005/8/layout/hProcess7"/>
    <dgm:cxn modelId="{614A8EF1-0F05-4C27-A431-C040A9A2C322}" type="presParOf" srcId="{2358811D-AD16-4485-B83D-7E120D5A3EBA}" destId="{014C3815-FB34-466B-AB2D-073A7779C233}" srcOrd="7" destOrd="0" presId="urn:microsoft.com/office/officeart/2005/8/layout/hProcess7"/>
    <dgm:cxn modelId="{345D2892-B988-4146-9BF6-08F30DD8B6A4}" type="presParOf" srcId="{2358811D-AD16-4485-B83D-7E120D5A3EBA}" destId="{04CE0C97-649D-40F9-8D53-611012A258F1}" srcOrd="8" destOrd="0" presId="urn:microsoft.com/office/officeart/2005/8/layout/hProcess7"/>
    <dgm:cxn modelId="{1EF82391-D5B9-4771-8112-4C886A816E2C}" type="presParOf" srcId="{04CE0C97-649D-40F9-8D53-611012A258F1}" destId="{430438FA-20BF-47B3-A949-A405D0DB09CD}" srcOrd="0" destOrd="0" presId="urn:microsoft.com/office/officeart/2005/8/layout/hProcess7"/>
    <dgm:cxn modelId="{91927034-A8CE-4D0C-AF77-DEAE01D8BB91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/>
            <a:t>SESSION 1: Setting up for Success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/>
            <a:t>SESSION 3: Using Your Data to Inform Instruction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/>
            <a:t>SESSION 4: </a:t>
          </a:r>
          <a:br>
            <a:rPr lang="en-US" sz="1400"/>
          </a:br>
          <a:r>
            <a:rPr lang="en-US" sz="1400"/>
            <a:t>True Integration</a:t>
          </a: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/>
            <a:t>SESSION 2: Monitoring and </a:t>
          </a:r>
          <a:r>
            <a:rPr lang="en-US" sz="1400" err="1"/>
            <a:t>Communi-cating</a:t>
          </a:r>
          <a:r>
            <a:rPr lang="en-US" sz="1400"/>
            <a:t> for Success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/>
            <a:t>SESSION 5: Planning for the Year Ahead</a:t>
          </a: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 dirty="0">
              <a:solidFill>
                <a:schemeClr val="accent4"/>
              </a:solidFill>
            </a:rPr>
            <a:t>TECHNOLOGY TRAINING PART 1: Preparing</a:t>
          </a:r>
          <a:br>
            <a:rPr lang="en-US" sz="1400" i="1" dirty="0">
              <a:solidFill>
                <a:schemeClr val="accent4"/>
              </a:solidFill>
            </a:rPr>
          </a:br>
          <a:r>
            <a:rPr lang="en-US" sz="1400" i="1" dirty="0">
              <a:solidFill>
                <a:schemeClr val="accent4"/>
              </a:solidFill>
            </a:rPr>
            <a:t>Your Data Structures</a:t>
          </a:r>
          <a:endParaRPr lang="en-US" sz="1400" dirty="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2: Preparing </a:t>
          </a:r>
          <a:r>
            <a:rPr lang="en-US" sz="1400" i="1" err="1">
              <a:solidFill>
                <a:schemeClr val="accent4"/>
              </a:solidFill>
            </a:rPr>
            <a:t>Implementa-tion</a:t>
          </a:r>
          <a:r>
            <a:rPr lang="en-US" sz="1400" i="1">
              <a:solidFill>
                <a:schemeClr val="accent4"/>
              </a:solidFill>
            </a:rPr>
            <a:t> Reports</a:t>
          </a: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>
              <a:solidFill>
                <a:schemeClr val="accent4"/>
              </a:solidFill>
            </a:rPr>
            <a:t>SUMMER SUPPORT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JULY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AUGUST</a:t>
          </a:r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SEPTEMBER</a:t>
          </a:r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OCTOBER</a:t>
          </a:r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/>
      <dgm:spPr/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/>
      <dgm:spPr/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/>
      <dgm:spPr/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/>
      <dgm:spPr/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38B1BD21-B579-4D68-A821-3C8DAE39F534}" type="presOf" srcId="{554FFF0B-EB4D-416A-9E8D-951624760804}" destId="{3C991234-4C45-4AB5-B968-D7D02D36FF07}" srcOrd="1" destOrd="0" presId="urn:microsoft.com/office/officeart/2005/8/layout/hProcess7"/>
    <dgm:cxn modelId="{C662A923-B024-4CED-AC8A-7F5DF72D4C08}" type="presOf" srcId="{B381C0A9-074E-4569-9018-7C9813439772}" destId="{52C6F37B-210A-4D9B-B8BC-E25B0F0E80DC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FA66FD4A-F9A1-4E82-9016-A696EA36D040}" type="presOf" srcId="{03FEF778-99B1-4886-9242-7DEDFCF03EA4}" destId="{E0AEE7EF-2D1A-4BD5-90B6-3883A7DF297D}" srcOrd="1" destOrd="0" presId="urn:microsoft.com/office/officeart/2005/8/layout/hProcess7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64BD1A94-364D-4485-9BF6-01286B224229}" type="presOf" srcId="{B381C0A9-074E-4569-9018-7C9813439772}" destId="{07C15E4C-134F-4BF2-8D38-276CD15FB5CB}" srcOrd="0" destOrd="0" presId="urn:microsoft.com/office/officeart/2005/8/layout/hProcess7"/>
    <dgm:cxn modelId="{0BABC599-B461-4DAE-8E28-D13C23C17396}" type="presOf" srcId="{554FFF0B-EB4D-416A-9E8D-951624760804}" destId="{016B7851-ED07-41AA-91EF-5A835E3DD507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461102A5-9DDA-4EAA-9F13-7ACBA40A7C74}" type="presOf" srcId="{03FEF778-99B1-4886-9242-7DEDFCF03EA4}" destId="{880FBCA3-1096-4E7C-874F-8D7904239F28}" srcOrd="0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0D0323C0-4703-4B16-A160-0DBEE462A16B}" type="presParOf" srcId="{2358811D-AD16-4485-B83D-7E120D5A3EBA}" destId="{FEF3A57A-DA77-4CFC-ACAF-52A56EB8CC18}" srcOrd="1" destOrd="0" presId="urn:microsoft.com/office/officeart/2005/8/layout/hProcess7"/>
    <dgm:cxn modelId="{79B8E80B-9B9A-4C12-80F2-977B8D7A63BE}" type="presParOf" srcId="{2358811D-AD16-4485-B83D-7E120D5A3EBA}" destId="{3E288028-4220-4E47-BBEB-1D5D19141B31}" srcOrd="2" destOrd="0" presId="urn:microsoft.com/office/officeart/2005/8/layout/hProcess7"/>
    <dgm:cxn modelId="{FC03C264-8D5F-4D8C-B401-30D3FDC8AE71}" type="presParOf" srcId="{3E288028-4220-4E47-BBEB-1D5D19141B31}" destId="{3AB04FDB-C8A5-4B67-B663-AEC9684C0F1B}" srcOrd="0" destOrd="0" presId="urn:microsoft.com/office/officeart/2005/8/layout/hProcess7"/>
    <dgm:cxn modelId="{B7418DD3-6C5F-41B5-B8F1-7AE7A4684498}" type="presParOf" srcId="{3E288028-4220-4E47-BBEB-1D5D19141B31}" destId="{427FC1E3-0593-4C6D-B81C-9EA4B510122F}" srcOrd="1" destOrd="0" presId="urn:microsoft.com/office/officeart/2005/8/layout/hProcess7"/>
    <dgm:cxn modelId="{1438EAD4-F4B3-4DA4-9D20-433455E741AB}" type="presParOf" srcId="{3E288028-4220-4E47-BBEB-1D5D19141B31}" destId="{C139935C-F600-418F-A856-64BDD8CDFB88}" srcOrd="2" destOrd="0" presId="urn:microsoft.com/office/officeart/2005/8/layout/hProcess7"/>
    <dgm:cxn modelId="{1F97E04D-7A59-4BE8-8CEC-B78AD2A348FA}" type="presParOf" srcId="{2358811D-AD16-4485-B83D-7E120D5A3EBA}" destId="{CF0066F2-CC70-4EA8-8000-C53F5C1F24B1}" srcOrd="3" destOrd="0" presId="urn:microsoft.com/office/officeart/2005/8/layout/hProcess7"/>
    <dgm:cxn modelId="{DAD4EE1F-3037-4221-9C4F-7E726D4B3144}" type="presParOf" srcId="{2358811D-AD16-4485-B83D-7E120D5A3EBA}" destId="{B45ABC24-C39B-49D3-A2B7-250FD584F431}" srcOrd="4" destOrd="0" presId="urn:microsoft.com/office/officeart/2005/8/layout/hProcess7"/>
    <dgm:cxn modelId="{0F2E3E06-426E-4094-B04D-2B5668BF5F3A}" type="presParOf" srcId="{B45ABC24-C39B-49D3-A2B7-250FD584F431}" destId="{016B7851-ED07-41AA-91EF-5A835E3DD507}" srcOrd="0" destOrd="0" presId="urn:microsoft.com/office/officeart/2005/8/layout/hProcess7"/>
    <dgm:cxn modelId="{621DC790-A712-46AB-87A7-B1F34FB3AB2D}" type="presParOf" srcId="{B45ABC24-C39B-49D3-A2B7-250FD584F431}" destId="{3C991234-4C45-4AB5-B968-D7D02D36FF07}" srcOrd="1" destOrd="0" presId="urn:microsoft.com/office/officeart/2005/8/layout/hProcess7"/>
    <dgm:cxn modelId="{D0FFA00A-027B-4565-A360-88C336749A25}" type="presParOf" srcId="{2358811D-AD16-4485-B83D-7E120D5A3EBA}" destId="{0D6CEDD9-FE6B-4289-A4E9-FAD5E608FC70}" srcOrd="5" destOrd="0" presId="urn:microsoft.com/office/officeart/2005/8/layout/hProcess7"/>
    <dgm:cxn modelId="{AF78D372-299A-40B5-8FCE-8C166D939BF5}" type="presParOf" srcId="{2358811D-AD16-4485-B83D-7E120D5A3EBA}" destId="{3CFF5772-D6F9-4CB6-9AC5-B581493FA7EB}" srcOrd="6" destOrd="0" presId="urn:microsoft.com/office/officeart/2005/8/layout/hProcess7"/>
    <dgm:cxn modelId="{2E1561F0-7604-4D79-B186-261BEE576AE0}" type="presParOf" srcId="{3CFF5772-D6F9-4CB6-9AC5-B581493FA7EB}" destId="{E9B83AE6-5384-47B7-AAAB-433BDA8921D8}" srcOrd="0" destOrd="0" presId="urn:microsoft.com/office/officeart/2005/8/layout/hProcess7"/>
    <dgm:cxn modelId="{5987655B-1864-4659-8A4D-65418305CE60}" type="presParOf" srcId="{3CFF5772-D6F9-4CB6-9AC5-B581493FA7EB}" destId="{D91F4DFA-AF61-4DA7-B416-261203779B99}" srcOrd="1" destOrd="0" presId="urn:microsoft.com/office/officeart/2005/8/layout/hProcess7"/>
    <dgm:cxn modelId="{2967A5E4-0586-4265-90BA-B9DE9B9E623D}" type="presParOf" srcId="{3CFF5772-D6F9-4CB6-9AC5-B581493FA7EB}" destId="{372FA5E4-2668-4906-BA19-38B7056279DA}" srcOrd="2" destOrd="0" presId="urn:microsoft.com/office/officeart/2005/8/layout/hProcess7"/>
    <dgm:cxn modelId="{F8CFD819-889D-4C1B-883E-388389948EC5}" type="presParOf" srcId="{2358811D-AD16-4485-B83D-7E120D5A3EBA}" destId="{ABB0A569-9C34-4D4E-84EF-865AE0B32515}" srcOrd="7" destOrd="0" presId="urn:microsoft.com/office/officeart/2005/8/layout/hProcess7"/>
    <dgm:cxn modelId="{1BCC4B25-FA64-4315-A576-08D32658E560}" type="presParOf" srcId="{2358811D-AD16-4485-B83D-7E120D5A3EBA}" destId="{CB997035-ADEC-42DA-A965-560512AF96AB}" srcOrd="8" destOrd="0" presId="urn:microsoft.com/office/officeart/2005/8/layout/hProcess7"/>
    <dgm:cxn modelId="{B09A0891-C825-486D-9E7B-73126E752F28}" type="presParOf" srcId="{CB997035-ADEC-42DA-A965-560512AF96AB}" destId="{07C15E4C-134F-4BF2-8D38-276CD15FB5CB}" srcOrd="0" destOrd="0" presId="urn:microsoft.com/office/officeart/2005/8/layout/hProcess7"/>
    <dgm:cxn modelId="{83348A1D-42B8-451C-B361-2E4C4ADBF3F6}" type="presParOf" srcId="{CB997035-ADEC-42DA-A965-560512AF96AB}" destId="{52C6F37B-210A-4D9B-B8BC-E25B0F0E80DC}" srcOrd="1" destOrd="0" presId="urn:microsoft.com/office/officeart/2005/8/layout/hProcess7"/>
    <dgm:cxn modelId="{0DD9B9F3-6C5F-4EF9-9FC5-8C597DA2C186}" type="presParOf" srcId="{2358811D-AD16-4485-B83D-7E120D5A3EBA}" destId="{948589CC-9AF1-4529-868F-F721667C0997}" srcOrd="9" destOrd="0" presId="urn:microsoft.com/office/officeart/2005/8/layout/hProcess7"/>
    <dgm:cxn modelId="{284D6991-587B-4022-86C3-229CC9D1B0A7}" type="presParOf" srcId="{2358811D-AD16-4485-B83D-7E120D5A3EBA}" destId="{23FBD563-97D6-439A-BF43-01FA53FEE2BA}" srcOrd="10" destOrd="0" presId="urn:microsoft.com/office/officeart/2005/8/layout/hProcess7"/>
    <dgm:cxn modelId="{5E4CFF1A-8CA6-481C-9BCA-AEF48D010C25}" type="presParOf" srcId="{23FBD563-97D6-439A-BF43-01FA53FEE2BA}" destId="{B9A470A8-08B0-44A3-B7B5-A4331B042B8A}" srcOrd="0" destOrd="0" presId="urn:microsoft.com/office/officeart/2005/8/layout/hProcess7"/>
    <dgm:cxn modelId="{3223D08D-349B-4DEC-A2CF-6D2A032F9C89}" type="presParOf" srcId="{23FBD563-97D6-439A-BF43-01FA53FEE2BA}" destId="{D79CC247-1F61-4E90-9866-DAA70D747B32}" srcOrd="1" destOrd="0" presId="urn:microsoft.com/office/officeart/2005/8/layout/hProcess7"/>
    <dgm:cxn modelId="{65D5E233-7E54-4B0B-86EF-0DAF6C4B5826}" type="presParOf" srcId="{23FBD563-97D6-439A-BF43-01FA53FEE2BA}" destId="{45DD9CF7-DECB-49AC-9BD4-9B3930A3B294}" srcOrd="2" destOrd="0" presId="urn:microsoft.com/office/officeart/2005/8/layout/hProcess7"/>
    <dgm:cxn modelId="{93034C6D-282B-478D-B547-22ABE89CD0C3}" type="presParOf" srcId="{2358811D-AD16-4485-B83D-7E120D5A3EBA}" destId="{73EAF9D3-6EC6-4107-8357-4A60A231DF80}" srcOrd="11" destOrd="0" presId="urn:microsoft.com/office/officeart/2005/8/layout/hProcess7"/>
    <dgm:cxn modelId="{BCDBA993-B9D3-43EA-A901-0D3A587D0D32}" type="presParOf" srcId="{2358811D-AD16-4485-B83D-7E120D5A3EBA}" destId="{6ABCD757-8B53-407F-9CA6-88EDA2B905BC}" srcOrd="12" destOrd="0" presId="urn:microsoft.com/office/officeart/2005/8/layout/hProcess7"/>
    <dgm:cxn modelId="{ACBF964C-83F6-4CFA-B15C-3656B03740FF}" type="presParOf" srcId="{6ABCD757-8B53-407F-9CA6-88EDA2B905BC}" destId="{880FBCA3-1096-4E7C-874F-8D7904239F28}" srcOrd="0" destOrd="0" presId="urn:microsoft.com/office/officeart/2005/8/layout/hProcess7"/>
    <dgm:cxn modelId="{AFEDA3C4-43FA-492E-96D2-5EAC47F3CE7D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NOVEMBER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DECEMBER</a:t>
          </a:r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3E47702F-5B6D-4297-BD8A-20753A23DC42}" type="presOf" srcId="{EBB1B637-C7A6-4FB0-A677-16961CC89DBF}" destId="{64520AE6-CA28-44A4-BD01-EAAB20F3659C}" srcOrd="0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67D2F0F4-21D5-4AC7-A53E-30A6AA0B0CC8}" type="presOf" srcId="{EBB1B637-C7A6-4FB0-A677-16961CC89DBF}" destId="{28A1B819-FD77-4B28-83B2-66168443303B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DD468344-B610-47A4-BE5A-7BA394CAE2B7}" type="presParOf" srcId="{2358811D-AD16-4485-B83D-7E120D5A3EBA}" destId="{FEF3A57A-DA77-4CFC-ACAF-52A56EB8CC18}" srcOrd="1" destOrd="0" presId="urn:microsoft.com/office/officeart/2005/8/layout/hProcess7"/>
    <dgm:cxn modelId="{4005ACEA-8AF0-4E3D-8928-D74104F26A44}" type="presParOf" srcId="{2358811D-AD16-4485-B83D-7E120D5A3EBA}" destId="{3E288028-4220-4E47-BBEB-1D5D19141B31}" srcOrd="2" destOrd="0" presId="urn:microsoft.com/office/officeart/2005/8/layout/hProcess7"/>
    <dgm:cxn modelId="{56B25509-35F8-40FA-B868-F422A2BD787F}" type="presParOf" srcId="{3E288028-4220-4E47-BBEB-1D5D19141B31}" destId="{3AB04FDB-C8A5-4B67-B663-AEC9684C0F1B}" srcOrd="0" destOrd="0" presId="urn:microsoft.com/office/officeart/2005/8/layout/hProcess7"/>
    <dgm:cxn modelId="{7937DBBC-139E-4FB5-B7F0-49A24738E6D9}" type="presParOf" srcId="{3E288028-4220-4E47-BBEB-1D5D19141B31}" destId="{427FC1E3-0593-4C6D-B81C-9EA4B510122F}" srcOrd="1" destOrd="0" presId="urn:microsoft.com/office/officeart/2005/8/layout/hProcess7"/>
    <dgm:cxn modelId="{C7DDC9DE-3F63-4B35-94C9-1B2A668E062E}" type="presParOf" srcId="{3E288028-4220-4E47-BBEB-1D5D19141B31}" destId="{C139935C-F600-418F-A856-64BDD8CDFB88}" srcOrd="2" destOrd="0" presId="urn:microsoft.com/office/officeart/2005/8/layout/hProcess7"/>
    <dgm:cxn modelId="{C6B81CD1-23CA-4C10-BA09-E6855FAFE057}" type="presParOf" srcId="{2358811D-AD16-4485-B83D-7E120D5A3EBA}" destId="{CF0066F2-CC70-4EA8-8000-C53F5C1F24B1}" srcOrd="3" destOrd="0" presId="urn:microsoft.com/office/officeart/2005/8/layout/hProcess7"/>
    <dgm:cxn modelId="{15361BC1-18F3-4A5B-AF33-E423BBA3D62D}" type="presParOf" srcId="{2358811D-AD16-4485-B83D-7E120D5A3EBA}" destId="{7E54EF28-F8B3-4243-A076-5C3E61512D4F}" srcOrd="4" destOrd="0" presId="urn:microsoft.com/office/officeart/2005/8/layout/hProcess7"/>
    <dgm:cxn modelId="{9052410A-F99C-4C13-B78F-A96E8B57FDF9}" type="presParOf" srcId="{7E54EF28-F8B3-4243-A076-5C3E61512D4F}" destId="{64520AE6-CA28-44A4-BD01-EAAB20F3659C}" srcOrd="0" destOrd="0" presId="urn:microsoft.com/office/officeart/2005/8/layout/hProcess7"/>
    <dgm:cxn modelId="{016878EA-90AE-4DCA-80B4-625FBAC10CD8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JANUARY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FEBRUARY</a:t>
          </a:r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/>
      <dgm:spPr/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C7995B50-B2EC-4B7A-8EDC-193948AFE33D}" type="presOf" srcId="{555B6739-710A-4B4D-9EBD-6F3E0D5E4D89}" destId="{E0A01FB4-1D39-44C8-BE71-7169CCA8ECD3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A391BEF9-A702-4414-B0C5-F7070ABBB233}" type="presOf" srcId="{555B6739-710A-4B4D-9EBD-6F3E0D5E4D89}" destId="{2B04F61E-F09D-4572-A85C-17147C8ACF18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8C9189C4-A90F-40C6-9AF8-A3575EFE71C6}" type="presParOf" srcId="{2358811D-AD16-4485-B83D-7E120D5A3EBA}" destId="{FEF3A57A-DA77-4CFC-ACAF-52A56EB8CC18}" srcOrd="1" destOrd="0" presId="urn:microsoft.com/office/officeart/2005/8/layout/hProcess7"/>
    <dgm:cxn modelId="{26E50F10-DEB5-46CF-BC69-36075799C1E6}" type="presParOf" srcId="{2358811D-AD16-4485-B83D-7E120D5A3EBA}" destId="{3E288028-4220-4E47-BBEB-1D5D19141B31}" srcOrd="2" destOrd="0" presId="urn:microsoft.com/office/officeart/2005/8/layout/hProcess7"/>
    <dgm:cxn modelId="{E402CA12-CBB4-4281-9724-FB7252E31CAC}" type="presParOf" srcId="{3E288028-4220-4E47-BBEB-1D5D19141B31}" destId="{3AB04FDB-C8A5-4B67-B663-AEC9684C0F1B}" srcOrd="0" destOrd="0" presId="urn:microsoft.com/office/officeart/2005/8/layout/hProcess7"/>
    <dgm:cxn modelId="{955438AF-5128-44A4-B1BC-80FD6FB8D9F4}" type="presParOf" srcId="{3E288028-4220-4E47-BBEB-1D5D19141B31}" destId="{427FC1E3-0593-4C6D-B81C-9EA4B510122F}" srcOrd="1" destOrd="0" presId="urn:microsoft.com/office/officeart/2005/8/layout/hProcess7"/>
    <dgm:cxn modelId="{7053B697-A9C2-45D5-B19F-9D9DC843CB8C}" type="presParOf" srcId="{3E288028-4220-4E47-BBEB-1D5D19141B31}" destId="{C139935C-F600-418F-A856-64BDD8CDFB88}" srcOrd="2" destOrd="0" presId="urn:microsoft.com/office/officeart/2005/8/layout/hProcess7"/>
    <dgm:cxn modelId="{3AD4FAD1-92BA-4383-BE1C-BBC707BC0668}" type="presParOf" srcId="{2358811D-AD16-4485-B83D-7E120D5A3EBA}" destId="{CF0066F2-CC70-4EA8-8000-C53F5C1F24B1}" srcOrd="3" destOrd="0" presId="urn:microsoft.com/office/officeart/2005/8/layout/hProcess7"/>
    <dgm:cxn modelId="{4E038536-0307-4C83-922A-61B0CBAD6397}" type="presParOf" srcId="{2358811D-AD16-4485-B83D-7E120D5A3EBA}" destId="{541A5A60-12CA-4B2E-A81F-DB448263A5D1}" srcOrd="4" destOrd="0" presId="urn:microsoft.com/office/officeart/2005/8/layout/hProcess7"/>
    <dgm:cxn modelId="{E3514386-801C-4413-B9E7-2533C44414EA}" type="presParOf" srcId="{541A5A60-12CA-4B2E-A81F-DB448263A5D1}" destId="{E0A01FB4-1D39-44C8-BE71-7169CCA8ECD3}" srcOrd="0" destOrd="0" presId="urn:microsoft.com/office/officeart/2005/8/layout/hProcess7"/>
    <dgm:cxn modelId="{3FFD1008-D2A8-4573-A616-B53A9B85C44C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MARCH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APRIL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MAY</a:t>
          </a:r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JUNE</a:t>
          </a:r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2B7008-3410-4426-ACFA-102E44041719}" type="presOf" srcId="{941D8FAD-1923-4504-9E1C-EE474DAC5009}" destId="{430438FA-20BF-47B3-A949-A405D0DB09CD}" srcOrd="0" destOrd="0" presId="urn:microsoft.com/office/officeart/2005/8/layout/hProcess7"/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E533C116-35AB-4BCC-916E-558A82A8DCB4}" type="presOf" srcId="{4F64E705-69E2-475F-99FF-BEC892AAB192}" destId="{0A64D82D-49F7-4CC1-8D0C-96DB8D3D2055}" srcOrd="1" destOrd="0" presId="urn:microsoft.com/office/officeart/2005/8/layout/hProcess7"/>
    <dgm:cxn modelId="{8FD70635-769F-4576-9704-224DCE82311E}" type="presOf" srcId="{4F64E705-69E2-475F-99FF-BEC892AAB192}" destId="{168CDFC9-90CE-424B-A4E8-278ACC8BE182}" srcOrd="0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B2EEA894-5F21-4F31-B4AE-7A170A80A4AB}" type="presOf" srcId="{941D8FAD-1923-4504-9E1C-EE474DAC5009}" destId="{529C4210-6100-40EB-89AC-75DE350AA14D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7A5CC103-99AC-45E2-8071-6D5FC564999D}" type="presParOf" srcId="{2358811D-AD16-4485-B83D-7E120D5A3EBA}" destId="{FEF3A57A-DA77-4CFC-ACAF-52A56EB8CC18}" srcOrd="1" destOrd="0" presId="urn:microsoft.com/office/officeart/2005/8/layout/hProcess7"/>
    <dgm:cxn modelId="{59831372-D8DC-46A2-AD10-05D59FBD82D2}" type="presParOf" srcId="{2358811D-AD16-4485-B83D-7E120D5A3EBA}" destId="{3E288028-4220-4E47-BBEB-1D5D19141B31}" srcOrd="2" destOrd="0" presId="urn:microsoft.com/office/officeart/2005/8/layout/hProcess7"/>
    <dgm:cxn modelId="{C61A96E3-4440-47BE-90A5-741B170E1890}" type="presParOf" srcId="{3E288028-4220-4E47-BBEB-1D5D19141B31}" destId="{3AB04FDB-C8A5-4B67-B663-AEC9684C0F1B}" srcOrd="0" destOrd="0" presId="urn:microsoft.com/office/officeart/2005/8/layout/hProcess7"/>
    <dgm:cxn modelId="{3FC5A30C-63CC-4AB1-8B4B-2EB013E28C19}" type="presParOf" srcId="{3E288028-4220-4E47-BBEB-1D5D19141B31}" destId="{427FC1E3-0593-4C6D-B81C-9EA4B510122F}" srcOrd="1" destOrd="0" presId="urn:microsoft.com/office/officeart/2005/8/layout/hProcess7"/>
    <dgm:cxn modelId="{40728E14-3455-4D8C-AEFA-19CA105070D1}" type="presParOf" srcId="{3E288028-4220-4E47-BBEB-1D5D19141B31}" destId="{C139935C-F600-418F-A856-64BDD8CDFB88}" srcOrd="2" destOrd="0" presId="urn:microsoft.com/office/officeart/2005/8/layout/hProcess7"/>
    <dgm:cxn modelId="{4912032B-EAA5-4E85-BA0D-BB2A5E905DC1}" type="presParOf" srcId="{2358811D-AD16-4485-B83D-7E120D5A3EBA}" destId="{CF0066F2-CC70-4EA8-8000-C53F5C1F24B1}" srcOrd="3" destOrd="0" presId="urn:microsoft.com/office/officeart/2005/8/layout/hProcess7"/>
    <dgm:cxn modelId="{32447CE3-3FE3-415E-B033-8B6DFFCB6BD0}" type="presParOf" srcId="{2358811D-AD16-4485-B83D-7E120D5A3EBA}" destId="{8DF83716-D5F9-463A-8AF3-4F280F01A457}" srcOrd="4" destOrd="0" presId="urn:microsoft.com/office/officeart/2005/8/layout/hProcess7"/>
    <dgm:cxn modelId="{B265CF01-F0F4-4FD1-95DA-2AA92F046175}" type="presParOf" srcId="{8DF83716-D5F9-463A-8AF3-4F280F01A457}" destId="{168CDFC9-90CE-424B-A4E8-278ACC8BE182}" srcOrd="0" destOrd="0" presId="urn:microsoft.com/office/officeart/2005/8/layout/hProcess7"/>
    <dgm:cxn modelId="{682EF37E-E4B0-489D-B2BC-82C5978C1828}" type="presParOf" srcId="{8DF83716-D5F9-463A-8AF3-4F280F01A457}" destId="{0A64D82D-49F7-4CC1-8D0C-96DB8D3D2055}" srcOrd="1" destOrd="0" presId="urn:microsoft.com/office/officeart/2005/8/layout/hProcess7"/>
    <dgm:cxn modelId="{2EB30C55-66FE-4975-8F23-4A5A0EFB0721}" type="presParOf" srcId="{2358811D-AD16-4485-B83D-7E120D5A3EBA}" destId="{7A97E7EF-DFC5-4F2B-BF3D-1ADC4F8FBF71}" srcOrd="5" destOrd="0" presId="urn:microsoft.com/office/officeart/2005/8/layout/hProcess7"/>
    <dgm:cxn modelId="{2CC0B553-2585-4AE6-876D-7A1DAA7BF85D}" type="presParOf" srcId="{2358811D-AD16-4485-B83D-7E120D5A3EBA}" destId="{95AA93D9-143A-4179-94D5-A324117C7B13}" srcOrd="6" destOrd="0" presId="urn:microsoft.com/office/officeart/2005/8/layout/hProcess7"/>
    <dgm:cxn modelId="{C720F0FD-75B8-4A04-AF30-CB9F91520CAA}" type="presParOf" srcId="{95AA93D9-143A-4179-94D5-A324117C7B13}" destId="{4A6FDF96-32D7-482F-B970-27A45A97B9C6}" srcOrd="0" destOrd="0" presId="urn:microsoft.com/office/officeart/2005/8/layout/hProcess7"/>
    <dgm:cxn modelId="{E6419EEF-B068-4A01-BAB0-ADA288C0485E}" type="presParOf" srcId="{95AA93D9-143A-4179-94D5-A324117C7B13}" destId="{FE0A7E94-0825-4074-865F-1ACA6778AEB4}" srcOrd="1" destOrd="0" presId="urn:microsoft.com/office/officeart/2005/8/layout/hProcess7"/>
    <dgm:cxn modelId="{EB031F11-75D0-4608-9F87-983494A109BC}" type="presParOf" srcId="{95AA93D9-143A-4179-94D5-A324117C7B13}" destId="{54FFFE83-7910-47CC-B537-4925EB1249C5}" srcOrd="2" destOrd="0" presId="urn:microsoft.com/office/officeart/2005/8/layout/hProcess7"/>
    <dgm:cxn modelId="{614A8EF1-0F05-4C27-A431-C040A9A2C322}" type="presParOf" srcId="{2358811D-AD16-4485-B83D-7E120D5A3EBA}" destId="{014C3815-FB34-466B-AB2D-073A7779C233}" srcOrd="7" destOrd="0" presId="urn:microsoft.com/office/officeart/2005/8/layout/hProcess7"/>
    <dgm:cxn modelId="{345D2892-B988-4146-9BF6-08F30DD8B6A4}" type="presParOf" srcId="{2358811D-AD16-4485-B83D-7E120D5A3EBA}" destId="{04CE0C97-649D-40F9-8D53-611012A258F1}" srcOrd="8" destOrd="0" presId="urn:microsoft.com/office/officeart/2005/8/layout/hProcess7"/>
    <dgm:cxn modelId="{1EF82391-D5B9-4771-8112-4C886A816E2C}" type="presParOf" srcId="{04CE0C97-649D-40F9-8D53-611012A258F1}" destId="{430438FA-20BF-47B3-A949-A405D0DB09CD}" srcOrd="0" destOrd="0" presId="urn:microsoft.com/office/officeart/2005/8/layout/hProcess7"/>
    <dgm:cxn modelId="{91927034-A8CE-4D0C-AF77-DEAE01D8BB91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27E0FB4-18BA-42BE-8FE6-F242FEBF6B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92761E-AF35-4C43-A002-8473F8234448}">
      <dgm:prSet/>
      <dgm:spPr/>
      <dgm:t>
        <a:bodyPr/>
        <a:lstStyle/>
        <a:p>
          <a:pPr rtl="0"/>
          <a:r>
            <a:rPr lang="en-US" dirty="0">
              <a:solidFill>
                <a:srgbClr val="FFFF00"/>
              </a:solidFill>
            </a:rPr>
            <a:t>A</a:t>
          </a:r>
        </a:p>
      </dgm:t>
    </dgm:pt>
    <dgm:pt modelId="{AC28820A-CEBE-481D-AAEA-85B9326EB73F}" type="parTrans" cxnId="{89A7D769-A2C3-4B03-A9C3-BA3DBBB0AE3A}">
      <dgm:prSet/>
      <dgm:spPr/>
      <dgm:t>
        <a:bodyPr/>
        <a:lstStyle/>
        <a:p>
          <a:endParaRPr lang="en-US"/>
        </a:p>
      </dgm:t>
    </dgm:pt>
    <dgm:pt modelId="{0742196C-2865-4B3A-8690-8C683780EBAC}" type="sibTrans" cxnId="{89A7D769-A2C3-4B03-A9C3-BA3DBBB0AE3A}">
      <dgm:prSet/>
      <dgm:spPr/>
      <dgm:t>
        <a:bodyPr/>
        <a:lstStyle/>
        <a:p>
          <a:endParaRPr lang="en-US"/>
        </a:p>
      </dgm:t>
    </dgm:pt>
    <dgm:pt modelId="{29B9CF9F-AB53-485B-ABF6-CA4D24248B5F}">
      <dgm:prSet/>
      <dgm:spPr/>
      <dgm:t>
        <a:bodyPr/>
        <a:lstStyle/>
        <a:p>
          <a:pPr rtl="0"/>
          <a:r>
            <a:rPr lang="en-US" dirty="0"/>
            <a:t>B</a:t>
          </a:r>
        </a:p>
      </dgm:t>
    </dgm:pt>
    <dgm:pt modelId="{24EDE08D-9177-47C5-87C4-D30EB921BCD4}" type="parTrans" cxnId="{8DB0E89F-3539-45E0-A878-3EF42381439D}">
      <dgm:prSet/>
      <dgm:spPr/>
      <dgm:t>
        <a:bodyPr/>
        <a:lstStyle/>
        <a:p>
          <a:endParaRPr lang="en-US"/>
        </a:p>
      </dgm:t>
    </dgm:pt>
    <dgm:pt modelId="{CB50EDFE-CF63-46B2-A20D-E965F45AE274}" type="sibTrans" cxnId="{8DB0E89F-3539-45E0-A878-3EF42381439D}">
      <dgm:prSet/>
      <dgm:spPr/>
      <dgm:t>
        <a:bodyPr/>
        <a:lstStyle/>
        <a:p>
          <a:endParaRPr lang="en-US"/>
        </a:p>
      </dgm:t>
    </dgm:pt>
    <dgm:pt modelId="{C77B2836-53E3-48A2-8E03-E769AE41BCC1}">
      <dgm:prSet/>
      <dgm:spPr/>
      <dgm:t>
        <a:bodyPr/>
        <a:lstStyle/>
        <a:p>
          <a:pPr rtl="0"/>
          <a:r>
            <a:rPr lang="en-US" dirty="0"/>
            <a:t>C</a:t>
          </a:r>
        </a:p>
      </dgm:t>
    </dgm:pt>
    <dgm:pt modelId="{26434683-8742-4FDB-8195-BD023CC06C50}" type="parTrans" cxnId="{769A2BB3-1F24-4B29-8C27-AF3267B6BDF3}">
      <dgm:prSet/>
      <dgm:spPr/>
      <dgm:t>
        <a:bodyPr/>
        <a:lstStyle/>
        <a:p>
          <a:endParaRPr lang="en-US"/>
        </a:p>
      </dgm:t>
    </dgm:pt>
    <dgm:pt modelId="{586CFD86-9F41-4FD0-805C-C5E4738887D9}" type="sibTrans" cxnId="{769A2BB3-1F24-4B29-8C27-AF3267B6BDF3}">
      <dgm:prSet/>
      <dgm:spPr/>
      <dgm:t>
        <a:bodyPr/>
        <a:lstStyle/>
        <a:p>
          <a:endParaRPr lang="en-US"/>
        </a:p>
      </dgm:t>
    </dgm:pt>
    <dgm:pt modelId="{45B98964-995D-4568-8F96-27456C92A668}" type="pres">
      <dgm:prSet presAssocID="{927E0FB4-18BA-42BE-8FE6-F242FEBF6B6D}" presName="CompostProcess" presStyleCnt="0">
        <dgm:presLayoutVars>
          <dgm:dir/>
          <dgm:resizeHandles val="exact"/>
        </dgm:presLayoutVars>
      </dgm:prSet>
      <dgm:spPr/>
    </dgm:pt>
    <dgm:pt modelId="{4257443A-46EF-4549-BC7D-86ABBD0784B6}" type="pres">
      <dgm:prSet presAssocID="{927E0FB4-18BA-42BE-8FE6-F242FEBF6B6D}" presName="arrow" presStyleLbl="bgShp" presStyleIdx="0" presStyleCnt="1"/>
      <dgm:spPr>
        <a:solidFill>
          <a:schemeClr val="bg2">
            <a:lumMod val="90000"/>
          </a:schemeClr>
        </a:solidFill>
      </dgm:spPr>
    </dgm:pt>
    <dgm:pt modelId="{67D68169-DB4C-4A85-801E-A8EB74455352}" type="pres">
      <dgm:prSet presAssocID="{927E0FB4-18BA-42BE-8FE6-F242FEBF6B6D}" presName="linearProcess" presStyleCnt="0"/>
      <dgm:spPr/>
    </dgm:pt>
    <dgm:pt modelId="{6B94074D-FFCE-4899-B4AF-74F0DC344816}" type="pres">
      <dgm:prSet presAssocID="{D292761E-AF35-4C43-A002-8473F8234448}" presName="textNode" presStyleLbl="node1" presStyleIdx="0" presStyleCnt="3">
        <dgm:presLayoutVars>
          <dgm:bulletEnabled val="1"/>
        </dgm:presLayoutVars>
      </dgm:prSet>
      <dgm:spPr/>
    </dgm:pt>
    <dgm:pt modelId="{6CF53277-D1C6-464F-989F-B6893A180D69}" type="pres">
      <dgm:prSet presAssocID="{0742196C-2865-4B3A-8690-8C683780EBAC}" presName="sibTrans" presStyleCnt="0"/>
      <dgm:spPr/>
    </dgm:pt>
    <dgm:pt modelId="{A97D351E-DE50-4CF6-909F-0F412218AF7E}" type="pres">
      <dgm:prSet presAssocID="{29B9CF9F-AB53-485B-ABF6-CA4D24248B5F}" presName="textNode" presStyleLbl="node1" presStyleIdx="1" presStyleCnt="3">
        <dgm:presLayoutVars>
          <dgm:bulletEnabled val="1"/>
        </dgm:presLayoutVars>
      </dgm:prSet>
      <dgm:spPr/>
    </dgm:pt>
    <dgm:pt modelId="{EACA4D32-0108-4EE7-9072-807993E30FD0}" type="pres">
      <dgm:prSet presAssocID="{CB50EDFE-CF63-46B2-A20D-E965F45AE274}" presName="sibTrans" presStyleCnt="0"/>
      <dgm:spPr/>
    </dgm:pt>
    <dgm:pt modelId="{F984329C-E97B-4E89-B5C5-4A58DA58D4FD}" type="pres">
      <dgm:prSet presAssocID="{C77B2836-53E3-48A2-8E03-E769AE41BCC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BF3912E-93E4-4066-8404-22C521F0A4C8}" type="presOf" srcId="{927E0FB4-18BA-42BE-8FE6-F242FEBF6B6D}" destId="{45B98964-995D-4568-8F96-27456C92A668}" srcOrd="0" destOrd="0" presId="urn:microsoft.com/office/officeart/2005/8/layout/hProcess9"/>
    <dgm:cxn modelId="{89A7D769-A2C3-4B03-A9C3-BA3DBBB0AE3A}" srcId="{927E0FB4-18BA-42BE-8FE6-F242FEBF6B6D}" destId="{D292761E-AF35-4C43-A002-8473F8234448}" srcOrd="0" destOrd="0" parTransId="{AC28820A-CEBE-481D-AAEA-85B9326EB73F}" sibTransId="{0742196C-2865-4B3A-8690-8C683780EBAC}"/>
    <dgm:cxn modelId="{A1608E6F-549E-4D4F-9075-DD64EC55E728}" type="presOf" srcId="{C77B2836-53E3-48A2-8E03-E769AE41BCC1}" destId="{F984329C-E97B-4E89-B5C5-4A58DA58D4FD}" srcOrd="0" destOrd="0" presId="urn:microsoft.com/office/officeart/2005/8/layout/hProcess9"/>
    <dgm:cxn modelId="{56B06B9C-A6E1-424C-BF63-E78CC13F542F}" type="presOf" srcId="{D292761E-AF35-4C43-A002-8473F8234448}" destId="{6B94074D-FFCE-4899-B4AF-74F0DC344816}" srcOrd="0" destOrd="0" presId="urn:microsoft.com/office/officeart/2005/8/layout/hProcess9"/>
    <dgm:cxn modelId="{8DB0E89F-3539-45E0-A878-3EF42381439D}" srcId="{927E0FB4-18BA-42BE-8FE6-F242FEBF6B6D}" destId="{29B9CF9F-AB53-485B-ABF6-CA4D24248B5F}" srcOrd="1" destOrd="0" parTransId="{24EDE08D-9177-47C5-87C4-D30EB921BCD4}" sibTransId="{CB50EDFE-CF63-46B2-A20D-E965F45AE274}"/>
    <dgm:cxn modelId="{769A2BB3-1F24-4B29-8C27-AF3267B6BDF3}" srcId="{927E0FB4-18BA-42BE-8FE6-F242FEBF6B6D}" destId="{C77B2836-53E3-48A2-8E03-E769AE41BCC1}" srcOrd="2" destOrd="0" parTransId="{26434683-8742-4FDB-8195-BD023CC06C50}" sibTransId="{586CFD86-9F41-4FD0-805C-C5E4738887D9}"/>
    <dgm:cxn modelId="{A7143DC4-18A2-48BF-A17D-488D5BD48A75}" type="presOf" srcId="{29B9CF9F-AB53-485B-ABF6-CA4D24248B5F}" destId="{A97D351E-DE50-4CF6-909F-0F412218AF7E}" srcOrd="0" destOrd="0" presId="urn:microsoft.com/office/officeart/2005/8/layout/hProcess9"/>
    <dgm:cxn modelId="{E2F49079-0059-4E78-BF19-B6927216C7F8}" type="presParOf" srcId="{45B98964-995D-4568-8F96-27456C92A668}" destId="{4257443A-46EF-4549-BC7D-86ABBD0784B6}" srcOrd="0" destOrd="0" presId="urn:microsoft.com/office/officeart/2005/8/layout/hProcess9"/>
    <dgm:cxn modelId="{685A7041-AD96-4953-AC52-12EB309B4306}" type="presParOf" srcId="{45B98964-995D-4568-8F96-27456C92A668}" destId="{67D68169-DB4C-4A85-801E-A8EB74455352}" srcOrd="1" destOrd="0" presId="urn:microsoft.com/office/officeart/2005/8/layout/hProcess9"/>
    <dgm:cxn modelId="{59CC313F-58CE-4B3A-932C-5B4C07FEA03C}" type="presParOf" srcId="{67D68169-DB4C-4A85-801E-A8EB74455352}" destId="{6B94074D-FFCE-4899-B4AF-74F0DC344816}" srcOrd="0" destOrd="0" presId="urn:microsoft.com/office/officeart/2005/8/layout/hProcess9"/>
    <dgm:cxn modelId="{B9D46B9C-61C5-46F9-9BA8-C650D7AAA4F5}" type="presParOf" srcId="{67D68169-DB4C-4A85-801E-A8EB74455352}" destId="{6CF53277-D1C6-464F-989F-B6893A180D69}" srcOrd="1" destOrd="0" presId="urn:microsoft.com/office/officeart/2005/8/layout/hProcess9"/>
    <dgm:cxn modelId="{91274876-1D44-419A-A7F4-9C7E4E000D1D}" type="presParOf" srcId="{67D68169-DB4C-4A85-801E-A8EB74455352}" destId="{A97D351E-DE50-4CF6-909F-0F412218AF7E}" srcOrd="2" destOrd="0" presId="urn:microsoft.com/office/officeart/2005/8/layout/hProcess9"/>
    <dgm:cxn modelId="{473E6098-8D24-46CE-8EA4-A8EA216B51F0}" type="presParOf" srcId="{67D68169-DB4C-4A85-801E-A8EB74455352}" destId="{EACA4D32-0108-4EE7-9072-807993E30FD0}" srcOrd="3" destOrd="0" presId="urn:microsoft.com/office/officeart/2005/8/layout/hProcess9"/>
    <dgm:cxn modelId="{6A621285-D64D-4975-BFAE-491DE5290F14}" type="presParOf" srcId="{67D68169-DB4C-4A85-801E-A8EB74455352}" destId="{F984329C-E97B-4E89-B5C5-4A58DA58D4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JULY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AUGUST</a:t>
          </a:r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SEPTEMBER</a:t>
          </a:r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OCTOBER</a:t>
          </a:r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 custLinFactNeighborY="-1952"/>
      <dgm:spPr/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 custLinFactNeighborY="-1952"/>
      <dgm:spPr/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 custLinFactNeighborY="-1952"/>
      <dgm:spPr/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 custLinFactNeighborY="-1952"/>
      <dgm:spPr/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584709-3F1D-4A82-85A6-2436B3C4239D}" type="presOf" srcId="{03FEF778-99B1-4886-9242-7DEDFCF03EA4}" destId="{E0AEE7EF-2D1A-4BD5-90B6-3883A7DF297D}" srcOrd="1" destOrd="0" presId="urn:microsoft.com/office/officeart/2005/8/layout/hProcess7"/>
    <dgm:cxn modelId="{778DA11F-3E4B-49DD-AB2D-458A5DF470AA}" type="presOf" srcId="{554FFF0B-EB4D-416A-9E8D-951624760804}" destId="{016B7851-ED07-41AA-91EF-5A835E3DD507}" srcOrd="0" destOrd="0" presId="urn:microsoft.com/office/officeart/2005/8/layout/hProcess7"/>
    <dgm:cxn modelId="{E467AC3D-2FC5-4E53-960E-F6BEB562B01C}" type="presOf" srcId="{52AC4D52-AC6B-43A5-83D3-92B328BC6853}" destId="{4F4D0479-E343-4435-B0DE-6E8EA1D63082}" srcOrd="0" destOrd="0" presId="urn:microsoft.com/office/officeart/2005/8/layout/hProcess7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966D8473-65D1-402C-9F5B-6BFA1B336AFE}" type="presOf" srcId="{F3CC4D8D-51D0-4CAB-A7E0-F3C82C757EE3}" destId="{2358811D-AD16-4485-B83D-7E120D5A3EBA}" srcOrd="0" destOrd="0" presId="urn:microsoft.com/office/officeart/2005/8/layout/hProcess7"/>
    <dgm:cxn modelId="{11723055-E163-416B-94DE-BFDC1BEAD866}" type="presOf" srcId="{B381C0A9-074E-4569-9018-7C9813439772}" destId="{07C15E4C-134F-4BF2-8D38-276CD15FB5CB}" srcOrd="0" destOrd="0" presId="urn:microsoft.com/office/officeart/2005/8/layout/hProcess7"/>
    <dgm:cxn modelId="{4D209759-7255-4BAF-98BE-D8BAA6A44FDB}" type="presOf" srcId="{554FFF0B-EB4D-416A-9E8D-951624760804}" destId="{3C991234-4C45-4AB5-B968-D7D02D36FF07}" srcOrd="1" destOrd="0" presId="urn:microsoft.com/office/officeart/2005/8/layout/hProcess7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F70C548C-23F7-4A83-9A7C-AA4A51896099}" type="presOf" srcId="{52AC4D52-AC6B-43A5-83D3-92B328BC6853}" destId="{8DBA6631-669F-405E-9DE8-0FA381224CCB}" srcOrd="1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32423FAB-3235-481F-8DF1-67CF600F2AB6}" type="presOf" srcId="{B381C0A9-074E-4569-9018-7C9813439772}" destId="{52C6F37B-210A-4D9B-B8BC-E25B0F0E80DC}" srcOrd="1" destOrd="0" presId="urn:microsoft.com/office/officeart/2005/8/layout/hProcess7"/>
    <dgm:cxn modelId="{FAF936B0-2E84-4DF0-9BF7-2A5CC3F62678}" type="presOf" srcId="{03FEF778-99B1-4886-9242-7DEDFCF03EA4}" destId="{880FBCA3-1096-4E7C-874F-8D7904239F28}" srcOrd="0" destOrd="0" presId="urn:microsoft.com/office/officeart/2005/8/layout/hProcess7"/>
    <dgm:cxn modelId="{58B20F58-2E86-4405-A963-943CD5A1171E}" type="presParOf" srcId="{2358811D-AD16-4485-B83D-7E120D5A3EBA}" destId="{C5EE6942-082E-430E-AB21-37017B9A136B}" srcOrd="0" destOrd="0" presId="urn:microsoft.com/office/officeart/2005/8/layout/hProcess7"/>
    <dgm:cxn modelId="{F7375E90-A266-4D5C-8562-E9381723705A}" type="presParOf" srcId="{C5EE6942-082E-430E-AB21-37017B9A136B}" destId="{4F4D0479-E343-4435-B0DE-6E8EA1D63082}" srcOrd="0" destOrd="0" presId="urn:microsoft.com/office/officeart/2005/8/layout/hProcess7"/>
    <dgm:cxn modelId="{6377A829-EB09-4E98-AA77-0A8D1271386C}" type="presParOf" srcId="{C5EE6942-082E-430E-AB21-37017B9A136B}" destId="{8DBA6631-669F-405E-9DE8-0FA381224CCB}" srcOrd="1" destOrd="0" presId="urn:microsoft.com/office/officeart/2005/8/layout/hProcess7"/>
    <dgm:cxn modelId="{B76459E3-F8C6-4691-AE7C-D5C4EBC78449}" type="presParOf" srcId="{2358811D-AD16-4485-B83D-7E120D5A3EBA}" destId="{FEF3A57A-DA77-4CFC-ACAF-52A56EB8CC18}" srcOrd="1" destOrd="0" presId="urn:microsoft.com/office/officeart/2005/8/layout/hProcess7"/>
    <dgm:cxn modelId="{84D21BDA-5ED1-4DC8-90B0-45EB7D1AB78F}" type="presParOf" srcId="{2358811D-AD16-4485-B83D-7E120D5A3EBA}" destId="{3E288028-4220-4E47-BBEB-1D5D19141B31}" srcOrd="2" destOrd="0" presId="urn:microsoft.com/office/officeart/2005/8/layout/hProcess7"/>
    <dgm:cxn modelId="{5115C6DB-3379-46E9-A47A-E9312808FAE2}" type="presParOf" srcId="{3E288028-4220-4E47-BBEB-1D5D19141B31}" destId="{3AB04FDB-C8A5-4B67-B663-AEC9684C0F1B}" srcOrd="0" destOrd="0" presId="urn:microsoft.com/office/officeart/2005/8/layout/hProcess7"/>
    <dgm:cxn modelId="{91677EF6-504B-445F-A583-DBF1567C17E0}" type="presParOf" srcId="{3E288028-4220-4E47-BBEB-1D5D19141B31}" destId="{427FC1E3-0593-4C6D-B81C-9EA4B510122F}" srcOrd="1" destOrd="0" presId="urn:microsoft.com/office/officeart/2005/8/layout/hProcess7"/>
    <dgm:cxn modelId="{E5CC701F-AAAE-41B1-B197-FB00083A9CDB}" type="presParOf" srcId="{3E288028-4220-4E47-BBEB-1D5D19141B31}" destId="{C139935C-F600-418F-A856-64BDD8CDFB88}" srcOrd="2" destOrd="0" presId="urn:microsoft.com/office/officeart/2005/8/layout/hProcess7"/>
    <dgm:cxn modelId="{FBAC2515-C339-43DE-A125-D2973A558EEB}" type="presParOf" srcId="{2358811D-AD16-4485-B83D-7E120D5A3EBA}" destId="{CF0066F2-CC70-4EA8-8000-C53F5C1F24B1}" srcOrd="3" destOrd="0" presId="urn:microsoft.com/office/officeart/2005/8/layout/hProcess7"/>
    <dgm:cxn modelId="{004BFFB1-CE67-49E5-81E6-BD8BCF729BA9}" type="presParOf" srcId="{2358811D-AD16-4485-B83D-7E120D5A3EBA}" destId="{B45ABC24-C39B-49D3-A2B7-250FD584F431}" srcOrd="4" destOrd="0" presId="urn:microsoft.com/office/officeart/2005/8/layout/hProcess7"/>
    <dgm:cxn modelId="{F4ECC63B-32CB-4436-98C5-84F62051F00A}" type="presParOf" srcId="{B45ABC24-C39B-49D3-A2B7-250FD584F431}" destId="{016B7851-ED07-41AA-91EF-5A835E3DD507}" srcOrd="0" destOrd="0" presId="urn:microsoft.com/office/officeart/2005/8/layout/hProcess7"/>
    <dgm:cxn modelId="{7339F178-EF29-4FFF-98F5-A4B674248996}" type="presParOf" srcId="{B45ABC24-C39B-49D3-A2B7-250FD584F431}" destId="{3C991234-4C45-4AB5-B968-D7D02D36FF07}" srcOrd="1" destOrd="0" presId="urn:microsoft.com/office/officeart/2005/8/layout/hProcess7"/>
    <dgm:cxn modelId="{6E455D4B-C0D2-4508-A22F-FCBCA140DF50}" type="presParOf" srcId="{2358811D-AD16-4485-B83D-7E120D5A3EBA}" destId="{0D6CEDD9-FE6B-4289-A4E9-FAD5E608FC70}" srcOrd="5" destOrd="0" presId="urn:microsoft.com/office/officeart/2005/8/layout/hProcess7"/>
    <dgm:cxn modelId="{B7D57719-F4B6-47B5-B97D-AF54D2E66850}" type="presParOf" srcId="{2358811D-AD16-4485-B83D-7E120D5A3EBA}" destId="{3CFF5772-D6F9-4CB6-9AC5-B581493FA7EB}" srcOrd="6" destOrd="0" presId="urn:microsoft.com/office/officeart/2005/8/layout/hProcess7"/>
    <dgm:cxn modelId="{80E65531-E870-44EA-A105-E19B22847C45}" type="presParOf" srcId="{3CFF5772-D6F9-4CB6-9AC5-B581493FA7EB}" destId="{E9B83AE6-5384-47B7-AAAB-433BDA8921D8}" srcOrd="0" destOrd="0" presId="urn:microsoft.com/office/officeart/2005/8/layout/hProcess7"/>
    <dgm:cxn modelId="{5DB6049F-E3F0-4FCA-9C5A-F01B7219322E}" type="presParOf" srcId="{3CFF5772-D6F9-4CB6-9AC5-B581493FA7EB}" destId="{D91F4DFA-AF61-4DA7-B416-261203779B99}" srcOrd="1" destOrd="0" presId="urn:microsoft.com/office/officeart/2005/8/layout/hProcess7"/>
    <dgm:cxn modelId="{FB99770D-F69E-4030-A0F0-2CAE33039C4F}" type="presParOf" srcId="{3CFF5772-D6F9-4CB6-9AC5-B581493FA7EB}" destId="{372FA5E4-2668-4906-BA19-38B7056279DA}" srcOrd="2" destOrd="0" presId="urn:microsoft.com/office/officeart/2005/8/layout/hProcess7"/>
    <dgm:cxn modelId="{26DF56E0-DD5F-4CAB-89BC-B847E8F482A5}" type="presParOf" srcId="{2358811D-AD16-4485-B83D-7E120D5A3EBA}" destId="{ABB0A569-9C34-4D4E-84EF-865AE0B32515}" srcOrd="7" destOrd="0" presId="urn:microsoft.com/office/officeart/2005/8/layout/hProcess7"/>
    <dgm:cxn modelId="{E768AF7A-01E8-47FA-9BC7-1B39044152FF}" type="presParOf" srcId="{2358811D-AD16-4485-B83D-7E120D5A3EBA}" destId="{CB997035-ADEC-42DA-A965-560512AF96AB}" srcOrd="8" destOrd="0" presId="urn:microsoft.com/office/officeart/2005/8/layout/hProcess7"/>
    <dgm:cxn modelId="{7F3C80C0-C4C2-4B7C-9701-F6A8F84CACF9}" type="presParOf" srcId="{CB997035-ADEC-42DA-A965-560512AF96AB}" destId="{07C15E4C-134F-4BF2-8D38-276CD15FB5CB}" srcOrd="0" destOrd="0" presId="urn:microsoft.com/office/officeart/2005/8/layout/hProcess7"/>
    <dgm:cxn modelId="{60324C13-F963-48D4-ADE6-BC473E0E79FA}" type="presParOf" srcId="{CB997035-ADEC-42DA-A965-560512AF96AB}" destId="{52C6F37B-210A-4D9B-B8BC-E25B0F0E80DC}" srcOrd="1" destOrd="0" presId="urn:microsoft.com/office/officeart/2005/8/layout/hProcess7"/>
    <dgm:cxn modelId="{49BA3A3D-DF9D-4401-8BC6-5E6CAFEDFF1B}" type="presParOf" srcId="{2358811D-AD16-4485-B83D-7E120D5A3EBA}" destId="{948589CC-9AF1-4529-868F-F721667C0997}" srcOrd="9" destOrd="0" presId="urn:microsoft.com/office/officeart/2005/8/layout/hProcess7"/>
    <dgm:cxn modelId="{1B471376-02A8-4DAD-B990-0A6689E6B801}" type="presParOf" srcId="{2358811D-AD16-4485-B83D-7E120D5A3EBA}" destId="{23FBD563-97D6-439A-BF43-01FA53FEE2BA}" srcOrd="10" destOrd="0" presId="urn:microsoft.com/office/officeart/2005/8/layout/hProcess7"/>
    <dgm:cxn modelId="{D7B01215-C00B-4513-A8AC-270EA1CEB59B}" type="presParOf" srcId="{23FBD563-97D6-439A-BF43-01FA53FEE2BA}" destId="{B9A470A8-08B0-44A3-B7B5-A4331B042B8A}" srcOrd="0" destOrd="0" presId="urn:microsoft.com/office/officeart/2005/8/layout/hProcess7"/>
    <dgm:cxn modelId="{41C8F3D5-DA65-4B43-9BAD-0D037B6E6365}" type="presParOf" srcId="{23FBD563-97D6-439A-BF43-01FA53FEE2BA}" destId="{D79CC247-1F61-4E90-9866-DAA70D747B32}" srcOrd="1" destOrd="0" presId="urn:microsoft.com/office/officeart/2005/8/layout/hProcess7"/>
    <dgm:cxn modelId="{3F39CFB9-642E-47EF-95AD-1D562A9903CD}" type="presParOf" srcId="{23FBD563-97D6-439A-BF43-01FA53FEE2BA}" destId="{45DD9CF7-DECB-49AC-9BD4-9B3930A3B294}" srcOrd="2" destOrd="0" presId="urn:microsoft.com/office/officeart/2005/8/layout/hProcess7"/>
    <dgm:cxn modelId="{9EA31B63-D033-4AD1-9468-ED9FC7D32FE7}" type="presParOf" srcId="{2358811D-AD16-4485-B83D-7E120D5A3EBA}" destId="{73EAF9D3-6EC6-4107-8357-4A60A231DF80}" srcOrd="11" destOrd="0" presId="urn:microsoft.com/office/officeart/2005/8/layout/hProcess7"/>
    <dgm:cxn modelId="{A42FE3F1-30F4-4019-99A9-CC9469930F0D}" type="presParOf" srcId="{2358811D-AD16-4485-B83D-7E120D5A3EBA}" destId="{6ABCD757-8B53-407F-9CA6-88EDA2B905BC}" srcOrd="12" destOrd="0" presId="urn:microsoft.com/office/officeart/2005/8/layout/hProcess7"/>
    <dgm:cxn modelId="{A74DAE92-0769-4387-A195-C865395E88BE}" type="presParOf" srcId="{6ABCD757-8B53-407F-9CA6-88EDA2B905BC}" destId="{880FBCA3-1096-4E7C-874F-8D7904239F28}" srcOrd="0" destOrd="0" presId="urn:microsoft.com/office/officeart/2005/8/layout/hProcess7"/>
    <dgm:cxn modelId="{44809631-FA05-40C7-B4B1-B60FA544732C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6857AB2-5B48-4C2A-951B-7187B32667B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8E3F1D0-1DCB-4E49-A492-42D05389A9A7}">
      <dgm:prSet phldrT="[Text]" custT="1"/>
      <dgm:spPr>
        <a:solidFill>
          <a:srgbClr val="CC99FF">
            <a:alpha val="50000"/>
          </a:srgbClr>
        </a:solidFill>
      </dgm:spPr>
      <dgm:t>
        <a:bodyPr/>
        <a:lstStyle/>
        <a:p>
          <a:r>
            <a:rPr lang="en-US" sz="2000" dirty="0"/>
            <a:t>Anxiety</a:t>
          </a:r>
        </a:p>
      </dgm:t>
    </dgm:pt>
    <dgm:pt modelId="{4F089AA3-BC95-4055-A765-4A9BC7839BD1}" type="parTrans" cxnId="{1577FCF3-9F17-4B5C-BA0A-4A4BFC654BC0}">
      <dgm:prSet/>
      <dgm:spPr/>
      <dgm:t>
        <a:bodyPr/>
        <a:lstStyle/>
        <a:p>
          <a:endParaRPr lang="en-US"/>
        </a:p>
      </dgm:t>
    </dgm:pt>
    <dgm:pt modelId="{E5D97981-D781-42D6-A84F-00B9B517AF8A}" type="sibTrans" cxnId="{1577FCF3-9F17-4B5C-BA0A-4A4BFC654BC0}">
      <dgm:prSet/>
      <dgm:spPr/>
      <dgm:t>
        <a:bodyPr/>
        <a:lstStyle/>
        <a:p>
          <a:endParaRPr lang="en-US"/>
        </a:p>
      </dgm:t>
    </dgm:pt>
    <dgm:pt modelId="{A9A13F83-D55C-4787-8F5E-1A64BD184C15}">
      <dgm:prSet phldrT="[Text]" custT="1"/>
      <dgm:spPr>
        <a:solidFill>
          <a:srgbClr val="CC99FF">
            <a:alpha val="50000"/>
          </a:srgbClr>
        </a:solidFill>
      </dgm:spPr>
      <dgm:t>
        <a:bodyPr/>
        <a:lstStyle/>
        <a:p>
          <a:r>
            <a:rPr lang="en-US" sz="2000" dirty="0"/>
            <a:t>Depression</a:t>
          </a:r>
        </a:p>
      </dgm:t>
    </dgm:pt>
    <dgm:pt modelId="{6627D1E9-0409-4B5B-8A13-5FDCAA8CADA4}" type="parTrans" cxnId="{2DCDB049-2E6D-44E4-9505-33267230B891}">
      <dgm:prSet/>
      <dgm:spPr/>
      <dgm:t>
        <a:bodyPr/>
        <a:lstStyle/>
        <a:p>
          <a:endParaRPr lang="en-US"/>
        </a:p>
      </dgm:t>
    </dgm:pt>
    <dgm:pt modelId="{73FDBF6F-8AC8-4D66-B672-25D6E0F02CB7}" type="sibTrans" cxnId="{2DCDB049-2E6D-44E4-9505-33267230B891}">
      <dgm:prSet/>
      <dgm:spPr/>
      <dgm:t>
        <a:bodyPr/>
        <a:lstStyle/>
        <a:p>
          <a:endParaRPr lang="en-US"/>
        </a:p>
      </dgm:t>
    </dgm:pt>
    <dgm:pt modelId="{9F2150B8-A8FC-4465-AB2C-670FBB7BEBB8}">
      <dgm:prSet phldrT="[Text]" custT="1"/>
      <dgm:spPr>
        <a:solidFill>
          <a:srgbClr val="CC99FF">
            <a:alpha val="50000"/>
          </a:srgbClr>
        </a:solidFill>
      </dgm:spPr>
      <dgm:t>
        <a:bodyPr/>
        <a:lstStyle/>
        <a:p>
          <a:r>
            <a:rPr lang="en-US" sz="2000" dirty="0"/>
            <a:t>Social Withdrawal</a:t>
          </a:r>
        </a:p>
      </dgm:t>
    </dgm:pt>
    <dgm:pt modelId="{4FBAF662-F92A-4CDE-A355-6A91834B63A4}" type="parTrans" cxnId="{EB2676AF-8190-4E82-9B8B-296F6E337008}">
      <dgm:prSet/>
      <dgm:spPr/>
      <dgm:t>
        <a:bodyPr/>
        <a:lstStyle/>
        <a:p>
          <a:endParaRPr lang="en-US"/>
        </a:p>
      </dgm:t>
    </dgm:pt>
    <dgm:pt modelId="{2A8B0A01-CBB6-4627-8DDC-AE4A73CDA89C}" type="sibTrans" cxnId="{EB2676AF-8190-4E82-9B8B-296F6E337008}">
      <dgm:prSet/>
      <dgm:spPr/>
      <dgm:t>
        <a:bodyPr/>
        <a:lstStyle/>
        <a:p>
          <a:endParaRPr lang="en-US"/>
        </a:p>
      </dgm:t>
    </dgm:pt>
    <dgm:pt modelId="{B0BF4892-D3E6-471E-ACAE-2859A6425664}">
      <dgm:prSet phldrT="[Text]" custT="1"/>
      <dgm:spPr>
        <a:solidFill>
          <a:srgbClr val="CC99FF">
            <a:alpha val="50000"/>
          </a:srgbClr>
        </a:solidFill>
      </dgm:spPr>
      <dgm:t>
        <a:bodyPr/>
        <a:lstStyle/>
        <a:p>
          <a:r>
            <a:rPr lang="en-US" sz="2000" dirty="0"/>
            <a:t>Somatic Complaints</a:t>
          </a:r>
        </a:p>
      </dgm:t>
    </dgm:pt>
    <dgm:pt modelId="{00BFAF38-779E-4FC2-A531-A031AF1992CA}" type="sibTrans" cxnId="{5A9B1616-7B2B-46CC-96E4-C32750B4B5C9}">
      <dgm:prSet/>
      <dgm:spPr/>
      <dgm:t>
        <a:bodyPr/>
        <a:lstStyle/>
        <a:p>
          <a:endParaRPr lang="en-US"/>
        </a:p>
      </dgm:t>
    </dgm:pt>
    <dgm:pt modelId="{E86C9012-9132-4B45-AD18-2F8CB78F624D}" type="parTrans" cxnId="{5A9B1616-7B2B-46CC-96E4-C32750B4B5C9}">
      <dgm:prSet/>
      <dgm:spPr/>
      <dgm:t>
        <a:bodyPr/>
        <a:lstStyle/>
        <a:p>
          <a:endParaRPr lang="en-US"/>
        </a:p>
      </dgm:t>
    </dgm:pt>
    <dgm:pt modelId="{E1FFBF69-85C7-4B17-A086-7C7B426DE9AE}" type="pres">
      <dgm:prSet presAssocID="{A6857AB2-5B48-4C2A-951B-7187B32667B0}" presName="compositeShape" presStyleCnt="0">
        <dgm:presLayoutVars>
          <dgm:chMax val="7"/>
          <dgm:dir/>
          <dgm:resizeHandles val="exact"/>
        </dgm:presLayoutVars>
      </dgm:prSet>
      <dgm:spPr/>
    </dgm:pt>
    <dgm:pt modelId="{FCD741E5-036E-4AD0-BE36-73685230281A}" type="pres">
      <dgm:prSet presAssocID="{A8E3F1D0-1DCB-4E49-A492-42D05389A9A7}" presName="circ1" presStyleLbl="vennNode1" presStyleIdx="0" presStyleCnt="4"/>
      <dgm:spPr/>
    </dgm:pt>
    <dgm:pt modelId="{DE3C833B-A072-47CE-A656-27A965F5914A}" type="pres">
      <dgm:prSet presAssocID="{A8E3F1D0-1DCB-4E49-A492-42D05389A9A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0A4120C-C0F8-44FA-A34E-AB4150A35836}" type="pres">
      <dgm:prSet presAssocID="{A9A13F83-D55C-4787-8F5E-1A64BD184C15}" presName="circ2" presStyleLbl="vennNode1" presStyleIdx="1" presStyleCnt="4" custLinFactNeighborX="-2654" custLinFactNeighborY="-271"/>
      <dgm:spPr/>
    </dgm:pt>
    <dgm:pt modelId="{6F4CA67B-BC6E-46DC-AAFA-81099B89DFE4}" type="pres">
      <dgm:prSet presAssocID="{A9A13F83-D55C-4787-8F5E-1A64BD184C1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D1A8957-0331-449B-BC48-2D0E66464FEB}" type="pres">
      <dgm:prSet presAssocID="{9F2150B8-A8FC-4465-AB2C-670FBB7BEBB8}" presName="circ3" presStyleLbl="vennNode1" presStyleIdx="2" presStyleCnt="4"/>
      <dgm:spPr/>
    </dgm:pt>
    <dgm:pt modelId="{FF9599F8-1635-478E-ADBA-7DEAC7EF3EAE}" type="pres">
      <dgm:prSet presAssocID="{9F2150B8-A8FC-4465-AB2C-670FBB7BEBB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8CDF16F-CA0B-4EE3-B141-5D571C5EA021}" type="pres">
      <dgm:prSet presAssocID="{B0BF4892-D3E6-471E-ACAE-2859A6425664}" presName="circ4" presStyleLbl="vennNode1" presStyleIdx="3" presStyleCnt="4" custLinFactNeighborX="-1331" custLinFactNeighborY="-1994"/>
      <dgm:spPr/>
    </dgm:pt>
    <dgm:pt modelId="{D0BC398F-2627-4623-83E7-3F30DB00731C}" type="pres">
      <dgm:prSet presAssocID="{B0BF4892-D3E6-471E-ACAE-2859A642566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A9B1616-7B2B-46CC-96E4-C32750B4B5C9}" srcId="{A6857AB2-5B48-4C2A-951B-7187B32667B0}" destId="{B0BF4892-D3E6-471E-ACAE-2859A6425664}" srcOrd="3" destOrd="0" parTransId="{E86C9012-9132-4B45-AD18-2F8CB78F624D}" sibTransId="{00BFAF38-779E-4FC2-A531-A031AF1992CA}"/>
    <dgm:cxn modelId="{7A941125-F84C-47A8-81CC-E0CDAE85BB93}" type="presOf" srcId="{9F2150B8-A8FC-4465-AB2C-670FBB7BEBB8}" destId="{FF9599F8-1635-478E-ADBA-7DEAC7EF3EAE}" srcOrd="1" destOrd="0" presId="urn:microsoft.com/office/officeart/2005/8/layout/venn1"/>
    <dgm:cxn modelId="{A4CEC133-B0A5-47C7-88FF-7039A17595FC}" type="presOf" srcId="{A9A13F83-D55C-4787-8F5E-1A64BD184C15}" destId="{40A4120C-C0F8-44FA-A34E-AB4150A35836}" srcOrd="0" destOrd="0" presId="urn:microsoft.com/office/officeart/2005/8/layout/venn1"/>
    <dgm:cxn modelId="{3D419648-2C66-44E2-AF72-C0AA6857CE12}" type="presOf" srcId="{B0BF4892-D3E6-471E-ACAE-2859A6425664}" destId="{28CDF16F-CA0B-4EE3-B141-5D571C5EA021}" srcOrd="0" destOrd="0" presId="urn:microsoft.com/office/officeart/2005/8/layout/venn1"/>
    <dgm:cxn modelId="{2DCDB049-2E6D-44E4-9505-33267230B891}" srcId="{A6857AB2-5B48-4C2A-951B-7187B32667B0}" destId="{A9A13F83-D55C-4787-8F5E-1A64BD184C15}" srcOrd="1" destOrd="0" parTransId="{6627D1E9-0409-4B5B-8A13-5FDCAA8CADA4}" sibTransId="{73FDBF6F-8AC8-4D66-B672-25D6E0F02CB7}"/>
    <dgm:cxn modelId="{8C8CD970-5275-4E42-BA41-769DDCA9B145}" type="presOf" srcId="{A8E3F1D0-1DCB-4E49-A492-42D05389A9A7}" destId="{DE3C833B-A072-47CE-A656-27A965F5914A}" srcOrd="1" destOrd="0" presId="urn:microsoft.com/office/officeart/2005/8/layout/venn1"/>
    <dgm:cxn modelId="{751FA4A4-C7F6-47EC-AFE4-B47EEE420EFE}" type="presOf" srcId="{9F2150B8-A8FC-4465-AB2C-670FBB7BEBB8}" destId="{6D1A8957-0331-449B-BC48-2D0E66464FEB}" srcOrd="0" destOrd="0" presId="urn:microsoft.com/office/officeart/2005/8/layout/venn1"/>
    <dgm:cxn modelId="{79687BAA-4D51-41AE-8DE9-86B5EEC2CE4F}" type="presOf" srcId="{A9A13F83-D55C-4787-8F5E-1A64BD184C15}" destId="{6F4CA67B-BC6E-46DC-AAFA-81099B89DFE4}" srcOrd="1" destOrd="0" presId="urn:microsoft.com/office/officeart/2005/8/layout/venn1"/>
    <dgm:cxn modelId="{EB2676AF-8190-4E82-9B8B-296F6E337008}" srcId="{A6857AB2-5B48-4C2A-951B-7187B32667B0}" destId="{9F2150B8-A8FC-4465-AB2C-670FBB7BEBB8}" srcOrd="2" destOrd="0" parTransId="{4FBAF662-F92A-4CDE-A355-6A91834B63A4}" sibTransId="{2A8B0A01-CBB6-4627-8DDC-AE4A73CDA89C}"/>
    <dgm:cxn modelId="{F366FFE5-437C-412B-8B45-E05E3E2207FA}" type="presOf" srcId="{A6857AB2-5B48-4C2A-951B-7187B32667B0}" destId="{E1FFBF69-85C7-4B17-A086-7C7B426DE9AE}" srcOrd="0" destOrd="0" presId="urn:microsoft.com/office/officeart/2005/8/layout/venn1"/>
    <dgm:cxn modelId="{1577FCF3-9F17-4B5C-BA0A-4A4BFC654BC0}" srcId="{A6857AB2-5B48-4C2A-951B-7187B32667B0}" destId="{A8E3F1D0-1DCB-4E49-A492-42D05389A9A7}" srcOrd="0" destOrd="0" parTransId="{4F089AA3-BC95-4055-A765-4A9BC7839BD1}" sibTransId="{E5D97981-D781-42D6-A84F-00B9B517AF8A}"/>
    <dgm:cxn modelId="{6BE743F5-9DED-460C-8AC1-E38BCBA95A06}" type="presOf" srcId="{A8E3F1D0-1DCB-4E49-A492-42D05389A9A7}" destId="{FCD741E5-036E-4AD0-BE36-73685230281A}" srcOrd="0" destOrd="0" presId="urn:microsoft.com/office/officeart/2005/8/layout/venn1"/>
    <dgm:cxn modelId="{E6DCE7FE-ABC7-4E18-8A75-86878CBC4305}" type="presOf" srcId="{B0BF4892-D3E6-471E-ACAE-2859A6425664}" destId="{D0BC398F-2627-4623-83E7-3F30DB00731C}" srcOrd="1" destOrd="0" presId="urn:microsoft.com/office/officeart/2005/8/layout/venn1"/>
    <dgm:cxn modelId="{0E54A472-52FE-4077-A01C-9126B0AFA9BD}" type="presParOf" srcId="{E1FFBF69-85C7-4B17-A086-7C7B426DE9AE}" destId="{FCD741E5-036E-4AD0-BE36-73685230281A}" srcOrd="0" destOrd="0" presId="urn:microsoft.com/office/officeart/2005/8/layout/venn1"/>
    <dgm:cxn modelId="{1DBE0910-CF74-4929-AF0F-3CBC743F02F9}" type="presParOf" srcId="{E1FFBF69-85C7-4B17-A086-7C7B426DE9AE}" destId="{DE3C833B-A072-47CE-A656-27A965F5914A}" srcOrd="1" destOrd="0" presId="urn:microsoft.com/office/officeart/2005/8/layout/venn1"/>
    <dgm:cxn modelId="{9BDB218D-33AD-486F-80AD-3632559C5680}" type="presParOf" srcId="{E1FFBF69-85C7-4B17-A086-7C7B426DE9AE}" destId="{40A4120C-C0F8-44FA-A34E-AB4150A35836}" srcOrd="2" destOrd="0" presId="urn:microsoft.com/office/officeart/2005/8/layout/venn1"/>
    <dgm:cxn modelId="{4BD2E444-D596-4634-99F6-15F65E772E5A}" type="presParOf" srcId="{E1FFBF69-85C7-4B17-A086-7C7B426DE9AE}" destId="{6F4CA67B-BC6E-46DC-AAFA-81099B89DFE4}" srcOrd="3" destOrd="0" presId="urn:microsoft.com/office/officeart/2005/8/layout/venn1"/>
    <dgm:cxn modelId="{B724552E-5B1E-4C31-8D12-47E7BDD2E76F}" type="presParOf" srcId="{E1FFBF69-85C7-4B17-A086-7C7B426DE9AE}" destId="{6D1A8957-0331-449B-BC48-2D0E66464FEB}" srcOrd="4" destOrd="0" presId="urn:microsoft.com/office/officeart/2005/8/layout/venn1"/>
    <dgm:cxn modelId="{EF7C3B2C-C1E3-4C84-9CD5-B3DBBBACC914}" type="presParOf" srcId="{E1FFBF69-85C7-4B17-A086-7C7B426DE9AE}" destId="{FF9599F8-1635-478E-ADBA-7DEAC7EF3EAE}" srcOrd="5" destOrd="0" presId="urn:microsoft.com/office/officeart/2005/8/layout/venn1"/>
    <dgm:cxn modelId="{06D9E172-9CF7-452B-9FA6-64DDF2CBDFCE}" type="presParOf" srcId="{E1FFBF69-85C7-4B17-A086-7C7B426DE9AE}" destId="{28CDF16F-CA0B-4EE3-B141-5D571C5EA021}" srcOrd="6" destOrd="0" presId="urn:microsoft.com/office/officeart/2005/8/layout/venn1"/>
    <dgm:cxn modelId="{3D7B02B1-9A75-4E93-B0B6-FB9064C7A338}" type="presParOf" srcId="{E1FFBF69-85C7-4B17-A086-7C7B426DE9AE}" destId="{D0BC398F-2627-4623-83E7-3F30DB00731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AEFE3C0-F8FE-4007-BA01-433B65899D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E14F614-8EEB-4C97-A8E1-21B9F9C06788}">
      <dgm:prSet phldrT="[Text]"/>
      <dgm:spPr/>
      <dgm:t>
        <a:bodyPr/>
        <a:lstStyle/>
        <a:p>
          <a:r>
            <a:rPr lang="en-US" dirty="0"/>
            <a:t>Identify the context in which anxiety occur.</a:t>
          </a:r>
        </a:p>
      </dgm:t>
    </dgm:pt>
    <dgm:pt modelId="{23AE47C4-8121-46EE-B379-594D87AFB6D0}" type="parTrans" cxnId="{E8A335B4-639A-488E-AC14-27318B7DD4E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8100F6D-11EC-4502-B39D-5256706D8F4A}" type="sibTrans" cxnId="{E8A335B4-639A-488E-AC14-27318B7DD4E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6E63B1D-4FCC-4EC9-ADF4-B40D0CC5C1C6}">
      <dgm:prSet/>
      <dgm:spPr/>
      <dgm:t>
        <a:bodyPr/>
        <a:lstStyle/>
        <a:p>
          <a:r>
            <a:rPr lang="en-US" dirty="0"/>
            <a:t>Provide options for relaxation training based on student strengths and interest.</a:t>
          </a:r>
        </a:p>
      </dgm:t>
    </dgm:pt>
    <dgm:pt modelId="{4F3A7A3A-07D7-4096-9177-E4A891C88066}" type="parTrans" cxnId="{FFFF6201-713F-4E56-9583-AB09ACE791B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701B023-BAF7-4B2B-A47E-70035FD6E7B7}" type="sibTrans" cxnId="{FFFF6201-713F-4E56-9583-AB09ACE791B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6FEA6A7-F496-4923-BD5E-3016073039F5}">
      <dgm:prSet/>
      <dgm:spPr/>
      <dgm:t>
        <a:bodyPr/>
        <a:lstStyle/>
        <a:p>
          <a:r>
            <a:rPr lang="en-US" dirty="0"/>
            <a:t>Teach procedures through modeling, practice, and feedback.</a:t>
          </a:r>
        </a:p>
      </dgm:t>
    </dgm:pt>
    <dgm:pt modelId="{DED574BE-0E34-4D4E-8E91-E187EE8E56BD}" type="parTrans" cxnId="{3026D37D-8FEA-49E6-B2AC-EAD35A100C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B19370F-49F5-4E4C-94ED-A4F54A5FE26D}" type="sibTrans" cxnId="{3026D37D-8FEA-49E6-B2AC-EAD35A100C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5D83702D-FD48-4213-93E1-3EFFC6C991C3}" type="pres">
      <dgm:prSet presAssocID="{8AEFE3C0-F8FE-4007-BA01-433B65899D42}" presName="Name0" presStyleCnt="0">
        <dgm:presLayoutVars>
          <dgm:chMax val="7"/>
          <dgm:chPref val="7"/>
          <dgm:dir/>
        </dgm:presLayoutVars>
      </dgm:prSet>
      <dgm:spPr/>
    </dgm:pt>
    <dgm:pt modelId="{BA760530-9174-48E1-A46F-47415568C6B4}" type="pres">
      <dgm:prSet presAssocID="{8AEFE3C0-F8FE-4007-BA01-433B65899D42}" presName="Name1" presStyleCnt="0"/>
      <dgm:spPr/>
    </dgm:pt>
    <dgm:pt modelId="{9061B849-ECBC-4B76-91E0-303DB8A92B2E}" type="pres">
      <dgm:prSet presAssocID="{8AEFE3C0-F8FE-4007-BA01-433B65899D42}" presName="cycle" presStyleCnt="0"/>
      <dgm:spPr/>
    </dgm:pt>
    <dgm:pt modelId="{82E9BE13-EE5C-4BCC-AE20-6485D16D688C}" type="pres">
      <dgm:prSet presAssocID="{8AEFE3C0-F8FE-4007-BA01-433B65899D42}" presName="srcNode" presStyleLbl="node1" presStyleIdx="0" presStyleCnt="3"/>
      <dgm:spPr/>
    </dgm:pt>
    <dgm:pt modelId="{EE2D8BC7-7D73-4B47-BB78-610C4C5DFFF3}" type="pres">
      <dgm:prSet presAssocID="{8AEFE3C0-F8FE-4007-BA01-433B65899D42}" presName="conn" presStyleLbl="parChTrans1D2" presStyleIdx="0" presStyleCnt="1"/>
      <dgm:spPr/>
    </dgm:pt>
    <dgm:pt modelId="{F7DAEE8F-6161-428D-B6C3-5A399CEFBA92}" type="pres">
      <dgm:prSet presAssocID="{8AEFE3C0-F8FE-4007-BA01-433B65899D42}" presName="extraNode" presStyleLbl="node1" presStyleIdx="0" presStyleCnt="3"/>
      <dgm:spPr/>
    </dgm:pt>
    <dgm:pt modelId="{F4E9F881-8E59-42AA-80B4-901AFB14A32A}" type="pres">
      <dgm:prSet presAssocID="{8AEFE3C0-F8FE-4007-BA01-433B65899D42}" presName="dstNode" presStyleLbl="node1" presStyleIdx="0" presStyleCnt="3"/>
      <dgm:spPr/>
    </dgm:pt>
    <dgm:pt modelId="{514D3A90-DA87-4258-8D55-E391B0D3C9C6}" type="pres">
      <dgm:prSet presAssocID="{8E14F614-8EEB-4C97-A8E1-21B9F9C06788}" presName="text_1" presStyleLbl="node1" presStyleIdx="0" presStyleCnt="3">
        <dgm:presLayoutVars>
          <dgm:bulletEnabled val="1"/>
        </dgm:presLayoutVars>
      </dgm:prSet>
      <dgm:spPr/>
    </dgm:pt>
    <dgm:pt modelId="{ADFBD6B3-DDB2-4E5F-A4A7-AD52A50D796A}" type="pres">
      <dgm:prSet presAssocID="{8E14F614-8EEB-4C97-A8E1-21B9F9C06788}" presName="accent_1" presStyleCnt="0"/>
      <dgm:spPr/>
    </dgm:pt>
    <dgm:pt modelId="{90F3F285-EFFA-4EA9-A2B4-3D60274F99A0}" type="pres">
      <dgm:prSet presAssocID="{8E14F614-8EEB-4C97-A8E1-21B9F9C06788}" presName="accentRepeatNode" presStyleLbl="solidFgAcc1" presStyleIdx="0" presStyleCnt="3"/>
      <dgm:spPr/>
    </dgm:pt>
    <dgm:pt modelId="{6A21D8B5-5F9F-4ED0-8A1E-924C12D63E99}" type="pres">
      <dgm:prSet presAssocID="{66E63B1D-4FCC-4EC9-ADF4-B40D0CC5C1C6}" presName="text_2" presStyleLbl="node1" presStyleIdx="1" presStyleCnt="3">
        <dgm:presLayoutVars>
          <dgm:bulletEnabled val="1"/>
        </dgm:presLayoutVars>
      </dgm:prSet>
      <dgm:spPr/>
    </dgm:pt>
    <dgm:pt modelId="{EB916FF0-A10D-4BE5-8206-AE0210005A91}" type="pres">
      <dgm:prSet presAssocID="{66E63B1D-4FCC-4EC9-ADF4-B40D0CC5C1C6}" presName="accent_2" presStyleCnt="0"/>
      <dgm:spPr/>
    </dgm:pt>
    <dgm:pt modelId="{45A7362A-A703-4F5A-8F7F-6BB7914A35D1}" type="pres">
      <dgm:prSet presAssocID="{66E63B1D-4FCC-4EC9-ADF4-B40D0CC5C1C6}" presName="accentRepeatNode" presStyleLbl="solidFgAcc1" presStyleIdx="1" presStyleCnt="3"/>
      <dgm:spPr/>
    </dgm:pt>
    <dgm:pt modelId="{448E268A-D905-4FFA-A101-45D9D81B0140}" type="pres">
      <dgm:prSet presAssocID="{06FEA6A7-F496-4923-BD5E-3016073039F5}" presName="text_3" presStyleLbl="node1" presStyleIdx="2" presStyleCnt="3">
        <dgm:presLayoutVars>
          <dgm:bulletEnabled val="1"/>
        </dgm:presLayoutVars>
      </dgm:prSet>
      <dgm:spPr/>
    </dgm:pt>
    <dgm:pt modelId="{168CDC23-E1B2-4BCC-9259-03729A5E2737}" type="pres">
      <dgm:prSet presAssocID="{06FEA6A7-F496-4923-BD5E-3016073039F5}" presName="accent_3" presStyleCnt="0"/>
      <dgm:spPr/>
    </dgm:pt>
    <dgm:pt modelId="{6A04248D-4A3B-4FB5-B268-83088A901BB1}" type="pres">
      <dgm:prSet presAssocID="{06FEA6A7-F496-4923-BD5E-3016073039F5}" presName="accentRepeatNode" presStyleLbl="solidFgAcc1" presStyleIdx="2" presStyleCnt="3"/>
      <dgm:spPr/>
    </dgm:pt>
  </dgm:ptLst>
  <dgm:cxnLst>
    <dgm:cxn modelId="{FFFF6201-713F-4E56-9583-AB09ACE791B5}" srcId="{8AEFE3C0-F8FE-4007-BA01-433B65899D42}" destId="{66E63B1D-4FCC-4EC9-ADF4-B40D0CC5C1C6}" srcOrd="1" destOrd="0" parTransId="{4F3A7A3A-07D7-4096-9177-E4A891C88066}" sibTransId="{D701B023-BAF7-4B2B-A47E-70035FD6E7B7}"/>
    <dgm:cxn modelId="{17A67A29-4BA0-4DD9-B5D4-B188865A883C}" type="presOf" srcId="{06FEA6A7-F496-4923-BD5E-3016073039F5}" destId="{448E268A-D905-4FFA-A101-45D9D81B0140}" srcOrd="0" destOrd="0" presId="urn:microsoft.com/office/officeart/2008/layout/VerticalCurvedList"/>
    <dgm:cxn modelId="{1AA0E13E-3245-4E7C-A85F-32D2F818E07F}" type="presOf" srcId="{8AEFE3C0-F8FE-4007-BA01-433B65899D42}" destId="{5D83702D-FD48-4213-93E1-3EFFC6C991C3}" srcOrd="0" destOrd="0" presId="urn:microsoft.com/office/officeart/2008/layout/VerticalCurvedList"/>
    <dgm:cxn modelId="{05F8905F-F50E-4971-B725-2E64CA55BC2B}" type="presOf" srcId="{8E14F614-8EEB-4C97-A8E1-21B9F9C06788}" destId="{514D3A90-DA87-4258-8D55-E391B0D3C9C6}" srcOrd="0" destOrd="0" presId="urn:microsoft.com/office/officeart/2008/layout/VerticalCurvedList"/>
    <dgm:cxn modelId="{65450E7B-16EB-43B5-A6F0-97EBB73762E4}" type="presOf" srcId="{68100F6D-11EC-4502-B39D-5256706D8F4A}" destId="{EE2D8BC7-7D73-4B47-BB78-610C4C5DFFF3}" srcOrd="0" destOrd="0" presId="urn:microsoft.com/office/officeart/2008/layout/VerticalCurvedList"/>
    <dgm:cxn modelId="{3026D37D-8FEA-49E6-B2AC-EAD35A100C29}" srcId="{8AEFE3C0-F8FE-4007-BA01-433B65899D42}" destId="{06FEA6A7-F496-4923-BD5E-3016073039F5}" srcOrd="2" destOrd="0" parTransId="{DED574BE-0E34-4D4E-8E91-E187EE8E56BD}" sibTransId="{AB19370F-49F5-4E4C-94ED-A4F54A5FE26D}"/>
    <dgm:cxn modelId="{E8A335B4-639A-488E-AC14-27318B7DD4E8}" srcId="{8AEFE3C0-F8FE-4007-BA01-433B65899D42}" destId="{8E14F614-8EEB-4C97-A8E1-21B9F9C06788}" srcOrd="0" destOrd="0" parTransId="{23AE47C4-8121-46EE-B379-594D87AFB6D0}" sibTransId="{68100F6D-11EC-4502-B39D-5256706D8F4A}"/>
    <dgm:cxn modelId="{703B41F8-6721-4EC4-B567-E7ED62285B55}" type="presOf" srcId="{66E63B1D-4FCC-4EC9-ADF4-B40D0CC5C1C6}" destId="{6A21D8B5-5F9F-4ED0-8A1E-924C12D63E99}" srcOrd="0" destOrd="0" presId="urn:microsoft.com/office/officeart/2008/layout/VerticalCurvedList"/>
    <dgm:cxn modelId="{16724E50-91EB-448D-AAD4-AE523CF7DC0F}" type="presParOf" srcId="{5D83702D-FD48-4213-93E1-3EFFC6C991C3}" destId="{BA760530-9174-48E1-A46F-47415568C6B4}" srcOrd="0" destOrd="0" presId="urn:microsoft.com/office/officeart/2008/layout/VerticalCurvedList"/>
    <dgm:cxn modelId="{6137A041-F125-4412-8E4A-8B430D7CC331}" type="presParOf" srcId="{BA760530-9174-48E1-A46F-47415568C6B4}" destId="{9061B849-ECBC-4B76-91E0-303DB8A92B2E}" srcOrd="0" destOrd="0" presId="urn:microsoft.com/office/officeart/2008/layout/VerticalCurvedList"/>
    <dgm:cxn modelId="{F9EE5598-ADB4-4A73-81BA-D7E477723EF0}" type="presParOf" srcId="{9061B849-ECBC-4B76-91E0-303DB8A92B2E}" destId="{82E9BE13-EE5C-4BCC-AE20-6485D16D688C}" srcOrd="0" destOrd="0" presId="urn:microsoft.com/office/officeart/2008/layout/VerticalCurvedList"/>
    <dgm:cxn modelId="{75C18547-68C4-4AD3-B6E2-8A678DF42D36}" type="presParOf" srcId="{9061B849-ECBC-4B76-91E0-303DB8A92B2E}" destId="{EE2D8BC7-7D73-4B47-BB78-610C4C5DFFF3}" srcOrd="1" destOrd="0" presId="urn:microsoft.com/office/officeart/2008/layout/VerticalCurvedList"/>
    <dgm:cxn modelId="{28B91D1B-FFFB-440A-90B8-2456035E85C2}" type="presParOf" srcId="{9061B849-ECBC-4B76-91E0-303DB8A92B2E}" destId="{F7DAEE8F-6161-428D-B6C3-5A399CEFBA92}" srcOrd="2" destOrd="0" presId="urn:microsoft.com/office/officeart/2008/layout/VerticalCurvedList"/>
    <dgm:cxn modelId="{77C65885-A262-4F0E-9373-52F0507EF018}" type="presParOf" srcId="{9061B849-ECBC-4B76-91E0-303DB8A92B2E}" destId="{F4E9F881-8E59-42AA-80B4-901AFB14A32A}" srcOrd="3" destOrd="0" presId="urn:microsoft.com/office/officeart/2008/layout/VerticalCurvedList"/>
    <dgm:cxn modelId="{85940DF5-C9E2-40AD-BCFF-5A833113A416}" type="presParOf" srcId="{BA760530-9174-48E1-A46F-47415568C6B4}" destId="{514D3A90-DA87-4258-8D55-E391B0D3C9C6}" srcOrd="1" destOrd="0" presId="urn:microsoft.com/office/officeart/2008/layout/VerticalCurvedList"/>
    <dgm:cxn modelId="{2AB55AE2-18ED-48B5-9DA5-7BFB8F2D47AE}" type="presParOf" srcId="{BA760530-9174-48E1-A46F-47415568C6B4}" destId="{ADFBD6B3-DDB2-4E5F-A4A7-AD52A50D796A}" srcOrd="2" destOrd="0" presId="urn:microsoft.com/office/officeart/2008/layout/VerticalCurvedList"/>
    <dgm:cxn modelId="{E80F33F6-3EC6-4528-B107-BE73672B0B09}" type="presParOf" srcId="{ADFBD6B3-DDB2-4E5F-A4A7-AD52A50D796A}" destId="{90F3F285-EFFA-4EA9-A2B4-3D60274F99A0}" srcOrd="0" destOrd="0" presId="urn:microsoft.com/office/officeart/2008/layout/VerticalCurvedList"/>
    <dgm:cxn modelId="{4936BA6C-B92D-4FFB-94CD-A7F77BD7BE5C}" type="presParOf" srcId="{BA760530-9174-48E1-A46F-47415568C6B4}" destId="{6A21D8B5-5F9F-4ED0-8A1E-924C12D63E99}" srcOrd="3" destOrd="0" presId="urn:microsoft.com/office/officeart/2008/layout/VerticalCurvedList"/>
    <dgm:cxn modelId="{F8B4585E-B88C-4EC3-BEBE-349EB4D43B6E}" type="presParOf" srcId="{BA760530-9174-48E1-A46F-47415568C6B4}" destId="{EB916FF0-A10D-4BE5-8206-AE0210005A91}" srcOrd="4" destOrd="0" presId="urn:microsoft.com/office/officeart/2008/layout/VerticalCurvedList"/>
    <dgm:cxn modelId="{153E7FAC-652E-4B6A-8A00-5AB294A75B88}" type="presParOf" srcId="{EB916FF0-A10D-4BE5-8206-AE0210005A91}" destId="{45A7362A-A703-4F5A-8F7F-6BB7914A35D1}" srcOrd="0" destOrd="0" presId="urn:microsoft.com/office/officeart/2008/layout/VerticalCurvedList"/>
    <dgm:cxn modelId="{3CC81528-255E-4C66-85E3-B43AEFC85B25}" type="presParOf" srcId="{BA760530-9174-48E1-A46F-47415568C6B4}" destId="{448E268A-D905-4FFA-A101-45D9D81B0140}" srcOrd="5" destOrd="0" presId="urn:microsoft.com/office/officeart/2008/layout/VerticalCurvedList"/>
    <dgm:cxn modelId="{957D9060-1CC0-478F-B341-1A6AC07E1232}" type="presParOf" srcId="{BA760530-9174-48E1-A46F-47415568C6B4}" destId="{168CDC23-E1B2-4BCC-9259-03729A5E2737}" srcOrd="6" destOrd="0" presId="urn:microsoft.com/office/officeart/2008/layout/VerticalCurvedList"/>
    <dgm:cxn modelId="{951B4D26-06C1-462E-9DDF-88878E3C51F4}" type="presParOf" srcId="{168CDC23-E1B2-4BCC-9259-03729A5E2737}" destId="{6A04248D-4A3B-4FB5-B268-83088A901B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AEFE3C0-F8FE-4007-BA01-433B65899D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8E14F614-8EEB-4C97-A8E1-21B9F9C06788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</a:rPr>
            <a:t>Identify erroneous beliefs or anxious thinking.</a:t>
          </a:r>
        </a:p>
      </dgm:t>
    </dgm:pt>
    <dgm:pt modelId="{23AE47C4-8121-46EE-B379-594D87AFB6D0}" type="parTrans" cxnId="{E8A335B4-639A-488E-AC14-27318B7DD4E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8100F6D-11EC-4502-B39D-5256706D8F4A}" type="sibTrans" cxnId="{E8A335B4-639A-488E-AC14-27318B7DD4E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6E63B1D-4FCC-4EC9-ADF4-B40D0CC5C1C6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Challenge the reality of these beliefs or thoughts.</a:t>
          </a:r>
          <a:endParaRPr lang="en-US" dirty="0">
            <a:solidFill>
              <a:sysClr val="windowText" lastClr="000000"/>
            </a:solidFill>
          </a:endParaRPr>
        </a:p>
      </dgm:t>
    </dgm:pt>
    <dgm:pt modelId="{4F3A7A3A-07D7-4096-9177-E4A891C88066}" type="parTrans" cxnId="{FFFF6201-713F-4E56-9583-AB09ACE791B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701B023-BAF7-4B2B-A47E-70035FD6E7B7}" type="sibTrans" cxnId="{FFFF6201-713F-4E56-9583-AB09ACE791B5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6FEA6A7-F496-4923-BD5E-3016073039F5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</a:rPr>
            <a:t>Change the thinking to something more rational or probable.</a:t>
          </a:r>
        </a:p>
      </dgm:t>
    </dgm:pt>
    <dgm:pt modelId="{DED574BE-0E34-4D4E-8E91-E187EE8E56BD}" type="parTrans" cxnId="{3026D37D-8FEA-49E6-B2AC-EAD35A100C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B19370F-49F5-4E4C-94ED-A4F54A5FE26D}" type="sibTrans" cxnId="{3026D37D-8FEA-49E6-B2AC-EAD35A100C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5D83702D-FD48-4213-93E1-3EFFC6C991C3}" type="pres">
      <dgm:prSet presAssocID="{8AEFE3C0-F8FE-4007-BA01-433B65899D42}" presName="Name0" presStyleCnt="0">
        <dgm:presLayoutVars>
          <dgm:chMax val="7"/>
          <dgm:chPref val="7"/>
          <dgm:dir/>
        </dgm:presLayoutVars>
      </dgm:prSet>
      <dgm:spPr/>
    </dgm:pt>
    <dgm:pt modelId="{BA760530-9174-48E1-A46F-47415568C6B4}" type="pres">
      <dgm:prSet presAssocID="{8AEFE3C0-F8FE-4007-BA01-433B65899D42}" presName="Name1" presStyleCnt="0"/>
      <dgm:spPr/>
    </dgm:pt>
    <dgm:pt modelId="{9061B849-ECBC-4B76-91E0-303DB8A92B2E}" type="pres">
      <dgm:prSet presAssocID="{8AEFE3C0-F8FE-4007-BA01-433B65899D42}" presName="cycle" presStyleCnt="0"/>
      <dgm:spPr/>
    </dgm:pt>
    <dgm:pt modelId="{82E9BE13-EE5C-4BCC-AE20-6485D16D688C}" type="pres">
      <dgm:prSet presAssocID="{8AEFE3C0-F8FE-4007-BA01-433B65899D42}" presName="srcNode" presStyleLbl="node1" presStyleIdx="0" presStyleCnt="3"/>
      <dgm:spPr/>
    </dgm:pt>
    <dgm:pt modelId="{EE2D8BC7-7D73-4B47-BB78-610C4C5DFFF3}" type="pres">
      <dgm:prSet presAssocID="{8AEFE3C0-F8FE-4007-BA01-433B65899D42}" presName="conn" presStyleLbl="parChTrans1D2" presStyleIdx="0" presStyleCnt="1"/>
      <dgm:spPr/>
    </dgm:pt>
    <dgm:pt modelId="{F7DAEE8F-6161-428D-B6C3-5A399CEFBA92}" type="pres">
      <dgm:prSet presAssocID="{8AEFE3C0-F8FE-4007-BA01-433B65899D42}" presName="extraNode" presStyleLbl="node1" presStyleIdx="0" presStyleCnt="3"/>
      <dgm:spPr/>
    </dgm:pt>
    <dgm:pt modelId="{F4E9F881-8E59-42AA-80B4-901AFB14A32A}" type="pres">
      <dgm:prSet presAssocID="{8AEFE3C0-F8FE-4007-BA01-433B65899D42}" presName="dstNode" presStyleLbl="node1" presStyleIdx="0" presStyleCnt="3"/>
      <dgm:spPr/>
    </dgm:pt>
    <dgm:pt modelId="{514D3A90-DA87-4258-8D55-E391B0D3C9C6}" type="pres">
      <dgm:prSet presAssocID="{8E14F614-8EEB-4C97-A8E1-21B9F9C06788}" presName="text_1" presStyleLbl="node1" presStyleIdx="0" presStyleCnt="3">
        <dgm:presLayoutVars>
          <dgm:bulletEnabled val="1"/>
        </dgm:presLayoutVars>
      </dgm:prSet>
      <dgm:spPr/>
    </dgm:pt>
    <dgm:pt modelId="{ADFBD6B3-DDB2-4E5F-A4A7-AD52A50D796A}" type="pres">
      <dgm:prSet presAssocID="{8E14F614-8EEB-4C97-A8E1-21B9F9C06788}" presName="accent_1" presStyleCnt="0"/>
      <dgm:spPr/>
    </dgm:pt>
    <dgm:pt modelId="{90F3F285-EFFA-4EA9-A2B4-3D60274F99A0}" type="pres">
      <dgm:prSet presAssocID="{8E14F614-8EEB-4C97-A8E1-21B9F9C06788}" presName="accentRepeatNode" presStyleLbl="solidFgAcc1" presStyleIdx="0" presStyleCnt="3"/>
      <dgm:spPr/>
    </dgm:pt>
    <dgm:pt modelId="{6A21D8B5-5F9F-4ED0-8A1E-924C12D63E99}" type="pres">
      <dgm:prSet presAssocID="{66E63B1D-4FCC-4EC9-ADF4-B40D0CC5C1C6}" presName="text_2" presStyleLbl="node1" presStyleIdx="1" presStyleCnt="3">
        <dgm:presLayoutVars>
          <dgm:bulletEnabled val="1"/>
        </dgm:presLayoutVars>
      </dgm:prSet>
      <dgm:spPr/>
    </dgm:pt>
    <dgm:pt modelId="{EB916FF0-A10D-4BE5-8206-AE0210005A91}" type="pres">
      <dgm:prSet presAssocID="{66E63B1D-4FCC-4EC9-ADF4-B40D0CC5C1C6}" presName="accent_2" presStyleCnt="0"/>
      <dgm:spPr/>
    </dgm:pt>
    <dgm:pt modelId="{45A7362A-A703-4F5A-8F7F-6BB7914A35D1}" type="pres">
      <dgm:prSet presAssocID="{66E63B1D-4FCC-4EC9-ADF4-B40D0CC5C1C6}" presName="accentRepeatNode" presStyleLbl="solidFgAcc1" presStyleIdx="1" presStyleCnt="3"/>
      <dgm:spPr/>
    </dgm:pt>
    <dgm:pt modelId="{448E268A-D905-4FFA-A101-45D9D81B0140}" type="pres">
      <dgm:prSet presAssocID="{06FEA6A7-F496-4923-BD5E-3016073039F5}" presName="text_3" presStyleLbl="node1" presStyleIdx="2" presStyleCnt="3">
        <dgm:presLayoutVars>
          <dgm:bulletEnabled val="1"/>
        </dgm:presLayoutVars>
      </dgm:prSet>
      <dgm:spPr/>
    </dgm:pt>
    <dgm:pt modelId="{168CDC23-E1B2-4BCC-9259-03729A5E2737}" type="pres">
      <dgm:prSet presAssocID="{06FEA6A7-F496-4923-BD5E-3016073039F5}" presName="accent_3" presStyleCnt="0"/>
      <dgm:spPr/>
    </dgm:pt>
    <dgm:pt modelId="{6A04248D-4A3B-4FB5-B268-83088A901BB1}" type="pres">
      <dgm:prSet presAssocID="{06FEA6A7-F496-4923-BD5E-3016073039F5}" presName="accentRepeatNode" presStyleLbl="solidFgAcc1" presStyleIdx="2" presStyleCnt="3"/>
      <dgm:spPr/>
    </dgm:pt>
  </dgm:ptLst>
  <dgm:cxnLst>
    <dgm:cxn modelId="{FFFF6201-713F-4E56-9583-AB09ACE791B5}" srcId="{8AEFE3C0-F8FE-4007-BA01-433B65899D42}" destId="{66E63B1D-4FCC-4EC9-ADF4-B40D0CC5C1C6}" srcOrd="1" destOrd="0" parTransId="{4F3A7A3A-07D7-4096-9177-E4A891C88066}" sibTransId="{D701B023-BAF7-4B2B-A47E-70035FD6E7B7}"/>
    <dgm:cxn modelId="{17A67A29-4BA0-4DD9-B5D4-B188865A883C}" type="presOf" srcId="{06FEA6A7-F496-4923-BD5E-3016073039F5}" destId="{448E268A-D905-4FFA-A101-45D9D81B0140}" srcOrd="0" destOrd="0" presId="urn:microsoft.com/office/officeart/2008/layout/VerticalCurvedList"/>
    <dgm:cxn modelId="{1AA0E13E-3245-4E7C-A85F-32D2F818E07F}" type="presOf" srcId="{8AEFE3C0-F8FE-4007-BA01-433B65899D42}" destId="{5D83702D-FD48-4213-93E1-3EFFC6C991C3}" srcOrd="0" destOrd="0" presId="urn:microsoft.com/office/officeart/2008/layout/VerticalCurvedList"/>
    <dgm:cxn modelId="{05F8905F-F50E-4971-B725-2E64CA55BC2B}" type="presOf" srcId="{8E14F614-8EEB-4C97-A8E1-21B9F9C06788}" destId="{514D3A90-DA87-4258-8D55-E391B0D3C9C6}" srcOrd="0" destOrd="0" presId="urn:microsoft.com/office/officeart/2008/layout/VerticalCurvedList"/>
    <dgm:cxn modelId="{65450E7B-16EB-43B5-A6F0-97EBB73762E4}" type="presOf" srcId="{68100F6D-11EC-4502-B39D-5256706D8F4A}" destId="{EE2D8BC7-7D73-4B47-BB78-610C4C5DFFF3}" srcOrd="0" destOrd="0" presId="urn:microsoft.com/office/officeart/2008/layout/VerticalCurvedList"/>
    <dgm:cxn modelId="{3026D37D-8FEA-49E6-B2AC-EAD35A100C29}" srcId="{8AEFE3C0-F8FE-4007-BA01-433B65899D42}" destId="{06FEA6A7-F496-4923-BD5E-3016073039F5}" srcOrd="2" destOrd="0" parTransId="{DED574BE-0E34-4D4E-8E91-E187EE8E56BD}" sibTransId="{AB19370F-49F5-4E4C-94ED-A4F54A5FE26D}"/>
    <dgm:cxn modelId="{E8A335B4-639A-488E-AC14-27318B7DD4E8}" srcId="{8AEFE3C0-F8FE-4007-BA01-433B65899D42}" destId="{8E14F614-8EEB-4C97-A8E1-21B9F9C06788}" srcOrd="0" destOrd="0" parTransId="{23AE47C4-8121-46EE-B379-594D87AFB6D0}" sibTransId="{68100F6D-11EC-4502-B39D-5256706D8F4A}"/>
    <dgm:cxn modelId="{703B41F8-6721-4EC4-B567-E7ED62285B55}" type="presOf" srcId="{66E63B1D-4FCC-4EC9-ADF4-B40D0CC5C1C6}" destId="{6A21D8B5-5F9F-4ED0-8A1E-924C12D63E99}" srcOrd="0" destOrd="0" presId="urn:microsoft.com/office/officeart/2008/layout/VerticalCurvedList"/>
    <dgm:cxn modelId="{16724E50-91EB-448D-AAD4-AE523CF7DC0F}" type="presParOf" srcId="{5D83702D-FD48-4213-93E1-3EFFC6C991C3}" destId="{BA760530-9174-48E1-A46F-47415568C6B4}" srcOrd="0" destOrd="0" presId="urn:microsoft.com/office/officeart/2008/layout/VerticalCurvedList"/>
    <dgm:cxn modelId="{6137A041-F125-4412-8E4A-8B430D7CC331}" type="presParOf" srcId="{BA760530-9174-48E1-A46F-47415568C6B4}" destId="{9061B849-ECBC-4B76-91E0-303DB8A92B2E}" srcOrd="0" destOrd="0" presId="urn:microsoft.com/office/officeart/2008/layout/VerticalCurvedList"/>
    <dgm:cxn modelId="{F9EE5598-ADB4-4A73-81BA-D7E477723EF0}" type="presParOf" srcId="{9061B849-ECBC-4B76-91E0-303DB8A92B2E}" destId="{82E9BE13-EE5C-4BCC-AE20-6485D16D688C}" srcOrd="0" destOrd="0" presId="urn:microsoft.com/office/officeart/2008/layout/VerticalCurvedList"/>
    <dgm:cxn modelId="{75C18547-68C4-4AD3-B6E2-8A678DF42D36}" type="presParOf" srcId="{9061B849-ECBC-4B76-91E0-303DB8A92B2E}" destId="{EE2D8BC7-7D73-4B47-BB78-610C4C5DFFF3}" srcOrd="1" destOrd="0" presId="urn:microsoft.com/office/officeart/2008/layout/VerticalCurvedList"/>
    <dgm:cxn modelId="{28B91D1B-FFFB-440A-90B8-2456035E85C2}" type="presParOf" srcId="{9061B849-ECBC-4B76-91E0-303DB8A92B2E}" destId="{F7DAEE8F-6161-428D-B6C3-5A399CEFBA92}" srcOrd="2" destOrd="0" presId="urn:microsoft.com/office/officeart/2008/layout/VerticalCurvedList"/>
    <dgm:cxn modelId="{77C65885-A262-4F0E-9373-52F0507EF018}" type="presParOf" srcId="{9061B849-ECBC-4B76-91E0-303DB8A92B2E}" destId="{F4E9F881-8E59-42AA-80B4-901AFB14A32A}" srcOrd="3" destOrd="0" presId="urn:microsoft.com/office/officeart/2008/layout/VerticalCurvedList"/>
    <dgm:cxn modelId="{85940DF5-C9E2-40AD-BCFF-5A833113A416}" type="presParOf" srcId="{BA760530-9174-48E1-A46F-47415568C6B4}" destId="{514D3A90-DA87-4258-8D55-E391B0D3C9C6}" srcOrd="1" destOrd="0" presId="urn:microsoft.com/office/officeart/2008/layout/VerticalCurvedList"/>
    <dgm:cxn modelId="{2AB55AE2-18ED-48B5-9DA5-7BFB8F2D47AE}" type="presParOf" srcId="{BA760530-9174-48E1-A46F-47415568C6B4}" destId="{ADFBD6B3-DDB2-4E5F-A4A7-AD52A50D796A}" srcOrd="2" destOrd="0" presId="urn:microsoft.com/office/officeart/2008/layout/VerticalCurvedList"/>
    <dgm:cxn modelId="{E80F33F6-3EC6-4528-B107-BE73672B0B09}" type="presParOf" srcId="{ADFBD6B3-DDB2-4E5F-A4A7-AD52A50D796A}" destId="{90F3F285-EFFA-4EA9-A2B4-3D60274F99A0}" srcOrd="0" destOrd="0" presId="urn:microsoft.com/office/officeart/2008/layout/VerticalCurvedList"/>
    <dgm:cxn modelId="{4936BA6C-B92D-4FFB-94CD-A7F77BD7BE5C}" type="presParOf" srcId="{BA760530-9174-48E1-A46F-47415568C6B4}" destId="{6A21D8B5-5F9F-4ED0-8A1E-924C12D63E99}" srcOrd="3" destOrd="0" presId="urn:microsoft.com/office/officeart/2008/layout/VerticalCurvedList"/>
    <dgm:cxn modelId="{F8B4585E-B88C-4EC3-BEBE-349EB4D43B6E}" type="presParOf" srcId="{BA760530-9174-48E1-A46F-47415568C6B4}" destId="{EB916FF0-A10D-4BE5-8206-AE0210005A91}" srcOrd="4" destOrd="0" presId="urn:microsoft.com/office/officeart/2008/layout/VerticalCurvedList"/>
    <dgm:cxn modelId="{153E7FAC-652E-4B6A-8A00-5AB294A75B88}" type="presParOf" srcId="{EB916FF0-A10D-4BE5-8206-AE0210005A91}" destId="{45A7362A-A703-4F5A-8F7F-6BB7914A35D1}" srcOrd="0" destOrd="0" presId="urn:microsoft.com/office/officeart/2008/layout/VerticalCurvedList"/>
    <dgm:cxn modelId="{3CC81528-255E-4C66-85E3-B43AEFC85B25}" type="presParOf" srcId="{BA760530-9174-48E1-A46F-47415568C6B4}" destId="{448E268A-D905-4FFA-A101-45D9D81B0140}" srcOrd="5" destOrd="0" presId="urn:microsoft.com/office/officeart/2008/layout/VerticalCurvedList"/>
    <dgm:cxn modelId="{957D9060-1CC0-478F-B341-1A6AC07E1232}" type="presParOf" srcId="{BA760530-9174-48E1-A46F-47415568C6B4}" destId="{168CDC23-E1B2-4BCC-9259-03729A5E2737}" srcOrd="6" destOrd="0" presId="urn:microsoft.com/office/officeart/2008/layout/VerticalCurvedList"/>
    <dgm:cxn modelId="{951B4D26-06C1-462E-9DDF-88878E3C51F4}" type="presParOf" srcId="{168CDC23-E1B2-4BCC-9259-03729A5E2737}" destId="{6A04248D-4A3B-4FB5-B268-83088A901B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422C3F1-3B99-4FB8-B550-D04669C15D9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CC52E0-BA4A-4F40-97BF-6839127308D6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sz="3200" dirty="0"/>
            <a:t>Cognitive Restructuring</a:t>
          </a:r>
        </a:p>
      </dgm:t>
    </dgm:pt>
    <dgm:pt modelId="{A11079A3-16CB-4CA7-A689-FD0EDF299CEB}" type="parTrans" cxnId="{254E0C9D-7574-427D-9808-0340325E413D}">
      <dgm:prSet/>
      <dgm:spPr/>
      <dgm:t>
        <a:bodyPr/>
        <a:lstStyle/>
        <a:p>
          <a:endParaRPr lang="en-US"/>
        </a:p>
      </dgm:t>
    </dgm:pt>
    <dgm:pt modelId="{F3FCEAA6-0D63-4A18-B0E8-6CE1B8FD3232}" type="sibTrans" cxnId="{254E0C9D-7574-427D-9808-0340325E413D}">
      <dgm:prSet/>
      <dgm:spPr/>
      <dgm:t>
        <a:bodyPr/>
        <a:lstStyle/>
        <a:p>
          <a:endParaRPr lang="en-US"/>
        </a:p>
      </dgm:t>
    </dgm:pt>
    <dgm:pt modelId="{76A8098B-7AA2-4033-AC60-746149A60A31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De- catastrophizing</a:t>
          </a:r>
        </a:p>
      </dgm:t>
    </dgm:pt>
    <dgm:pt modelId="{03E51FBA-CEA6-488D-B4D0-475C8D9D4621}" type="parTrans" cxnId="{F356048F-DB18-4C3E-A8E8-281B2198A01F}">
      <dgm:prSet/>
      <dgm:spPr/>
      <dgm:t>
        <a:bodyPr/>
        <a:lstStyle/>
        <a:p>
          <a:endParaRPr lang="en-US"/>
        </a:p>
      </dgm:t>
    </dgm:pt>
    <dgm:pt modelId="{69A74BEF-DCBF-47DA-980F-F159779035A1}" type="sibTrans" cxnId="{F356048F-DB18-4C3E-A8E8-281B2198A01F}">
      <dgm:prSet/>
      <dgm:spPr/>
      <dgm:t>
        <a:bodyPr/>
        <a:lstStyle/>
        <a:p>
          <a:endParaRPr lang="en-US"/>
        </a:p>
      </dgm:t>
    </dgm:pt>
    <dgm:pt modelId="{CCE3143F-405B-4583-8A6C-70B5B431B227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000" dirty="0"/>
            <a:t>Rational Analysis</a:t>
          </a:r>
        </a:p>
      </dgm:t>
    </dgm:pt>
    <dgm:pt modelId="{707AF29D-7EF4-47A4-8F9D-CAFAD9AC39EA}" type="parTrans" cxnId="{1D2B9BD1-31F8-4A64-8750-5BA844C1A207}">
      <dgm:prSet/>
      <dgm:spPr/>
      <dgm:t>
        <a:bodyPr/>
        <a:lstStyle/>
        <a:p>
          <a:endParaRPr lang="en-US"/>
        </a:p>
      </dgm:t>
    </dgm:pt>
    <dgm:pt modelId="{0B614A56-F80D-40E2-B4F8-19C474DFC100}" type="sibTrans" cxnId="{1D2B9BD1-31F8-4A64-8750-5BA844C1A207}">
      <dgm:prSet/>
      <dgm:spPr/>
      <dgm:t>
        <a:bodyPr/>
        <a:lstStyle/>
        <a:p>
          <a:endParaRPr lang="en-US"/>
        </a:p>
      </dgm:t>
    </dgm:pt>
    <dgm:pt modelId="{1335403A-F2B8-41DC-B1B7-9CCF27A31874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400" dirty="0"/>
            <a:t>Decentering</a:t>
          </a:r>
        </a:p>
      </dgm:t>
    </dgm:pt>
    <dgm:pt modelId="{9F1FC381-BAD7-4404-9AC8-A1511F55B645}" type="parTrans" cxnId="{779B7A2A-EC5A-4E4F-8D18-42145570119E}">
      <dgm:prSet/>
      <dgm:spPr/>
      <dgm:t>
        <a:bodyPr/>
        <a:lstStyle/>
        <a:p>
          <a:endParaRPr lang="en-US"/>
        </a:p>
      </dgm:t>
    </dgm:pt>
    <dgm:pt modelId="{784990D4-9668-4A42-BFBE-FE889529E3B1}" type="sibTrans" cxnId="{779B7A2A-EC5A-4E4F-8D18-42145570119E}">
      <dgm:prSet/>
      <dgm:spPr/>
      <dgm:t>
        <a:bodyPr/>
        <a:lstStyle/>
        <a:p>
          <a:endParaRPr lang="en-US"/>
        </a:p>
      </dgm:t>
    </dgm:pt>
    <dgm:pt modelId="{E5ADA693-B170-4C40-898E-65FDCFFF6726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000" dirty="0"/>
            <a:t>Re-attribution training</a:t>
          </a:r>
        </a:p>
      </dgm:t>
    </dgm:pt>
    <dgm:pt modelId="{2319382D-C9CD-4446-ACC5-FED479794C2F}" type="parTrans" cxnId="{4AF52A22-8026-4D76-AE72-67DCA7917E9B}">
      <dgm:prSet/>
      <dgm:spPr/>
      <dgm:t>
        <a:bodyPr/>
        <a:lstStyle/>
        <a:p>
          <a:endParaRPr lang="en-US"/>
        </a:p>
      </dgm:t>
    </dgm:pt>
    <dgm:pt modelId="{F767FFE8-55EE-4323-9E19-B7A5B299F8F0}" type="sibTrans" cxnId="{4AF52A22-8026-4D76-AE72-67DCA7917E9B}">
      <dgm:prSet/>
      <dgm:spPr/>
      <dgm:t>
        <a:bodyPr/>
        <a:lstStyle/>
        <a:p>
          <a:endParaRPr lang="en-US"/>
        </a:p>
      </dgm:t>
    </dgm:pt>
    <dgm:pt modelId="{1B6AB4A3-D01A-4372-8861-B7172BC9EB2F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000" dirty="0"/>
            <a:t>Reframing/</a:t>
          </a:r>
        </a:p>
        <a:p>
          <a:r>
            <a:rPr lang="en-US" sz="2000" dirty="0"/>
            <a:t>relabeling</a:t>
          </a:r>
        </a:p>
      </dgm:t>
    </dgm:pt>
    <dgm:pt modelId="{F1DB97DB-8FC1-4A3B-BF95-D0F70205A56A}" type="parTrans" cxnId="{612ADBE6-6152-42F3-9C52-81992E1DA58C}">
      <dgm:prSet/>
      <dgm:spPr/>
      <dgm:t>
        <a:bodyPr/>
        <a:lstStyle/>
        <a:p>
          <a:endParaRPr lang="en-US"/>
        </a:p>
      </dgm:t>
    </dgm:pt>
    <dgm:pt modelId="{DF77E7D5-B5B7-44BA-97D7-38A011104178}" type="sibTrans" cxnId="{612ADBE6-6152-42F3-9C52-81992E1DA58C}">
      <dgm:prSet/>
      <dgm:spPr/>
      <dgm:t>
        <a:bodyPr/>
        <a:lstStyle/>
        <a:p>
          <a:endParaRPr lang="en-US"/>
        </a:p>
      </dgm:t>
    </dgm:pt>
    <dgm:pt modelId="{DF7972E8-7C29-46F5-9393-CB479F8808AE}" type="pres">
      <dgm:prSet presAssocID="{F422C3F1-3B99-4FB8-B550-D04669C15D9F}" presName="composite" presStyleCnt="0">
        <dgm:presLayoutVars>
          <dgm:chMax val="1"/>
          <dgm:dir/>
          <dgm:resizeHandles val="exact"/>
        </dgm:presLayoutVars>
      </dgm:prSet>
      <dgm:spPr/>
    </dgm:pt>
    <dgm:pt modelId="{5AD11E3E-8E6F-499F-BC56-806C902BD967}" type="pres">
      <dgm:prSet presAssocID="{F422C3F1-3B99-4FB8-B550-D04669C15D9F}" presName="radial" presStyleCnt="0">
        <dgm:presLayoutVars>
          <dgm:animLvl val="ctr"/>
        </dgm:presLayoutVars>
      </dgm:prSet>
      <dgm:spPr/>
    </dgm:pt>
    <dgm:pt modelId="{3CCA33B3-BB65-4233-B4B6-D91076B960C2}" type="pres">
      <dgm:prSet presAssocID="{6BCC52E0-BA4A-4F40-97BF-6839127308D6}" presName="centerShape" presStyleLbl="vennNode1" presStyleIdx="0" presStyleCnt="6"/>
      <dgm:spPr/>
    </dgm:pt>
    <dgm:pt modelId="{D9030EBE-0894-4D30-ABC4-FC80C65C7659}" type="pres">
      <dgm:prSet presAssocID="{76A8098B-7AA2-4033-AC60-746149A60A31}" presName="node" presStyleLbl="vennNode1" presStyleIdx="1" presStyleCnt="6" custScaleX="218725" custScaleY="106686" custRadScaleRad="95682" custRadScaleInc="1761">
        <dgm:presLayoutVars>
          <dgm:bulletEnabled val="1"/>
        </dgm:presLayoutVars>
      </dgm:prSet>
      <dgm:spPr>
        <a:xfrm>
          <a:off x="3605829" y="-28222"/>
          <a:ext cx="1966644" cy="1840679"/>
        </a:xfrm>
        <a:prstGeom prst="ellipse">
          <a:avLst/>
        </a:prstGeom>
      </dgm:spPr>
    </dgm:pt>
    <dgm:pt modelId="{AFC289BB-25B2-4B92-B59E-4AA0021117F5}" type="pres">
      <dgm:prSet presAssocID="{CCE3143F-405B-4583-8A6C-70B5B431B227}" presName="node" presStyleLbl="vennNode1" presStyleIdx="2" presStyleCnt="6" custScaleX="187734">
        <dgm:presLayoutVars>
          <dgm:bulletEnabled val="1"/>
        </dgm:presLayoutVars>
      </dgm:prSet>
      <dgm:spPr/>
    </dgm:pt>
    <dgm:pt modelId="{8A310711-0BA4-4E48-9AAF-8B4F7E319027}" type="pres">
      <dgm:prSet presAssocID="{1335403A-F2B8-41DC-B1B7-9CCF27A31874}" presName="node" presStyleLbl="vennNode1" presStyleIdx="3" presStyleCnt="6" custScaleX="198822" custRadScaleRad="110982" custRadScaleInc="-16498">
        <dgm:presLayoutVars>
          <dgm:bulletEnabled val="1"/>
        </dgm:presLayoutVars>
      </dgm:prSet>
      <dgm:spPr/>
    </dgm:pt>
    <dgm:pt modelId="{6C48A4FE-965B-4384-81A2-6E09C95C15A0}" type="pres">
      <dgm:prSet presAssocID="{E5ADA693-B170-4C40-898E-65FDCFFF6726}" presName="node" presStyleLbl="vennNode1" presStyleIdx="4" presStyleCnt="6" custScaleX="210805" custRadScaleRad="108764" custRadScaleInc="14584">
        <dgm:presLayoutVars>
          <dgm:bulletEnabled val="1"/>
        </dgm:presLayoutVars>
      </dgm:prSet>
      <dgm:spPr/>
    </dgm:pt>
    <dgm:pt modelId="{394687B4-ECED-449C-A90B-D09A0751238A}" type="pres">
      <dgm:prSet presAssocID="{1B6AB4A3-D01A-4372-8861-B7172BC9EB2F}" presName="node" presStyleLbl="vennNode1" presStyleIdx="5" presStyleCnt="6" custScaleX="176718" custScaleY="98028" custRadScaleRad="99122" custRadScaleInc="-1273">
        <dgm:presLayoutVars>
          <dgm:bulletEnabled val="1"/>
        </dgm:presLayoutVars>
      </dgm:prSet>
      <dgm:spPr/>
    </dgm:pt>
  </dgm:ptLst>
  <dgm:cxnLst>
    <dgm:cxn modelId="{4AF52A22-8026-4D76-AE72-67DCA7917E9B}" srcId="{6BCC52E0-BA4A-4F40-97BF-6839127308D6}" destId="{E5ADA693-B170-4C40-898E-65FDCFFF6726}" srcOrd="3" destOrd="0" parTransId="{2319382D-C9CD-4446-ACC5-FED479794C2F}" sibTransId="{F767FFE8-55EE-4323-9E19-B7A5B299F8F0}"/>
    <dgm:cxn modelId="{82568322-F616-4B87-82C7-40A8375DC0DF}" type="presOf" srcId="{F422C3F1-3B99-4FB8-B550-D04669C15D9F}" destId="{DF7972E8-7C29-46F5-9393-CB479F8808AE}" srcOrd="0" destOrd="0" presId="urn:microsoft.com/office/officeart/2005/8/layout/radial3"/>
    <dgm:cxn modelId="{779B7A2A-EC5A-4E4F-8D18-42145570119E}" srcId="{6BCC52E0-BA4A-4F40-97BF-6839127308D6}" destId="{1335403A-F2B8-41DC-B1B7-9CCF27A31874}" srcOrd="2" destOrd="0" parTransId="{9F1FC381-BAD7-4404-9AC8-A1511F55B645}" sibTransId="{784990D4-9668-4A42-BFBE-FE889529E3B1}"/>
    <dgm:cxn modelId="{949AA348-F5A9-4C48-A88A-6BABD2114798}" type="presOf" srcId="{6BCC52E0-BA4A-4F40-97BF-6839127308D6}" destId="{3CCA33B3-BB65-4233-B4B6-D91076B960C2}" srcOrd="0" destOrd="0" presId="urn:microsoft.com/office/officeart/2005/8/layout/radial3"/>
    <dgm:cxn modelId="{1EA24A6A-EE9C-4514-B0A1-DBB1970C2767}" type="presOf" srcId="{CCE3143F-405B-4583-8A6C-70B5B431B227}" destId="{AFC289BB-25B2-4B92-B59E-4AA0021117F5}" srcOrd="0" destOrd="0" presId="urn:microsoft.com/office/officeart/2005/8/layout/radial3"/>
    <dgm:cxn modelId="{2430B66B-A703-4921-96EA-D8635531906B}" type="presOf" srcId="{76A8098B-7AA2-4033-AC60-746149A60A31}" destId="{D9030EBE-0894-4D30-ABC4-FC80C65C7659}" srcOrd="0" destOrd="0" presId="urn:microsoft.com/office/officeart/2005/8/layout/radial3"/>
    <dgm:cxn modelId="{D8F8F67D-06B3-4E90-A0FF-440C52F7176E}" type="presOf" srcId="{E5ADA693-B170-4C40-898E-65FDCFFF6726}" destId="{6C48A4FE-965B-4384-81A2-6E09C95C15A0}" srcOrd="0" destOrd="0" presId="urn:microsoft.com/office/officeart/2005/8/layout/radial3"/>
    <dgm:cxn modelId="{62FB8889-9DEB-4141-8A73-588C1DD6C275}" type="presOf" srcId="{1335403A-F2B8-41DC-B1B7-9CCF27A31874}" destId="{8A310711-0BA4-4E48-9AAF-8B4F7E319027}" srcOrd="0" destOrd="0" presId="urn:microsoft.com/office/officeart/2005/8/layout/radial3"/>
    <dgm:cxn modelId="{F356048F-DB18-4C3E-A8E8-281B2198A01F}" srcId="{6BCC52E0-BA4A-4F40-97BF-6839127308D6}" destId="{76A8098B-7AA2-4033-AC60-746149A60A31}" srcOrd="0" destOrd="0" parTransId="{03E51FBA-CEA6-488D-B4D0-475C8D9D4621}" sibTransId="{69A74BEF-DCBF-47DA-980F-F159779035A1}"/>
    <dgm:cxn modelId="{254E0C9D-7574-427D-9808-0340325E413D}" srcId="{F422C3F1-3B99-4FB8-B550-D04669C15D9F}" destId="{6BCC52E0-BA4A-4F40-97BF-6839127308D6}" srcOrd="0" destOrd="0" parTransId="{A11079A3-16CB-4CA7-A689-FD0EDF299CEB}" sibTransId="{F3FCEAA6-0D63-4A18-B0E8-6CE1B8FD3232}"/>
    <dgm:cxn modelId="{1D2B9BD1-31F8-4A64-8750-5BA844C1A207}" srcId="{6BCC52E0-BA4A-4F40-97BF-6839127308D6}" destId="{CCE3143F-405B-4583-8A6C-70B5B431B227}" srcOrd="1" destOrd="0" parTransId="{707AF29D-7EF4-47A4-8F9D-CAFAD9AC39EA}" sibTransId="{0B614A56-F80D-40E2-B4F8-19C474DFC100}"/>
    <dgm:cxn modelId="{A58BB2DD-CE03-4D75-93F8-1FBC70B3CA7C}" type="presOf" srcId="{1B6AB4A3-D01A-4372-8861-B7172BC9EB2F}" destId="{394687B4-ECED-449C-A90B-D09A0751238A}" srcOrd="0" destOrd="0" presId="urn:microsoft.com/office/officeart/2005/8/layout/radial3"/>
    <dgm:cxn modelId="{612ADBE6-6152-42F3-9C52-81992E1DA58C}" srcId="{6BCC52E0-BA4A-4F40-97BF-6839127308D6}" destId="{1B6AB4A3-D01A-4372-8861-B7172BC9EB2F}" srcOrd="4" destOrd="0" parTransId="{F1DB97DB-8FC1-4A3B-BF95-D0F70205A56A}" sibTransId="{DF77E7D5-B5B7-44BA-97D7-38A011104178}"/>
    <dgm:cxn modelId="{BAABDD66-DD4F-4DAD-87FD-FA7B6C2E2533}" type="presParOf" srcId="{DF7972E8-7C29-46F5-9393-CB479F8808AE}" destId="{5AD11E3E-8E6F-499F-BC56-806C902BD967}" srcOrd="0" destOrd="0" presId="urn:microsoft.com/office/officeart/2005/8/layout/radial3"/>
    <dgm:cxn modelId="{F9DBC8CA-CAE8-455F-8BB5-57B32597A5E7}" type="presParOf" srcId="{5AD11E3E-8E6F-499F-BC56-806C902BD967}" destId="{3CCA33B3-BB65-4233-B4B6-D91076B960C2}" srcOrd="0" destOrd="0" presId="urn:microsoft.com/office/officeart/2005/8/layout/radial3"/>
    <dgm:cxn modelId="{14AE3ACA-6277-4CAE-BD53-CD2BE03641BB}" type="presParOf" srcId="{5AD11E3E-8E6F-499F-BC56-806C902BD967}" destId="{D9030EBE-0894-4D30-ABC4-FC80C65C7659}" srcOrd="1" destOrd="0" presId="urn:microsoft.com/office/officeart/2005/8/layout/radial3"/>
    <dgm:cxn modelId="{88498033-65D6-4CD6-A07F-478CCE02561C}" type="presParOf" srcId="{5AD11E3E-8E6F-499F-BC56-806C902BD967}" destId="{AFC289BB-25B2-4B92-B59E-4AA0021117F5}" srcOrd="2" destOrd="0" presId="urn:microsoft.com/office/officeart/2005/8/layout/radial3"/>
    <dgm:cxn modelId="{BC86C3C3-2AA7-44B5-AF81-BD4C77C7C4BA}" type="presParOf" srcId="{5AD11E3E-8E6F-499F-BC56-806C902BD967}" destId="{8A310711-0BA4-4E48-9AAF-8B4F7E319027}" srcOrd="3" destOrd="0" presId="urn:microsoft.com/office/officeart/2005/8/layout/radial3"/>
    <dgm:cxn modelId="{6A54406D-8ED4-495E-B62D-464BC5277D5A}" type="presParOf" srcId="{5AD11E3E-8E6F-499F-BC56-806C902BD967}" destId="{6C48A4FE-965B-4384-81A2-6E09C95C15A0}" srcOrd="4" destOrd="0" presId="urn:microsoft.com/office/officeart/2005/8/layout/radial3"/>
    <dgm:cxn modelId="{DC831916-EDCA-431D-8E22-F3556290FF4E}" type="presParOf" srcId="{5AD11E3E-8E6F-499F-BC56-806C902BD967}" destId="{394687B4-ECED-449C-A90B-D09A0751238A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EAB3FE8-9073-4CB1-8429-001EE7A42F9B}" type="doc">
      <dgm:prSet loTypeId="urn:microsoft.com/office/officeart/2008/layout/VerticalAccentList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0F9A8F38-3A54-426E-96BE-794A3B01417A}">
      <dgm:prSet phldrT="[Text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Positive Storytelling</a:t>
          </a:r>
        </a:p>
      </dgm:t>
    </dgm:pt>
    <dgm:pt modelId="{E5A9737A-53BF-4279-99A4-092690618951}" type="parTrans" cxnId="{DF96C516-3787-44C3-9989-2A956522EE0D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1E9A75-3AA7-437C-A172-D55321CF7A1C}" type="sibTrans" cxnId="{DF96C516-3787-44C3-9989-2A956522EE0D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683676-5607-4028-ACBC-C489D39F33B6}">
      <dgm:prSet phldrT="[Text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Rewarding Brave Behavior</a:t>
          </a:r>
        </a:p>
      </dgm:t>
    </dgm:pt>
    <dgm:pt modelId="{9755D544-29AA-47D1-AAF7-CE12B628D9EC}" type="parTrans" cxnId="{62609E74-3D5E-4743-90C0-BCD72511C5E6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7E1087-7F82-4159-8780-E1CFA8EF64B3}" type="sibTrans" cxnId="{62609E74-3D5E-4743-90C0-BCD72511C5E6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257268-61CB-4172-B8B2-94A54ED1FA51}">
      <dgm:prSet phldrT="[Text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Evaluating the Worst-Case Scenario</a:t>
          </a:r>
        </a:p>
      </dgm:t>
    </dgm:pt>
    <dgm:pt modelId="{5493ED00-37F8-4627-BB3B-3C63842B702C}" type="parTrans" cxnId="{DC510B32-AC93-4A26-B4C4-4F8DAA8706AE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93FC26-CC3F-46F8-AE89-B3A54205C94A}" type="sibTrans" cxnId="{DC510B32-AC93-4A26-B4C4-4F8DAA8706AE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CCAF1A-5B03-4EFC-8A60-5BBC062B16E3}">
      <dgm:prSet phldrT="[Text]" custT="1"/>
      <dgm:spPr/>
      <dgm:t>
        <a:bodyPr/>
        <a:lstStyle/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Teaching Self-Relaxation</a:t>
          </a:r>
        </a:p>
      </dgm:t>
    </dgm:pt>
    <dgm:pt modelId="{B9240FE7-8EEE-4719-A824-332C3F4E9AEF}" type="parTrans" cxnId="{0CF6D3B3-CF5A-4467-A6BD-236C25FAAB48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BEE8B-EDFD-456F-86D5-066F14ADC3F9}" type="sibTrans" cxnId="{0CF6D3B3-CF5A-4467-A6BD-236C25FAAB48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3DA777-7086-4E19-B0FD-AE8BD9120C7E}" type="pres">
      <dgm:prSet presAssocID="{2EAB3FE8-9073-4CB1-8429-001EE7A42F9B}" presName="Name0" presStyleCnt="0">
        <dgm:presLayoutVars>
          <dgm:chMax/>
          <dgm:chPref/>
          <dgm:dir/>
        </dgm:presLayoutVars>
      </dgm:prSet>
      <dgm:spPr/>
    </dgm:pt>
    <dgm:pt modelId="{8526B309-0EA1-44C4-8D63-B31F8EA3285D}" type="pres">
      <dgm:prSet presAssocID="{0F9A8F38-3A54-426E-96BE-794A3B01417A}" presName="parenttextcomposite" presStyleCnt="0"/>
      <dgm:spPr/>
    </dgm:pt>
    <dgm:pt modelId="{6EBDF191-F504-4D43-B7F8-F3D640A58EB2}" type="pres">
      <dgm:prSet presAssocID="{0F9A8F38-3A54-426E-96BE-794A3B01417A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AF750957-316E-4ED4-BE21-D58BA864CBAB}" type="pres">
      <dgm:prSet presAssocID="{0F9A8F38-3A54-426E-96BE-794A3B01417A}" presName="parallelogramComposite" presStyleCnt="0"/>
      <dgm:spPr/>
    </dgm:pt>
    <dgm:pt modelId="{5CB58CA1-4D89-4F93-857C-164A1728327D}" type="pres">
      <dgm:prSet presAssocID="{0F9A8F38-3A54-426E-96BE-794A3B01417A}" presName="parallelogram1" presStyleLbl="alignNode1" presStyleIdx="0" presStyleCnt="28"/>
      <dgm:spPr/>
    </dgm:pt>
    <dgm:pt modelId="{77E4EB56-97B1-4B47-8815-FAC8AC500F8D}" type="pres">
      <dgm:prSet presAssocID="{0F9A8F38-3A54-426E-96BE-794A3B01417A}" presName="parallelogram2" presStyleLbl="alignNode1" presStyleIdx="1" presStyleCnt="28"/>
      <dgm:spPr/>
    </dgm:pt>
    <dgm:pt modelId="{7C1FEDEB-2759-4F8B-B6E9-525874D68A25}" type="pres">
      <dgm:prSet presAssocID="{0F9A8F38-3A54-426E-96BE-794A3B01417A}" presName="parallelogram3" presStyleLbl="alignNode1" presStyleIdx="2" presStyleCnt="28"/>
      <dgm:spPr/>
    </dgm:pt>
    <dgm:pt modelId="{6255DF71-F0BF-4129-9A83-249156DCA1C9}" type="pres">
      <dgm:prSet presAssocID="{0F9A8F38-3A54-426E-96BE-794A3B01417A}" presName="parallelogram4" presStyleLbl="alignNode1" presStyleIdx="3" presStyleCnt="28"/>
      <dgm:spPr/>
    </dgm:pt>
    <dgm:pt modelId="{BC953530-4F98-480E-85C2-E8551C105527}" type="pres">
      <dgm:prSet presAssocID="{0F9A8F38-3A54-426E-96BE-794A3B01417A}" presName="parallelogram5" presStyleLbl="alignNode1" presStyleIdx="4" presStyleCnt="28"/>
      <dgm:spPr/>
    </dgm:pt>
    <dgm:pt modelId="{E374755E-6D24-404E-9AF3-2EF8DD1B67AB}" type="pres">
      <dgm:prSet presAssocID="{0F9A8F38-3A54-426E-96BE-794A3B01417A}" presName="parallelogram6" presStyleLbl="alignNode1" presStyleIdx="5" presStyleCnt="28"/>
      <dgm:spPr/>
    </dgm:pt>
    <dgm:pt modelId="{E6D630AD-9D77-4D01-8A79-4EABF90AB899}" type="pres">
      <dgm:prSet presAssocID="{0F9A8F38-3A54-426E-96BE-794A3B01417A}" presName="parallelogram7" presStyleLbl="alignNode1" presStyleIdx="6" presStyleCnt="28"/>
      <dgm:spPr/>
    </dgm:pt>
    <dgm:pt modelId="{7CD067B3-E657-4BBC-9C3B-EEBBE58BD6D1}" type="pres">
      <dgm:prSet presAssocID="{9D1E9A75-3AA7-437C-A172-D55321CF7A1C}" presName="sibTrans" presStyleCnt="0"/>
      <dgm:spPr/>
    </dgm:pt>
    <dgm:pt modelId="{969710B4-261A-4D7E-8964-C0BA50D86B1F}" type="pres">
      <dgm:prSet presAssocID="{18683676-5607-4028-ACBC-C489D39F33B6}" presName="parenttextcomposite" presStyleCnt="0"/>
      <dgm:spPr/>
    </dgm:pt>
    <dgm:pt modelId="{02DD725D-A4A7-4145-B258-E0D5891CDB96}" type="pres">
      <dgm:prSet presAssocID="{18683676-5607-4028-ACBC-C489D39F33B6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4F272666-A235-4AB1-8624-B2827C83FEA3}" type="pres">
      <dgm:prSet presAssocID="{18683676-5607-4028-ACBC-C489D39F33B6}" presName="parallelogramComposite" presStyleCnt="0"/>
      <dgm:spPr/>
    </dgm:pt>
    <dgm:pt modelId="{36EA68DC-64A2-4B07-A781-CE41BC0CDD31}" type="pres">
      <dgm:prSet presAssocID="{18683676-5607-4028-ACBC-C489D39F33B6}" presName="parallelogram1" presStyleLbl="alignNode1" presStyleIdx="7" presStyleCnt="28"/>
      <dgm:spPr/>
    </dgm:pt>
    <dgm:pt modelId="{7B0EA1D4-A6D0-4117-8205-5B6A98D346BD}" type="pres">
      <dgm:prSet presAssocID="{18683676-5607-4028-ACBC-C489D39F33B6}" presName="parallelogram2" presStyleLbl="alignNode1" presStyleIdx="8" presStyleCnt="28"/>
      <dgm:spPr/>
    </dgm:pt>
    <dgm:pt modelId="{97AC40C6-1CC5-4886-98CC-C128997BF513}" type="pres">
      <dgm:prSet presAssocID="{18683676-5607-4028-ACBC-C489D39F33B6}" presName="parallelogram3" presStyleLbl="alignNode1" presStyleIdx="9" presStyleCnt="28"/>
      <dgm:spPr/>
    </dgm:pt>
    <dgm:pt modelId="{F3C80B5A-362F-463A-901A-476F5D340BC1}" type="pres">
      <dgm:prSet presAssocID="{18683676-5607-4028-ACBC-C489D39F33B6}" presName="parallelogram4" presStyleLbl="alignNode1" presStyleIdx="10" presStyleCnt="28"/>
      <dgm:spPr/>
    </dgm:pt>
    <dgm:pt modelId="{933A9DD6-9665-4213-96FC-3643AA8F0344}" type="pres">
      <dgm:prSet presAssocID="{18683676-5607-4028-ACBC-C489D39F33B6}" presName="parallelogram5" presStyleLbl="alignNode1" presStyleIdx="11" presStyleCnt="28"/>
      <dgm:spPr/>
    </dgm:pt>
    <dgm:pt modelId="{C2A6B920-725D-406A-BE62-5C6BA687D170}" type="pres">
      <dgm:prSet presAssocID="{18683676-5607-4028-ACBC-C489D39F33B6}" presName="parallelogram6" presStyleLbl="alignNode1" presStyleIdx="12" presStyleCnt="28"/>
      <dgm:spPr/>
    </dgm:pt>
    <dgm:pt modelId="{514E87F9-F8EE-4682-AE1D-9452A0FA9CFE}" type="pres">
      <dgm:prSet presAssocID="{18683676-5607-4028-ACBC-C489D39F33B6}" presName="parallelogram7" presStyleLbl="alignNode1" presStyleIdx="13" presStyleCnt="28"/>
      <dgm:spPr/>
    </dgm:pt>
    <dgm:pt modelId="{11AB3823-1DB2-4870-9FDC-05B1A83FB144}" type="pres">
      <dgm:prSet presAssocID="{BF7E1087-7F82-4159-8780-E1CFA8EF64B3}" presName="sibTrans" presStyleCnt="0"/>
      <dgm:spPr/>
    </dgm:pt>
    <dgm:pt modelId="{BFD0D986-47E5-4852-B541-45577498B01D}" type="pres">
      <dgm:prSet presAssocID="{F9257268-61CB-4172-B8B2-94A54ED1FA51}" presName="parenttextcomposite" presStyleCnt="0"/>
      <dgm:spPr/>
    </dgm:pt>
    <dgm:pt modelId="{7A7C9338-6B06-4C77-B12D-39CBDB3FE35A}" type="pres">
      <dgm:prSet presAssocID="{F9257268-61CB-4172-B8B2-94A54ED1FA51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DF8ED873-1A1C-4A06-8663-C9747C9766F2}" type="pres">
      <dgm:prSet presAssocID="{F9257268-61CB-4172-B8B2-94A54ED1FA51}" presName="parallelogramComposite" presStyleCnt="0"/>
      <dgm:spPr/>
    </dgm:pt>
    <dgm:pt modelId="{83E13C43-2145-43CE-9F91-BD61705C4A64}" type="pres">
      <dgm:prSet presAssocID="{F9257268-61CB-4172-B8B2-94A54ED1FA51}" presName="parallelogram1" presStyleLbl="alignNode1" presStyleIdx="14" presStyleCnt="28"/>
      <dgm:spPr/>
    </dgm:pt>
    <dgm:pt modelId="{C8597D5D-C3D5-434F-82AC-14509235419A}" type="pres">
      <dgm:prSet presAssocID="{F9257268-61CB-4172-B8B2-94A54ED1FA51}" presName="parallelogram2" presStyleLbl="alignNode1" presStyleIdx="15" presStyleCnt="28"/>
      <dgm:spPr/>
    </dgm:pt>
    <dgm:pt modelId="{A9BB64AE-848F-484D-9801-2A687BB0F59A}" type="pres">
      <dgm:prSet presAssocID="{F9257268-61CB-4172-B8B2-94A54ED1FA51}" presName="parallelogram3" presStyleLbl="alignNode1" presStyleIdx="16" presStyleCnt="28"/>
      <dgm:spPr/>
    </dgm:pt>
    <dgm:pt modelId="{4828B761-D87C-4A81-B340-E50D4990D36C}" type="pres">
      <dgm:prSet presAssocID="{F9257268-61CB-4172-B8B2-94A54ED1FA51}" presName="parallelogram4" presStyleLbl="alignNode1" presStyleIdx="17" presStyleCnt="28"/>
      <dgm:spPr/>
    </dgm:pt>
    <dgm:pt modelId="{8BC19951-2397-4AA1-9875-B794FE3B682E}" type="pres">
      <dgm:prSet presAssocID="{F9257268-61CB-4172-B8B2-94A54ED1FA51}" presName="parallelogram5" presStyleLbl="alignNode1" presStyleIdx="18" presStyleCnt="28"/>
      <dgm:spPr/>
    </dgm:pt>
    <dgm:pt modelId="{3E0CCDC5-73DE-430F-A938-E9CD51B1125A}" type="pres">
      <dgm:prSet presAssocID="{F9257268-61CB-4172-B8B2-94A54ED1FA51}" presName="parallelogram6" presStyleLbl="alignNode1" presStyleIdx="19" presStyleCnt="28"/>
      <dgm:spPr/>
    </dgm:pt>
    <dgm:pt modelId="{EA8CFAA6-55EE-42E2-B6C0-0D48BCDDD88D}" type="pres">
      <dgm:prSet presAssocID="{F9257268-61CB-4172-B8B2-94A54ED1FA51}" presName="parallelogram7" presStyleLbl="alignNode1" presStyleIdx="20" presStyleCnt="28"/>
      <dgm:spPr/>
    </dgm:pt>
    <dgm:pt modelId="{8EB9DCD5-9C5A-4650-BBB8-175B2769D7E2}" type="pres">
      <dgm:prSet presAssocID="{F093FC26-CC3F-46F8-AE89-B3A54205C94A}" presName="sibTrans" presStyleCnt="0"/>
      <dgm:spPr/>
    </dgm:pt>
    <dgm:pt modelId="{BDE07B08-D41B-4166-B898-CB8A33CB19AE}" type="pres">
      <dgm:prSet presAssocID="{4DCCAF1A-5B03-4EFC-8A60-5BBC062B16E3}" presName="parenttextcomposite" presStyleCnt="0"/>
      <dgm:spPr/>
    </dgm:pt>
    <dgm:pt modelId="{B0F7AC8A-0F99-481A-8E57-86DBAC274F9A}" type="pres">
      <dgm:prSet presAssocID="{4DCCAF1A-5B03-4EFC-8A60-5BBC062B16E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BD182003-31BD-443B-BA39-7F912C974931}" type="pres">
      <dgm:prSet presAssocID="{4DCCAF1A-5B03-4EFC-8A60-5BBC062B16E3}" presName="parallelogramComposite" presStyleCnt="0"/>
      <dgm:spPr/>
    </dgm:pt>
    <dgm:pt modelId="{D3A02D9F-534D-497E-B32B-864885E700CD}" type="pres">
      <dgm:prSet presAssocID="{4DCCAF1A-5B03-4EFC-8A60-5BBC062B16E3}" presName="parallelogram1" presStyleLbl="alignNode1" presStyleIdx="21" presStyleCnt="28"/>
      <dgm:spPr/>
    </dgm:pt>
    <dgm:pt modelId="{7FE69C3E-90DC-4BB8-99E0-41DC7D7E7927}" type="pres">
      <dgm:prSet presAssocID="{4DCCAF1A-5B03-4EFC-8A60-5BBC062B16E3}" presName="parallelogram2" presStyleLbl="alignNode1" presStyleIdx="22" presStyleCnt="28"/>
      <dgm:spPr/>
    </dgm:pt>
    <dgm:pt modelId="{F88278E4-1018-4100-83B2-15B924C7FB7A}" type="pres">
      <dgm:prSet presAssocID="{4DCCAF1A-5B03-4EFC-8A60-5BBC062B16E3}" presName="parallelogram3" presStyleLbl="alignNode1" presStyleIdx="23" presStyleCnt="28"/>
      <dgm:spPr/>
    </dgm:pt>
    <dgm:pt modelId="{41C9530C-4253-41E9-904A-BF1E174E5C75}" type="pres">
      <dgm:prSet presAssocID="{4DCCAF1A-5B03-4EFC-8A60-5BBC062B16E3}" presName="parallelogram4" presStyleLbl="alignNode1" presStyleIdx="24" presStyleCnt="28"/>
      <dgm:spPr/>
    </dgm:pt>
    <dgm:pt modelId="{6CF3BAE5-1E7F-4B08-9BDE-0B37A34EB3B8}" type="pres">
      <dgm:prSet presAssocID="{4DCCAF1A-5B03-4EFC-8A60-5BBC062B16E3}" presName="parallelogram5" presStyleLbl="alignNode1" presStyleIdx="25" presStyleCnt="28"/>
      <dgm:spPr/>
    </dgm:pt>
    <dgm:pt modelId="{8D273D67-CE9D-44E7-8984-EEBBFACCE33C}" type="pres">
      <dgm:prSet presAssocID="{4DCCAF1A-5B03-4EFC-8A60-5BBC062B16E3}" presName="parallelogram6" presStyleLbl="alignNode1" presStyleIdx="26" presStyleCnt="28"/>
      <dgm:spPr/>
    </dgm:pt>
    <dgm:pt modelId="{F208864E-EB10-47B8-97E8-81B2E5F0945E}" type="pres">
      <dgm:prSet presAssocID="{4DCCAF1A-5B03-4EFC-8A60-5BBC062B16E3}" presName="parallelogram7" presStyleLbl="alignNode1" presStyleIdx="27" presStyleCnt="28"/>
      <dgm:spPr/>
    </dgm:pt>
  </dgm:ptLst>
  <dgm:cxnLst>
    <dgm:cxn modelId="{4B15E404-0F81-46E9-96E2-F7EF14E4519B}" type="presOf" srcId="{0F9A8F38-3A54-426E-96BE-794A3B01417A}" destId="{6EBDF191-F504-4D43-B7F8-F3D640A58EB2}" srcOrd="0" destOrd="0" presId="urn:microsoft.com/office/officeart/2008/layout/VerticalAccentList"/>
    <dgm:cxn modelId="{DF96C516-3787-44C3-9989-2A956522EE0D}" srcId="{2EAB3FE8-9073-4CB1-8429-001EE7A42F9B}" destId="{0F9A8F38-3A54-426E-96BE-794A3B01417A}" srcOrd="0" destOrd="0" parTransId="{E5A9737A-53BF-4279-99A4-092690618951}" sibTransId="{9D1E9A75-3AA7-437C-A172-D55321CF7A1C}"/>
    <dgm:cxn modelId="{04D6D116-DF3A-4086-87CC-2EB7EDC74941}" type="presOf" srcId="{18683676-5607-4028-ACBC-C489D39F33B6}" destId="{02DD725D-A4A7-4145-B258-E0D5891CDB96}" srcOrd="0" destOrd="0" presId="urn:microsoft.com/office/officeart/2008/layout/VerticalAccentList"/>
    <dgm:cxn modelId="{DC510B32-AC93-4A26-B4C4-4F8DAA8706AE}" srcId="{2EAB3FE8-9073-4CB1-8429-001EE7A42F9B}" destId="{F9257268-61CB-4172-B8B2-94A54ED1FA51}" srcOrd="2" destOrd="0" parTransId="{5493ED00-37F8-4627-BB3B-3C63842B702C}" sibTransId="{F093FC26-CC3F-46F8-AE89-B3A54205C94A}"/>
    <dgm:cxn modelId="{62609E74-3D5E-4743-90C0-BCD72511C5E6}" srcId="{2EAB3FE8-9073-4CB1-8429-001EE7A42F9B}" destId="{18683676-5607-4028-ACBC-C489D39F33B6}" srcOrd="1" destOrd="0" parTransId="{9755D544-29AA-47D1-AAF7-CE12B628D9EC}" sibTransId="{BF7E1087-7F82-4159-8780-E1CFA8EF64B3}"/>
    <dgm:cxn modelId="{0C748856-EA6D-490A-9E87-AF59E57240AF}" type="presOf" srcId="{F9257268-61CB-4172-B8B2-94A54ED1FA51}" destId="{7A7C9338-6B06-4C77-B12D-39CBDB3FE35A}" srcOrd="0" destOrd="0" presId="urn:microsoft.com/office/officeart/2008/layout/VerticalAccentList"/>
    <dgm:cxn modelId="{0CF6D3B3-CF5A-4467-A6BD-236C25FAAB48}" srcId="{2EAB3FE8-9073-4CB1-8429-001EE7A42F9B}" destId="{4DCCAF1A-5B03-4EFC-8A60-5BBC062B16E3}" srcOrd="3" destOrd="0" parTransId="{B9240FE7-8EEE-4719-A824-332C3F4E9AEF}" sibTransId="{5F4BEE8B-EDFD-456F-86D5-066F14ADC3F9}"/>
    <dgm:cxn modelId="{20E014E7-FB11-469C-A969-EEE5D7A19BE2}" type="presOf" srcId="{4DCCAF1A-5B03-4EFC-8A60-5BBC062B16E3}" destId="{B0F7AC8A-0F99-481A-8E57-86DBAC274F9A}" srcOrd="0" destOrd="0" presId="urn:microsoft.com/office/officeart/2008/layout/VerticalAccentList"/>
    <dgm:cxn modelId="{8CFF75FF-DEDF-4D44-890C-0085EECCD91A}" type="presOf" srcId="{2EAB3FE8-9073-4CB1-8429-001EE7A42F9B}" destId="{AD3DA777-7086-4E19-B0FD-AE8BD9120C7E}" srcOrd="0" destOrd="0" presId="urn:microsoft.com/office/officeart/2008/layout/VerticalAccentList"/>
    <dgm:cxn modelId="{B30B88DC-E643-419F-8D18-FB737BB2B58B}" type="presParOf" srcId="{AD3DA777-7086-4E19-B0FD-AE8BD9120C7E}" destId="{8526B309-0EA1-44C4-8D63-B31F8EA3285D}" srcOrd="0" destOrd="0" presId="urn:microsoft.com/office/officeart/2008/layout/VerticalAccentList"/>
    <dgm:cxn modelId="{1D591302-2EEF-4605-BC96-10F62172158B}" type="presParOf" srcId="{8526B309-0EA1-44C4-8D63-B31F8EA3285D}" destId="{6EBDF191-F504-4D43-B7F8-F3D640A58EB2}" srcOrd="0" destOrd="0" presId="urn:microsoft.com/office/officeart/2008/layout/VerticalAccentList"/>
    <dgm:cxn modelId="{9EF96951-FA19-4652-A160-9EB5946B12C7}" type="presParOf" srcId="{AD3DA777-7086-4E19-B0FD-AE8BD9120C7E}" destId="{AF750957-316E-4ED4-BE21-D58BA864CBAB}" srcOrd="1" destOrd="0" presId="urn:microsoft.com/office/officeart/2008/layout/VerticalAccentList"/>
    <dgm:cxn modelId="{57C56334-37A7-4B58-8BE1-B9FDAA44B762}" type="presParOf" srcId="{AF750957-316E-4ED4-BE21-D58BA864CBAB}" destId="{5CB58CA1-4D89-4F93-857C-164A1728327D}" srcOrd="0" destOrd="0" presId="urn:microsoft.com/office/officeart/2008/layout/VerticalAccentList"/>
    <dgm:cxn modelId="{6BF8BC8D-DE57-41E0-B73E-A7FD9AE9AFBA}" type="presParOf" srcId="{AF750957-316E-4ED4-BE21-D58BA864CBAB}" destId="{77E4EB56-97B1-4B47-8815-FAC8AC500F8D}" srcOrd="1" destOrd="0" presId="urn:microsoft.com/office/officeart/2008/layout/VerticalAccentList"/>
    <dgm:cxn modelId="{BB3B9736-A2EF-4854-9079-FD7ED54016C1}" type="presParOf" srcId="{AF750957-316E-4ED4-BE21-D58BA864CBAB}" destId="{7C1FEDEB-2759-4F8B-B6E9-525874D68A25}" srcOrd="2" destOrd="0" presId="urn:microsoft.com/office/officeart/2008/layout/VerticalAccentList"/>
    <dgm:cxn modelId="{843765DF-8842-4C33-AB49-D7E0A3D49635}" type="presParOf" srcId="{AF750957-316E-4ED4-BE21-D58BA864CBAB}" destId="{6255DF71-F0BF-4129-9A83-249156DCA1C9}" srcOrd="3" destOrd="0" presId="urn:microsoft.com/office/officeart/2008/layout/VerticalAccentList"/>
    <dgm:cxn modelId="{C26E30CC-2656-44E1-B2BA-ED10C35C516A}" type="presParOf" srcId="{AF750957-316E-4ED4-BE21-D58BA864CBAB}" destId="{BC953530-4F98-480E-85C2-E8551C105527}" srcOrd="4" destOrd="0" presId="urn:microsoft.com/office/officeart/2008/layout/VerticalAccentList"/>
    <dgm:cxn modelId="{0EA0C8DA-6DA7-4341-810C-F7314EE6E746}" type="presParOf" srcId="{AF750957-316E-4ED4-BE21-D58BA864CBAB}" destId="{E374755E-6D24-404E-9AF3-2EF8DD1B67AB}" srcOrd="5" destOrd="0" presId="urn:microsoft.com/office/officeart/2008/layout/VerticalAccentList"/>
    <dgm:cxn modelId="{970ADCA5-14D7-4EF2-8B76-4DEB6DB1F4A5}" type="presParOf" srcId="{AF750957-316E-4ED4-BE21-D58BA864CBAB}" destId="{E6D630AD-9D77-4D01-8A79-4EABF90AB899}" srcOrd="6" destOrd="0" presId="urn:microsoft.com/office/officeart/2008/layout/VerticalAccentList"/>
    <dgm:cxn modelId="{B8534709-7762-4BE5-858D-A9C8434A0BCD}" type="presParOf" srcId="{AD3DA777-7086-4E19-B0FD-AE8BD9120C7E}" destId="{7CD067B3-E657-4BBC-9C3B-EEBBE58BD6D1}" srcOrd="2" destOrd="0" presId="urn:microsoft.com/office/officeart/2008/layout/VerticalAccentList"/>
    <dgm:cxn modelId="{ECA6AA1E-276D-4CB2-832A-D4CD35C682ED}" type="presParOf" srcId="{AD3DA777-7086-4E19-B0FD-AE8BD9120C7E}" destId="{969710B4-261A-4D7E-8964-C0BA50D86B1F}" srcOrd="3" destOrd="0" presId="urn:microsoft.com/office/officeart/2008/layout/VerticalAccentList"/>
    <dgm:cxn modelId="{C28BD3A9-636B-47CE-B071-3425993810A8}" type="presParOf" srcId="{969710B4-261A-4D7E-8964-C0BA50D86B1F}" destId="{02DD725D-A4A7-4145-B258-E0D5891CDB96}" srcOrd="0" destOrd="0" presId="urn:microsoft.com/office/officeart/2008/layout/VerticalAccentList"/>
    <dgm:cxn modelId="{653C10F8-ABDE-4050-90E5-A17ECF27483B}" type="presParOf" srcId="{AD3DA777-7086-4E19-B0FD-AE8BD9120C7E}" destId="{4F272666-A235-4AB1-8624-B2827C83FEA3}" srcOrd="4" destOrd="0" presId="urn:microsoft.com/office/officeart/2008/layout/VerticalAccentList"/>
    <dgm:cxn modelId="{DF3CBADA-9C99-4B5F-900A-E6981120C972}" type="presParOf" srcId="{4F272666-A235-4AB1-8624-B2827C83FEA3}" destId="{36EA68DC-64A2-4B07-A781-CE41BC0CDD31}" srcOrd="0" destOrd="0" presId="urn:microsoft.com/office/officeart/2008/layout/VerticalAccentList"/>
    <dgm:cxn modelId="{6BEAE94A-1FC6-4FD3-BB04-742DE73374D7}" type="presParOf" srcId="{4F272666-A235-4AB1-8624-B2827C83FEA3}" destId="{7B0EA1D4-A6D0-4117-8205-5B6A98D346BD}" srcOrd="1" destOrd="0" presId="urn:microsoft.com/office/officeart/2008/layout/VerticalAccentList"/>
    <dgm:cxn modelId="{3C3C255E-FF99-450E-86AF-C4D6EF5ABE47}" type="presParOf" srcId="{4F272666-A235-4AB1-8624-B2827C83FEA3}" destId="{97AC40C6-1CC5-4886-98CC-C128997BF513}" srcOrd="2" destOrd="0" presId="urn:microsoft.com/office/officeart/2008/layout/VerticalAccentList"/>
    <dgm:cxn modelId="{131494FE-9729-4A9F-8DE3-091C56E6DB13}" type="presParOf" srcId="{4F272666-A235-4AB1-8624-B2827C83FEA3}" destId="{F3C80B5A-362F-463A-901A-476F5D340BC1}" srcOrd="3" destOrd="0" presId="urn:microsoft.com/office/officeart/2008/layout/VerticalAccentList"/>
    <dgm:cxn modelId="{FAE62F6C-A9BF-472C-8F9D-8559E33CA940}" type="presParOf" srcId="{4F272666-A235-4AB1-8624-B2827C83FEA3}" destId="{933A9DD6-9665-4213-96FC-3643AA8F0344}" srcOrd="4" destOrd="0" presId="urn:microsoft.com/office/officeart/2008/layout/VerticalAccentList"/>
    <dgm:cxn modelId="{43F671F3-CE9B-421A-A194-299A3E6415FC}" type="presParOf" srcId="{4F272666-A235-4AB1-8624-B2827C83FEA3}" destId="{C2A6B920-725D-406A-BE62-5C6BA687D170}" srcOrd="5" destOrd="0" presId="urn:microsoft.com/office/officeart/2008/layout/VerticalAccentList"/>
    <dgm:cxn modelId="{912E383E-549F-44A8-8DEF-097141187F42}" type="presParOf" srcId="{4F272666-A235-4AB1-8624-B2827C83FEA3}" destId="{514E87F9-F8EE-4682-AE1D-9452A0FA9CFE}" srcOrd="6" destOrd="0" presId="urn:microsoft.com/office/officeart/2008/layout/VerticalAccentList"/>
    <dgm:cxn modelId="{7AF02A1D-FEB4-4578-9C20-2171CAAB5109}" type="presParOf" srcId="{AD3DA777-7086-4E19-B0FD-AE8BD9120C7E}" destId="{11AB3823-1DB2-4870-9FDC-05B1A83FB144}" srcOrd="5" destOrd="0" presId="urn:microsoft.com/office/officeart/2008/layout/VerticalAccentList"/>
    <dgm:cxn modelId="{031C11EB-DBB8-4A0C-977B-8301CBDE0F47}" type="presParOf" srcId="{AD3DA777-7086-4E19-B0FD-AE8BD9120C7E}" destId="{BFD0D986-47E5-4852-B541-45577498B01D}" srcOrd="6" destOrd="0" presId="urn:microsoft.com/office/officeart/2008/layout/VerticalAccentList"/>
    <dgm:cxn modelId="{56453466-C842-49AF-9413-108F98A84A0C}" type="presParOf" srcId="{BFD0D986-47E5-4852-B541-45577498B01D}" destId="{7A7C9338-6B06-4C77-B12D-39CBDB3FE35A}" srcOrd="0" destOrd="0" presId="urn:microsoft.com/office/officeart/2008/layout/VerticalAccentList"/>
    <dgm:cxn modelId="{B2E673D0-BF71-4104-89F0-DC44981749EE}" type="presParOf" srcId="{AD3DA777-7086-4E19-B0FD-AE8BD9120C7E}" destId="{DF8ED873-1A1C-4A06-8663-C9747C9766F2}" srcOrd="7" destOrd="0" presId="urn:microsoft.com/office/officeart/2008/layout/VerticalAccentList"/>
    <dgm:cxn modelId="{DEFBC013-A7D1-40CB-9EB6-6F5AB90F9659}" type="presParOf" srcId="{DF8ED873-1A1C-4A06-8663-C9747C9766F2}" destId="{83E13C43-2145-43CE-9F91-BD61705C4A64}" srcOrd="0" destOrd="0" presId="urn:microsoft.com/office/officeart/2008/layout/VerticalAccentList"/>
    <dgm:cxn modelId="{E9A4CD7D-9A7F-43FB-8273-1B3DBEFF876C}" type="presParOf" srcId="{DF8ED873-1A1C-4A06-8663-C9747C9766F2}" destId="{C8597D5D-C3D5-434F-82AC-14509235419A}" srcOrd="1" destOrd="0" presId="urn:microsoft.com/office/officeart/2008/layout/VerticalAccentList"/>
    <dgm:cxn modelId="{CD65E5F7-755E-4735-8B4B-8E3E8D02E142}" type="presParOf" srcId="{DF8ED873-1A1C-4A06-8663-C9747C9766F2}" destId="{A9BB64AE-848F-484D-9801-2A687BB0F59A}" srcOrd="2" destOrd="0" presId="urn:microsoft.com/office/officeart/2008/layout/VerticalAccentList"/>
    <dgm:cxn modelId="{A999393D-4AD3-45BD-8870-985C6866FEFA}" type="presParOf" srcId="{DF8ED873-1A1C-4A06-8663-C9747C9766F2}" destId="{4828B761-D87C-4A81-B340-E50D4990D36C}" srcOrd="3" destOrd="0" presId="urn:microsoft.com/office/officeart/2008/layout/VerticalAccentList"/>
    <dgm:cxn modelId="{6E6F02B3-13A9-4BC5-BC89-B5ADCB906AA3}" type="presParOf" srcId="{DF8ED873-1A1C-4A06-8663-C9747C9766F2}" destId="{8BC19951-2397-4AA1-9875-B794FE3B682E}" srcOrd="4" destOrd="0" presId="urn:microsoft.com/office/officeart/2008/layout/VerticalAccentList"/>
    <dgm:cxn modelId="{43DD7A5E-B391-4DF6-BE1E-BF054133F01C}" type="presParOf" srcId="{DF8ED873-1A1C-4A06-8663-C9747C9766F2}" destId="{3E0CCDC5-73DE-430F-A938-E9CD51B1125A}" srcOrd="5" destOrd="0" presId="urn:microsoft.com/office/officeart/2008/layout/VerticalAccentList"/>
    <dgm:cxn modelId="{D3144187-9227-4A93-BC35-48F575C30AFD}" type="presParOf" srcId="{DF8ED873-1A1C-4A06-8663-C9747C9766F2}" destId="{EA8CFAA6-55EE-42E2-B6C0-0D48BCDDD88D}" srcOrd="6" destOrd="0" presId="urn:microsoft.com/office/officeart/2008/layout/VerticalAccentList"/>
    <dgm:cxn modelId="{31B3C274-C1ED-440C-9DAD-1967F17EF1D1}" type="presParOf" srcId="{AD3DA777-7086-4E19-B0FD-AE8BD9120C7E}" destId="{8EB9DCD5-9C5A-4650-BBB8-175B2769D7E2}" srcOrd="8" destOrd="0" presId="urn:microsoft.com/office/officeart/2008/layout/VerticalAccentList"/>
    <dgm:cxn modelId="{20831577-73DD-4919-B7D9-230141FCD571}" type="presParOf" srcId="{AD3DA777-7086-4E19-B0FD-AE8BD9120C7E}" destId="{BDE07B08-D41B-4166-B898-CB8A33CB19AE}" srcOrd="9" destOrd="0" presId="urn:microsoft.com/office/officeart/2008/layout/VerticalAccentList"/>
    <dgm:cxn modelId="{858D0D32-829E-4884-B11B-6E7FADDF85E0}" type="presParOf" srcId="{BDE07B08-D41B-4166-B898-CB8A33CB19AE}" destId="{B0F7AC8A-0F99-481A-8E57-86DBAC274F9A}" srcOrd="0" destOrd="0" presId="urn:microsoft.com/office/officeart/2008/layout/VerticalAccentList"/>
    <dgm:cxn modelId="{5DA899FA-0820-4853-AEB9-75838B30F73A}" type="presParOf" srcId="{AD3DA777-7086-4E19-B0FD-AE8BD9120C7E}" destId="{BD182003-31BD-443B-BA39-7F912C974931}" srcOrd="10" destOrd="0" presId="urn:microsoft.com/office/officeart/2008/layout/VerticalAccentList"/>
    <dgm:cxn modelId="{F43F684E-FFD5-4B69-B178-B09A27AB2EAC}" type="presParOf" srcId="{BD182003-31BD-443B-BA39-7F912C974931}" destId="{D3A02D9F-534D-497E-B32B-864885E700CD}" srcOrd="0" destOrd="0" presId="urn:microsoft.com/office/officeart/2008/layout/VerticalAccentList"/>
    <dgm:cxn modelId="{7910B5A7-BA78-4DAC-9C1E-64C2DD9880D3}" type="presParOf" srcId="{BD182003-31BD-443B-BA39-7F912C974931}" destId="{7FE69C3E-90DC-4BB8-99E0-41DC7D7E7927}" srcOrd="1" destOrd="0" presId="urn:microsoft.com/office/officeart/2008/layout/VerticalAccentList"/>
    <dgm:cxn modelId="{EC2C1849-9901-4977-BB51-34E4FB44D49B}" type="presParOf" srcId="{BD182003-31BD-443B-BA39-7F912C974931}" destId="{F88278E4-1018-4100-83B2-15B924C7FB7A}" srcOrd="2" destOrd="0" presId="urn:microsoft.com/office/officeart/2008/layout/VerticalAccentList"/>
    <dgm:cxn modelId="{C653343D-F18C-42BE-B5D5-14C865BAB037}" type="presParOf" srcId="{BD182003-31BD-443B-BA39-7F912C974931}" destId="{41C9530C-4253-41E9-904A-BF1E174E5C75}" srcOrd="3" destOrd="0" presId="urn:microsoft.com/office/officeart/2008/layout/VerticalAccentList"/>
    <dgm:cxn modelId="{23B1EAF4-8BE7-41DB-A1E3-C4755B2979DD}" type="presParOf" srcId="{BD182003-31BD-443B-BA39-7F912C974931}" destId="{6CF3BAE5-1E7F-4B08-9BDE-0B37A34EB3B8}" srcOrd="4" destOrd="0" presId="urn:microsoft.com/office/officeart/2008/layout/VerticalAccentList"/>
    <dgm:cxn modelId="{C0FC7BAC-7BFF-475A-9452-848E864DA9A6}" type="presParOf" srcId="{BD182003-31BD-443B-BA39-7F912C974931}" destId="{8D273D67-CE9D-44E7-8984-EEBBFACCE33C}" srcOrd="5" destOrd="0" presId="urn:microsoft.com/office/officeart/2008/layout/VerticalAccentList"/>
    <dgm:cxn modelId="{40031754-2F7F-401A-9202-17AB2169818E}" type="presParOf" srcId="{BD182003-31BD-443B-BA39-7F912C974931}" destId="{F208864E-EB10-47B8-97E8-81B2E5F0945E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 dirty="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 dirty="0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 dirty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Using data for decision-making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r>
            <a:rPr lang="en-US" sz="1200" dirty="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 dirty="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CC7AFD18-4A1A-41CA-994F-16F1A0F08EBD}" type="presOf" srcId="{8A1B6728-0BEA-46FF-91C7-9EA42BC7D602}" destId="{438BD05C-7066-4A3F-BF09-0A3D5A9E0E57}" srcOrd="0" destOrd="0" presId="urn:microsoft.com/office/officeart/2009/3/layout/BlockDescendingList"/>
    <dgm:cxn modelId="{EC84B31C-C719-4CBB-83C7-A9928BC77B3B}" type="presOf" srcId="{4E86641B-3E75-414A-92C8-C6257FC059CA}" destId="{7D55B0F5-2046-44DB-9447-7177F48EB517}" srcOrd="1" destOrd="0" presId="urn:microsoft.com/office/officeart/2009/3/layout/BlockDescendingList"/>
    <dgm:cxn modelId="{719CF01C-C102-4A3A-B76E-C0C100B51E20}" type="presOf" srcId="{9DC7668C-7233-4928-B301-0B8625561F43}" destId="{CA186FCF-FF9A-4278-B3FF-EAA6B789E606}" srcOrd="0" destOrd="0" presId="urn:microsoft.com/office/officeart/2009/3/layout/BlockDescendingList"/>
    <dgm:cxn modelId="{751E103B-C0D4-41F3-94CA-8DD95726BC2D}" type="presOf" srcId="{1F3525A5-DA50-434B-AE26-90481C0C160A}" destId="{438BD05C-7066-4A3F-BF09-0A3D5A9E0E57}" srcOrd="0" destOrd="1" presId="urn:microsoft.com/office/officeart/2009/3/layout/BlockDescendingList"/>
    <dgm:cxn modelId="{1406145E-4253-42C3-BFD7-A9ADFD0C11BC}" type="presOf" srcId="{6EB99CF1-753E-4DAD-9945-BCB591DDA653}" destId="{D2EB37DC-1301-4AF4-B951-7916DF097BCA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C4887A50-50DF-4BDB-9AE7-6FA3202EB209}" type="presOf" srcId="{9E104B74-8C8C-4A37-AA38-44BFAD17368B}" destId="{E06FA8CB-696A-4A94-948C-946E34183266}" srcOrd="0" destOrd="1" presId="urn:microsoft.com/office/officeart/2009/3/layout/BlockDescendingList"/>
    <dgm:cxn modelId="{CE914172-119C-4CD1-97B4-C59495EC0132}" type="presOf" srcId="{4E86641B-3E75-414A-92C8-C6257FC059CA}" destId="{630E10FB-4553-4461-A006-A299B904ABEE}" srcOrd="0" destOrd="0" presId="urn:microsoft.com/office/officeart/2009/3/layout/BlockDescendingList"/>
    <dgm:cxn modelId="{7E59B158-0DF6-4988-BE53-C51DCDB4D694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A3B66D96-C1E8-4D30-8794-077656BAB70D}" type="presOf" srcId="{B5F79758-A5A9-42EC-A484-D17798226E2D}" destId="{EEF357A7-AB32-4831-A684-5154DE7AB191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4B109CB0-0077-4F54-BF45-B8816707CE6E}" type="presOf" srcId="{9DC7668C-7233-4928-B301-0B8625561F43}" destId="{DC30BB0B-13B9-4E17-A4CA-5BA185C94FAE}" srcOrd="1" destOrd="0" presId="urn:microsoft.com/office/officeart/2009/3/layout/BlockDescendingList"/>
    <dgm:cxn modelId="{82D4DEC9-551E-428F-9F6C-F2B26462E801}" type="presOf" srcId="{2CD1929C-5BA7-4187-AC03-DC24ED9278EB}" destId="{BD54107B-3B8F-4038-B65A-69D3D8E139BE}" srcOrd="0" destOrd="0" presId="urn:microsoft.com/office/officeart/2009/3/layout/BlockDescendingList"/>
    <dgm:cxn modelId="{101B72CA-B2C1-4922-94E9-0177FA1624E9}" type="presOf" srcId="{6EB99CF1-753E-4DAD-9945-BCB591DDA653}" destId="{F12353C5-0B7D-429C-B02E-9CF01484525F}" srcOrd="1" destOrd="0" presId="urn:microsoft.com/office/officeart/2009/3/layout/BlockDescendingList"/>
    <dgm:cxn modelId="{205343D3-F949-4662-9D74-B59744784206}" type="presOf" srcId="{FFC32F24-B43C-4A9C-8CF2-41548106BC13}" destId="{EEF357A7-AB32-4831-A684-5154DE7AB191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29171C99-7D66-464A-A67E-AD499FF1107B}" type="presParOf" srcId="{BD54107B-3B8F-4038-B65A-69D3D8E139BE}" destId="{630E10FB-4553-4461-A006-A299B904ABEE}" srcOrd="0" destOrd="0" presId="urn:microsoft.com/office/officeart/2009/3/layout/BlockDescendingList"/>
    <dgm:cxn modelId="{A205FED2-2F21-4FBC-B93A-6E7A9901A518}" type="presParOf" srcId="{BD54107B-3B8F-4038-B65A-69D3D8E139BE}" destId="{438BD05C-7066-4A3F-BF09-0A3D5A9E0E57}" srcOrd="1" destOrd="0" presId="urn:microsoft.com/office/officeart/2009/3/layout/BlockDescendingList"/>
    <dgm:cxn modelId="{950E7F7B-1FAC-48C5-BF9A-414F7823E398}" type="presParOf" srcId="{BD54107B-3B8F-4038-B65A-69D3D8E139BE}" destId="{E4BF9C64-0696-41C1-ADDB-5D141825DC12}" srcOrd="2" destOrd="0" presId="urn:microsoft.com/office/officeart/2009/3/layout/BlockDescendingList"/>
    <dgm:cxn modelId="{B8255DB4-C436-4A7A-8EC5-14C438358B31}" type="presParOf" srcId="{E4BF9C64-0696-41C1-ADDB-5D141825DC12}" destId="{7D55B0F5-2046-44DB-9447-7177F48EB517}" srcOrd="0" destOrd="0" presId="urn:microsoft.com/office/officeart/2009/3/layout/BlockDescendingList"/>
    <dgm:cxn modelId="{395D665E-A5F2-4DC2-B159-08DA6682BA98}" type="presParOf" srcId="{BD54107B-3B8F-4038-B65A-69D3D8E139BE}" destId="{CA186FCF-FF9A-4278-B3FF-EAA6B789E606}" srcOrd="3" destOrd="0" presId="urn:microsoft.com/office/officeart/2009/3/layout/BlockDescendingList"/>
    <dgm:cxn modelId="{90F17D72-FA8B-44C8-A1A6-96878648FC4B}" type="presParOf" srcId="{BD54107B-3B8F-4038-B65A-69D3D8E139BE}" destId="{E06FA8CB-696A-4A94-948C-946E34183266}" srcOrd="4" destOrd="0" presId="urn:microsoft.com/office/officeart/2009/3/layout/BlockDescendingList"/>
    <dgm:cxn modelId="{5BBEE5B4-2BD2-4490-B130-ABFEC60B214B}" type="presParOf" srcId="{BD54107B-3B8F-4038-B65A-69D3D8E139BE}" destId="{D62F3881-8782-4479-8B64-19CA4DC4780C}" srcOrd="5" destOrd="0" presId="urn:microsoft.com/office/officeart/2009/3/layout/BlockDescendingList"/>
    <dgm:cxn modelId="{9A266384-597B-462B-A495-17D3696AFF5A}" type="presParOf" srcId="{D62F3881-8782-4479-8B64-19CA4DC4780C}" destId="{DC30BB0B-13B9-4E17-A4CA-5BA185C94FAE}" srcOrd="0" destOrd="0" presId="urn:microsoft.com/office/officeart/2009/3/layout/BlockDescendingList"/>
    <dgm:cxn modelId="{047E1059-5832-44BF-B3C6-C051490A0194}" type="presParOf" srcId="{BD54107B-3B8F-4038-B65A-69D3D8E139BE}" destId="{D2EB37DC-1301-4AF4-B951-7916DF097BCA}" srcOrd="6" destOrd="0" presId="urn:microsoft.com/office/officeart/2009/3/layout/BlockDescendingList"/>
    <dgm:cxn modelId="{DDC47808-D484-4E8E-8C15-C9AA146C55D8}" type="presParOf" srcId="{BD54107B-3B8F-4038-B65A-69D3D8E139BE}" destId="{EEF357A7-AB32-4831-A684-5154DE7AB191}" srcOrd="7" destOrd="0" presId="urn:microsoft.com/office/officeart/2009/3/layout/BlockDescendingList"/>
    <dgm:cxn modelId="{A3DA121F-858C-49C5-999F-73CEFD5B96CE}" type="presParOf" srcId="{BD54107B-3B8F-4038-B65A-69D3D8E139BE}" destId="{61F254AF-04EE-4074-8DEF-1E2B443BBC4E}" srcOrd="8" destOrd="0" presId="urn:microsoft.com/office/officeart/2009/3/layout/BlockDescendingList"/>
    <dgm:cxn modelId="{924014AD-D668-49C8-B8FB-FDE07E1EBE9D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NOVEMBER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DECEMBER</a:t>
          </a:r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4B83B05-69F4-4E6B-920C-03B48402BEFA}" type="presOf" srcId="{EBB1B637-C7A6-4FB0-A677-16961CC89DBF}" destId="{28A1B819-FD77-4B28-83B2-66168443303B}" srcOrd="1" destOrd="0" presId="urn:microsoft.com/office/officeart/2005/8/layout/hProcess7"/>
    <dgm:cxn modelId="{5CF4D913-A919-4ECE-B38D-5D23EA67231B}" type="presOf" srcId="{F3CC4D8D-51D0-4CAB-A7E0-F3C82C757EE3}" destId="{2358811D-AD16-4485-B83D-7E120D5A3EBA}" srcOrd="0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DDE07D54-F00D-47AF-B2AB-9873D11489FB}" type="presOf" srcId="{52AC4D52-AC6B-43A5-83D3-92B328BC6853}" destId="{8DBA6631-669F-405E-9DE8-0FA381224CCB}" srcOrd="1" destOrd="0" presId="urn:microsoft.com/office/officeart/2005/8/layout/hProcess7"/>
    <dgm:cxn modelId="{FFDCA398-3383-4044-913F-5372D060F280}" type="presOf" srcId="{52AC4D52-AC6B-43A5-83D3-92B328BC6853}" destId="{4F4D0479-E343-4435-B0DE-6E8EA1D63082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591B3FB5-F720-4C96-8B61-DDC228DC0D29}" type="presOf" srcId="{EBB1B637-C7A6-4FB0-A677-16961CC89DBF}" destId="{64520AE6-CA28-44A4-BD01-EAAB20F3659C}" srcOrd="0" destOrd="0" presId="urn:microsoft.com/office/officeart/2005/8/layout/hProcess7"/>
    <dgm:cxn modelId="{FBF8AA67-33E1-406E-A975-487D33FF4956}" type="presParOf" srcId="{2358811D-AD16-4485-B83D-7E120D5A3EBA}" destId="{C5EE6942-082E-430E-AB21-37017B9A136B}" srcOrd="0" destOrd="0" presId="urn:microsoft.com/office/officeart/2005/8/layout/hProcess7"/>
    <dgm:cxn modelId="{6D182B18-0BBC-4C6C-92B1-E35684058D17}" type="presParOf" srcId="{C5EE6942-082E-430E-AB21-37017B9A136B}" destId="{4F4D0479-E343-4435-B0DE-6E8EA1D63082}" srcOrd="0" destOrd="0" presId="urn:microsoft.com/office/officeart/2005/8/layout/hProcess7"/>
    <dgm:cxn modelId="{4DA99BA3-2EC0-4A8E-AF38-6AD1F1995F4E}" type="presParOf" srcId="{C5EE6942-082E-430E-AB21-37017B9A136B}" destId="{8DBA6631-669F-405E-9DE8-0FA381224CCB}" srcOrd="1" destOrd="0" presId="urn:microsoft.com/office/officeart/2005/8/layout/hProcess7"/>
    <dgm:cxn modelId="{2D6307CC-B2EE-4A81-829D-45D477C219A8}" type="presParOf" srcId="{2358811D-AD16-4485-B83D-7E120D5A3EBA}" destId="{FEF3A57A-DA77-4CFC-ACAF-52A56EB8CC18}" srcOrd="1" destOrd="0" presId="urn:microsoft.com/office/officeart/2005/8/layout/hProcess7"/>
    <dgm:cxn modelId="{4AC4A4E5-46D7-46EF-8C90-9311D6437828}" type="presParOf" srcId="{2358811D-AD16-4485-B83D-7E120D5A3EBA}" destId="{3E288028-4220-4E47-BBEB-1D5D19141B31}" srcOrd="2" destOrd="0" presId="urn:microsoft.com/office/officeart/2005/8/layout/hProcess7"/>
    <dgm:cxn modelId="{3D3D3633-DBB0-46B6-9420-2E16ED24B3E4}" type="presParOf" srcId="{3E288028-4220-4E47-BBEB-1D5D19141B31}" destId="{3AB04FDB-C8A5-4B67-B663-AEC9684C0F1B}" srcOrd="0" destOrd="0" presId="urn:microsoft.com/office/officeart/2005/8/layout/hProcess7"/>
    <dgm:cxn modelId="{E99941D3-44F4-47A2-B8FB-FF28293571D0}" type="presParOf" srcId="{3E288028-4220-4E47-BBEB-1D5D19141B31}" destId="{427FC1E3-0593-4C6D-B81C-9EA4B510122F}" srcOrd="1" destOrd="0" presId="urn:microsoft.com/office/officeart/2005/8/layout/hProcess7"/>
    <dgm:cxn modelId="{5BA4D1E3-5523-40D9-9EB1-BAC687E18D6A}" type="presParOf" srcId="{3E288028-4220-4E47-BBEB-1D5D19141B31}" destId="{C139935C-F600-418F-A856-64BDD8CDFB88}" srcOrd="2" destOrd="0" presId="urn:microsoft.com/office/officeart/2005/8/layout/hProcess7"/>
    <dgm:cxn modelId="{A1B01C1B-FE8D-4AE9-BCC6-FE5D7DF006DB}" type="presParOf" srcId="{2358811D-AD16-4485-B83D-7E120D5A3EBA}" destId="{CF0066F2-CC70-4EA8-8000-C53F5C1F24B1}" srcOrd="3" destOrd="0" presId="urn:microsoft.com/office/officeart/2005/8/layout/hProcess7"/>
    <dgm:cxn modelId="{BC04DB59-7C7E-4F0A-B528-227707C85A40}" type="presParOf" srcId="{2358811D-AD16-4485-B83D-7E120D5A3EBA}" destId="{7E54EF28-F8B3-4243-A076-5C3E61512D4F}" srcOrd="4" destOrd="0" presId="urn:microsoft.com/office/officeart/2005/8/layout/hProcess7"/>
    <dgm:cxn modelId="{BB6E4C75-87F2-4221-9470-010636F09704}" type="presParOf" srcId="{7E54EF28-F8B3-4243-A076-5C3E61512D4F}" destId="{64520AE6-CA28-44A4-BD01-EAAB20F3659C}" srcOrd="0" destOrd="0" presId="urn:microsoft.com/office/officeart/2005/8/layout/hProcess7"/>
    <dgm:cxn modelId="{18E866EE-E84E-4FE2-A300-1E1CFDF58CFA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JANUARY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5B6739-710A-4B4D-9EBD-6F3E0D5E4D89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FEBRUARY</a:t>
          </a:r>
        </a:p>
      </dgm:t>
    </dgm:pt>
    <dgm:pt modelId="{BE4071A8-D943-469B-971A-C9DD1E11C579}" type="par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C8630810-E520-4CBC-B08B-16CFA55F1689}" type="sibTrans" cxnId="{44149030-9C13-4EEE-BD15-1C774FB8E2DB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ScaleY="103219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541A5A60-12CA-4B2E-A81F-DB448263A5D1}" type="pres">
      <dgm:prSet presAssocID="{555B6739-710A-4B4D-9EBD-6F3E0D5E4D89}" presName="compositeNode" presStyleCnt="0">
        <dgm:presLayoutVars>
          <dgm:bulletEnabled val="1"/>
        </dgm:presLayoutVars>
      </dgm:prSet>
      <dgm:spPr/>
    </dgm:pt>
    <dgm:pt modelId="{E0A01FB4-1D39-44C8-BE71-7169CCA8ECD3}" type="pres">
      <dgm:prSet presAssocID="{555B6739-710A-4B4D-9EBD-6F3E0D5E4D89}" presName="bgRect" presStyleLbl="node1" presStyleIdx="1" presStyleCnt="2" custScaleY="103219"/>
      <dgm:spPr/>
    </dgm:pt>
    <dgm:pt modelId="{2B04F61E-F09D-4572-A85C-17147C8ACF18}" type="pres">
      <dgm:prSet presAssocID="{555B6739-710A-4B4D-9EBD-6F3E0D5E4D89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3D0E62E-CEDC-4320-8408-99D807446345}" type="presOf" srcId="{52AC4D52-AC6B-43A5-83D3-92B328BC6853}" destId="{4F4D0479-E343-4435-B0DE-6E8EA1D63082}" srcOrd="0" destOrd="0" presId="urn:microsoft.com/office/officeart/2005/8/layout/hProcess7"/>
    <dgm:cxn modelId="{44149030-9C13-4EEE-BD15-1C774FB8E2DB}" srcId="{F3CC4D8D-51D0-4CAB-A7E0-F3C82C757EE3}" destId="{555B6739-710A-4B4D-9EBD-6F3E0D5E4D89}" srcOrd="1" destOrd="0" parTransId="{BE4071A8-D943-469B-971A-C9DD1E11C579}" sibTransId="{C8630810-E520-4CBC-B08B-16CFA55F1689}"/>
    <dgm:cxn modelId="{F9AC1773-7B4C-432B-9B89-865E470AB392}" type="presOf" srcId="{555B6739-710A-4B4D-9EBD-6F3E0D5E4D89}" destId="{E0A01FB4-1D39-44C8-BE71-7169CCA8ECD3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C01E13D3-D7CC-41F0-BE08-5F9E9F59A626}" type="presOf" srcId="{555B6739-710A-4B4D-9EBD-6F3E0D5E4D89}" destId="{2B04F61E-F09D-4572-A85C-17147C8ACF18}" srcOrd="1" destOrd="0" presId="urn:microsoft.com/office/officeart/2005/8/layout/hProcess7"/>
    <dgm:cxn modelId="{44BDEEE3-7BC5-48EA-9573-13EAA13D073D}" type="presOf" srcId="{52AC4D52-AC6B-43A5-83D3-92B328BC6853}" destId="{8DBA6631-669F-405E-9DE8-0FA381224CCB}" srcOrd="1" destOrd="0" presId="urn:microsoft.com/office/officeart/2005/8/layout/hProcess7"/>
    <dgm:cxn modelId="{75D6D1E8-9920-4268-8416-9DDCB6ECEF86}" type="presOf" srcId="{F3CC4D8D-51D0-4CAB-A7E0-F3C82C757EE3}" destId="{2358811D-AD16-4485-B83D-7E120D5A3EBA}" srcOrd="0" destOrd="0" presId="urn:microsoft.com/office/officeart/2005/8/layout/hProcess7"/>
    <dgm:cxn modelId="{00C24CD1-22BB-4CC1-B6F2-9E10120B8CDA}" type="presParOf" srcId="{2358811D-AD16-4485-B83D-7E120D5A3EBA}" destId="{C5EE6942-082E-430E-AB21-37017B9A136B}" srcOrd="0" destOrd="0" presId="urn:microsoft.com/office/officeart/2005/8/layout/hProcess7"/>
    <dgm:cxn modelId="{AF66A62F-B1DD-48CA-8310-06DF5B7B8068}" type="presParOf" srcId="{C5EE6942-082E-430E-AB21-37017B9A136B}" destId="{4F4D0479-E343-4435-B0DE-6E8EA1D63082}" srcOrd="0" destOrd="0" presId="urn:microsoft.com/office/officeart/2005/8/layout/hProcess7"/>
    <dgm:cxn modelId="{DCA831A6-F56A-496E-9FD6-3283E97AF1EE}" type="presParOf" srcId="{C5EE6942-082E-430E-AB21-37017B9A136B}" destId="{8DBA6631-669F-405E-9DE8-0FA381224CCB}" srcOrd="1" destOrd="0" presId="urn:microsoft.com/office/officeart/2005/8/layout/hProcess7"/>
    <dgm:cxn modelId="{4948D548-4D49-4E25-84F8-CA003D69905C}" type="presParOf" srcId="{2358811D-AD16-4485-B83D-7E120D5A3EBA}" destId="{FEF3A57A-DA77-4CFC-ACAF-52A56EB8CC18}" srcOrd="1" destOrd="0" presId="urn:microsoft.com/office/officeart/2005/8/layout/hProcess7"/>
    <dgm:cxn modelId="{5824080F-8BF3-40C0-8664-93A3F7E7F073}" type="presParOf" srcId="{2358811D-AD16-4485-B83D-7E120D5A3EBA}" destId="{3E288028-4220-4E47-BBEB-1D5D19141B31}" srcOrd="2" destOrd="0" presId="urn:microsoft.com/office/officeart/2005/8/layout/hProcess7"/>
    <dgm:cxn modelId="{4E064AE4-B4F8-431C-A664-36C45D39AAC6}" type="presParOf" srcId="{3E288028-4220-4E47-BBEB-1D5D19141B31}" destId="{3AB04FDB-C8A5-4B67-B663-AEC9684C0F1B}" srcOrd="0" destOrd="0" presId="urn:microsoft.com/office/officeart/2005/8/layout/hProcess7"/>
    <dgm:cxn modelId="{AC2A2523-8B7A-4427-AB8A-ED579827FB14}" type="presParOf" srcId="{3E288028-4220-4E47-BBEB-1D5D19141B31}" destId="{427FC1E3-0593-4C6D-B81C-9EA4B510122F}" srcOrd="1" destOrd="0" presId="urn:microsoft.com/office/officeart/2005/8/layout/hProcess7"/>
    <dgm:cxn modelId="{F04D489C-C5A6-4D1A-B624-F4F75A59E459}" type="presParOf" srcId="{3E288028-4220-4E47-BBEB-1D5D19141B31}" destId="{C139935C-F600-418F-A856-64BDD8CDFB88}" srcOrd="2" destOrd="0" presId="urn:microsoft.com/office/officeart/2005/8/layout/hProcess7"/>
    <dgm:cxn modelId="{46318DA2-D836-47A6-B1F8-1C92B303B2A7}" type="presParOf" srcId="{2358811D-AD16-4485-B83D-7E120D5A3EBA}" destId="{CF0066F2-CC70-4EA8-8000-C53F5C1F24B1}" srcOrd="3" destOrd="0" presId="urn:microsoft.com/office/officeart/2005/8/layout/hProcess7"/>
    <dgm:cxn modelId="{AAE5BA88-B18D-44FE-AA5B-3EFE555CE02C}" type="presParOf" srcId="{2358811D-AD16-4485-B83D-7E120D5A3EBA}" destId="{541A5A60-12CA-4B2E-A81F-DB448263A5D1}" srcOrd="4" destOrd="0" presId="urn:microsoft.com/office/officeart/2005/8/layout/hProcess7"/>
    <dgm:cxn modelId="{62ADEA1B-355C-4618-B564-31E62AB8510B}" type="presParOf" srcId="{541A5A60-12CA-4B2E-A81F-DB448263A5D1}" destId="{E0A01FB4-1D39-44C8-BE71-7169CCA8ECD3}" srcOrd="0" destOrd="0" presId="urn:microsoft.com/office/officeart/2005/8/layout/hProcess7"/>
    <dgm:cxn modelId="{08FFDC2E-7EB5-42BE-A211-10EFBABAD33B}" type="presParOf" srcId="{541A5A60-12CA-4B2E-A81F-DB448263A5D1}" destId="{2B04F61E-F09D-4572-A85C-17147C8ACF18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MARCH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1" custLinFactNeighborX="-31734" custLinFactNeighborY="5074"/>
      <dgm:spPr/>
    </dgm:pt>
    <dgm:pt modelId="{8DBA6631-669F-405E-9DE8-0FA381224CCB}" type="pres">
      <dgm:prSet presAssocID="{52AC4D52-AC6B-43A5-83D3-92B328BC6853}" presName="parentNode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77C172B-1016-40E7-8DDB-B27A6EF4DDDC}" type="presOf" srcId="{F3CC4D8D-51D0-4CAB-A7E0-F3C82C757EE3}" destId="{2358811D-AD16-4485-B83D-7E120D5A3EBA}" srcOrd="0" destOrd="0" presId="urn:microsoft.com/office/officeart/2005/8/layout/hProcess7"/>
    <dgm:cxn modelId="{E9544969-0C3F-4F3C-B429-8D95B44C9088}" type="presOf" srcId="{52AC4D52-AC6B-43A5-83D3-92B328BC6853}" destId="{8DBA6631-669F-405E-9DE8-0FA381224CCB}" srcOrd="1" destOrd="0" presId="urn:microsoft.com/office/officeart/2005/8/layout/hProcess7"/>
    <dgm:cxn modelId="{EB2D2952-E8D4-41A8-BE9F-4AEF5C124E49}" type="presOf" srcId="{52AC4D52-AC6B-43A5-83D3-92B328BC6853}" destId="{4F4D0479-E343-4435-B0DE-6E8EA1D63082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6532BE01-1407-4594-A290-140959DC935C}" type="presParOf" srcId="{2358811D-AD16-4485-B83D-7E120D5A3EBA}" destId="{C5EE6942-082E-430E-AB21-37017B9A136B}" srcOrd="0" destOrd="0" presId="urn:microsoft.com/office/officeart/2005/8/layout/hProcess7"/>
    <dgm:cxn modelId="{0C4155C1-E5AA-49A7-9E16-81027AE2AB3F}" type="presParOf" srcId="{C5EE6942-082E-430E-AB21-37017B9A136B}" destId="{4F4D0479-E343-4435-B0DE-6E8EA1D63082}" srcOrd="0" destOrd="0" presId="urn:microsoft.com/office/officeart/2005/8/layout/hProcess7"/>
    <dgm:cxn modelId="{2AF3C042-1309-4ABB-834D-333C36FE8DC7}" type="presParOf" srcId="{C5EE6942-082E-430E-AB21-37017B9A136B}" destId="{8DBA6631-669F-405E-9DE8-0FA381224CC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APRIL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4F64E705-69E2-475F-99FF-BEC892AAB192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MAY</a:t>
          </a:r>
        </a:p>
      </dgm:t>
    </dgm:pt>
    <dgm:pt modelId="{D5DEE5B9-A91E-4C8C-B744-55E0C1493245}" type="par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41FE7F1B-7513-4CEB-9C8A-912B5A5F81B1}" type="sibTrans" cxnId="{ABD8A239-8EFE-43AB-9CA7-50FD1D7DA839}">
      <dgm:prSet/>
      <dgm:spPr/>
      <dgm:t>
        <a:bodyPr/>
        <a:lstStyle/>
        <a:p>
          <a:endParaRPr lang="en-US" sz="800" b="1"/>
        </a:p>
      </dgm:t>
    </dgm:pt>
    <dgm:pt modelId="{941D8FAD-1923-4504-9E1C-EE474DAC5009}">
      <dgm:prSet phldrT="[Text]" custT="1"/>
      <dgm:spPr>
        <a:solidFill>
          <a:schemeClr val="tx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JUNE</a:t>
          </a:r>
        </a:p>
      </dgm:t>
    </dgm:pt>
    <dgm:pt modelId="{F325BDD1-915E-4022-8C27-2910FF4D4120}" type="par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8700EE5E-F7E0-465B-8D24-1F8A31DE3286}" type="sibTrans" cxnId="{2BCA0057-8692-4F6E-B881-23DCD90A896F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3"/>
      <dgm:spPr/>
    </dgm:pt>
    <dgm:pt modelId="{8DBA6631-669F-405E-9DE8-0FA381224CCB}" type="pres">
      <dgm:prSet presAssocID="{52AC4D52-AC6B-43A5-83D3-92B328BC68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2"/>
      <dgm:spPr>
        <a:ln>
          <a:solidFill>
            <a:schemeClr val="tx2"/>
          </a:solidFill>
        </a:ln>
      </dgm:spPr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8DF83716-D5F9-463A-8AF3-4F280F01A457}" type="pres">
      <dgm:prSet presAssocID="{4F64E705-69E2-475F-99FF-BEC892AAB192}" presName="compositeNode" presStyleCnt="0">
        <dgm:presLayoutVars>
          <dgm:bulletEnabled val="1"/>
        </dgm:presLayoutVars>
      </dgm:prSet>
      <dgm:spPr/>
    </dgm:pt>
    <dgm:pt modelId="{168CDFC9-90CE-424B-A4E8-278ACC8BE182}" type="pres">
      <dgm:prSet presAssocID="{4F64E705-69E2-475F-99FF-BEC892AAB192}" presName="bgRect" presStyleLbl="node1" presStyleIdx="1" presStyleCnt="3"/>
      <dgm:spPr/>
    </dgm:pt>
    <dgm:pt modelId="{0A64D82D-49F7-4CC1-8D0C-96DB8D3D2055}" type="pres">
      <dgm:prSet presAssocID="{4F64E705-69E2-475F-99FF-BEC892AAB19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97E7EF-DFC5-4F2B-BF3D-1ADC4F8FBF71}" type="pres">
      <dgm:prSet presAssocID="{41FE7F1B-7513-4CEB-9C8A-912B5A5F81B1}" presName="hSp" presStyleCnt="0"/>
      <dgm:spPr/>
    </dgm:pt>
    <dgm:pt modelId="{95AA93D9-143A-4179-94D5-A324117C7B13}" type="pres">
      <dgm:prSet presAssocID="{41FE7F1B-7513-4CEB-9C8A-912B5A5F81B1}" presName="vProcSp" presStyleCnt="0"/>
      <dgm:spPr/>
    </dgm:pt>
    <dgm:pt modelId="{4A6FDF96-32D7-482F-B970-27A45A97B9C6}" type="pres">
      <dgm:prSet presAssocID="{41FE7F1B-7513-4CEB-9C8A-912B5A5F81B1}" presName="vSp1" presStyleCnt="0"/>
      <dgm:spPr/>
    </dgm:pt>
    <dgm:pt modelId="{FE0A7E94-0825-4074-865F-1ACA6778AEB4}" type="pres">
      <dgm:prSet presAssocID="{41FE7F1B-7513-4CEB-9C8A-912B5A5F81B1}" presName="simulatedConn" presStyleLbl="solidFgAcc1" presStyleIdx="1" presStyleCnt="2"/>
      <dgm:spPr>
        <a:ln>
          <a:solidFill>
            <a:schemeClr val="tx2"/>
          </a:solidFill>
        </a:ln>
      </dgm:spPr>
    </dgm:pt>
    <dgm:pt modelId="{54FFFE83-7910-47CC-B537-4925EB1249C5}" type="pres">
      <dgm:prSet presAssocID="{41FE7F1B-7513-4CEB-9C8A-912B5A5F81B1}" presName="vSp2" presStyleCnt="0"/>
      <dgm:spPr/>
    </dgm:pt>
    <dgm:pt modelId="{014C3815-FB34-466B-AB2D-073A7779C233}" type="pres">
      <dgm:prSet presAssocID="{41FE7F1B-7513-4CEB-9C8A-912B5A5F81B1}" presName="sibTrans" presStyleCnt="0"/>
      <dgm:spPr/>
    </dgm:pt>
    <dgm:pt modelId="{04CE0C97-649D-40F9-8D53-611012A258F1}" type="pres">
      <dgm:prSet presAssocID="{941D8FAD-1923-4504-9E1C-EE474DAC5009}" presName="compositeNode" presStyleCnt="0">
        <dgm:presLayoutVars>
          <dgm:bulletEnabled val="1"/>
        </dgm:presLayoutVars>
      </dgm:prSet>
      <dgm:spPr/>
    </dgm:pt>
    <dgm:pt modelId="{430438FA-20BF-47B3-A949-A405D0DB09CD}" type="pres">
      <dgm:prSet presAssocID="{941D8FAD-1923-4504-9E1C-EE474DAC5009}" presName="bgRect" presStyleLbl="node1" presStyleIdx="2" presStyleCnt="3"/>
      <dgm:spPr/>
    </dgm:pt>
    <dgm:pt modelId="{529C4210-6100-40EB-89AC-75DE350AA14D}" type="pres">
      <dgm:prSet presAssocID="{941D8FAD-1923-4504-9E1C-EE474DAC5009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497713-7631-41C0-9BAC-971DFB8FB062}" type="presOf" srcId="{4F64E705-69E2-475F-99FF-BEC892AAB192}" destId="{0A64D82D-49F7-4CC1-8D0C-96DB8D3D2055}" srcOrd="1" destOrd="0" presId="urn:microsoft.com/office/officeart/2005/8/layout/hProcess7"/>
    <dgm:cxn modelId="{ABD8A239-8EFE-43AB-9CA7-50FD1D7DA839}" srcId="{F3CC4D8D-51D0-4CAB-A7E0-F3C82C757EE3}" destId="{4F64E705-69E2-475F-99FF-BEC892AAB192}" srcOrd="1" destOrd="0" parTransId="{D5DEE5B9-A91E-4C8C-B744-55E0C1493245}" sibTransId="{41FE7F1B-7513-4CEB-9C8A-912B5A5F81B1}"/>
    <dgm:cxn modelId="{A3631251-7894-472A-BE02-2052F69605C4}" type="presOf" srcId="{52AC4D52-AC6B-43A5-83D3-92B328BC6853}" destId="{4F4D0479-E343-4435-B0DE-6E8EA1D63082}" srcOrd="0" destOrd="0" presId="urn:microsoft.com/office/officeart/2005/8/layout/hProcess7"/>
    <dgm:cxn modelId="{2BCA0057-8692-4F6E-B881-23DCD90A896F}" srcId="{F3CC4D8D-51D0-4CAB-A7E0-F3C82C757EE3}" destId="{941D8FAD-1923-4504-9E1C-EE474DAC5009}" srcOrd="2" destOrd="0" parTransId="{F325BDD1-915E-4022-8C27-2910FF4D4120}" sibTransId="{8700EE5E-F7E0-465B-8D24-1F8A31DE3286}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73B26DAE-5B95-4BB9-B561-40AFAC399B80}" type="presOf" srcId="{52AC4D52-AC6B-43A5-83D3-92B328BC6853}" destId="{8DBA6631-669F-405E-9DE8-0FA381224CCB}" srcOrd="1" destOrd="0" presId="urn:microsoft.com/office/officeart/2005/8/layout/hProcess7"/>
    <dgm:cxn modelId="{089C6BB2-4EA1-4333-88A8-CDDDB65030B2}" type="presOf" srcId="{941D8FAD-1923-4504-9E1C-EE474DAC5009}" destId="{529C4210-6100-40EB-89AC-75DE350AA14D}" srcOrd="1" destOrd="0" presId="urn:microsoft.com/office/officeart/2005/8/layout/hProcess7"/>
    <dgm:cxn modelId="{D3F9BEB8-6325-454D-BAE2-7BDDE992BD4C}" type="presOf" srcId="{4F64E705-69E2-475F-99FF-BEC892AAB192}" destId="{168CDFC9-90CE-424B-A4E8-278ACC8BE182}" srcOrd="0" destOrd="0" presId="urn:microsoft.com/office/officeart/2005/8/layout/hProcess7"/>
    <dgm:cxn modelId="{7C1852DF-5AB0-4426-A3A4-D29DB0BAE1DB}" type="presOf" srcId="{F3CC4D8D-51D0-4CAB-A7E0-F3C82C757EE3}" destId="{2358811D-AD16-4485-B83D-7E120D5A3EBA}" srcOrd="0" destOrd="0" presId="urn:microsoft.com/office/officeart/2005/8/layout/hProcess7"/>
    <dgm:cxn modelId="{00C304FF-522E-41C2-A5A2-3BF6C753FE94}" type="presOf" srcId="{941D8FAD-1923-4504-9E1C-EE474DAC5009}" destId="{430438FA-20BF-47B3-A949-A405D0DB09CD}" srcOrd="0" destOrd="0" presId="urn:microsoft.com/office/officeart/2005/8/layout/hProcess7"/>
    <dgm:cxn modelId="{519A9F42-DEBC-4A7F-8801-699D04BFF1B6}" type="presParOf" srcId="{2358811D-AD16-4485-B83D-7E120D5A3EBA}" destId="{C5EE6942-082E-430E-AB21-37017B9A136B}" srcOrd="0" destOrd="0" presId="urn:microsoft.com/office/officeart/2005/8/layout/hProcess7"/>
    <dgm:cxn modelId="{F028EE61-B8D9-4B99-A03C-1F6E9C89E677}" type="presParOf" srcId="{C5EE6942-082E-430E-AB21-37017B9A136B}" destId="{4F4D0479-E343-4435-B0DE-6E8EA1D63082}" srcOrd="0" destOrd="0" presId="urn:microsoft.com/office/officeart/2005/8/layout/hProcess7"/>
    <dgm:cxn modelId="{4FF93C24-B7F6-4E4F-B1F8-015C7137C908}" type="presParOf" srcId="{C5EE6942-082E-430E-AB21-37017B9A136B}" destId="{8DBA6631-669F-405E-9DE8-0FA381224CCB}" srcOrd="1" destOrd="0" presId="urn:microsoft.com/office/officeart/2005/8/layout/hProcess7"/>
    <dgm:cxn modelId="{A7BC01FC-F664-4BCA-B4DD-76FA2908AA5C}" type="presParOf" srcId="{2358811D-AD16-4485-B83D-7E120D5A3EBA}" destId="{FEF3A57A-DA77-4CFC-ACAF-52A56EB8CC18}" srcOrd="1" destOrd="0" presId="urn:microsoft.com/office/officeart/2005/8/layout/hProcess7"/>
    <dgm:cxn modelId="{454369E0-9B5F-448A-9F5C-FCD37E98C136}" type="presParOf" srcId="{2358811D-AD16-4485-B83D-7E120D5A3EBA}" destId="{3E288028-4220-4E47-BBEB-1D5D19141B31}" srcOrd="2" destOrd="0" presId="urn:microsoft.com/office/officeart/2005/8/layout/hProcess7"/>
    <dgm:cxn modelId="{90A608D0-711B-4180-B0E3-FB046CA8252B}" type="presParOf" srcId="{3E288028-4220-4E47-BBEB-1D5D19141B31}" destId="{3AB04FDB-C8A5-4B67-B663-AEC9684C0F1B}" srcOrd="0" destOrd="0" presId="urn:microsoft.com/office/officeart/2005/8/layout/hProcess7"/>
    <dgm:cxn modelId="{CEBEC30D-DA1D-4EFB-9488-FE986B93BD8C}" type="presParOf" srcId="{3E288028-4220-4E47-BBEB-1D5D19141B31}" destId="{427FC1E3-0593-4C6D-B81C-9EA4B510122F}" srcOrd="1" destOrd="0" presId="urn:microsoft.com/office/officeart/2005/8/layout/hProcess7"/>
    <dgm:cxn modelId="{066700BE-6145-45D4-8CD7-A906EF58FB32}" type="presParOf" srcId="{3E288028-4220-4E47-BBEB-1D5D19141B31}" destId="{C139935C-F600-418F-A856-64BDD8CDFB88}" srcOrd="2" destOrd="0" presId="urn:microsoft.com/office/officeart/2005/8/layout/hProcess7"/>
    <dgm:cxn modelId="{3A501923-1EDC-44FF-AE9A-DF9E83DE17DE}" type="presParOf" srcId="{2358811D-AD16-4485-B83D-7E120D5A3EBA}" destId="{CF0066F2-CC70-4EA8-8000-C53F5C1F24B1}" srcOrd="3" destOrd="0" presId="urn:microsoft.com/office/officeart/2005/8/layout/hProcess7"/>
    <dgm:cxn modelId="{11E1CA89-6528-4D77-B5DE-4D7856653B2D}" type="presParOf" srcId="{2358811D-AD16-4485-B83D-7E120D5A3EBA}" destId="{8DF83716-D5F9-463A-8AF3-4F280F01A457}" srcOrd="4" destOrd="0" presId="urn:microsoft.com/office/officeart/2005/8/layout/hProcess7"/>
    <dgm:cxn modelId="{B55492E2-4210-4161-A8C4-F867AEF4C13A}" type="presParOf" srcId="{8DF83716-D5F9-463A-8AF3-4F280F01A457}" destId="{168CDFC9-90CE-424B-A4E8-278ACC8BE182}" srcOrd="0" destOrd="0" presId="urn:microsoft.com/office/officeart/2005/8/layout/hProcess7"/>
    <dgm:cxn modelId="{B7DF911C-0F47-492D-82A7-E65DC30E2778}" type="presParOf" srcId="{8DF83716-D5F9-463A-8AF3-4F280F01A457}" destId="{0A64D82D-49F7-4CC1-8D0C-96DB8D3D2055}" srcOrd="1" destOrd="0" presId="urn:microsoft.com/office/officeart/2005/8/layout/hProcess7"/>
    <dgm:cxn modelId="{1F677AFF-815C-4D0E-BC5A-2F2471378FD5}" type="presParOf" srcId="{2358811D-AD16-4485-B83D-7E120D5A3EBA}" destId="{7A97E7EF-DFC5-4F2B-BF3D-1ADC4F8FBF71}" srcOrd="5" destOrd="0" presId="urn:microsoft.com/office/officeart/2005/8/layout/hProcess7"/>
    <dgm:cxn modelId="{4ED68001-F327-40A8-AAE0-A73F542F25C3}" type="presParOf" srcId="{2358811D-AD16-4485-B83D-7E120D5A3EBA}" destId="{95AA93D9-143A-4179-94D5-A324117C7B13}" srcOrd="6" destOrd="0" presId="urn:microsoft.com/office/officeart/2005/8/layout/hProcess7"/>
    <dgm:cxn modelId="{B1EA4413-2BAD-4671-AD0E-3D323A9FFB03}" type="presParOf" srcId="{95AA93D9-143A-4179-94D5-A324117C7B13}" destId="{4A6FDF96-32D7-482F-B970-27A45A97B9C6}" srcOrd="0" destOrd="0" presId="urn:microsoft.com/office/officeart/2005/8/layout/hProcess7"/>
    <dgm:cxn modelId="{D3E75E1D-5A11-43C3-82AC-75FACEC6733D}" type="presParOf" srcId="{95AA93D9-143A-4179-94D5-A324117C7B13}" destId="{FE0A7E94-0825-4074-865F-1ACA6778AEB4}" srcOrd="1" destOrd="0" presId="urn:microsoft.com/office/officeart/2005/8/layout/hProcess7"/>
    <dgm:cxn modelId="{E2D195D3-F934-4677-BA51-CFD9DFCD7802}" type="presParOf" srcId="{95AA93D9-143A-4179-94D5-A324117C7B13}" destId="{54FFFE83-7910-47CC-B537-4925EB1249C5}" srcOrd="2" destOrd="0" presId="urn:microsoft.com/office/officeart/2005/8/layout/hProcess7"/>
    <dgm:cxn modelId="{48648076-CFFB-4DEA-A158-109E044AF30D}" type="presParOf" srcId="{2358811D-AD16-4485-B83D-7E120D5A3EBA}" destId="{014C3815-FB34-466B-AB2D-073A7779C233}" srcOrd="7" destOrd="0" presId="urn:microsoft.com/office/officeart/2005/8/layout/hProcess7"/>
    <dgm:cxn modelId="{32EC1FA9-F22A-4919-A27C-D6BA77F85209}" type="presParOf" srcId="{2358811D-AD16-4485-B83D-7E120D5A3EBA}" destId="{04CE0C97-649D-40F9-8D53-611012A258F1}" srcOrd="8" destOrd="0" presId="urn:microsoft.com/office/officeart/2005/8/layout/hProcess7"/>
    <dgm:cxn modelId="{89369254-9D23-476F-BB80-701E31D66F01}" type="presParOf" srcId="{04CE0C97-649D-40F9-8D53-611012A258F1}" destId="{430438FA-20BF-47B3-A949-A405D0DB09CD}" srcOrd="0" destOrd="0" presId="urn:microsoft.com/office/officeart/2005/8/layout/hProcess7"/>
    <dgm:cxn modelId="{715CFD12-EFF0-481F-988C-497AE6396CC9}" type="presParOf" srcId="{04CE0C97-649D-40F9-8D53-611012A258F1}" destId="{529C4210-6100-40EB-89AC-75DE350AA14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solidFill>
          <a:schemeClr val="accent5">
            <a:lumMod val="75000"/>
          </a:schemeClr>
        </a:solidFill>
      </dgm:spPr>
      <dgm:t>
        <a:bodyPr anchor="t"/>
        <a:lstStyle/>
        <a:p>
          <a:r>
            <a:rPr lang="en-US" sz="1400"/>
            <a:t>SESSION 1: Setting up for Success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/>
        </a:p>
      </dgm:t>
    </dgm:pt>
    <dgm:pt modelId="{4F7AD0EE-0E26-4017-9F94-86272D93EFC3}">
      <dgm:prSet phldrT="[Text]" custT="1"/>
      <dgm:spPr>
        <a:solidFill>
          <a:srgbClr val="EAB200"/>
        </a:solidFill>
      </dgm:spPr>
      <dgm:t>
        <a:bodyPr anchor="t"/>
        <a:lstStyle/>
        <a:p>
          <a:r>
            <a:rPr lang="en-US" sz="1400"/>
            <a:t>SESSION 3: Using Your Data to Inform Instruction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/>
        </a:p>
      </dgm:t>
    </dgm:pt>
    <dgm:pt modelId="{DA761F70-B11F-4EA6-915D-15ADF7DDBA23}">
      <dgm:prSet phldrT="[Text]"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r>
            <a:rPr lang="en-US" sz="1400"/>
            <a:t>SESSION 4: </a:t>
          </a:r>
          <a:br>
            <a:rPr lang="en-US" sz="1400"/>
          </a:br>
          <a:r>
            <a:rPr lang="en-US" sz="1400"/>
            <a:t>True Integration</a:t>
          </a: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/>
        </a:p>
      </dgm:t>
    </dgm:pt>
    <dgm:pt modelId="{0C927F58-D0E1-4B01-A6B6-C603E890F398}">
      <dgm:prSet phldrT="[Text]"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r>
            <a:rPr lang="en-US" sz="1400"/>
            <a:t>SESSION 2: Monitoring and </a:t>
          </a:r>
          <a:r>
            <a:rPr lang="en-US" sz="1400" err="1"/>
            <a:t>Communi-cating</a:t>
          </a:r>
          <a:r>
            <a:rPr lang="en-US" sz="1400"/>
            <a:t> for Success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/>
        </a:p>
      </dgm:t>
    </dgm:pt>
    <dgm:pt modelId="{87EBC7B2-62CC-4F4D-B8F1-6913234E01AB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/>
            <a:t>SESSION 5: Planning for the Year Ahead</a:t>
          </a: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/>
        </a:p>
      </dgm:t>
    </dgm:pt>
    <dgm:pt modelId="{EDE82B6F-CA32-4C6B-8BFB-B30D12284093}">
      <dgm:prSet phldrT="[Text]" custT="1"/>
      <dgm:spPr>
        <a:solidFill>
          <a:schemeClr val="accent5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1: Preparing</a:t>
          </a:r>
          <a:br>
            <a:rPr lang="en-US" sz="1400" i="1">
              <a:solidFill>
                <a:schemeClr val="accent4"/>
              </a:solidFill>
            </a:rPr>
          </a:br>
          <a:r>
            <a:rPr lang="en-US" sz="1400" i="1">
              <a:solidFill>
                <a:schemeClr val="accent4"/>
              </a:solidFill>
            </a:rPr>
            <a:t>Your Data Structures</a:t>
          </a:r>
          <a:endParaRPr lang="en-US" sz="1400">
            <a:solidFill>
              <a:schemeClr val="accent4"/>
            </a:solidFill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/>
        </a:p>
      </dgm:t>
    </dgm:pt>
    <dgm:pt modelId="{167BF358-8434-4987-B85A-37964861114E}">
      <dgm:prSet phldrT="[Text]" custT="1"/>
      <dgm:spPr>
        <a:solidFill>
          <a:schemeClr val="accent6">
            <a:lumMod val="75000"/>
          </a:schemeClr>
        </a:solidFill>
      </dgm:spPr>
      <dgm:t>
        <a:bodyPr lIns="0" rIns="0" anchor="t"/>
        <a:lstStyle/>
        <a:p>
          <a:r>
            <a:rPr lang="en-US" sz="1400" i="1">
              <a:solidFill>
                <a:schemeClr val="accent4"/>
              </a:solidFill>
            </a:rPr>
            <a:t>TECHNOLOGY TRAINING PART 2: Preparing </a:t>
          </a:r>
          <a:r>
            <a:rPr lang="en-US" sz="1400" i="1" err="1">
              <a:solidFill>
                <a:schemeClr val="accent4"/>
              </a:solidFill>
            </a:rPr>
            <a:t>Implementa-tion</a:t>
          </a:r>
          <a:r>
            <a:rPr lang="en-US" sz="1400" i="1">
              <a:solidFill>
                <a:schemeClr val="accent4"/>
              </a:solidFill>
            </a:rPr>
            <a:t> Reports</a:t>
          </a: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/>
        </a:p>
      </dgm:t>
    </dgm:pt>
    <dgm:pt modelId="{5DE23A1F-B828-4AED-93AF-CB385BE40F90}">
      <dgm:prSet phldrT="[Text]" custT="1"/>
      <dgm:spPr>
        <a:solidFill>
          <a:schemeClr val="tx2">
            <a:lumMod val="75000"/>
          </a:schemeClr>
        </a:solidFill>
      </dgm:spPr>
      <dgm:t>
        <a:bodyPr anchor="t"/>
        <a:lstStyle/>
        <a:p>
          <a:r>
            <a:rPr lang="en-US" sz="1400" i="1">
              <a:solidFill>
                <a:schemeClr val="accent4"/>
              </a:solidFill>
            </a:rPr>
            <a:t>SUMMER SUPPORT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Y="-14710"/>
      <dgm:spPr>
        <a:prstGeom prst="rightArrow">
          <a:avLst/>
        </a:prstGeom>
        <a:solidFill>
          <a:srgbClr val="8679EF"/>
        </a:solidFill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8"/>
      <dgm:spPr/>
    </dgm:pt>
    <dgm:pt modelId="{80C6CD21-4D30-4F02-A5E3-108A4E386C2A}" type="pres">
      <dgm:prSet presAssocID="{82ED9815-0689-437F-AB55-8011A9589219}" presName="nodeTx" presStyleLbl="node1" presStyleIdx="0" presStyleCnt="8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8"/>
      <dgm:spPr/>
    </dgm:pt>
    <dgm:pt modelId="{0304F202-A9F3-479D-BEB1-3ABB9CCAFAF9}" type="pres">
      <dgm:prSet presAssocID="{82ED9815-0689-437F-AB55-8011A9589219}" presName="imagNode" presStyleLbl="fgImgPlace1" presStyleIdx="0" presStyleCnt="8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8"/>
      <dgm:spPr/>
    </dgm:pt>
    <dgm:pt modelId="{4010F67F-62A0-45F8-9086-6325303267DE}" type="pres">
      <dgm:prSet presAssocID="{EDE82B6F-CA32-4C6B-8BFB-B30D12284093}" presName="nodeTx" presStyleLbl="node1" presStyleIdx="1" presStyleCnt="8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8"/>
      <dgm:spPr/>
    </dgm:pt>
    <dgm:pt modelId="{AF799562-D0FE-4304-8CBE-F6EBFAE4013A}" type="pres">
      <dgm:prSet presAssocID="{EDE82B6F-CA32-4C6B-8BFB-B30D12284093}" presName="imagNode" presStyleLbl="fgImgPlace1" presStyleIdx="1" presStyleCnt="8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8"/>
      <dgm:spPr/>
    </dgm:pt>
    <dgm:pt modelId="{9214762E-771B-4644-B4EF-48158964CAF7}" type="pres">
      <dgm:prSet presAssocID="{0C927F58-D0E1-4B01-A6B6-C603E890F398}" presName="nodeTx" presStyleLbl="node1" presStyleIdx="2" presStyleCnt="8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8"/>
      <dgm:spPr/>
    </dgm:pt>
    <dgm:pt modelId="{069CDC01-BE12-484D-9486-671E87A5E1A9}" type="pres">
      <dgm:prSet presAssocID="{0C927F58-D0E1-4B01-A6B6-C603E890F398}" presName="imagNode" presStyleLbl="fgImgPlace1" presStyleIdx="2" presStyleCnt="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8"/>
      <dgm:spPr/>
    </dgm:pt>
    <dgm:pt modelId="{0B0F9D5E-01B5-4D70-8912-3735DC726156}" type="pres">
      <dgm:prSet presAssocID="{167BF358-8434-4987-B85A-37964861114E}" presName="nodeTx" presStyleLbl="node1" presStyleIdx="3" presStyleCnt="8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8"/>
      <dgm:spPr/>
    </dgm:pt>
    <dgm:pt modelId="{640B4EA2-5D13-4CA1-86A9-3221B0994580}" type="pres">
      <dgm:prSet presAssocID="{167BF358-8434-4987-B85A-37964861114E}" presName="imagNode" presStyleLbl="fgImgPlace1" presStyleIdx="3" presStyleCnt="8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8"/>
      <dgm:spPr/>
    </dgm:pt>
    <dgm:pt modelId="{8D07021B-273A-4B9A-9F4E-3DC526DA65BD}" type="pres">
      <dgm:prSet presAssocID="{4F7AD0EE-0E26-4017-9F94-86272D93EFC3}" presName="nodeTx" presStyleLbl="node1" presStyleIdx="4" presStyleCnt="8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8"/>
      <dgm:spPr/>
    </dgm:pt>
    <dgm:pt modelId="{1722C8D5-9191-4617-9A5C-B2D813A9D915}" type="pres">
      <dgm:prSet presAssocID="{4F7AD0EE-0E26-4017-9F94-86272D93EFC3}" presName="imagNode" presStyleLbl="fgImgPlace1" presStyleIdx="4" presStyleCnt="8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8"/>
      <dgm:spPr/>
    </dgm:pt>
    <dgm:pt modelId="{3A3CCAAA-9391-4727-92C0-D8017A0163A3}" type="pres">
      <dgm:prSet presAssocID="{DA761F70-B11F-4EA6-915D-15ADF7DDBA23}" presName="nodeTx" presStyleLbl="node1" presStyleIdx="5" presStyleCnt="8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8"/>
      <dgm:spPr/>
    </dgm:pt>
    <dgm:pt modelId="{0ED1F304-354B-4320-B27C-70A3951670CA}" type="pres">
      <dgm:prSet presAssocID="{DA761F70-B11F-4EA6-915D-15ADF7DDBA23}" presName="imagNode" presStyleLbl="fgImgPlace1" presStyleIdx="5" presStyleCnt="8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8"/>
      <dgm:spPr/>
    </dgm:pt>
    <dgm:pt modelId="{EFEA8269-3FA8-4E67-A41C-D7364A1F0F81}" type="pres">
      <dgm:prSet presAssocID="{87EBC7B2-62CC-4F4D-B8F1-6913234E01AB}" presName="nodeTx" presStyleLbl="node1" presStyleIdx="6" presStyleCnt="8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8"/>
      <dgm:spPr/>
    </dgm:pt>
    <dgm:pt modelId="{92DE6F99-74F9-48AD-8F0A-3356A4758B7E}" type="pres">
      <dgm:prSet presAssocID="{87EBC7B2-62CC-4F4D-B8F1-6913234E01AB}" presName="imagNode" presStyleLbl="fgImgPlace1" presStyleIdx="6" presStyleCnt="8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8"/>
      <dgm:spPr/>
    </dgm:pt>
    <dgm:pt modelId="{597A3276-0637-471F-8C39-62B3791F94E7}" type="pres">
      <dgm:prSet presAssocID="{5DE23A1F-B828-4AED-93AF-CB385BE40F90}" presName="nodeTx" presStyleLbl="node1" presStyleIdx="7" presStyleCnt="8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8"/>
      <dgm:spPr/>
    </dgm:pt>
    <dgm:pt modelId="{55472D87-4270-4864-9513-C4EF84F48593}" type="pres">
      <dgm:prSet presAssocID="{5DE23A1F-B828-4AED-93AF-CB385BE40F90}" presName="imagNode" presStyleLbl="fgImgPlace1" presStyleIdx="7" presStyleCnt="8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JULY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554FFF0B-EB4D-416A-9E8D-95162476080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AUGUST</a:t>
          </a:r>
        </a:p>
      </dgm:t>
    </dgm:pt>
    <dgm:pt modelId="{6683CB60-DFC2-4D53-B453-99663709E9FB}" type="par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D38A8102-6684-40D4-8994-56593726C7D9}" type="sibTrans" cxnId="{4BA7894C-F6E9-47A4-907E-362311488B69}">
      <dgm:prSet/>
      <dgm:spPr/>
      <dgm:t>
        <a:bodyPr/>
        <a:lstStyle/>
        <a:p>
          <a:endParaRPr lang="en-US" sz="800" b="1"/>
        </a:p>
      </dgm:t>
    </dgm:pt>
    <dgm:pt modelId="{B381C0A9-074E-4569-9018-7C9813439772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SEPTEMBER</a:t>
          </a:r>
        </a:p>
      </dgm:t>
    </dgm:pt>
    <dgm:pt modelId="{F4D50B39-6A20-4F80-A2D2-483B40EC6F50}" type="par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86A152DD-75AE-4287-8E91-0347347EFBB6}" type="sibTrans" cxnId="{18775188-C713-484F-9499-107322E17660}">
      <dgm:prSet/>
      <dgm:spPr/>
      <dgm:t>
        <a:bodyPr/>
        <a:lstStyle/>
        <a:p>
          <a:endParaRPr lang="en-US" sz="800" b="1"/>
        </a:p>
      </dgm:t>
    </dgm:pt>
    <dgm:pt modelId="{03FEF778-99B1-4886-9242-7DEDFCF03EA4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OCTOBER</a:t>
          </a:r>
        </a:p>
      </dgm:t>
    </dgm:pt>
    <dgm:pt modelId="{7F477203-E960-4419-9923-828FA78FBB5C}" type="par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3DCC19D3-CE4D-4D55-8708-17E10D45E8C9}" type="sibTrans" cxnId="{3929DF5D-832F-4D2F-A0E0-B03DAF4E4140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4" custLinFactNeighborY="-1952"/>
      <dgm:spPr/>
    </dgm:pt>
    <dgm:pt modelId="{8DBA6631-669F-405E-9DE8-0FA381224CCB}" type="pres">
      <dgm:prSet presAssocID="{52AC4D52-AC6B-43A5-83D3-92B328BC685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3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B45ABC24-C39B-49D3-A2B7-250FD584F431}" type="pres">
      <dgm:prSet presAssocID="{554FFF0B-EB4D-416A-9E8D-951624760804}" presName="compositeNode" presStyleCnt="0">
        <dgm:presLayoutVars>
          <dgm:bulletEnabled val="1"/>
        </dgm:presLayoutVars>
      </dgm:prSet>
      <dgm:spPr/>
    </dgm:pt>
    <dgm:pt modelId="{016B7851-ED07-41AA-91EF-5A835E3DD507}" type="pres">
      <dgm:prSet presAssocID="{554FFF0B-EB4D-416A-9E8D-951624760804}" presName="bgRect" presStyleLbl="node1" presStyleIdx="1" presStyleCnt="4" custLinFactNeighborY="-1952"/>
      <dgm:spPr/>
    </dgm:pt>
    <dgm:pt modelId="{3C991234-4C45-4AB5-B968-D7D02D36FF07}" type="pres">
      <dgm:prSet presAssocID="{554FFF0B-EB4D-416A-9E8D-951624760804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0D6CEDD9-FE6B-4289-A4E9-FAD5E608FC70}" type="pres">
      <dgm:prSet presAssocID="{D38A8102-6684-40D4-8994-56593726C7D9}" presName="hSp" presStyleCnt="0"/>
      <dgm:spPr/>
    </dgm:pt>
    <dgm:pt modelId="{3CFF5772-D6F9-4CB6-9AC5-B581493FA7EB}" type="pres">
      <dgm:prSet presAssocID="{D38A8102-6684-40D4-8994-56593726C7D9}" presName="vProcSp" presStyleCnt="0"/>
      <dgm:spPr/>
    </dgm:pt>
    <dgm:pt modelId="{E9B83AE6-5384-47B7-AAAB-433BDA8921D8}" type="pres">
      <dgm:prSet presAssocID="{D38A8102-6684-40D4-8994-56593726C7D9}" presName="vSp1" presStyleCnt="0"/>
      <dgm:spPr/>
    </dgm:pt>
    <dgm:pt modelId="{D91F4DFA-AF61-4DA7-B416-261203779B99}" type="pres">
      <dgm:prSet presAssocID="{D38A8102-6684-40D4-8994-56593726C7D9}" presName="simulatedConn" presStyleLbl="solidFgAcc1" presStyleIdx="1" presStyleCnt="3"/>
      <dgm:spPr/>
    </dgm:pt>
    <dgm:pt modelId="{372FA5E4-2668-4906-BA19-38B7056279DA}" type="pres">
      <dgm:prSet presAssocID="{D38A8102-6684-40D4-8994-56593726C7D9}" presName="vSp2" presStyleCnt="0"/>
      <dgm:spPr/>
    </dgm:pt>
    <dgm:pt modelId="{ABB0A569-9C34-4D4E-84EF-865AE0B32515}" type="pres">
      <dgm:prSet presAssocID="{D38A8102-6684-40D4-8994-56593726C7D9}" presName="sibTrans" presStyleCnt="0"/>
      <dgm:spPr/>
    </dgm:pt>
    <dgm:pt modelId="{CB997035-ADEC-42DA-A965-560512AF96AB}" type="pres">
      <dgm:prSet presAssocID="{B381C0A9-074E-4569-9018-7C9813439772}" presName="compositeNode" presStyleCnt="0">
        <dgm:presLayoutVars>
          <dgm:bulletEnabled val="1"/>
        </dgm:presLayoutVars>
      </dgm:prSet>
      <dgm:spPr/>
    </dgm:pt>
    <dgm:pt modelId="{07C15E4C-134F-4BF2-8D38-276CD15FB5CB}" type="pres">
      <dgm:prSet presAssocID="{B381C0A9-074E-4569-9018-7C9813439772}" presName="bgRect" presStyleLbl="node1" presStyleIdx="2" presStyleCnt="4" custLinFactNeighborY="-1952"/>
      <dgm:spPr/>
    </dgm:pt>
    <dgm:pt modelId="{52C6F37B-210A-4D9B-B8BC-E25B0F0E80DC}" type="pres">
      <dgm:prSet presAssocID="{B381C0A9-074E-4569-9018-7C981343977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48589CC-9AF1-4529-868F-F721667C0997}" type="pres">
      <dgm:prSet presAssocID="{86A152DD-75AE-4287-8E91-0347347EFBB6}" presName="hSp" presStyleCnt="0"/>
      <dgm:spPr/>
    </dgm:pt>
    <dgm:pt modelId="{23FBD563-97D6-439A-BF43-01FA53FEE2BA}" type="pres">
      <dgm:prSet presAssocID="{86A152DD-75AE-4287-8E91-0347347EFBB6}" presName="vProcSp" presStyleCnt="0"/>
      <dgm:spPr/>
    </dgm:pt>
    <dgm:pt modelId="{B9A470A8-08B0-44A3-B7B5-A4331B042B8A}" type="pres">
      <dgm:prSet presAssocID="{86A152DD-75AE-4287-8E91-0347347EFBB6}" presName="vSp1" presStyleCnt="0"/>
      <dgm:spPr/>
    </dgm:pt>
    <dgm:pt modelId="{D79CC247-1F61-4E90-9866-DAA70D747B32}" type="pres">
      <dgm:prSet presAssocID="{86A152DD-75AE-4287-8E91-0347347EFBB6}" presName="simulatedConn" presStyleLbl="solidFgAcc1" presStyleIdx="2" presStyleCnt="3"/>
      <dgm:spPr/>
    </dgm:pt>
    <dgm:pt modelId="{45DD9CF7-DECB-49AC-9BD4-9B3930A3B294}" type="pres">
      <dgm:prSet presAssocID="{86A152DD-75AE-4287-8E91-0347347EFBB6}" presName="vSp2" presStyleCnt="0"/>
      <dgm:spPr/>
    </dgm:pt>
    <dgm:pt modelId="{73EAF9D3-6EC6-4107-8357-4A60A231DF80}" type="pres">
      <dgm:prSet presAssocID="{86A152DD-75AE-4287-8E91-0347347EFBB6}" presName="sibTrans" presStyleCnt="0"/>
      <dgm:spPr/>
    </dgm:pt>
    <dgm:pt modelId="{6ABCD757-8B53-407F-9CA6-88EDA2B905BC}" type="pres">
      <dgm:prSet presAssocID="{03FEF778-99B1-4886-9242-7DEDFCF03EA4}" presName="compositeNode" presStyleCnt="0">
        <dgm:presLayoutVars>
          <dgm:bulletEnabled val="1"/>
        </dgm:presLayoutVars>
      </dgm:prSet>
      <dgm:spPr/>
    </dgm:pt>
    <dgm:pt modelId="{880FBCA3-1096-4E7C-874F-8D7904239F28}" type="pres">
      <dgm:prSet presAssocID="{03FEF778-99B1-4886-9242-7DEDFCF03EA4}" presName="bgRect" presStyleLbl="node1" presStyleIdx="3" presStyleCnt="4" custLinFactNeighborY="-1952"/>
      <dgm:spPr/>
    </dgm:pt>
    <dgm:pt modelId="{E0AEE7EF-2D1A-4BD5-90B6-3883A7DF297D}" type="pres">
      <dgm:prSet presAssocID="{03FEF778-99B1-4886-9242-7DEDFCF03EA4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38B1BD21-B579-4D68-A821-3C8DAE39F534}" type="presOf" srcId="{554FFF0B-EB4D-416A-9E8D-951624760804}" destId="{3C991234-4C45-4AB5-B968-D7D02D36FF07}" srcOrd="1" destOrd="0" presId="urn:microsoft.com/office/officeart/2005/8/layout/hProcess7"/>
    <dgm:cxn modelId="{C662A923-B024-4CED-AC8A-7F5DF72D4C08}" type="presOf" srcId="{B381C0A9-074E-4569-9018-7C9813439772}" destId="{52C6F37B-210A-4D9B-B8BC-E25B0F0E80DC}" srcOrd="1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3929DF5D-832F-4D2F-A0E0-B03DAF4E4140}" srcId="{F3CC4D8D-51D0-4CAB-A7E0-F3C82C757EE3}" destId="{03FEF778-99B1-4886-9242-7DEDFCF03EA4}" srcOrd="3" destOrd="0" parTransId="{7F477203-E960-4419-9923-828FA78FBB5C}" sibTransId="{3DCC19D3-CE4D-4D55-8708-17E10D45E8C9}"/>
    <dgm:cxn modelId="{FA66FD4A-F9A1-4E82-9016-A696EA36D040}" type="presOf" srcId="{03FEF778-99B1-4886-9242-7DEDFCF03EA4}" destId="{E0AEE7EF-2D1A-4BD5-90B6-3883A7DF297D}" srcOrd="1" destOrd="0" presId="urn:microsoft.com/office/officeart/2005/8/layout/hProcess7"/>
    <dgm:cxn modelId="{4BA7894C-F6E9-47A4-907E-362311488B69}" srcId="{F3CC4D8D-51D0-4CAB-A7E0-F3C82C757EE3}" destId="{554FFF0B-EB4D-416A-9E8D-951624760804}" srcOrd="1" destOrd="0" parTransId="{6683CB60-DFC2-4D53-B453-99663709E9FB}" sibTransId="{D38A8102-6684-40D4-8994-56593726C7D9}"/>
    <dgm:cxn modelId="{18775188-C713-484F-9499-107322E17660}" srcId="{F3CC4D8D-51D0-4CAB-A7E0-F3C82C757EE3}" destId="{B381C0A9-074E-4569-9018-7C9813439772}" srcOrd="2" destOrd="0" parTransId="{F4D50B39-6A20-4F80-A2D2-483B40EC6F50}" sibTransId="{86A152DD-75AE-4287-8E91-0347347EFBB6}"/>
    <dgm:cxn modelId="{64BD1A94-364D-4485-9BF6-01286B224229}" type="presOf" srcId="{B381C0A9-074E-4569-9018-7C9813439772}" destId="{07C15E4C-134F-4BF2-8D38-276CD15FB5CB}" srcOrd="0" destOrd="0" presId="urn:microsoft.com/office/officeart/2005/8/layout/hProcess7"/>
    <dgm:cxn modelId="{0BABC599-B461-4DAE-8E28-D13C23C17396}" type="presOf" srcId="{554FFF0B-EB4D-416A-9E8D-951624760804}" destId="{016B7851-ED07-41AA-91EF-5A835E3DD507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461102A5-9DDA-4EAA-9F13-7ACBA40A7C74}" type="presOf" srcId="{03FEF778-99B1-4886-9242-7DEDFCF03EA4}" destId="{880FBCA3-1096-4E7C-874F-8D7904239F28}" srcOrd="0" destOrd="0" presId="urn:microsoft.com/office/officeart/2005/8/layout/hProcess7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0D0323C0-4703-4B16-A160-0DBEE462A16B}" type="presParOf" srcId="{2358811D-AD16-4485-B83D-7E120D5A3EBA}" destId="{FEF3A57A-DA77-4CFC-ACAF-52A56EB8CC18}" srcOrd="1" destOrd="0" presId="urn:microsoft.com/office/officeart/2005/8/layout/hProcess7"/>
    <dgm:cxn modelId="{79B8E80B-9B9A-4C12-80F2-977B8D7A63BE}" type="presParOf" srcId="{2358811D-AD16-4485-B83D-7E120D5A3EBA}" destId="{3E288028-4220-4E47-BBEB-1D5D19141B31}" srcOrd="2" destOrd="0" presId="urn:microsoft.com/office/officeart/2005/8/layout/hProcess7"/>
    <dgm:cxn modelId="{FC03C264-8D5F-4D8C-B401-30D3FDC8AE71}" type="presParOf" srcId="{3E288028-4220-4E47-BBEB-1D5D19141B31}" destId="{3AB04FDB-C8A5-4B67-B663-AEC9684C0F1B}" srcOrd="0" destOrd="0" presId="urn:microsoft.com/office/officeart/2005/8/layout/hProcess7"/>
    <dgm:cxn modelId="{B7418DD3-6C5F-41B5-B8F1-7AE7A4684498}" type="presParOf" srcId="{3E288028-4220-4E47-BBEB-1D5D19141B31}" destId="{427FC1E3-0593-4C6D-B81C-9EA4B510122F}" srcOrd="1" destOrd="0" presId="urn:microsoft.com/office/officeart/2005/8/layout/hProcess7"/>
    <dgm:cxn modelId="{1438EAD4-F4B3-4DA4-9D20-433455E741AB}" type="presParOf" srcId="{3E288028-4220-4E47-BBEB-1D5D19141B31}" destId="{C139935C-F600-418F-A856-64BDD8CDFB88}" srcOrd="2" destOrd="0" presId="urn:microsoft.com/office/officeart/2005/8/layout/hProcess7"/>
    <dgm:cxn modelId="{1F97E04D-7A59-4BE8-8CEC-B78AD2A348FA}" type="presParOf" srcId="{2358811D-AD16-4485-B83D-7E120D5A3EBA}" destId="{CF0066F2-CC70-4EA8-8000-C53F5C1F24B1}" srcOrd="3" destOrd="0" presId="urn:microsoft.com/office/officeart/2005/8/layout/hProcess7"/>
    <dgm:cxn modelId="{DAD4EE1F-3037-4221-9C4F-7E726D4B3144}" type="presParOf" srcId="{2358811D-AD16-4485-B83D-7E120D5A3EBA}" destId="{B45ABC24-C39B-49D3-A2B7-250FD584F431}" srcOrd="4" destOrd="0" presId="urn:microsoft.com/office/officeart/2005/8/layout/hProcess7"/>
    <dgm:cxn modelId="{0F2E3E06-426E-4094-B04D-2B5668BF5F3A}" type="presParOf" srcId="{B45ABC24-C39B-49D3-A2B7-250FD584F431}" destId="{016B7851-ED07-41AA-91EF-5A835E3DD507}" srcOrd="0" destOrd="0" presId="urn:microsoft.com/office/officeart/2005/8/layout/hProcess7"/>
    <dgm:cxn modelId="{621DC790-A712-46AB-87A7-B1F34FB3AB2D}" type="presParOf" srcId="{B45ABC24-C39B-49D3-A2B7-250FD584F431}" destId="{3C991234-4C45-4AB5-B968-D7D02D36FF07}" srcOrd="1" destOrd="0" presId="urn:microsoft.com/office/officeart/2005/8/layout/hProcess7"/>
    <dgm:cxn modelId="{D0FFA00A-027B-4565-A360-88C336749A25}" type="presParOf" srcId="{2358811D-AD16-4485-B83D-7E120D5A3EBA}" destId="{0D6CEDD9-FE6B-4289-A4E9-FAD5E608FC70}" srcOrd="5" destOrd="0" presId="urn:microsoft.com/office/officeart/2005/8/layout/hProcess7"/>
    <dgm:cxn modelId="{AF78D372-299A-40B5-8FCE-8C166D939BF5}" type="presParOf" srcId="{2358811D-AD16-4485-B83D-7E120D5A3EBA}" destId="{3CFF5772-D6F9-4CB6-9AC5-B581493FA7EB}" srcOrd="6" destOrd="0" presId="urn:microsoft.com/office/officeart/2005/8/layout/hProcess7"/>
    <dgm:cxn modelId="{2E1561F0-7604-4D79-B186-261BEE576AE0}" type="presParOf" srcId="{3CFF5772-D6F9-4CB6-9AC5-B581493FA7EB}" destId="{E9B83AE6-5384-47B7-AAAB-433BDA8921D8}" srcOrd="0" destOrd="0" presId="urn:microsoft.com/office/officeart/2005/8/layout/hProcess7"/>
    <dgm:cxn modelId="{5987655B-1864-4659-8A4D-65418305CE60}" type="presParOf" srcId="{3CFF5772-D6F9-4CB6-9AC5-B581493FA7EB}" destId="{D91F4DFA-AF61-4DA7-B416-261203779B99}" srcOrd="1" destOrd="0" presId="urn:microsoft.com/office/officeart/2005/8/layout/hProcess7"/>
    <dgm:cxn modelId="{2967A5E4-0586-4265-90BA-B9DE9B9E623D}" type="presParOf" srcId="{3CFF5772-D6F9-4CB6-9AC5-B581493FA7EB}" destId="{372FA5E4-2668-4906-BA19-38B7056279DA}" srcOrd="2" destOrd="0" presId="urn:microsoft.com/office/officeart/2005/8/layout/hProcess7"/>
    <dgm:cxn modelId="{F8CFD819-889D-4C1B-883E-388389948EC5}" type="presParOf" srcId="{2358811D-AD16-4485-B83D-7E120D5A3EBA}" destId="{ABB0A569-9C34-4D4E-84EF-865AE0B32515}" srcOrd="7" destOrd="0" presId="urn:microsoft.com/office/officeart/2005/8/layout/hProcess7"/>
    <dgm:cxn modelId="{1BCC4B25-FA64-4315-A576-08D32658E560}" type="presParOf" srcId="{2358811D-AD16-4485-B83D-7E120D5A3EBA}" destId="{CB997035-ADEC-42DA-A965-560512AF96AB}" srcOrd="8" destOrd="0" presId="urn:microsoft.com/office/officeart/2005/8/layout/hProcess7"/>
    <dgm:cxn modelId="{B09A0891-C825-486D-9E7B-73126E752F28}" type="presParOf" srcId="{CB997035-ADEC-42DA-A965-560512AF96AB}" destId="{07C15E4C-134F-4BF2-8D38-276CD15FB5CB}" srcOrd="0" destOrd="0" presId="urn:microsoft.com/office/officeart/2005/8/layout/hProcess7"/>
    <dgm:cxn modelId="{83348A1D-42B8-451C-B361-2E4C4ADBF3F6}" type="presParOf" srcId="{CB997035-ADEC-42DA-A965-560512AF96AB}" destId="{52C6F37B-210A-4D9B-B8BC-E25B0F0E80DC}" srcOrd="1" destOrd="0" presId="urn:microsoft.com/office/officeart/2005/8/layout/hProcess7"/>
    <dgm:cxn modelId="{0DD9B9F3-6C5F-4EF9-9FC5-8C597DA2C186}" type="presParOf" srcId="{2358811D-AD16-4485-B83D-7E120D5A3EBA}" destId="{948589CC-9AF1-4529-868F-F721667C0997}" srcOrd="9" destOrd="0" presId="urn:microsoft.com/office/officeart/2005/8/layout/hProcess7"/>
    <dgm:cxn modelId="{284D6991-587B-4022-86C3-229CC9D1B0A7}" type="presParOf" srcId="{2358811D-AD16-4485-B83D-7E120D5A3EBA}" destId="{23FBD563-97D6-439A-BF43-01FA53FEE2BA}" srcOrd="10" destOrd="0" presId="urn:microsoft.com/office/officeart/2005/8/layout/hProcess7"/>
    <dgm:cxn modelId="{5E4CFF1A-8CA6-481C-9BCA-AEF48D010C25}" type="presParOf" srcId="{23FBD563-97D6-439A-BF43-01FA53FEE2BA}" destId="{B9A470A8-08B0-44A3-B7B5-A4331B042B8A}" srcOrd="0" destOrd="0" presId="urn:microsoft.com/office/officeart/2005/8/layout/hProcess7"/>
    <dgm:cxn modelId="{3223D08D-349B-4DEC-A2CF-6D2A032F9C89}" type="presParOf" srcId="{23FBD563-97D6-439A-BF43-01FA53FEE2BA}" destId="{D79CC247-1F61-4E90-9866-DAA70D747B32}" srcOrd="1" destOrd="0" presId="urn:microsoft.com/office/officeart/2005/8/layout/hProcess7"/>
    <dgm:cxn modelId="{65D5E233-7E54-4B0B-86EF-0DAF6C4B5826}" type="presParOf" srcId="{23FBD563-97D6-439A-BF43-01FA53FEE2BA}" destId="{45DD9CF7-DECB-49AC-9BD4-9B3930A3B294}" srcOrd="2" destOrd="0" presId="urn:microsoft.com/office/officeart/2005/8/layout/hProcess7"/>
    <dgm:cxn modelId="{93034C6D-282B-478D-B547-22ABE89CD0C3}" type="presParOf" srcId="{2358811D-AD16-4485-B83D-7E120D5A3EBA}" destId="{73EAF9D3-6EC6-4107-8357-4A60A231DF80}" srcOrd="11" destOrd="0" presId="urn:microsoft.com/office/officeart/2005/8/layout/hProcess7"/>
    <dgm:cxn modelId="{BCDBA993-B9D3-43EA-A901-0D3A587D0D32}" type="presParOf" srcId="{2358811D-AD16-4485-B83D-7E120D5A3EBA}" destId="{6ABCD757-8B53-407F-9CA6-88EDA2B905BC}" srcOrd="12" destOrd="0" presId="urn:microsoft.com/office/officeart/2005/8/layout/hProcess7"/>
    <dgm:cxn modelId="{ACBF964C-83F6-4CFA-B15C-3656B03740FF}" type="presParOf" srcId="{6ABCD757-8B53-407F-9CA6-88EDA2B905BC}" destId="{880FBCA3-1096-4E7C-874F-8D7904239F28}" srcOrd="0" destOrd="0" presId="urn:microsoft.com/office/officeart/2005/8/layout/hProcess7"/>
    <dgm:cxn modelId="{AFEDA3C4-43FA-492E-96D2-5EAC47F3CE7D}" type="presParOf" srcId="{6ABCD757-8B53-407F-9CA6-88EDA2B905BC}" destId="{E0AEE7EF-2D1A-4BD5-90B6-3883A7DF297D}" srcOrd="1" destOrd="0" presId="urn:microsoft.com/office/officeart/2005/8/layout/hProcess7"/>
  </dgm:cxnLst>
  <dgm:bg>
    <a:effectLst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CC4D8D-51D0-4CAB-A7E0-F3C82C757EE3}" type="doc">
      <dgm:prSet loTypeId="urn:microsoft.com/office/officeart/2005/8/layout/hProcess7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2AC4D52-AC6B-43A5-83D3-92B328BC6853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NOVEMBER</a:t>
          </a:r>
        </a:p>
      </dgm:t>
    </dgm:pt>
    <dgm:pt modelId="{581199FB-FCCF-4315-B0DB-6D33F0196465}" type="par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1254B334-7EDA-4AF8-88C3-3EB9B35C40A4}" type="sibTrans" cxnId="{8A2045A0-E317-45C6-944C-E0E4192C535C}">
      <dgm:prSet/>
      <dgm:spPr/>
      <dgm:t>
        <a:bodyPr/>
        <a:lstStyle/>
        <a:p>
          <a:endParaRPr lang="en-US" sz="800" b="1"/>
        </a:p>
      </dgm:t>
    </dgm:pt>
    <dgm:pt modelId="{EBB1B637-C7A6-4FB0-A677-16961CC89DBF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800" b="1"/>
            <a:t>DECEMBER</a:t>
          </a:r>
        </a:p>
      </dgm:t>
    </dgm:pt>
    <dgm:pt modelId="{9152080C-04A0-4A9C-8236-DAB33AFEFD46}" type="par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5F4F1DFB-B445-486F-80FC-689DC44D05C5}" type="sibTrans" cxnId="{FC74EC21-45C6-4431-A8D0-9AB10D7F5D1E}">
      <dgm:prSet/>
      <dgm:spPr/>
      <dgm:t>
        <a:bodyPr/>
        <a:lstStyle/>
        <a:p>
          <a:endParaRPr lang="en-US" sz="800" b="1"/>
        </a:p>
      </dgm:t>
    </dgm:pt>
    <dgm:pt modelId="{2358811D-AD16-4485-B83D-7E120D5A3EBA}" type="pres">
      <dgm:prSet presAssocID="{F3CC4D8D-51D0-4CAB-A7E0-F3C82C757EE3}" presName="Name0" presStyleCnt="0">
        <dgm:presLayoutVars>
          <dgm:dir/>
          <dgm:animLvl val="lvl"/>
          <dgm:resizeHandles val="exact"/>
        </dgm:presLayoutVars>
      </dgm:prSet>
      <dgm:spPr/>
    </dgm:pt>
    <dgm:pt modelId="{C5EE6942-082E-430E-AB21-37017B9A136B}" type="pres">
      <dgm:prSet presAssocID="{52AC4D52-AC6B-43A5-83D3-92B328BC6853}" presName="compositeNode" presStyleCnt="0">
        <dgm:presLayoutVars>
          <dgm:bulletEnabled val="1"/>
        </dgm:presLayoutVars>
      </dgm:prSet>
      <dgm:spPr/>
    </dgm:pt>
    <dgm:pt modelId="{4F4D0479-E343-4435-B0DE-6E8EA1D63082}" type="pres">
      <dgm:prSet presAssocID="{52AC4D52-AC6B-43A5-83D3-92B328BC6853}" presName="bgRect" presStyleLbl="node1" presStyleIdx="0" presStyleCnt="2" custLinFactNeighborX="-11385"/>
      <dgm:spPr/>
    </dgm:pt>
    <dgm:pt modelId="{8DBA6631-669F-405E-9DE8-0FA381224CCB}" type="pres">
      <dgm:prSet presAssocID="{52AC4D52-AC6B-43A5-83D3-92B328BC6853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EF3A57A-DA77-4CFC-ACAF-52A56EB8CC18}" type="pres">
      <dgm:prSet presAssocID="{1254B334-7EDA-4AF8-88C3-3EB9B35C40A4}" presName="hSp" presStyleCnt="0"/>
      <dgm:spPr/>
    </dgm:pt>
    <dgm:pt modelId="{3E288028-4220-4E47-BBEB-1D5D19141B31}" type="pres">
      <dgm:prSet presAssocID="{1254B334-7EDA-4AF8-88C3-3EB9B35C40A4}" presName="vProcSp" presStyleCnt="0"/>
      <dgm:spPr/>
    </dgm:pt>
    <dgm:pt modelId="{3AB04FDB-C8A5-4B67-B663-AEC9684C0F1B}" type="pres">
      <dgm:prSet presAssocID="{1254B334-7EDA-4AF8-88C3-3EB9B35C40A4}" presName="vSp1" presStyleCnt="0"/>
      <dgm:spPr/>
    </dgm:pt>
    <dgm:pt modelId="{427FC1E3-0593-4C6D-B81C-9EA4B510122F}" type="pres">
      <dgm:prSet presAssocID="{1254B334-7EDA-4AF8-88C3-3EB9B35C40A4}" presName="simulatedConn" presStyleLbl="solidFgAcc1" presStyleIdx="0" presStyleCnt="1"/>
      <dgm:spPr/>
    </dgm:pt>
    <dgm:pt modelId="{C139935C-F600-418F-A856-64BDD8CDFB88}" type="pres">
      <dgm:prSet presAssocID="{1254B334-7EDA-4AF8-88C3-3EB9B35C40A4}" presName="vSp2" presStyleCnt="0"/>
      <dgm:spPr/>
    </dgm:pt>
    <dgm:pt modelId="{CF0066F2-CC70-4EA8-8000-C53F5C1F24B1}" type="pres">
      <dgm:prSet presAssocID="{1254B334-7EDA-4AF8-88C3-3EB9B35C40A4}" presName="sibTrans" presStyleCnt="0"/>
      <dgm:spPr/>
    </dgm:pt>
    <dgm:pt modelId="{7E54EF28-F8B3-4243-A076-5C3E61512D4F}" type="pres">
      <dgm:prSet presAssocID="{EBB1B637-C7A6-4FB0-A677-16961CC89DBF}" presName="compositeNode" presStyleCnt="0">
        <dgm:presLayoutVars>
          <dgm:bulletEnabled val="1"/>
        </dgm:presLayoutVars>
      </dgm:prSet>
      <dgm:spPr/>
    </dgm:pt>
    <dgm:pt modelId="{64520AE6-CA28-44A4-BD01-EAAB20F3659C}" type="pres">
      <dgm:prSet presAssocID="{EBB1B637-C7A6-4FB0-A677-16961CC89DBF}" presName="bgRect" presStyleLbl="node1" presStyleIdx="1" presStyleCnt="2"/>
      <dgm:spPr/>
    </dgm:pt>
    <dgm:pt modelId="{28A1B819-FD77-4B28-83B2-66168443303B}" type="pres">
      <dgm:prSet presAssocID="{EBB1B637-C7A6-4FB0-A677-16961CC89DBF}" presName="parentNode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2BB10C-A217-482F-83E6-84814AC8DDEE}" type="presOf" srcId="{52AC4D52-AC6B-43A5-83D3-92B328BC6853}" destId="{8DBA6631-669F-405E-9DE8-0FA381224CCB}" srcOrd="1" destOrd="0" presId="urn:microsoft.com/office/officeart/2005/8/layout/hProcess7"/>
    <dgm:cxn modelId="{FC74EC21-45C6-4431-A8D0-9AB10D7F5D1E}" srcId="{F3CC4D8D-51D0-4CAB-A7E0-F3C82C757EE3}" destId="{EBB1B637-C7A6-4FB0-A677-16961CC89DBF}" srcOrd="1" destOrd="0" parTransId="{9152080C-04A0-4A9C-8236-DAB33AFEFD46}" sibTransId="{5F4F1DFB-B445-486F-80FC-689DC44D05C5}"/>
    <dgm:cxn modelId="{3E47702F-5B6D-4297-BD8A-20753A23DC42}" type="presOf" srcId="{EBB1B637-C7A6-4FB0-A677-16961CC89DBF}" destId="{64520AE6-CA28-44A4-BD01-EAAB20F3659C}" srcOrd="0" destOrd="0" presId="urn:microsoft.com/office/officeart/2005/8/layout/hProcess7"/>
    <dgm:cxn modelId="{47004640-D7CE-4240-81A4-C3B91D89B896}" type="presOf" srcId="{F3CC4D8D-51D0-4CAB-A7E0-F3C82C757EE3}" destId="{2358811D-AD16-4485-B83D-7E120D5A3EBA}" srcOrd="0" destOrd="0" presId="urn:microsoft.com/office/officeart/2005/8/layout/hProcess7"/>
    <dgm:cxn modelId="{8A2045A0-E317-45C6-944C-E0E4192C535C}" srcId="{F3CC4D8D-51D0-4CAB-A7E0-F3C82C757EE3}" destId="{52AC4D52-AC6B-43A5-83D3-92B328BC6853}" srcOrd="0" destOrd="0" parTransId="{581199FB-FCCF-4315-B0DB-6D33F0196465}" sibTransId="{1254B334-7EDA-4AF8-88C3-3EB9B35C40A4}"/>
    <dgm:cxn modelId="{FCE28AAA-2816-49F6-B284-B2E317603930}" type="presOf" srcId="{52AC4D52-AC6B-43A5-83D3-92B328BC6853}" destId="{4F4D0479-E343-4435-B0DE-6E8EA1D63082}" srcOrd="0" destOrd="0" presId="urn:microsoft.com/office/officeart/2005/8/layout/hProcess7"/>
    <dgm:cxn modelId="{67D2F0F4-21D5-4AC7-A53E-30A6AA0B0CC8}" type="presOf" srcId="{EBB1B637-C7A6-4FB0-A677-16961CC89DBF}" destId="{28A1B819-FD77-4B28-83B2-66168443303B}" srcOrd="1" destOrd="0" presId="urn:microsoft.com/office/officeart/2005/8/layout/hProcess7"/>
    <dgm:cxn modelId="{13A19DEA-867E-41C5-983D-4691EA026272}" type="presParOf" srcId="{2358811D-AD16-4485-B83D-7E120D5A3EBA}" destId="{C5EE6942-082E-430E-AB21-37017B9A136B}" srcOrd="0" destOrd="0" presId="urn:microsoft.com/office/officeart/2005/8/layout/hProcess7"/>
    <dgm:cxn modelId="{143363BB-AD59-4875-A7E4-559BC4EC767A}" type="presParOf" srcId="{C5EE6942-082E-430E-AB21-37017B9A136B}" destId="{4F4D0479-E343-4435-B0DE-6E8EA1D63082}" srcOrd="0" destOrd="0" presId="urn:microsoft.com/office/officeart/2005/8/layout/hProcess7"/>
    <dgm:cxn modelId="{15DFD053-5BC6-4548-8D44-AA0F11DE0D50}" type="presParOf" srcId="{C5EE6942-082E-430E-AB21-37017B9A136B}" destId="{8DBA6631-669F-405E-9DE8-0FA381224CCB}" srcOrd="1" destOrd="0" presId="urn:microsoft.com/office/officeart/2005/8/layout/hProcess7"/>
    <dgm:cxn modelId="{DD468344-B610-47A4-BE5A-7BA394CAE2B7}" type="presParOf" srcId="{2358811D-AD16-4485-B83D-7E120D5A3EBA}" destId="{FEF3A57A-DA77-4CFC-ACAF-52A56EB8CC18}" srcOrd="1" destOrd="0" presId="urn:microsoft.com/office/officeart/2005/8/layout/hProcess7"/>
    <dgm:cxn modelId="{4005ACEA-8AF0-4E3D-8928-D74104F26A44}" type="presParOf" srcId="{2358811D-AD16-4485-B83D-7E120D5A3EBA}" destId="{3E288028-4220-4E47-BBEB-1D5D19141B31}" srcOrd="2" destOrd="0" presId="urn:microsoft.com/office/officeart/2005/8/layout/hProcess7"/>
    <dgm:cxn modelId="{56B25509-35F8-40FA-B868-F422A2BD787F}" type="presParOf" srcId="{3E288028-4220-4E47-BBEB-1D5D19141B31}" destId="{3AB04FDB-C8A5-4B67-B663-AEC9684C0F1B}" srcOrd="0" destOrd="0" presId="urn:microsoft.com/office/officeart/2005/8/layout/hProcess7"/>
    <dgm:cxn modelId="{7937DBBC-139E-4FB5-B7F0-49A24738E6D9}" type="presParOf" srcId="{3E288028-4220-4E47-BBEB-1D5D19141B31}" destId="{427FC1E3-0593-4C6D-B81C-9EA4B510122F}" srcOrd="1" destOrd="0" presId="urn:microsoft.com/office/officeart/2005/8/layout/hProcess7"/>
    <dgm:cxn modelId="{C7DDC9DE-3F63-4B35-94C9-1B2A668E062E}" type="presParOf" srcId="{3E288028-4220-4E47-BBEB-1D5D19141B31}" destId="{C139935C-F600-418F-A856-64BDD8CDFB88}" srcOrd="2" destOrd="0" presId="urn:microsoft.com/office/officeart/2005/8/layout/hProcess7"/>
    <dgm:cxn modelId="{C6B81CD1-23CA-4C10-BA09-E6855FAFE057}" type="presParOf" srcId="{2358811D-AD16-4485-B83D-7E120D5A3EBA}" destId="{CF0066F2-CC70-4EA8-8000-C53F5C1F24B1}" srcOrd="3" destOrd="0" presId="urn:microsoft.com/office/officeart/2005/8/layout/hProcess7"/>
    <dgm:cxn modelId="{15361BC1-18F3-4A5B-AF33-E423BBA3D62D}" type="presParOf" srcId="{2358811D-AD16-4485-B83D-7E120D5A3EBA}" destId="{7E54EF28-F8B3-4243-A076-5C3E61512D4F}" srcOrd="4" destOrd="0" presId="urn:microsoft.com/office/officeart/2005/8/layout/hProcess7"/>
    <dgm:cxn modelId="{9052410A-F99C-4C13-B78F-A96E8B57FDF9}" type="presParOf" srcId="{7E54EF28-F8B3-4243-A076-5C3E61512D4F}" destId="{64520AE6-CA28-44A4-BD01-EAAB20F3659C}" srcOrd="0" destOrd="0" presId="urn:microsoft.com/office/officeart/2005/8/layout/hProcess7"/>
    <dgm:cxn modelId="{016878EA-90AE-4DCA-80B4-625FBAC10CD8}" type="presParOf" srcId="{7E54EF28-F8B3-4243-A076-5C3E61512D4F}" destId="{28A1B819-FD77-4B28-83B2-66168443303B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3645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1: Setting up for Success</a:t>
          </a:r>
        </a:p>
      </dsp:txBody>
      <dsp:txXfrm>
        <a:off x="3645" y="1353819"/>
        <a:ext cx="1096496" cy="1353819"/>
      </dsp:txXfrm>
    </dsp:sp>
    <dsp:sp modelId="{0304F202-A9F3-479D-BEB1-3ABB9CCAFAF9}">
      <dsp:nvSpPr>
        <dsp:cNvPr id="0" name=""/>
        <dsp:cNvSpPr/>
      </dsp:nvSpPr>
      <dsp:spPr>
        <a:xfrm>
          <a:off x="36540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33037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>
              <a:solidFill>
                <a:schemeClr val="accent4"/>
              </a:solidFill>
            </a:rPr>
          </a:br>
          <a:r>
            <a:rPr lang="en-US" sz="1400" i="1" kern="1200">
              <a:solidFill>
                <a:schemeClr val="accent4"/>
              </a:solidFill>
            </a:rPr>
            <a:t>Your Data Structures</a:t>
          </a:r>
          <a:endParaRPr lang="en-US" sz="1400" kern="1200">
            <a:solidFill>
              <a:schemeClr val="accent4"/>
            </a:solidFill>
          </a:endParaRPr>
        </a:p>
      </dsp:txBody>
      <dsp:txXfrm>
        <a:off x="1133037" y="1353819"/>
        <a:ext cx="1096496" cy="1353819"/>
      </dsp:txXfrm>
    </dsp:sp>
    <dsp:sp modelId="{AF799562-D0FE-4304-8CBE-F6EBFAE4013A}">
      <dsp:nvSpPr>
        <dsp:cNvPr id="0" name=""/>
        <dsp:cNvSpPr/>
      </dsp:nvSpPr>
      <dsp:spPr>
        <a:xfrm>
          <a:off x="1165932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262428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2: Monitoring and </a:t>
          </a:r>
          <a:r>
            <a:rPr lang="en-US" sz="1400" kern="1200" err="1"/>
            <a:t>Communi-cating</a:t>
          </a:r>
          <a:r>
            <a:rPr lang="en-US" sz="1400" kern="1200"/>
            <a:t> for Success</a:t>
          </a:r>
        </a:p>
      </dsp:txBody>
      <dsp:txXfrm>
        <a:off x="2262428" y="1353819"/>
        <a:ext cx="1096496" cy="1353819"/>
      </dsp:txXfrm>
    </dsp:sp>
    <dsp:sp modelId="{069CDC01-BE12-484D-9486-671E87A5E1A9}">
      <dsp:nvSpPr>
        <dsp:cNvPr id="0" name=""/>
        <dsp:cNvSpPr/>
      </dsp:nvSpPr>
      <dsp:spPr>
        <a:xfrm>
          <a:off x="2295323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391820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>
              <a:solidFill>
                <a:schemeClr val="accent4"/>
              </a:solidFill>
            </a:rPr>
            <a:t>Implementa-tion</a:t>
          </a:r>
          <a:r>
            <a:rPr lang="en-US" sz="1400" i="1" kern="1200">
              <a:solidFill>
                <a:schemeClr val="accent4"/>
              </a:solidFill>
            </a:rPr>
            <a:t> Reports</a:t>
          </a:r>
        </a:p>
      </dsp:txBody>
      <dsp:txXfrm>
        <a:off x="3391820" y="1353819"/>
        <a:ext cx="1096496" cy="1353819"/>
      </dsp:txXfrm>
    </dsp:sp>
    <dsp:sp modelId="{640B4EA2-5D13-4CA1-86A9-3221B0994580}">
      <dsp:nvSpPr>
        <dsp:cNvPr id="0" name=""/>
        <dsp:cNvSpPr/>
      </dsp:nvSpPr>
      <dsp:spPr>
        <a:xfrm>
          <a:off x="3424715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521211" y="0"/>
          <a:ext cx="1096496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3: Using Your Data to Inform Instruction</a:t>
          </a:r>
        </a:p>
      </dsp:txBody>
      <dsp:txXfrm>
        <a:off x="4521211" y="1353819"/>
        <a:ext cx="1096496" cy="1353819"/>
      </dsp:txXfrm>
    </dsp:sp>
    <dsp:sp modelId="{1722C8D5-9191-4617-9A5C-B2D813A9D915}">
      <dsp:nvSpPr>
        <dsp:cNvPr id="0" name=""/>
        <dsp:cNvSpPr/>
      </dsp:nvSpPr>
      <dsp:spPr>
        <a:xfrm>
          <a:off x="4554106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650603" y="0"/>
          <a:ext cx="1096496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4: </a:t>
          </a:r>
          <a:br>
            <a:rPr lang="en-US" sz="1400" kern="1200"/>
          </a:br>
          <a:r>
            <a:rPr lang="en-US" sz="1400" kern="1200"/>
            <a:t>True Integration</a:t>
          </a:r>
        </a:p>
      </dsp:txBody>
      <dsp:txXfrm>
        <a:off x="5650603" y="1353819"/>
        <a:ext cx="1096496" cy="1353819"/>
      </dsp:txXfrm>
    </dsp:sp>
    <dsp:sp modelId="{0ED1F304-354B-4320-B27C-70A3951670CA}">
      <dsp:nvSpPr>
        <dsp:cNvPr id="0" name=""/>
        <dsp:cNvSpPr/>
      </dsp:nvSpPr>
      <dsp:spPr>
        <a:xfrm>
          <a:off x="5683498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779995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5: Planning for the Year Ahead</a:t>
          </a:r>
        </a:p>
      </dsp:txBody>
      <dsp:txXfrm>
        <a:off x="6779995" y="1353819"/>
        <a:ext cx="1096496" cy="1353819"/>
      </dsp:txXfrm>
    </dsp:sp>
    <dsp:sp modelId="{92DE6F99-74F9-48AD-8F0A-3356A4758B7E}">
      <dsp:nvSpPr>
        <dsp:cNvPr id="0" name=""/>
        <dsp:cNvSpPr/>
      </dsp:nvSpPr>
      <dsp:spPr>
        <a:xfrm>
          <a:off x="6812889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7909386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SUMMER SUPPORT</a:t>
          </a:r>
        </a:p>
      </dsp:txBody>
      <dsp:txXfrm>
        <a:off x="7909386" y="1353819"/>
        <a:ext cx="1096496" cy="1353819"/>
      </dsp:txXfrm>
    </dsp:sp>
    <dsp:sp modelId="{55472D87-4270-4864-9513-C4EF84F48593}">
      <dsp:nvSpPr>
        <dsp:cNvPr id="0" name=""/>
        <dsp:cNvSpPr/>
      </dsp:nvSpPr>
      <dsp:spPr>
        <a:xfrm>
          <a:off x="7942281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360381" y="2703864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11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JANUARY</a:t>
          </a:r>
        </a:p>
      </dsp:txBody>
      <dsp:txXfrm rot="16200000">
        <a:off x="-219173" y="219383"/>
        <a:ext cx="546354" cy="107584"/>
      </dsp:txXfrm>
    </dsp:sp>
    <dsp:sp modelId="{E0A01FB4-1D39-44C8-BE71-7169CCA8ECD3}">
      <dsp:nvSpPr>
        <dsp:cNvPr id="0" name=""/>
        <dsp:cNvSpPr/>
      </dsp:nvSpPr>
      <dsp:spPr>
        <a:xfrm>
          <a:off x="556960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FEBRUARY</a:t>
          </a:r>
        </a:p>
      </dsp:txBody>
      <dsp:txXfrm rot="16200000">
        <a:off x="337575" y="219383"/>
        <a:ext cx="546354" cy="107584"/>
      </dsp:txXfrm>
    </dsp:sp>
    <dsp:sp modelId="{427FC1E3-0593-4C6D-B81C-9EA4B510122F}">
      <dsp:nvSpPr>
        <dsp:cNvPr id="0" name=""/>
        <dsp:cNvSpPr/>
      </dsp:nvSpPr>
      <dsp:spPr>
        <a:xfrm rot="5400000">
          <a:off x="512205" y="513181"/>
          <a:ext cx="94890" cy="806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611146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MARCH</a:t>
          </a:r>
        </a:p>
      </dsp:txBody>
      <dsp:txXfrm rot="16200000">
        <a:off x="-212061" y="212061"/>
        <a:ext cx="546352" cy="1222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30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APRIL</a:t>
          </a:r>
        </a:p>
      </dsp:txBody>
      <dsp:txXfrm rot="16200000">
        <a:off x="-217008" y="217139"/>
        <a:ext cx="546352" cy="112074"/>
      </dsp:txXfrm>
    </dsp:sp>
    <dsp:sp modelId="{168CDFC9-90CE-424B-A4E8-278ACC8BE182}">
      <dsp:nvSpPr>
        <dsp:cNvPr id="0" name=""/>
        <dsp:cNvSpPr/>
      </dsp:nvSpPr>
      <dsp:spPr>
        <a:xfrm>
          <a:off x="580113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MAY</a:t>
          </a:r>
        </a:p>
      </dsp:txBody>
      <dsp:txXfrm rot="16200000">
        <a:off x="362974" y="217139"/>
        <a:ext cx="546352" cy="112074"/>
      </dsp:txXfrm>
    </dsp:sp>
    <dsp:sp modelId="{427FC1E3-0593-4C6D-B81C-9EA4B510122F}">
      <dsp:nvSpPr>
        <dsp:cNvPr id="0" name=""/>
        <dsp:cNvSpPr/>
      </dsp:nvSpPr>
      <dsp:spPr>
        <a:xfrm rot="5400000">
          <a:off x="533956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160096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JUNE</a:t>
          </a:r>
        </a:p>
      </dsp:txBody>
      <dsp:txXfrm rot="16200000">
        <a:off x="942957" y="217139"/>
        <a:ext cx="546352" cy="112074"/>
      </dsp:txXfrm>
    </dsp:sp>
    <dsp:sp modelId="{FE0A7E94-0825-4074-865F-1ACA6778AEB4}">
      <dsp:nvSpPr>
        <dsp:cNvPr id="0" name=""/>
        <dsp:cNvSpPr/>
      </dsp:nvSpPr>
      <dsp:spPr>
        <a:xfrm rot="5400000">
          <a:off x="1113939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3645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1: Setting up for Success</a:t>
          </a:r>
        </a:p>
      </dsp:txBody>
      <dsp:txXfrm>
        <a:off x="3645" y="1353819"/>
        <a:ext cx="1096496" cy="1353819"/>
      </dsp:txXfrm>
    </dsp:sp>
    <dsp:sp modelId="{0304F202-A9F3-479D-BEB1-3ABB9CCAFAF9}">
      <dsp:nvSpPr>
        <dsp:cNvPr id="0" name=""/>
        <dsp:cNvSpPr/>
      </dsp:nvSpPr>
      <dsp:spPr>
        <a:xfrm>
          <a:off x="36540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33037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 dirty="0">
              <a:solidFill>
                <a:schemeClr val="accent4"/>
              </a:solidFill>
            </a:rPr>
          </a:br>
          <a:r>
            <a:rPr lang="en-US" sz="1400" i="1" kern="1200" dirty="0">
              <a:solidFill>
                <a:schemeClr val="accent4"/>
              </a:solidFill>
            </a:rPr>
            <a:t>Your Data Structures</a:t>
          </a:r>
          <a:endParaRPr lang="en-US" sz="1400" kern="1200" dirty="0">
            <a:solidFill>
              <a:schemeClr val="accent4"/>
            </a:solidFill>
          </a:endParaRPr>
        </a:p>
      </dsp:txBody>
      <dsp:txXfrm>
        <a:off x="1133037" y="1353819"/>
        <a:ext cx="1096496" cy="1353819"/>
      </dsp:txXfrm>
    </dsp:sp>
    <dsp:sp modelId="{AF799562-D0FE-4304-8CBE-F6EBFAE4013A}">
      <dsp:nvSpPr>
        <dsp:cNvPr id="0" name=""/>
        <dsp:cNvSpPr/>
      </dsp:nvSpPr>
      <dsp:spPr>
        <a:xfrm>
          <a:off x="1165932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262428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2: Monitoring and </a:t>
          </a:r>
          <a:r>
            <a:rPr lang="en-US" sz="1400" kern="1200" err="1"/>
            <a:t>Communi-cating</a:t>
          </a:r>
          <a:r>
            <a:rPr lang="en-US" sz="1400" kern="1200"/>
            <a:t> for Success</a:t>
          </a:r>
        </a:p>
      </dsp:txBody>
      <dsp:txXfrm>
        <a:off x="2262428" y="1353819"/>
        <a:ext cx="1096496" cy="1353819"/>
      </dsp:txXfrm>
    </dsp:sp>
    <dsp:sp modelId="{069CDC01-BE12-484D-9486-671E87A5E1A9}">
      <dsp:nvSpPr>
        <dsp:cNvPr id="0" name=""/>
        <dsp:cNvSpPr/>
      </dsp:nvSpPr>
      <dsp:spPr>
        <a:xfrm>
          <a:off x="2295323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391820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>
              <a:solidFill>
                <a:schemeClr val="accent4"/>
              </a:solidFill>
            </a:rPr>
            <a:t>Implementa-tion</a:t>
          </a:r>
          <a:r>
            <a:rPr lang="en-US" sz="1400" i="1" kern="1200">
              <a:solidFill>
                <a:schemeClr val="accent4"/>
              </a:solidFill>
            </a:rPr>
            <a:t> Reports</a:t>
          </a:r>
        </a:p>
      </dsp:txBody>
      <dsp:txXfrm>
        <a:off x="3391820" y="1353819"/>
        <a:ext cx="1096496" cy="1353819"/>
      </dsp:txXfrm>
    </dsp:sp>
    <dsp:sp modelId="{640B4EA2-5D13-4CA1-86A9-3221B0994580}">
      <dsp:nvSpPr>
        <dsp:cNvPr id="0" name=""/>
        <dsp:cNvSpPr/>
      </dsp:nvSpPr>
      <dsp:spPr>
        <a:xfrm>
          <a:off x="3424715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521211" y="0"/>
          <a:ext cx="1096496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3: Using Your Data to Inform Instruction</a:t>
          </a:r>
        </a:p>
      </dsp:txBody>
      <dsp:txXfrm>
        <a:off x="4521211" y="1353819"/>
        <a:ext cx="1096496" cy="1353819"/>
      </dsp:txXfrm>
    </dsp:sp>
    <dsp:sp modelId="{1722C8D5-9191-4617-9A5C-B2D813A9D915}">
      <dsp:nvSpPr>
        <dsp:cNvPr id="0" name=""/>
        <dsp:cNvSpPr/>
      </dsp:nvSpPr>
      <dsp:spPr>
        <a:xfrm>
          <a:off x="4554106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650603" y="0"/>
          <a:ext cx="1096496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4: </a:t>
          </a:r>
          <a:br>
            <a:rPr lang="en-US" sz="1400" kern="1200"/>
          </a:br>
          <a:r>
            <a:rPr lang="en-US" sz="1400" kern="1200"/>
            <a:t>True Integration</a:t>
          </a:r>
        </a:p>
      </dsp:txBody>
      <dsp:txXfrm>
        <a:off x="5650603" y="1353819"/>
        <a:ext cx="1096496" cy="1353819"/>
      </dsp:txXfrm>
    </dsp:sp>
    <dsp:sp modelId="{0ED1F304-354B-4320-B27C-70A3951670CA}">
      <dsp:nvSpPr>
        <dsp:cNvPr id="0" name=""/>
        <dsp:cNvSpPr/>
      </dsp:nvSpPr>
      <dsp:spPr>
        <a:xfrm>
          <a:off x="5683498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779995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5: Planning for the Year Ahead</a:t>
          </a:r>
        </a:p>
      </dsp:txBody>
      <dsp:txXfrm>
        <a:off x="6779995" y="1353819"/>
        <a:ext cx="1096496" cy="1353819"/>
      </dsp:txXfrm>
    </dsp:sp>
    <dsp:sp modelId="{92DE6F99-74F9-48AD-8F0A-3356A4758B7E}">
      <dsp:nvSpPr>
        <dsp:cNvPr id="0" name=""/>
        <dsp:cNvSpPr/>
      </dsp:nvSpPr>
      <dsp:spPr>
        <a:xfrm>
          <a:off x="6812889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7909386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SUMMER SUPPORT</a:t>
          </a:r>
        </a:p>
      </dsp:txBody>
      <dsp:txXfrm>
        <a:off x="7909386" y="1353819"/>
        <a:ext cx="1096496" cy="1353819"/>
      </dsp:txXfrm>
    </dsp:sp>
    <dsp:sp modelId="{55472D87-4270-4864-9513-C4EF84F48593}">
      <dsp:nvSpPr>
        <dsp:cNvPr id="0" name=""/>
        <dsp:cNvSpPr/>
      </dsp:nvSpPr>
      <dsp:spPr>
        <a:xfrm>
          <a:off x="7942281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360381" y="2703864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923" y="42379"/>
          <a:ext cx="555574" cy="66668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JULY</a:t>
          </a:r>
        </a:p>
      </dsp:txBody>
      <dsp:txXfrm rot="16200000">
        <a:off x="-216861" y="260164"/>
        <a:ext cx="546685" cy="111114"/>
      </dsp:txXfrm>
    </dsp:sp>
    <dsp:sp modelId="{016B7851-ED07-41AA-91EF-5A835E3DD507}">
      <dsp:nvSpPr>
        <dsp:cNvPr id="0" name=""/>
        <dsp:cNvSpPr/>
      </dsp:nvSpPr>
      <dsp:spPr>
        <a:xfrm>
          <a:off x="575943" y="42379"/>
          <a:ext cx="555574" cy="66668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AUGUST</a:t>
          </a:r>
        </a:p>
      </dsp:txBody>
      <dsp:txXfrm rot="16200000">
        <a:off x="358158" y="260164"/>
        <a:ext cx="546685" cy="111114"/>
      </dsp:txXfrm>
    </dsp:sp>
    <dsp:sp modelId="{427FC1E3-0593-4C6D-B81C-9EA4B510122F}">
      <dsp:nvSpPr>
        <dsp:cNvPr id="0" name=""/>
        <dsp:cNvSpPr/>
      </dsp:nvSpPr>
      <dsp:spPr>
        <a:xfrm rot="5400000">
          <a:off x="529729" y="572285"/>
          <a:ext cx="97984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150963" y="42379"/>
          <a:ext cx="555574" cy="66668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SEPTEMBER</a:t>
          </a:r>
        </a:p>
      </dsp:txBody>
      <dsp:txXfrm rot="16200000">
        <a:off x="933178" y="260164"/>
        <a:ext cx="546685" cy="111114"/>
      </dsp:txXfrm>
    </dsp:sp>
    <dsp:sp modelId="{D91F4DFA-AF61-4DA7-B416-261203779B99}">
      <dsp:nvSpPr>
        <dsp:cNvPr id="0" name=""/>
        <dsp:cNvSpPr/>
      </dsp:nvSpPr>
      <dsp:spPr>
        <a:xfrm rot="5400000">
          <a:off x="1104749" y="572285"/>
          <a:ext cx="97984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1725983" y="42379"/>
          <a:ext cx="555574" cy="66668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OCTOBER</a:t>
          </a:r>
        </a:p>
      </dsp:txBody>
      <dsp:txXfrm rot="16200000">
        <a:off x="1508198" y="260164"/>
        <a:ext cx="546685" cy="111114"/>
      </dsp:txXfrm>
    </dsp:sp>
    <dsp:sp modelId="{D79CC247-1F61-4E90-9866-DAA70D747B32}">
      <dsp:nvSpPr>
        <dsp:cNvPr id="0" name=""/>
        <dsp:cNvSpPr/>
      </dsp:nvSpPr>
      <dsp:spPr>
        <a:xfrm rot="5400000">
          <a:off x="1679769" y="572285"/>
          <a:ext cx="97984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NOVEMBER</a:t>
          </a:r>
        </a:p>
      </dsp:txBody>
      <dsp:txXfrm rot="16200000">
        <a:off x="-216081" y="216081"/>
        <a:ext cx="546352" cy="114189"/>
      </dsp:txXfrm>
    </dsp:sp>
    <dsp:sp modelId="{64520AE6-CA28-44A4-BD01-EAAB20F3659C}">
      <dsp:nvSpPr>
        <dsp:cNvPr id="0" name=""/>
        <dsp:cNvSpPr/>
      </dsp:nvSpPr>
      <dsp:spPr>
        <a:xfrm>
          <a:off x="591153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DECEMBER</a:t>
          </a:r>
        </a:p>
      </dsp:txBody>
      <dsp:txXfrm rot="16200000">
        <a:off x="375072" y="216081"/>
        <a:ext cx="546352" cy="114189"/>
      </dsp:txXfrm>
    </dsp:sp>
    <dsp:sp modelId="{427FC1E3-0593-4C6D-B81C-9EA4B510122F}">
      <dsp:nvSpPr>
        <dsp:cNvPr id="0" name=""/>
        <dsp:cNvSpPr/>
      </dsp:nvSpPr>
      <dsp:spPr>
        <a:xfrm rot="5400000">
          <a:off x="545057" y="528267"/>
          <a:ext cx="97900" cy="856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11" y="10388"/>
          <a:ext cx="537922" cy="645506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JANUARY</a:t>
          </a:r>
        </a:p>
      </dsp:txBody>
      <dsp:txXfrm rot="16200000">
        <a:off x="-210654" y="221253"/>
        <a:ext cx="529315" cy="107584"/>
      </dsp:txXfrm>
    </dsp:sp>
    <dsp:sp modelId="{E0A01FB4-1D39-44C8-BE71-7169CCA8ECD3}">
      <dsp:nvSpPr>
        <dsp:cNvPr id="0" name=""/>
        <dsp:cNvSpPr/>
      </dsp:nvSpPr>
      <dsp:spPr>
        <a:xfrm>
          <a:off x="556960" y="10388"/>
          <a:ext cx="537922" cy="645506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FEBRUARY</a:t>
          </a:r>
        </a:p>
      </dsp:txBody>
      <dsp:txXfrm rot="16200000">
        <a:off x="346095" y="221253"/>
        <a:ext cx="529315" cy="107584"/>
      </dsp:txXfrm>
    </dsp:sp>
    <dsp:sp modelId="{427FC1E3-0593-4C6D-B81C-9EA4B510122F}">
      <dsp:nvSpPr>
        <dsp:cNvPr id="0" name=""/>
        <dsp:cNvSpPr/>
      </dsp:nvSpPr>
      <dsp:spPr>
        <a:xfrm rot="5400000">
          <a:off x="512205" y="523570"/>
          <a:ext cx="94890" cy="806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611146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MARCH</a:t>
          </a:r>
        </a:p>
      </dsp:txBody>
      <dsp:txXfrm rot="16200000">
        <a:off x="-212061" y="212061"/>
        <a:ext cx="546352" cy="12222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30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APRIL</a:t>
          </a:r>
        </a:p>
      </dsp:txBody>
      <dsp:txXfrm rot="16200000">
        <a:off x="-217008" y="217139"/>
        <a:ext cx="546352" cy="112074"/>
      </dsp:txXfrm>
    </dsp:sp>
    <dsp:sp modelId="{168CDFC9-90CE-424B-A4E8-278ACC8BE182}">
      <dsp:nvSpPr>
        <dsp:cNvPr id="0" name=""/>
        <dsp:cNvSpPr/>
      </dsp:nvSpPr>
      <dsp:spPr>
        <a:xfrm>
          <a:off x="580113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MAY</a:t>
          </a:r>
        </a:p>
      </dsp:txBody>
      <dsp:txXfrm rot="16200000">
        <a:off x="362974" y="217139"/>
        <a:ext cx="546352" cy="112074"/>
      </dsp:txXfrm>
    </dsp:sp>
    <dsp:sp modelId="{427FC1E3-0593-4C6D-B81C-9EA4B510122F}">
      <dsp:nvSpPr>
        <dsp:cNvPr id="0" name=""/>
        <dsp:cNvSpPr/>
      </dsp:nvSpPr>
      <dsp:spPr>
        <a:xfrm rot="5400000">
          <a:off x="533956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160096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JUNE</a:t>
          </a:r>
        </a:p>
      </dsp:txBody>
      <dsp:txXfrm rot="16200000">
        <a:off x="942957" y="217139"/>
        <a:ext cx="546352" cy="112074"/>
      </dsp:txXfrm>
    </dsp:sp>
    <dsp:sp modelId="{FE0A7E94-0825-4074-865F-1ACA6778AEB4}">
      <dsp:nvSpPr>
        <dsp:cNvPr id="0" name=""/>
        <dsp:cNvSpPr/>
      </dsp:nvSpPr>
      <dsp:spPr>
        <a:xfrm rot="5400000">
          <a:off x="1113939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7443A-46EF-4549-BC7D-86ABBD0784B6}">
      <dsp:nvSpPr>
        <dsp:cNvPr id="0" name=""/>
        <dsp:cNvSpPr/>
      </dsp:nvSpPr>
      <dsp:spPr>
        <a:xfrm>
          <a:off x="628649" y="0"/>
          <a:ext cx="7124700" cy="4800600"/>
        </a:xfrm>
        <a:prstGeom prst="rightArrow">
          <a:avLst/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4074D-FFCE-4899-B4AF-74F0DC344816}">
      <dsp:nvSpPr>
        <dsp:cNvPr id="0" name=""/>
        <dsp:cNvSpPr/>
      </dsp:nvSpPr>
      <dsp:spPr>
        <a:xfrm>
          <a:off x="0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FFFF00"/>
              </a:solidFill>
            </a:rPr>
            <a:t>A</a:t>
          </a:r>
        </a:p>
      </dsp:txBody>
      <dsp:txXfrm>
        <a:off x="93738" y="1533917"/>
        <a:ext cx="2327124" cy="1732764"/>
      </dsp:txXfrm>
    </dsp:sp>
    <dsp:sp modelId="{A97D351E-DE50-4CF6-909F-0F412218AF7E}">
      <dsp:nvSpPr>
        <dsp:cNvPr id="0" name=""/>
        <dsp:cNvSpPr/>
      </dsp:nvSpPr>
      <dsp:spPr>
        <a:xfrm>
          <a:off x="2933699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B</a:t>
          </a:r>
        </a:p>
      </dsp:txBody>
      <dsp:txXfrm>
        <a:off x="3027437" y="1533917"/>
        <a:ext cx="2327124" cy="1732764"/>
      </dsp:txXfrm>
    </dsp:sp>
    <dsp:sp modelId="{F984329C-E97B-4E89-B5C5-4A58DA58D4FD}">
      <dsp:nvSpPr>
        <dsp:cNvPr id="0" name=""/>
        <dsp:cNvSpPr/>
      </dsp:nvSpPr>
      <dsp:spPr>
        <a:xfrm>
          <a:off x="5867400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C</a:t>
          </a:r>
        </a:p>
      </dsp:txBody>
      <dsp:txXfrm>
        <a:off x="5961138" y="1533917"/>
        <a:ext cx="2327124" cy="1732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92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JULY</a:t>
          </a:r>
        </a:p>
      </dsp:txBody>
      <dsp:txXfrm rot="16200000">
        <a:off x="-216694" y="217618"/>
        <a:ext cx="546351" cy="111114"/>
      </dsp:txXfrm>
    </dsp:sp>
    <dsp:sp modelId="{016B7851-ED07-41AA-91EF-5A835E3DD507}">
      <dsp:nvSpPr>
        <dsp:cNvPr id="0" name=""/>
        <dsp:cNvSpPr/>
      </dsp:nvSpPr>
      <dsp:spPr>
        <a:xfrm>
          <a:off x="57594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AUGUST</a:t>
          </a:r>
        </a:p>
      </dsp:txBody>
      <dsp:txXfrm rot="16200000">
        <a:off x="358325" y="217618"/>
        <a:ext cx="546351" cy="111114"/>
      </dsp:txXfrm>
    </dsp:sp>
    <dsp:sp modelId="{427FC1E3-0593-4C6D-B81C-9EA4B510122F}">
      <dsp:nvSpPr>
        <dsp:cNvPr id="0" name=""/>
        <dsp:cNvSpPr/>
      </dsp:nvSpPr>
      <dsp:spPr>
        <a:xfrm rot="5400000">
          <a:off x="52973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15096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SEPTEMBER</a:t>
          </a:r>
        </a:p>
      </dsp:txBody>
      <dsp:txXfrm rot="16200000">
        <a:off x="933345" y="217618"/>
        <a:ext cx="546351" cy="111114"/>
      </dsp:txXfrm>
    </dsp:sp>
    <dsp:sp modelId="{D91F4DFA-AF61-4DA7-B416-261203779B99}">
      <dsp:nvSpPr>
        <dsp:cNvPr id="0" name=""/>
        <dsp:cNvSpPr/>
      </dsp:nvSpPr>
      <dsp:spPr>
        <a:xfrm rot="5400000">
          <a:off x="110475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172598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OCTOBER</a:t>
          </a:r>
        </a:p>
      </dsp:txBody>
      <dsp:txXfrm rot="16200000">
        <a:off x="1508365" y="217618"/>
        <a:ext cx="546351" cy="111114"/>
      </dsp:txXfrm>
    </dsp:sp>
    <dsp:sp modelId="{D79CC247-1F61-4E90-9866-DAA70D747B32}">
      <dsp:nvSpPr>
        <dsp:cNvPr id="0" name=""/>
        <dsp:cNvSpPr/>
      </dsp:nvSpPr>
      <dsp:spPr>
        <a:xfrm rot="5400000">
          <a:off x="167977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741E5-036E-4AD0-BE36-73685230281A}">
      <dsp:nvSpPr>
        <dsp:cNvPr id="0" name=""/>
        <dsp:cNvSpPr/>
      </dsp:nvSpPr>
      <dsp:spPr>
        <a:xfrm>
          <a:off x="2133998" y="58919"/>
          <a:ext cx="3063826" cy="3063826"/>
        </a:xfrm>
        <a:prstGeom prst="ellipse">
          <a:avLst/>
        </a:prstGeom>
        <a:solidFill>
          <a:srgbClr val="CC99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Anxiety</a:t>
          </a:r>
        </a:p>
      </dsp:txBody>
      <dsp:txXfrm>
        <a:off x="2487517" y="471357"/>
        <a:ext cx="2356789" cy="972175"/>
      </dsp:txXfrm>
    </dsp:sp>
    <dsp:sp modelId="{40A4120C-C0F8-44FA-A34E-AB4150A35836}">
      <dsp:nvSpPr>
        <dsp:cNvPr id="0" name=""/>
        <dsp:cNvSpPr/>
      </dsp:nvSpPr>
      <dsp:spPr>
        <a:xfrm>
          <a:off x="3407838" y="1405770"/>
          <a:ext cx="3063826" cy="3063826"/>
        </a:xfrm>
        <a:prstGeom prst="ellipse">
          <a:avLst/>
        </a:prstGeom>
        <a:solidFill>
          <a:srgbClr val="CC99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Depression</a:t>
          </a:r>
        </a:p>
      </dsp:txBody>
      <dsp:txXfrm>
        <a:off x="5057591" y="1759289"/>
        <a:ext cx="1178394" cy="2356789"/>
      </dsp:txXfrm>
    </dsp:sp>
    <dsp:sp modelId="{6D1A8957-0331-449B-BC48-2D0E66464FEB}">
      <dsp:nvSpPr>
        <dsp:cNvPr id="0" name=""/>
        <dsp:cNvSpPr/>
      </dsp:nvSpPr>
      <dsp:spPr>
        <a:xfrm>
          <a:off x="2133998" y="2769227"/>
          <a:ext cx="3063826" cy="3063826"/>
        </a:xfrm>
        <a:prstGeom prst="ellipse">
          <a:avLst/>
        </a:prstGeom>
        <a:solidFill>
          <a:srgbClr val="CC99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Withdrawal</a:t>
          </a:r>
        </a:p>
      </dsp:txBody>
      <dsp:txXfrm>
        <a:off x="2487517" y="4448440"/>
        <a:ext cx="2356789" cy="972175"/>
      </dsp:txXfrm>
    </dsp:sp>
    <dsp:sp modelId="{28CDF16F-CA0B-4EE3-B141-5D571C5EA021}">
      <dsp:nvSpPr>
        <dsp:cNvPr id="0" name=""/>
        <dsp:cNvSpPr/>
      </dsp:nvSpPr>
      <dsp:spPr>
        <a:xfrm>
          <a:off x="738065" y="1352981"/>
          <a:ext cx="3063826" cy="3063826"/>
        </a:xfrm>
        <a:prstGeom prst="ellipse">
          <a:avLst/>
        </a:prstGeom>
        <a:solidFill>
          <a:srgbClr val="CC99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Somatic Complaints</a:t>
          </a:r>
        </a:p>
      </dsp:txBody>
      <dsp:txXfrm>
        <a:off x="973744" y="1706499"/>
        <a:ext cx="1178394" cy="235678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D8BC7-7D73-4B47-BB78-610C4C5DFFF3}">
      <dsp:nvSpPr>
        <dsp:cNvPr id="0" name=""/>
        <dsp:cNvSpPr/>
      </dsp:nvSpPr>
      <dsp:spPr>
        <a:xfrm>
          <a:off x="-4079762" y="-626179"/>
          <a:ext cx="4861540" cy="4861540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D3A90-DA87-4258-8D55-E391B0D3C9C6}">
      <dsp:nvSpPr>
        <dsp:cNvPr id="0" name=""/>
        <dsp:cNvSpPr/>
      </dsp:nvSpPr>
      <dsp:spPr>
        <a:xfrm>
          <a:off x="502757" y="360918"/>
          <a:ext cx="5583338" cy="72183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Identify the context in which anxiety occur.</a:t>
          </a:r>
        </a:p>
      </dsp:txBody>
      <dsp:txXfrm>
        <a:off x="502757" y="360918"/>
        <a:ext cx="5583338" cy="721836"/>
      </dsp:txXfrm>
    </dsp:sp>
    <dsp:sp modelId="{90F3F285-EFFA-4EA9-A2B4-3D60274F99A0}">
      <dsp:nvSpPr>
        <dsp:cNvPr id="0" name=""/>
        <dsp:cNvSpPr/>
      </dsp:nvSpPr>
      <dsp:spPr>
        <a:xfrm>
          <a:off x="51610" y="270688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1D8B5-5F9F-4ED0-8A1E-924C12D63E99}">
      <dsp:nvSpPr>
        <dsp:cNvPr id="0" name=""/>
        <dsp:cNvSpPr/>
      </dsp:nvSpPr>
      <dsp:spPr>
        <a:xfrm>
          <a:off x="765145" y="1443672"/>
          <a:ext cx="5320951" cy="72183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Provide options for relaxation training based on student strengths and interest.</a:t>
          </a:r>
        </a:p>
      </dsp:txBody>
      <dsp:txXfrm>
        <a:off x="765145" y="1443672"/>
        <a:ext cx="5320951" cy="721836"/>
      </dsp:txXfrm>
    </dsp:sp>
    <dsp:sp modelId="{45A7362A-A703-4F5A-8F7F-6BB7914A35D1}">
      <dsp:nvSpPr>
        <dsp:cNvPr id="0" name=""/>
        <dsp:cNvSpPr/>
      </dsp:nvSpPr>
      <dsp:spPr>
        <a:xfrm>
          <a:off x="313997" y="1353443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E268A-D905-4FFA-A101-45D9D81B0140}">
      <dsp:nvSpPr>
        <dsp:cNvPr id="0" name=""/>
        <dsp:cNvSpPr/>
      </dsp:nvSpPr>
      <dsp:spPr>
        <a:xfrm>
          <a:off x="502757" y="2526427"/>
          <a:ext cx="5583338" cy="72183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Teach procedures through modeling, practice, and feedback.</a:t>
          </a:r>
        </a:p>
      </dsp:txBody>
      <dsp:txXfrm>
        <a:off x="502757" y="2526427"/>
        <a:ext cx="5583338" cy="721836"/>
      </dsp:txXfrm>
    </dsp:sp>
    <dsp:sp modelId="{6A04248D-4A3B-4FB5-B268-83088A901BB1}">
      <dsp:nvSpPr>
        <dsp:cNvPr id="0" name=""/>
        <dsp:cNvSpPr/>
      </dsp:nvSpPr>
      <dsp:spPr>
        <a:xfrm>
          <a:off x="51610" y="2436197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D8BC7-7D73-4B47-BB78-610C4C5DFFF3}">
      <dsp:nvSpPr>
        <dsp:cNvPr id="0" name=""/>
        <dsp:cNvSpPr/>
      </dsp:nvSpPr>
      <dsp:spPr>
        <a:xfrm>
          <a:off x="-4079762" y="-626179"/>
          <a:ext cx="4861540" cy="4861540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4D3A90-DA87-4258-8D55-E391B0D3C9C6}">
      <dsp:nvSpPr>
        <dsp:cNvPr id="0" name=""/>
        <dsp:cNvSpPr/>
      </dsp:nvSpPr>
      <dsp:spPr>
        <a:xfrm>
          <a:off x="502757" y="360918"/>
          <a:ext cx="5583338" cy="72183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</a:rPr>
            <a:t>Identify erroneous beliefs or anxious thinking.</a:t>
          </a:r>
        </a:p>
      </dsp:txBody>
      <dsp:txXfrm>
        <a:off x="502757" y="360918"/>
        <a:ext cx="5583338" cy="721836"/>
      </dsp:txXfrm>
    </dsp:sp>
    <dsp:sp modelId="{90F3F285-EFFA-4EA9-A2B4-3D60274F99A0}">
      <dsp:nvSpPr>
        <dsp:cNvPr id="0" name=""/>
        <dsp:cNvSpPr/>
      </dsp:nvSpPr>
      <dsp:spPr>
        <a:xfrm>
          <a:off x="51610" y="270688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1D8B5-5F9F-4ED0-8A1E-924C12D63E99}">
      <dsp:nvSpPr>
        <dsp:cNvPr id="0" name=""/>
        <dsp:cNvSpPr/>
      </dsp:nvSpPr>
      <dsp:spPr>
        <a:xfrm>
          <a:off x="765145" y="1443672"/>
          <a:ext cx="5320951" cy="72183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</a:rPr>
            <a:t>Challenge the reality of these beliefs or thoughts.</a:t>
          </a:r>
          <a:endParaRPr lang="en-US" sz="2100" kern="1200" dirty="0">
            <a:solidFill>
              <a:sysClr val="windowText" lastClr="000000"/>
            </a:solidFill>
          </a:endParaRPr>
        </a:p>
      </dsp:txBody>
      <dsp:txXfrm>
        <a:off x="765145" y="1443672"/>
        <a:ext cx="5320951" cy="721836"/>
      </dsp:txXfrm>
    </dsp:sp>
    <dsp:sp modelId="{45A7362A-A703-4F5A-8F7F-6BB7914A35D1}">
      <dsp:nvSpPr>
        <dsp:cNvPr id="0" name=""/>
        <dsp:cNvSpPr/>
      </dsp:nvSpPr>
      <dsp:spPr>
        <a:xfrm>
          <a:off x="313997" y="1353443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-190846"/>
              <a:satOff val="8505"/>
              <a:lumOff val="118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E268A-D905-4FFA-A101-45D9D81B0140}">
      <dsp:nvSpPr>
        <dsp:cNvPr id="0" name=""/>
        <dsp:cNvSpPr/>
      </dsp:nvSpPr>
      <dsp:spPr>
        <a:xfrm>
          <a:off x="502757" y="2526427"/>
          <a:ext cx="5583338" cy="7218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295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ysClr val="windowText" lastClr="000000"/>
              </a:solidFill>
            </a:rPr>
            <a:t>Change the thinking to something more rational or probable.</a:t>
          </a:r>
        </a:p>
      </dsp:txBody>
      <dsp:txXfrm>
        <a:off x="502757" y="2526427"/>
        <a:ext cx="5583338" cy="721836"/>
      </dsp:txXfrm>
    </dsp:sp>
    <dsp:sp modelId="{6A04248D-4A3B-4FB5-B268-83088A901BB1}">
      <dsp:nvSpPr>
        <dsp:cNvPr id="0" name=""/>
        <dsp:cNvSpPr/>
      </dsp:nvSpPr>
      <dsp:spPr>
        <a:xfrm>
          <a:off x="51610" y="2436197"/>
          <a:ext cx="902295" cy="9022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-381692"/>
              <a:satOff val="17009"/>
              <a:lumOff val="23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A33B3-BB65-4233-B4B6-D91076B960C2}">
      <dsp:nvSpPr>
        <dsp:cNvPr id="0" name=""/>
        <dsp:cNvSpPr/>
      </dsp:nvSpPr>
      <dsp:spPr>
        <a:xfrm>
          <a:off x="2717770" y="1573518"/>
          <a:ext cx="3578224" cy="3578224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Cognitive Restructuring</a:t>
          </a:r>
        </a:p>
      </dsp:txBody>
      <dsp:txXfrm>
        <a:off x="3241789" y="2097537"/>
        <a:ext cx="2530186" cy="2530186"/>
      </dsp:txXfrm>
    </dsp:sp>
    <dsp:sp modelId="{D9030EBE-0894-4D30-ABC4-FC80C65C7659}">
      <dsp:nvSpPr>
        <dsp:cNvPr id="0" name=""/>
        <dsp:cNvSpPr/>
      </dsp:nvSpPr>
      <dsp:spPr>
        <a:xfrm>
          <a:off x="2599548" y="181550"/>
          <a:ext cx="3913235" cy="190873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De- catastrophizing</a:t>
          </a:r>
        </a:p>
      </dsp:txBody>
      <dsp:txXfrm>
        <a:off x="3172628" y="461077"/>
        <a:ext cx="2767075" cy="1349678"/>
      </dsp:txXfrm>
    </dsp:sp>
    <dsp:sp modelId="{AFC289BB-25B2-4B92-B59E-4AA0021117F5}">
      <dsp:nvSpPr>
        <dsp:cNvPr id="0" name=""/>
        <dsp:cNvSpPr/>
      </dsp:nvSpPr>
      <dsp:spPr>
        <a:xfrm>
          <a:off x="5041340" y="1748753"/>
          <a:ext cx="3358771" cy="178911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Rational Analysis</a:t>
          </a:r>
        </a:p>
      </dsp:txBody>
      <dsp:txXfrm>
        <a:off x="5533221" y="2010762"/>
        <a:ext cx="2375009" cy="1265094"/>
      </dsp:txXfrm>
    </dsp:sp>
    <dsp:sp modelId="{8A310711-0BA4-4E48-9AAF-8B4F7E319027}">
      <dsp:nvSpPr>
        <dsp:cNvPr id="0" name=""/>
        <dsp:cNvSpPr/>
      </dsp:nvSpPr>
      <dsp:spPr>
        <a:xfrm>
          <a:off x="4644487" y="4200777"/>
          <a:ext cx="3557148" cy="178911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Decentering</a:t>
          </a:r>
        </a:p>
      </dsp:txBody>
      <dsp:txXfrm>
        <a:off x="5165419" y="4462786"/>
        <a:ext cx="2515284" cy="1265094"/>
      </dsp:txXfrm>
    </dsp:sp>
    <dsp:sp modelId="{6C48A4FE-965B-4384-81A2-6E09C95C15A0}">
      <dsp:nvSpPr>
        <dsp:cNvPr id="0" name=""/>
        <dsp:cNvSpPr/>
      </dsp:nvSpPr>
      <dsp:spPr>
        <a:xfrm>
          <a:off x="784611" y="4210820"/>
          <a:ext cx="3771538" cy="1789112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Re-attribution training</a:t>
          </a:r>
        </a:p>
      </dsp:txBody>
      <dsp:txXfrm>
        <a:off x="1336940" y="4472829"/>
        <a:ext cx="2666880" cy="1265094"/>
      </dsp:txXfrm>
    </dsp:sp>
    <dsp:sp modelId="{394687B4-ECED-449C-A90B-D09A0751238A}">
      <dsp:nvSpPr>
        <dsp:cNvPr id="0" name=""/>
        <dsp:cNvSpPr/>
      </dsp:nvSpPr>
      <dsp:spPr>
        <a:xfrm>
          <a:off x="720510" y="1807902"/>
          <a:ext cx="3161683" cy="1753830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Reframing/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relabeling</a:t>
          </a:r>
        </a:p>
      </dsp:txBody>
      <dsp:txXfrm>
        <a:off x="1183528" y="2064744"/>
        <a:ext cx="2235647" cy="124014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DF191-F504-4D43-B7F8-F3D640A58EB2}">
      <dsp:nvSpPr>
        <dsp:cNvPr id="0" name=""/>
        <dsp:cNvSpPr/>
      </dsp:nvSpPr>
      <dsp:spPr>
        <a:xfrm>
          <a:off x="966413" y="508"/>
          <a:ext cx="4944222" cy="44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Positive Storytelling</a:t>
          </a:r>
        </a:p>
      </dsp:txBody>
      <dsp:txXfrm>
        <a:off x="966413" y="508"/>
        <a:ext cx="4944222" cy="449474"/>
      </dsp:txXfrm>
    </dsp:sp>
    <dsp:sp modelId="{5CB58CA1-4D89-4F93-857C-164A1728327D}">
      <dsp:nvSpPr>
        <dsp:cNvPr id="0" name=""/>
        <dsp:cNvSpPr/>
      </dsp:nvSpPr>
      <dsp:spPr>
        <a:xfrm>
          <a:off x="966413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4EB56-97B1-4B47-8815-FAC8AC500F8D}">
      <dsp:nvSpPr>
        <dsp:cNvPr id="0" name=""/>
        <dsp:cNvSpPr/>
      </dsp:nvSpPr>
      <dsp:spPr>
        <a:xfrm>
          <a:off x="1664098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FEDEB-2759-4F8B-B6E9-525874D68A25}">
      <dsp:nvSpPr>
        <dsp:cNvPr id="0" name=""/>
        <dsp:cNvSpPr/>
      </dsp:nvSpPr>
      <dsp:spPr>
        <a:xfrm>
          <a:off x="2361783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5DF71-F0BF-4129-9A83-249156DCA1C9}">
      <dsp:nvSpPr>
        <dsp:cNvPr id="0" name=""/>
        <dsp:cNvSpPr/>
      </dsp:nvSpPr>
      <dsp:spPr>
        <a:xfrm>
          <a:off x="3059467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53530-4F98-480E-85C2-E8551C105527}">
      <dsp:nvSpPr>
        <dsp:cNvPr id="0" name=""/>
        <dsp:cNvSpPr/>
      </dsp:nvSpPr>
      <dsp:spPr>
        <a:xfrm>
          <a:off x="3757152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4755E-6D24-404E-9AF3-2EF8DD1B67AB}">
      <dsp:nvSpPr>
        <dsp:cNvPr id="0" name=""/>
        <dsp:cNvSpPr/>
      </dsp:nvSpPr>
      <dsp:spPr>
        <a:xfrm>
          <a:off x="4454837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630AD-9D77-4D01-8A79-4EABF90AB899}">
      <dsp:nvSpPr>
        <dsp:cNvPr id="0" name=""/>
        <dsp:cNvSpPr/>
      </dsp:nvSpPr>
      <dsp:spPr>
        <a:xfrm>
          <a:off x="5152522" y="449982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D725D-A4A7-4145-B258-E0D5891CDB96}">
      <dsp:nvSpPr>
        <dsp:cNvPr id="0" name=""/>
        <dsp:cNvSpPr/>
      </dsp:nvSpPr>
      <dsp:spPr>
        <a:xfrm>
          <a:off x="966413" y="597416"/>
          <a:ext cx="4944222" cy="44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Rewarding Brave Behavior</a:t>
          </a:r>
        </a:p>
      </dsp:txBody>
      <dsp:txXfrm>
        <a:off x="966413" y="597416"/>
        <a:ext cx="4944222" cy="449474"/>
      </dsp:txXfrm>
    </dsp:sp>
    <dsp:sp modelId="{36EA68DC-64A2-4B07-A781-CE41BC0CDD31}">
      <dsp:nvSpPr>
        <dsp:cNvPr id="0" name=""/>
        <dsp:cNvSpPr/>
      </dsp:nvSpPr>
      <dsp:spPr>
        <a:xfrm>
          <a:off x="966413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EA1D4-A6D0-4117-8205-5B6A98D346BD}">
      <dsp:nvSpPr>
        <dsp:cNvPr id="0" name=""/>
        <dsp:cNvSpPr/>
      </dsp:nvSpPr>
      <dsp:spPr>
        <a:xfrm>
          <a:off x="1664098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C40C6-1CC5-4886-98CC-C128997BF513}">
      <dsp:nvSpPr>
        <dsp:cNvPr id="0" name=""/>
        <dsp:cNvSpPr/>
      </dsp:nvSpPr>
      <dsp:spPr>
        <a:xfrm>
          <a:off x="2361783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80B5A-362F-463A-901A-476F5D340BC1}">
      <dsp:nvSpPr>
        <dsp:cNvPr id="0" name=""/>
        <dsp:cNvSpPr/>
      </dsp:nvSpPr>
      <dsp:spPr>
        <a:xfrm>
          <a:off x="3059467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A9DD6-9665-4213-96FC-3643AA8F0344}">
      <dsp:nvSpPr>
        <dsp:cNvPr id="0" name=""/>
        <dsp:cNvSpPr/>
      </dsp:nvSpPr>
      <dsp:spPr>
        <a:xfrm>
          <a:off x="3757152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6B920-725D-406A-BE62-5C6BA687D170}">
      <dsp:nvSpPr>
        <dsp:cNvPr id="0" name=""/>
        <dsp:cNvSpPr/>
      </dsp:nvSpPr>
      <dsp:spPr>
        <a:xfrm>
          <a:off x="4454837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E87F9-F8EE-4682-AE1D-9452A0FA9CFE}">
      <dsp:nvSpPr>
        <dsp:cNvPr id="0" name=""/>
        <dsp:cNvSpPr/>
      </dsp:nvSpPr>
      <dsp:spPr>
        <a:xfrm>
          <a:off x="5152522" y="1046891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C9338-6B06-4C77-B12D-39CBDB3FE35A}">
      <dsp:nvSpPr>
        <dsp:cNvPr id="0" name=""/>
        <dsp:cNvSpPr/>
      </dsp:nvSpPr>
      <dsp:spPr>
        <a:xfrm>
          <a:off x="966413" y="1194325"/>
          <a:ext cx="4944222" cy="44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Evaluating the Worst-Case Scenario</a:t>
          </a:r>
        </a:p>
      </dsp:txBody>
      <dsp:txXfrm>
        <a:off x="966413" y="1194325"/>
        <a:ext cx="4944222" cy="449474"/>
      </dsp:txXfrm>
    </dsp:sp>
    <dsp:sp modelId="{83E13C43-2145-43CE-9F91-BD61705C4A64}">
      <dsp:nvSpPr>
        <dsp:cNvPr id="0" name=""/>
        <dsp:cNvSpPr/>
      </dsp:nvSpPr>
      <dsp:spPr>
        <a:xfrm>
          <a:off x="966413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97D5D-C3D5-434F-82AC-14509235419A}">
      <dsp:nvSpPr>
        <dsp:cNvPr id="0" name=""/>
        <dsp:cNvSpPr/>
      </dsp:nvSpPr>
      <dsp:spPr>
        <a:xfrm>
          <a:off x="1664098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B64AE-848F-484D-9801-2A687BB0F59A}">
      <dsp:nvSpPr>
        <dsp:cNvPr id="0" name=""/>
        <dsp:cNvSpPr/>
      </dsp:nvSpPr>
      <dsp:spPr>
        <a:xfrm>
          <a:off x="2361783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8B761-D87C-4A81-B340-E50D4990D36C}">
      <dsp:nvSpPr>
        <dsp:cNvPr id="0" name=""/>
        <dsp:cNvSpPr/>
      </dsp:nvSpPr>
      <dsp:spPr>
        <a:xfrm>
          <a:off x="3059467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19951-2397-4AA1-9875-B794FE3B682E}">
      <dsp:nvSpPr>
        <dsp:cNvPr id="0" name=""/>
        <dsp:cNvSpPr/>
      </dsp:nvSpPr>
      <dsp:spPr>
        <a:xfrm>
          <a:off x="3757152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CCDC5-73DE-430F-A938-E9CD51B1125A}">
      <dsp:nvSpPr>
        <dsp:cNvPr id="0" name=""/>
        <dsp:cNvSpPr/>
      </dsp:nvSpPr>
      <dsp:spPr>
        <a:xfrm>
          <a:off x="4454837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CFAA6-55EE-42E2-B6C0-0D48BCDDD88D}">
      <dsp:nvSpPr>
        <dsp:cNvPr id="0" name=""/>
        <dsp:cNvSpPr/>
      </dsp:nvSpPr>
      <dsp:spPr>
        <a:xfrm>
          <a:off x="5152522" y="1643800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7AC8A-0F99-481A-8E57-86DBAC274F9A}">
      <dsp:nvSpPr>
        <dsp:cNvPr id="0" name=""/>
        <dsp:cNvSpPr/>
      </dsp:nvSpPr>
      <dsp:spPr>
        <a:xfrm>
          <a:off x="966413" y="1791234"/>
          <a:ext cx="4944222" cy="449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Teaching Self-Relaxation</a:t>
          </a:r>
        </a:p>
      </dsp:txBody>
      <dsp:txXfrm>
        <a:off x="966413" y="1791234"/>
        <a:ext cx="4944222" cy="449474"/>
      </dsp:txXfrm>
    </dsp:sp>
    <dsp:sp modelId="{D3A02D9F-534D-497E-B32B-864885E700CD}">
      <dsp:nvSpPr>
        <dsp:cNvPr id="0" name=""/>
        <dsp:cNvSpPr/>
      </dsp:nvSpPr>
      <dsp:spPr>
        <a:xfrm>
          <a:off x="966413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69C3E-90DC-4BB8-99E0-41DC7D7E7927}">
      <dsp:nvSpPr>
        <dsp:cNvPr id="0" name=""/>
        <dsp:cNvSpPr/>
      </dsp:nvSpPr>
      <dsp:spPr>
        <a:xfrm>
          <a:off x="1664098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278E4-1018-4100-83B2-15B924C7FB7A}">
      <dsp:nvSpPr>
        <dsp:cNvPr id="0" name=""/>
        <dsp:cNvSpPr/>
      </dsp:nvSpPr>
      <dsp:spPr>
        <a:xfrm>
          <a:off x="2361783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9530C-4253-41E9-904A-BF1E174E5C75}">
      <dsp:nvSpPr>
        <dsp:cNvPr id="0" name=""/>
        <dsp:cNvSpPr/>
      </dsp:nvSpPr>
      <dsp:spPr>
        <a:xfrm>
          <a:off x="3059467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3BAE5-1E7F-4B08-9BDE-0B37A34EB3B8}">
      <dsp:nvSpPr>
        <dsp:cNvPr id="0" name=""/>
        <dsp:cNvSpPr/>
      </dsp:nvSpPr>
      <dsp:spPr>
        <a:xfrm>
          <a:off x="3757152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73D67-CE9D-44E7-8984-EEBBFACCE33C}">
      <dsp:nvSpPr>
        <dsp:cNvPr id="0" name=""/>
        <dsp:cNvSpPr/>
      </dsp:nvSpPr>
      <dsp:spPr>
        <a:xfrm>
          <a:off x="4454837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8864E-EB10-47B8-97E8-81B2E5F0945E}">
      <dsp:nvSpPr>
        <dsp:cNvPr id="0" name=""/>
        <dsp:cNvSpPr/>
      </dsp:nvSpPr>
      <dsp:spPr>
        <a:xfrm>
          <a:off x="5152522" y="2240709"/>
          <a:ext cx="659229" cy="109871"/>
        </a:xfrm>
        <a:prstGeom prst="parallelogram">
          <a:avLst>
            <a:gd name="adj" fmla="val 1408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Using data for decision-making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Draft Tertiary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NOVEMBER</a:t>
          </a:r>
        </a:p>
      </dsp:txBody>
      <dsp:txXfrm rot="16200000">
        <a:off x="-216081" y="216081"/>
        <a:ext cx="546352" cy="114189"/>
      </dsp:txXfrm>
    </dsp:sp>
    <dsp:sp modelId="{64520AE6-CA28-44A4-BD01-EAAB20F3659C}">
      <dsp:nvSpPr>
        <dsp:cNvPr id="0" name=""/>
        <dsp:cNvSpPr/>
      </dsp:nvSpPr>
      <dsp:spPr>
        <a:xfrm>
          <a:off x="591153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DECEMBER</a:t>
          </a:r>
        </a:p>
      </dsp:txBody>
      <dsp:txXfrm rot="16200000">
        <a:off x="375072" y="216081"/>
        <a:ext cx="546352" cy="114189"/>
      </dsp:txXfrm>
    </dsp:sp>
    <dsp:sp modelId="{427FC1E3-0593-4C6D-B81C-9EA4B510122F}">
      <dsp:nvSpPr>
        <dsp:cNvPr id="0" name=""/>
        <dsp:cNvSpPr/>
      </dsp:nvSpPr>
      <dsp:spPr>
        <a:xfrm rot="5400000">
          <a:off x="545057" y="528267"/>
          <a:ext cx="97900" cy="856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211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JANUARY</a:t>
          </a:r>
        </a:p>
      </dsp:txBody>
      <dsp:txXfrm rot="16200000">
        <a:off x="-219173" y="219383"/>
        <a:ext cx="546354" cy="107584"/>
      </dsp:txXfrm>
    </dsp:sp>
    <dsp:sp modelId="{E0A01FB4-1D39-44C8-BE71-7169CCA8ECD3}">
      <dsp:nvSpPr>
        <dsp:cNvPr id="0" name=""/>
        <dsp:cNvSpPr/>
      </dsp:nvSpPr>
      <dsp:spPr>
        <a:xfrm>
          <a:off x="556960" y="-1"/>
          <a:ext cx="537922" cy="666285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FEBRUARY</a:t>
          </a:r>
        </a:p>
      </dsp:txBody>
      <dsp:txXfrm rot="16200000">
        <a:off x="337575" y="219383"/>
        <a:ext cx="546354" cy="107584"/>
      </dsp:txXfrm>
    </dsp:sp>
    <dsp:sp modelId="{427FC1E3-0593-4C6D-B81C-9EA4B510122F}">
      <dsp:nvSpPr>
        <dsp:cNvPr id="0" name=""/>
        <dsp:cNvSpPr/>
      </dsp:nvSpPr>
      <dsp:spPr>
        <a:xfrm rot="5400000">
          <a:off x="512205" y="513181"/>
          <a:ext cx="94890" cy="806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611146" cy="666283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MARCH</a:t>
          </a:r>
        </a:p>
      </dsp:txBody>
      <dsp:txXfrm rot="16200000">
        <a:off x="-212061" y="212061"/>
        <a:ext cx="546352" cy="1222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130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APRIL</a:t>
          </a:r>
        </a:p>
      </dsp:txBody>
      <dsp:txXfrm rot="16200000">
        <a:off x="-217008" y="217139"/>
        <a:ext cx="546352" cy="112074"/>
      </dsp:txXfrm>
    </dsp:sp>
    <dsp:sp modelId="{168CDFC9-90CE-424B-A4E8-278ACC8BE182}">
      <dsp:nvSpPr>
        <dsp:cNvPr id="0" name=""/>
        <dsp:cNvSpPr/>
      </dsp:nvSpPr>
      <dsp:spPr>
        <a:xfrm>
          <a:off x="580113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MAY</a:t>
          </a:r>
        </a:p>
      </dsp:txBody>
      <dsp:txXfrm rot="16200000">
        <a:off x="362974" y="217139"/>
        <a:ext cx="546352" cy="112074"/>
      </dsp:txXfrm>
    </dsp:sp>
    <dsp:sp modelId="{427FC1E3-0593-4C6D-B81C-9EA4B510122F}">
      <dsp:nvSpPr>
        <dsp:cNvPr id="0" name=""/>
        <dsp:cNvSpPr/>
      </dsp:nvSpPr>
      <dsp:spPr>
        <a:xfrm rot="5400000">
          <a:off x="533956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38FA-20BF-47B3-A949-A405D0DB09CD}">
      <dsp:nvSpPr>
        <dsp:cNvPr id="0" name=""/>
        <dsp:cNvSpPr/>
      </dsp:nvSpPr>
      <dsp:spPr>
        <a:xfrm>
          <a:off x="1160096" y="0"/>
          <a:ext cx="560370" cy="666283"/>
        </a:xfrm>
        <a:prstGeom prst="roundRect">
          <a:avLst>
            <a:gd name="adj" fmla="val 5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JUNE</a:t>
          </a:r>
        </a:p>
      </dsp:txBody>
      <dsp:txXfrm rot="16200000">
        <a:off x="942957" y="217139"/>
        <a:ext cx="546352" cy="112074"/>
      </dsp:txXfrm>
    </dsp:sp>
    <dsp:sp modelId="{FE0A7E94-0825-4074-865F-1ACA6778AEB4}">
      <dsp:nvSpPr>
        <dsp:cNvPr id="0" name=""/>
        <dsp:cNvSpPr/>
      </dsp:nvSpPr>
      <dsp:spPr>
        <a:xfrm rot="5400000">
          <a:off x="1113939" y="529159"/>
          <a:ext cx="97917" cy="840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3645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1: Setting up for Success</a:t>
          </a:r>
        </a:p>
      </dsp:txBody>
      <dsp:txXfrm>
        <a:off x="3645" y="1353819"/>
        <a:ext cx="1096496" cy="1353819"/>
      </dsp:txXfrm>
    </dsp:sp>
    <dsp:sp modelId="{0304F202-A9F3-479D-BEB1-3ABB9CCAFAF9}">
      <dsp:nvSpPr>
        <dsp:cNvPr id="0" name=""/>
        <dsp:cNvSpPr/>
      </dsp:nvSpPr>
      <dsp:spPr>
        <a:xfrm>
          <a:off x="36540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33037" y="0"/>
          <a:ext cx="1096496" cy="338454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1: Preparing</a:t>
          </a:r>
          <a:br>
            <a:rPr lang="en-US" sz="1400" i="1" kern="1200">
              <a:solidFill>
                <a:schemeClr val="accent4"/>
              </a:solidFill>
            </a:rPr>
          </a:br>
          <a:r>
            <a:rPr lang="en-US" sz="1400" i="1" kern="1200">
              <a:solidFill>
                <a:schemeClr val="accent4"/>
              </a:solidFill>
            </a:rPr>
            <a:t>Your Data Structures</a:t>
          </a:r>
          <a:endParaRPr lang="en-US" sz="1400" kern="1200">
            <a:solidFill>
              <a:schemeClr val="accent4"/>
            </a:solidFill>
          </a:endParaRPr>
        </a:p>
      </dsp:txBody>
      <dsp:txXfrm>
        <a:off x="1133037" y="1353819"/>
        <a:ext cx="1096496" cy="1353819"/>
      </dsp:txXfrm>
    </dsp:sp>
    <dsp:sp modelId="{AF799562-D0FE-4304-8CBE-F6EBFAE4013A}">
      <dsp:nvSpPr>
        <dsp:cNvPr id="0" name=""/>
        <dsp:cNvSpPr/>
      </dsp:nvSpPr>
      <dsp:spPr>
        <a:xfrm>
          <a:off x="1165932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262428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2: Monitoring and </a:t>
          </a:r>
          <a:r>
            <a:rPr lang="en-US" sz="1400" kern="1200" err="1"/>
            <a:t>Communi-cating</a:t>
          </a:r>
          <a:r>
            <a:rPr lang="en-US" sz="1400" kern="1200"/>
            <a:t> for Success</a:t>
          </a:r>
        </a:p>
      </dsp:txBody>
      <dsp:txXfrm>
        <a:off x="2262428" y="1353819"/>
        <a:ext cx="1096496" cy="1353819"/>
      </dsp:txXfrm>
    </dsp:sp>
    <dsp:sp modelId="{069CDC01-BE12-484D-9486-671E87A5E1A9}">
      <dsp:nvSpPr>
        <dsp:cNvPr id="0" name=""/>
        <dsp:cNvSpPr/>
      </dsp:nvSpPr>
      <dsp:spPr>
        <a:xfrm>
          <a:off x="2295323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391820" y="0"/>
          <a:ext cx="1096496" cy="338454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TECHNOLOGY TRAINING PART 2: Preparing </a:t>
          </a:r>
          <a:r>
            <a:rPr lang="en-US" sz="1400" i="1" kern="1200" err="1">
              <a:solidFill>
                <a:schemeClr val="accent4"/>
              </a:solidFill>
            </a:rPr>
            <a:t>Implementa-tion</a:t>
          </a:r>
          <a:r>
            <a:rPr lang="en-US" sz="1400" i="1" kern="1200">
              <a:solidFill>
                <a:schemeClr val="accent4"/>
              </a:solidFill>
            </a:rPr>
            <a:t> Reports</a:t>
          </a:r>
        </a:p>
      </dsp:txBody>
      <dsp:txXfrm>
        <a:off x="3391820" y="1353819"/>
        <a:ext cx="1096496" cy="1353819"/>
      </dsp:txXfrm>
    </dsp:sp>
    <dsp:sp modelId="{640B4EA2-5D13-4CA1-86A9-3221B0994580}">
      <dsp:nvSpPr>
        <dsp:cNvPr id="0" name=""/>
        <dsp:cNvSpPr/>
      </dsp:nvSpPr>
      <dsp:spPr>
        <a:xfrm>
          <a:off x="3424715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521211" y="0"/>
          <a:ext cx="1096496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3: Using Your Data to Inform Instruction</a:t>
          </a:r>
        </a:p>
      </dsp:txBody>
      <dsp:txXfrm>
        <a:off x="4521211" y="1353819"/>
        <a:ext cx="1096496" cy="1353819"/>
      </dsp:txXfrm>
    </dsp:sp>
    <dsp:sp modelId="{1722C8D5-9191-4617-9A5C-B2D813A9D915}">
      <dsp:nvSpPr>
        <dsp:cNvPr id="0" name=""/>
        <dsp:cNvSpPr/>
      </dsp:nvSpPr>
      <dsp:spPr>
        <a:xfrm>
          <a:off x="4554106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650603" y="0"/>
          <a:ext cx="1096496" cy="338454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4: </a:t>
          </a:r>
          <a:br>
            <a:rPr lang="en-US" sz="1400" kern="1200"/>
          </a:br>
          <a:r>
            <a:rPr lang="en-US" sz="1400" kern="1200"/>
            <a:t>True Integration</a:t>
          </a:r>
        </a:p>
      </dsp:txBody>
      <dsp:txXfrm>
        <a:off x="5650603" y="1353819"/>
        <a:ext cx="1096496" cy="1353819"/>
      </dsp:txXfrm>
    </dsp:sp>
    <dsp:sp modelId="{0ED1F304-354B-4320-B27C-70A3951670CA}">
      <dsp:nvSpPr>
        <dsp:cNvPr id="0" name=""/>
        <dsp:cNvSpPr/>
      </dsp:nvSpPr>
      <dsp:spPr>
        <a:xfrm>
          <a:off x="5683498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779995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SESSION 5: Planning for the Year Ahead</a:t>
          </a:r>
        </a:p>
      </dsp:txBody>
      <dsp:txXfrm>
        <a:off x="6779995" y="1353819"/>
        <a:ext cx="1096496" cy="1353819"/>
      </dsp:txXfrm>
    </dsp:sp>
    <dsp:sp modelId="{92DE6F99-74F9-48AD-8F0A-3356A4758B7E}">
      <dsp:nvSpPr>
        <dsp:cNvPr id="0" name=""/>
        <dsp:cNvSpPr/>
      </dsp:nvSpPr>
      <dsp:spPr>
        <a:xfrm>
          <a:off x="6812889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7909386" y="0"/>
          <a:ext cx="1096496" cy="338454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solidFill>
                <a:schemeClr val="accent4"/>
              </a:solidFill>
            </a:rPr>
            <a:t>SUMMER SUPPORT</a:t>
          </a:r>
        </a:p>
      </dsp:txBody>
      <dsp:txXfrm>
        <a:off x="7909386" y="1353819"/>
        <a:ext cx="1096496" cy="1353819"/>
      </dsp:txXfrm>
    </dsp:sp>
    <dsp:sp modelId="{55472D87-4270-4864-9513-C4EF84F48593}">
      <dsp:nvSpPr>
        <dsp:cNvPr id="0" name=""/>
        <dsp:cNvSpPr/>
      </dsp:nvSpPr>
      <dsp:spPr>
        <a:xfrm>
          <a:off x="7942281" y="203072"/>
          <a:ext cx="1030706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360381" y="2703864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92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JULY</a:t>
          </a:r>
        </a:p>
      </dsp:txBody>
      <dsp:txXfrm rot="16200000">
        <a:off x="-216694" y="217618"/>
        <a:ext cx="546351" cy="111114"/>
      </dsp:txXfrm>
    </dsp:sp>
    <dsp:sp modelId="{016B7851-ED07-41AA-91EF-5A835E3DD507}">
      <dsp:nvSpPr>
        <dsp:cNvPr id="0" name=""/>
        <dsp:cNvSpPr/>
      </dsp:nvSpPr>
      <dsp:spPr>
        <a:xfrm>
          <a:off x="57594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AUGUST</a:t>
          </a:r>
        </a:p>
      </dsp:txBody>
      <dsp:txXfrm rot="16200000">
        <a:off x="358325" y="217618"/>
        <a:ext cx="546351" cy="111114"/>
      </dsp:txXfrm>
    </dsp:sp>
    <dsp:sp modelId="{427FC1E3-0593-4C6D-B81C-9EA4B510122F}">
      <dsp:nvSpPr>
        <dsp:cNvPr id="0" name=""/>
        <dsp:cNvSpPr/>
      </dsp:nvSpPr>
      <dsp:spPr>
        <a:xfrm rot="5400000">
          <a:off x="52973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15E4C-134F-4BF2-8D38-276CD15FB5CB}">
      <dsp:nvSpPr>
        <dsp:cNvPr id="0" name=""/>
        <dsp:cNvSpPr/>
      </dsp:nvSpPr>
      <dsp:spPr>
        <a:xfrm>
          <a:off x="115096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SEPTEMBER</a:t>
          </a:r>
        </a:p>
      </dsp:txBody>
      <dsp:txXfrm rot="16200000">
        <a:off x="933345" y="217618"/>
        <a:ext cx="546351" cy="111114"/>
      </dsp:txXfrm>
    </dsp:sp>
    <dsp:sp modelId="{D91F4DFA-AF61-4DA7-B416-261203779B99}">
      <dsp:nvSpPr>
        <dsp:cNvPr id="0" name=""/>
        <dsp:cNvSpPr/>
      </dsp:nvSpPr>
      <dsp:spPr>
        <a:xfrm rot="5400000">
          <a:off x="110475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BCA3-1096-4E7C-874F-8D7904239F28}">
      <dsp:nvSpPr>
        <dsp:cNvPr id="0" name=""/>
        <dsp:cNvSpPr/>
      </dsp:nvSpPr>
      <dsp:spPr>
        <a:xfrm>
          <a:off x="1725983" y="0"/>
          <a:ext cx="555574" cy="666282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OCTOBER</a:t>
          </a:r>
        </a:p>
      </dsp:txBody>
      <dsp:txXfrm rot="16200000">
        <a:off x="1508365" y="217618"/>
        <a:ext cx="546351" cy="111114"/>
      </dsp:txXfrm>
    </dsp:sp>
    <dsp:sp modelId="{D79CC247-1F61-4E90-9866-DAA70D747B32}">
      <dsp:nvSpPr>
        <dsp:cNvPr id="0" name=""/>
        <dsp:cNvSpPr/>
      </dsp:nvSpPr>
      <dsp:spPr>
        <a:xfrm rot="5400000">
          <a:off x="1679779" y="529788"/>
          <a:ext cx="97963" cy="833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0479-E343-4435-B0DE-6E8EA1D63082}">
      <dsp:nvSpPr>
        <dsp:cNvPr id="0" name=""/>
        <dsp:cNvSpPr/>
      </dsp:nvSpPr>
      <dsp:spPr>
        <a:xfrm>
          <a:off x="0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NOVEMBER</a:t>
          </a:r>
        </a:p>
      </dsp:txBody>
      <dsp:txXfrm rot="16200000">
        <a:off x="-216081" y="216081"/>
        <a:ext cx="546352" cy="114189"/>
      </dsp:txXfrm>
    </dsp:sp>
    <dsp:sp modelId="{64520AE6-CA28-44A4-BD01-EAAB20F3659C}">
      <dsp:nvSpPr>
        <dsp:cNvPr id="0" name=""/>
        <dsp:cNvSpPr/>
      </dsp:nvSpPr>
      <dsp:spPr>
        <a:xfrm>
          <a:off x="591153" y="0"/>
          <a:ext cx="570946" cy="666283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DECEMBER</a:t>
          </a:r>
        </a:p>
      </dsp:txBody>
      <dsp:txXfrm rot="16200000">
        <a:off x="375072" y="216081"/>
        <a:ext cx="546352" cy="114189"/>
      </dsp:txXfrm>
    </dsp:sp>
    <dsp:sp modelId="{427FC1E3-0593-4C6D-B81C-9EA4B510122F}">
      <dsp:nvSpPr>
        <dsp:cNvPr id="0" name=""/>
        <dsp:cNvSpPr/>
      </dsp:nvSpPr>
      <dsp:spPr>
        <a:xfrm rot="5400000">
          <a:off x="545057" y="528267"/>
          <a:ext cx="97900" cy="85641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6A7BE-B036-407A-803C-3BAF3777AF9A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13575-82D5-4DA0-B12D-811DA8902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9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AD19B2-7D7E-49D7-9859-5C3B6937356A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161FFD-F0E0-4C4F-AB95-2EAB8DF98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2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953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cpt.pbslearningmedia.org/resource/ket-pd-deescalation3/disruptive-behavior/#.XlPX1ihTkdU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cpt.pbslearningmedia.org/resource/ket-pd-deescalation3/disruptive-behavior/#.XlPX1ihTkdU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653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21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53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5385026" y="0"/>
            <a:ext cx="4117961" cy="356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5649" tIns="47824" rIns="95649" bIns="47824" anchor="ctr"/>
          <a:lstStyle/>
          <a:p>
            <a:pPr defTabSz="440695">
              <a:defRPr/>
            </a:pPr>
            <a:endParaRPr lang="en-US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6370" name="Rectangle 3"/>
          <p:cNvSpPr>
            <a:spLocks noChangeArrowheads="1"/>
          </p:cNvSpPr>
          <p:nvPr/>
        </p:nvSpPr>
        <p:spPr bwMode="auto">
          <a:xfrm>
            <a:off x="5385026" y="6770878"/>
            <a:ext cx="4117961" cy="356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4654" tIns="46497" rIns="94654" bIns="46497" anchor="b"/>
          <a:lstStyle/>
          <a:p>
            <a:pPr algn="r" defTabSz="440695" eaLnBrk="0" hangingPunct="0">
              <a:spcBef>
                <a:spcPct val="20000"/>
              </a:spcBef>
              <a:buClr>
                <a:srgbClr val="ED7D31"/>
              </a:buClr>
              <a:buFont typeface="Monotype Sorts" pitchFamily="2" charset="2"/>
              <a:buChar char="y"/>
              <a:defRPr/>
            </a:pPr>
            <a:r>
              <a:rPr lang="en-US" altLang="en-US" sz="1300">
                <a:solidFill>
                  <a:prstClr val="black"/>
                </a:solidFill>
                <a:latin typeface="Tahoma" pitchFamily="34" charset="0"/>
              </a:rPr>
              <a:t>4</a:t>
            </a:r>
          </a:p>
        </p:txBody>
      </p:sp>
      <p:sp>
        <p:nvSpPr>
          <p:cNvPr id="186371" name="Rectangle 4"/>
          <p:cNvSpPr>
            <a:spLocks noChangeArrowheads="1"/>
          </p:cNvSpPr>
          <p:nvPr/>
        </p:nvSpPr>
        <p:spPr bwMode="auto">
          <a:xfrm>
            <a:off x="0" y="6770878"/>
            <a:ext cx="4117961" cy="356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5649" tIns="47824" rIns="95649" bIns="47824" anchor="ctr"/>
          <a:lstStyle/>
          <a:p>
            <a:pPr defTabSz="440695">
              <a:defRPr/>
            </a:pPr>
            <a:endParaRPr lang="en-US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6372" name="Rectangle 5"/>
          <p:cNvSpPr>
            <a:spLocks noChangeArrowheads="1"/>
          </p:cNvSpPr>
          <p:nvPr/>
        </p:nvSpPr>
        <p:spPr bwMode="auto">
          <a:xfrm>
            <a:off x="0" y="0"/>
            <a:ext cx="4117961" cy="356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5649" tIns="47824" rIns="95649" bIns="47824" anchor="ctr"/>
          <a:lstStyle/>
          <a:p>
            <a:pPr defTabSz="440695">
              <a:defRPr/>
            </a:pPr>
            <a:endParaRPr lang="en-US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6373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74975" y="538163"/>
            <a:ext cx="3552825" cy="2665412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7064" y="3384204"/>
            <a:ext cx="6968857" cy="3208495"/>
          </a:xfrm>
          <a:noFill/>
        </p:spPr>
        <p:txBody>
          <a:bodyPr wrap="square" lIns="94654" tIns="46497" rIns="94654" bIns="4649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2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18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431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Managing behavior with </a:t>
            </a:r>
            <a:r>
              <a:rPr lang="en-US" b="1" dirty="0" err="1"/>
              <a:t>precorrections</a:t>
            </a:r>
            <a:r>
              <a:rPr lang="en-US" b="1" dirty="0"/>
              <a:t>:</a:t>
            </a:r>
          </a:p>
          <a:p>
            <a:r>
              <a:rPr lang="en-US" dirty="0"/>
              <a:t>Anticipate what activities may cause inappropriate behaviors</a:t>
            </a:r>
          </a:p>
          <a:p>
            <a:r>
              <a:rPr lang="en-US" dirty="0"/>
              <a:t>“Getting in front” of problem behaviors</a:t>
            </a:r>
          </a:p>
          <a:p>
            <a:r>
              <a:rPr lang="en-US" dirty="0"/>
              <a:t>Example: Gentle reminder of expected behaviors in the hallway before dismissing for lunch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and Oakes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94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51280-83B8-4BFE-9A0A-9546268191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7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A10D7-3723-4DFD-8B16-FC3F68D8A5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Teachers, as well as parents and peers, are often inadvertently trapped in escalating social interactions with antisocial students that prove to be extremely disruptive and damaging to relationships.</a:t>
            </a:r>
          </a:p>
          <a:p>
            <a:r>
              <a:rPr lang="en-US" altLang="en-US" sz="1600" dirty="0"/>
              <a:t>Students with antisocial behavior patterns carry high levels of agitation due to the stresses they are under and the neglect and abuse to which they are exposed in </a:t>
            </a:r>
            <a:r>
              <a:rPr lang="en-US" altLang="en-US" sz="1600" dirty="0" err="1"/>
              <a:t>nonschool</a:t>
            </a:r>
            <a:r>
              <a:rPr lang="en-US" altLang="en-US" sz="1600" dirty="0"/>
              <a:t> settings.</a:t>
            </a:r>
          </a:p>
          <a:p>
            <a:r>
              <a:rPr lang="en-US" altLang="en-US" sz="1600" dirty="0"/>
              <a:t>Agitation … fuel that drives a coercive behavioral process that is often triggered by innocuous events.</a:t>
            </a:r>
          </a:p>
          <a:p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5028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4094343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2867803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729763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34375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0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 dirty="0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 dirty="0"/>
              <a:t>Preventing School Failure, 58, </a:t>
            </a:r>
            <a:r>
              <a:rPr lang="en-US" dirty="0"/>
              <a:t>171-182, DOI: 10.1080/1045988X.2014.895573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58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1566347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On-task behavior</a:t>
            </a:r>
          </a:p>
          <a:p>
            <a:endParaRPr lang="en-US" altLang="en-US" sz="1600" dirty="0"/>
          </a:p>
          <a:p>
            <a:r>
              <a:rPr lang="en-US" altLang="en-US" sz="1600" dirty="0"/>
              <a:t>Initiate interactions … sharing or providing assistance to peers; prosocial behaviors</a:t>
            </a:r>
          </a:p>
          <a:p>
            <a:endParaRPr lang="en-US" altLang="en-US" sz="1600" dirty="0"/>
          </a:p>
          <a:p>
            <a:r>
              <a:rPr lang="en-US" altLang="en-US" sz="1600" dirty="0"/>
              <a:t>Goal directed behavior … work towards goals they feel they are likely to accomplish</a:t>
            </a:r>
          </a:p>
        </p:txBody>
      </p:sp>
    </p:spTree>
    <p:extLst>
      <p:ext uri="{BB962C8B-B14F-4D97-AF65-F5344CB8AC3E}">
        <p14:creationId xmlns:p14="http://schemas.microsoft.com/office/powerpoint/2010/main" val="310032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video not available on the internet.</a:t>
            </a:r>
          </a:p>
          <a:p>
            <a:r>
              <a:rPr lang="en-US" dirty="0"/>
              <a:t>See slide 33 for videos to show.</a:t>
            </a:r>
          </a:p>
          <a:p>
            <a:r>
              <a:rPr lang="en-US" dirty="0"/>
              <a:t>Recommend hiding this slide before presenting.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24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video not available on the internet.</a:t>
            </a:r>
          </a:p>
          <a:p>
            <a:r>
              <a:rPr lang="en-US" dirty="0"/>
              <a:t>See slide 33 for videos to show.</a:t>
            </a:r>
          </a:p>
          <a:p>
            <a:r>
              <a:rPr lang="en-US" dirty="0"/>
              <a:t>Recommend hiding this slide before presenting.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5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https://vimeo.com/196772953</a:t>
            </a:r>
            <a:endParaRPr lang="en-US" dirty="0"/>
          </a:p>
          <a:p>
            <a:r>
              <a:rPr lang="en-US" dirty="0"/>
              <a:t>6:15-7:05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61FFD-F0E0-4C4F-AB95-2EAB8DF98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49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113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314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131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Recognize conditions under which fights are likely and attempt to prevent using:</a:t>
            </a: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Assigned seats</a:t>
            </a: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Space, options, preferred activities</a:t>
            </a: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Independent activities</a:t>
            </a: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Relaxation activities</a:t>
            </a: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Teacher proximity – stay between as long as there is no physicality</a:t>
            </a:r>
            <a:endParaRPr lang="en-US" sz="2400" dirty="0">
              <a:solidFill>
                <a:schemeClr val="tx1"/>
              </a:solidFill>
            </a:endParaRPr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If altercation becomes verbal - intervene verbally:</a:t>
            </a:r>
          </a:p>
          <a:p>
            <a:pPr marL="803275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Provide specific and concrete directions</a:t>
            </a:r>
          </a:p>
          <a:p>
            <a:pPr marL="803275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Redirect – get attention off altercation</a:t>
            </a:r>
          </a:p>
          <a:p>
            <a:pPr marL="803275" lvl="2" indent="-231775"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/>
              <a:t>If altercation becomes physical: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Initiate crisis procedures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 clear and concrete directions to both students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Keep other students safe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Wait for assistance </a:t>
            </a:r>
          </a:p>
          <a:p>
            <a:pPr marL="803275" lvl="2" indent="-231775"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marL="803275" lvl="2" indent="-231775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Separate as much as possible without placing hands on students</a:t>
            </a:r>
            <a:endParaRPr lang="en-US" sz="2400" dirty="0"/>
          </a:p>
          <a:p>
            <a:pPr marL="754063" lvl="2" indent="-231775"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51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81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4115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4528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7534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67AA3-9F74-4E38-9397-D091B6CCDF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717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non-example and example included here: </a:t>
            </a:r>
            <a:r>
              <a:rPr lang="en-US" dirty="0">
                <a:hlinkClick r:id="rId3"/>
              </a:rPr>
              <a:t>https://kcpt.pbslearningmedia.org/resource/ket-pd-deescalation3/disruptive-behavior/#.XlPX1ihTkdU</a:t>
            </a:r>
            <a:endParaRPr lang="en-US" dirty="0"/>
          </a:p>
          <a:p>
            <a:r>
              <a:rPr lang="en-US" dirty="0"/>
              <a:t>Non-example occurs at: 0:12 into the video</a:t>
            </a:r>
          </a:p>
          <a:p>
            <a:r>
              <a:rPr lang="en-US" dirty="0"/>
              <a:t>Example occurs at: 1:59 into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7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non-example and example included here: </a:t>
            </a:r>
            <a:r>
              <a:rPr lang="en-US" dirty="0">
                <a:hlinkClick r:id="rId3"/>
              </a:rPr>
              <a:t>https://kcpt.pbslearningmedia.org/resource/ket-pd-deescalation3/disruptive-behavior/#.XlPX1ihTkdU</a:t>
            </a:r>
            <a:endParaRPr lang="en-US" dirty="0"/>
          </a:p>
          <a:p>
            <a:r>
              <a:rPr lang="en-US" dirty="0"/>
              <a:t>Non-example occurs at: 0:12 into the video</a:t>
            </a:r>
          </a:p>
          <a:p>
            <a:r>
              <a:rPr lang="en-US" dirty="0"/>
              <a:t>Example occurs at: 1:59 into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54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https://vimeo.com/196772653</a:t>
            </a:r>
            <a:endParaRPr lang="en-US" dirty="0"/>
          </a:p>
          <a:p>
            <a:r>
              <a:rPr lang="en-US" dirty="0"/>
              <a:t>1:03-2:40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61FFD-F0E0-4C4F-AB95-2EAB8DF98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467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17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6D0E5-D107-405E-A0EC-C0B66049B8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064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03853-BF44-432B-840E-26104550D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426" tIns="46214" rIns="92426" bIns="46214" numCol="1" anchor="t" anchorCtr="0" compatLnSpc="1">
            <a:prstTxWarp prst="textNoShape">
              <a:avLst/>
            </a:prstTxWarp>
          </a:bodyPr>
          <a:lstStyle/>
          <a:p>
            <a:pPr marL="231064" indent="-231064">
              <a:lnSpc>
                <a:spcPct val="80000"/>
              </a:lnSpc>
            </a:pPr>
            <a:r>
              <a:rPr lang="en-US" sz="1000" b="1" dirty="0"/>
              <a:t>10 min Using this PowerPoint break timer</a:t>
            </a:r>
          </a:p>
          <a:p>
            <a:pPr marL="231064" indent="-231064">
              <a:lnSpc>
                <a:spcPct val="80000"/>
              </a:lnSpc>
            </a:pPr>
            <a:endParaRPr lang="en-US" sz="1000" b="1" dirty="0"/>
          </a:p>
          <a:p>
            <a:pPr marL="231064" indent="-231064">
              <a:lnSpc>
                <a:spcPct val="80000"/>
              </a:lnSpc>
            </a:pPr>
            <a:endParaRPr lang="en-US" sz="1000" dirty="0"/>
          </a:p>
          <a:p>
            <a:pPr marL="231064" indent="-231064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1064" indent="-231064">
              <a:lnSpc>
                <a:spcPct val="80000"/>
              </a:lnSpc>
            </a:pPr>
            <a:endParaRPr lang="en-US" sz="1000" b="1" dirty="0"/>
          </a:p>
          <a:p>
            <a:pPr marL="231064" indent="-231064">
              <a:buFontTx/>
              <a:buAutoNum type="arabicPeriod"/>
            </a:pPr>
            <a:r>
              <a:rPr lang="en-US" dirty="0"/>
              <a:t>Save this template as a presentation (.</a:t>
            </a:r>
            <a:r>
              <a:rPr lang="en-US" dirty="0" err="1"/>
              <a:t>ppt</a:t>
            </a:r>
            <a:r>
              <a:rPr lang="en-US" dirty="0"/>
              <a:t> file) on your computer.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Open the presentation that will contain the timer.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On the </a:t>
            </a:r>
            <a:r>
              <a:rPr lang="en-US" b="1" dirty="0"/>
              <a:t>Slides</a:t>
            </a:r>
            <a:r>
              <a:rPr lang="en-US" dirty="0"/>
              <a:t> tab, place your insertion point after the slide that will precede the timer. (Make sure you don't select a slide. Your insertion point should be between the slides.)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On the </a:t>
            </a:r>
            <a:r>
              <a:rPr lang="en-US" b="1" dirty="0"/>
              <a:t>Insert</a:t>
            </a:r>
            <a:r>
              <a:rPr lang="en-US" dirty="0"/>
              <a:t> menu, click </a:t>
            </a:r>
            <a:r>
              <a:rPr lang="en-US" b="1" dirty="0"/>
              <a:t>Slides from Files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In the </a:t>
            </a:r>
            <a:r>
              <a:rPr lang="en-US" b="1" dirty="0"/>
              <a:t>Slide Finder</a:t>
            </a:r>
            <a:r>
              <a:rPr lang="en-US" dirty="0"/>
              <a:t> dialog box, click the </a:t>
            </a:r>
            <a:r>
              <a:rPr lang="en-US" b="1" dirty="0"/>
              <a:t>Find Presentation</a:t>
            </a:r>
            <a:r>
              <a:rPr lang="en-US" dirty="0"/>
              <a:t> tab.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Browse</a:t>
            </a:r>
            <a:r>
              <a:rPr lang="en-US" dirty="0"/>
              <a:t>, locate and select the timer presentation, and then click </a:t>
            </a:r>
            <a:r>
              <a:rPr lang="en-US" b="1" dirty="0"/>
              <a:t>Open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In the </a:t>
            </a:r>
            <a:r>
              <a:rPr lang="en-US" b="1" dirty="0"/>
              <a:t>Slides from Files</a:t>
            </a:r>
            <a:r>
              <a:rPr lang="en-US" dirty="0"/>
              <a:t> dialog box, select the timer slide.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Select the </a:t>
            </a:r>
            <a:r>
              <a:rPr lang="en-US" b="1" dirty="0"/>
              <a:t>Keep source formatting</a:t>
            </a:r>
            <a:r>
              <a:rPr lang="en-US" dirty="0"/>
              <a:t> check box. If you do not select this check box, the copied slide will inherit the design of the slide that precedes it in the presentation.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Close</a:t>
            </a:r>
            <a:r>
              <a:rPr lang="en-US" dirty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1352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E49B4-EC0A-4049-9686-12B5F89B4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286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Patterns of behavior directed inward, toward the self, rather than outward upon the environment</a:t>
            </a:r>
          </a:p>
          <a:p>
            <a:r>
              <a:rPr lang="en-US" sz="1200" dirty="0"/>
              <a:t>Social and academic difficulties are associated with internalizing behaviors</a:t>
            </a:r>
          </a:p>
          <a:p>
            <a:endParaRPr lang="en-US" sz="1200" dirty="0"/>
          </a:p>
          <a:p>
            <a:r>
              <a:rPr lang="en-US" sz="2400" dirty="0"/>
              <a:t>An internalizing problem can be classified as a mental health issue as well as a behavioral challenge (McIntosh, Ty, &amp; Miller, 2014).</a:t>
            </a:r>
          </a:p>
          <a:p>
            <a:r>
              <a:rPr lang="en-US" sz="2400" dirty="0"/>
              <a:t>Internalizing behavior challenges can be characterized by four general categories (Merrell &amp; </a:t>
            </a:r>
            <a:r>
              <a:rPr lang="en-US" sz="2400" dirty="0" err="1"/>
              <a:t>Gueldner</a:t>
            </a:r>
            <a:r>
              <a:rPr lang="en-US" sz="2400" dirty="0"/>
              <a:t>, 2010):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Depression</a:t>
            </a:r>
          </a:p>
          <a:p>
            <a:pPr lvl="1"/>
            <a:r>
              <a:rPr lang="en-US" dirty="0"/>
              <a:t>Social withdrawal</a:t>
            </a:r>
          </a:p>
          <a:p>
            <a:pPr lvl="1"/>
            <a:r>
              <a:rPr lang="en-US" dirty="0"/>
              <a:t>Somatic complaints </a:t>
            </a:r>
          </a:p>
          <a:p>
            <a:r>
              <a:rPr lang="en-US" sz="2400" dirty="0"/>
              <a:t>Internalizing behaviors may lead to social and academic impairments (</a:t>
            </a:r>
            <a:r>
              <a:rPr lang="en-US" sz="2400" dirty="0" err="1"/>
              <a:t>Mychailyszyn</a:t>
            </a:r>
            <a:r>
              <a:rPr lang="en-US" sz="2400" dirty="0"/>
              <a:t>, Mendez, &amp; Kendall, 2010).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09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mental health issue as well as a behavioral challenge 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Patterns of behavior directed inward, toward the self, rather than outward upon the environment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and academic impairments are associated with internalizing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62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Levenim MT" panose="02010502060101010101" pitchFamily="2" charset="-79"/>
                <a:cs typeface="Levenim MT" panose="02010502060101010101" pitchFamily="2" charset="-79"/>
              </a:rPr>
              <a:t>A detailed examination of a child’s symptoms is needed in order to determine whether the symptoms are caused by an anxiety disorder, somatoform disorder, depressive disorder, or a combination thereof.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09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63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4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40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For instance, by </a:t>
            </a:r>
            <a:r>
              <a:rPr lang="en-US" sz="1200" b="1" dirty="0"/>
              <a:t>monitoring muscle tension </a:t>
            </a:r>
            <a:r>
              <a:rPr lang="en-US" sz="1200" dirty="0"/>
              <a:t>created by stressful situations and events and by controlling irregular breathing (i.e., teaching the child to slowly breathe in through the nose and out through the mouth; Kearney, 2005; </a:t>
            </a:r>
            <a:r>
              <a:rPr lang="en-US" sz="1200" dirty="0" err="1"/>
              <a:t>Ollendick</a:t>
            </a:r>
            <a:r>
              <a:rPr lang="en-US" sz="1200" dirty="0"/>
              <a:t> &amp; Cerny, 1981).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sz="1200" dirty="0"/>
              <a:t>Physical discomfort caused by tension can exacerbate common anxiety symptoms, causing a child to become even more anxious.</a:t>
            </a:r>
          </a:p>
          <a:p>
            <a:r>
              <a:rPr lang="en-US" sz="1200" dirty="0"/>
              <a:t>Relaxation techniques include counting, breathing exercises, recall, mental imagery, and progressive muscle relaxation (Kahn, </a:t>
            </a:r>
            <a:r>
              <a:rPr lang="en-US" sz="1200" dirty="0" err="1"/>
              <a:t>Kehle</a:t>
            </a:r>
            <a:r>
              <a:rPr lang="en-US" sz="1200" dirty="0"/>
              <a:t>, Jenson, &amp; Clarke, 1990).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598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C31-021E-4E27-8660-9F983533C43A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483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6C31-021E-4E27-8660-9F983533C43A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928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2CEC5C-8539-485F-85AB-050417A1880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9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016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6D0E5-D107-405E-A0EC-C0B66049B85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5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2213" y="704850"/>
            <a:ext cx="4630737" cy="3473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023" tIns="45695" rIns="93023" bIns="4569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1378630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DESCRIPTION: Cognitive restructuring teaches students to identify their own negative irrational thoughts and supplant them with healthier, more realistic thoughts. </a:t>
            </a:r>
          </a:p>
          <a:p>
            <a:r>
              <a:rPr lang="en-US" dirty="0"/>
              <a:t>Students are taught to identify and classify the irrational thoughts they have during anxiety-provoking events and to modify their irrational thoughts by making realistic appraisals of the events</a:t>
            </a:r>
          </a:p>
          <a:p>
            <a:r>
              <a:rPr lang="en-US" dirty="0"/>
              <a:t>Cognitive restructuring strategies can be used to reinforce positive thinking and promote more positive and productive behaviors.  </a:t>
            </a:r>
          </a:p>
          <a:p>
            <a:r>
              <a:rPr lang="en-US" dirty="0"/>
              <a:t>These techniques include:</a:t>
            </a:r>
          </a:p>
          <a:p>
            <a:pPr lvl="1"/>
            <a:r>
              <a:rPr lang="en-US" dirty="0"/>
              <a:t>Rational analysis (examining evidence for and against thoughts)</a:t>
            </a:r>
          </a:p>
          <a:p>
            <a:pPr lvl="1"/>
            <a:r>
              <a:rPr lang="en-US" dirty="0"/>
              <a:t>De-</a:t>
            </a:r>
            <a:r>
              <a:rPr lang="en-US" dirty="0" err="1"/>
              <a:t>catastrophising</a:t>
            </a:r>
            <a:r>
              <a:rPr lang="en-US" dirty="0"/>
              <a:t> (reconsidering how bad the worst-case scenario actually is)</a:t>
            </a:r>
          </a:p>
          <a:p>
            <a:pPr lvl="1"/>
            <a:r>
              <a:rPr lang="en-US" dirty="0"/>
              <a:t>Cognitive self-control</a:t>
            </a:r>
          </a:p>
          <a:p>
            <a:pPr lvl="1"/>
            <a:r>
              <a:rPr lang="en-US" dirty="0"/>
              <a:t>Decentering (increasing awareness through perspective shifting of focus from self to other)</a:t>
            </a:r>
          </a:p>
          <a:p>
            <a:pPr lvl="1"/>
            <a:r>
              <a:rPr lang="en-US" dirty="0"/>
              <a:t>Reattribution training (helping students determine attributes of failure that are not internal global, or stable in nature)</a:t>
            </a:r>
          </a:p>
          <a:p>
            <a:pPr lvl="1"/>
            <a:r>
              <a:rPr lang="en-US" dirty="0"/>
              <a:t>Reframing/relabeling</a:t>
            </a:r>
          </a:p>
          <a:p>
            <a:pPr lvl="1"/>
            <a:r>
              <a:rPr lang="en-US" dirty="0"/>
              <a:t>Conducting behavioral experiments</a:t>
            </a:r>
          </a:p>
          <a:p>
            <a:pPr lvl="1"/>
            <a:r>
              <a:rPr lang="en-US" dirty="0"/>
              <a:t>Using verbal self-instruction</a:t>
            </a:r>
          </a:p>
          <a:p>
            <a:pPr lvl="1"/>
            <a:r>
              <a:rPr lang="en-US" dirty="0"/>
              <a:t>Engaging in cognitive </a:t>
            </a:r>
            <a:r>
              <a:rPr lang="en-US" dirty="0" err="1"/>
              <a:t>rehearsa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14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Teaches students to identify their own negative irrational thoughts and supplant them with healthier, more realistic thoughts</a:t>
            </a:r>
          </a:p>
          <a:p>
            <a:r>
              <a:rPr lang="en-US" dirty="0"/>
              <a:t>Students are taught to identify and classify the irrational thoughts they have during anxiety-provoking events and to modify their irrational thoughts by making realistic appraisals of the events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Strategies can be used to reinforce positive thinking and promote more positive and productive behaviors.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b="1" dirty="0"/>
              <a:t>Techniques:</a:t>
            </a:r>
          </a:p>
          <a:p>
            <a:pPr lvl="1"/>
            <a:r>
              <a:rPr lang="en-US" sz="2600" dirty="0"/>
              <a:t>Rational analysis </a:t>
            </a:r>
          </a:p>
          <a:p>
            <a:pPr lvl="1"/>
            <a:r>
              <a:rPr lang="en-US" sz="2600" dirty="0"/>
              <a:t>De-catastrophizing</a:t>
            </a:r>
            <a:endParaRPr lang="en-US" sz="2600" dirty="0">
              <a:highlight>
                <a:srgbClr val="FFFF00"/>
              </a:highlight>
            </a:endParaRPr>
          </a:p>
          <a:p>
            <a:pPr lvl="1"/>
            <a:r>
              <a:rPr lang="en-US" sz="2600" dirty="0"/>
              <a:t>Cognitive self-control</a:t>
            </a:r>
          </a:p>
          <a:p>
            <a:pPr lvl="1"/>
            <a:r>
              <a:rPr lang="en-US" sz="2600" dirty="0"/>
              <a:t>Decentering </a:t>
            </a:r>
          </a:p>
          <a:p>
            <a:pPr lvl="1"/>
            <a:r>
              <a:rPr lang="en-US" sz="2600" dirty="0"/>
              <a:t>Reattribution training </a:t>
            </a:r>
          </a:p>
          <a:p>
            <a:pPr lvl="1"/>
            <a:r>
              <a:rPr lang="en-US" sz="2600" dirty="0"/>
              <a:t>Reframing/relabeling</a:t>
            </a:r>
          </a:p>
          <a:p>
            <a:pPr lvl="1"/>
            <a:r>
              <a:rPr lang="en-US" sz="2600" dirty="0"/>
              <a:t>Conducting behavioral experiments</a:t>
            </a:r>
          </a:p>
          <a:p>
            <a:pPr lvl="1"/>
            <a:r>
              <a:rPr lang="en-US" sz="2600" dirty="0"/>
              <a:t>Using verbal self-instruction</a:t>
            </a:r>
          </a:p>
          <a:p>
            <a:pPr lvl="1"/>
            <a:r>
              <a:rPr lang="en-US" sz="2600" dirty="0"/>
              <a:t>Engaging in cognitive rehearsal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61FFD-F0E0-4C4F-AB95-2EAB8DF98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2116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/>
              <a:t>Rational analysis </a:t>
            </a:r>
            <a:r>
              <a:rPr lang="en-US" dirty="0"/>
              <a:t>(examining evidence for and against thoughts)</a:t>
            </a:r>
            <a:endParaRPr lang="en-US" b="1" dirty="0"/>
          </a:p>
          <a:p>
            <a:pPr lvl="1"/>
            <a:r>
              <a:rPr lang="en-US" b="1" dirty="0"/>
              <a:t>De-catastrophizing </a:t>
            </a:r>
            <a:r>
              <a:rPr lang="en-US" dirty="0"/>
              <a:t>(reconsidering the worst-case scenario)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b="1" dirty="0"/>
              <a:t>Decentering</a:t>
            </a:r>
            <a:r>
              <a:rPr lang="en-US" dirty="0"/>
              <a:t> (increasing awareness through perspective shifting: from self to others)</a:t>
            </a:r>
            <a:endParaRPr lang="en-US" b="1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Reattribution training (helping students determine attributes of failure that are not internal global, or stable in nature)</a:t>
            </a:r>
          </a:p>
          <a:p>
            <a:pPr lvl="1"/>
            <a:r>
              <a:rPr lang="en-US" b="1" dirty="0"/>
              <a:t>Reframing/relabeling</a:t>
            </a:r>
          </a:p>
          <a:p>
            <a:pPr lvl="1"/>
            <a:r>
              <a:rPr lang="en-US" dirty="0"/>
              <a:t>Conducting behavioral experiments</a:t>
            </a:r>
          </a:p>
          <a:p>
            <a:pPr lvl="1"/>
            <a:r>
              <a:rPr lang="en-US" dirty="0"/>
              <a:t>Using verbal self-instruction</a:t>
            </a:r>
          </a:p>
          <a:p>
            <a:pPr lvl="1"/>
            <a:r>
              <a:rPr lang="en-US" b="1" dirty="0"/>
              <a:t>Engaging in cognitive rehearsal.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61FFD-F0E0-4C4F-AB95-2EAB8DF984E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373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1774">
              <a:defRPr/>
            </a:pPr>
            <a:fld id="{2C598E34-06C9-4575-BF79-5E5F5BE16779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2493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1774">
              <a:defRPr/>
            </a:pPr>
            <a:fld id="{2C598E34-06C9-4575-BF79-5E5F5BE16779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4606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03853-BF44-432B-840E-26104550D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426" tIns="46214" rIns="92426" bIns="46214" numCol="1" anchor="t" anchorCtr="0" compatLnSpc="1">
            <a:prstTxWarp prst="textNoShape">
              <a:avLst/>
            </a:prstTxWarp>
          </a:bodyPr>
          <a:lstStyle/>
          <a:p>
            <a:pPr marL="231064" indent="-231064">
              <a:lnSpc>
                <a:spcPct val="80000"/>
              </a:lnSpc>
            </a:pPr>
            <a:r>
              <a:rPr lang="en-US" sz="1000" b="1" dirty="0"/>
              <a:t>10 min Using this PowerPoint break timer</a:t>
            </a:r>
          </a:p>
          <a:p>
            <a:pPr marL="231064" indent="-231064">
              <a:lnSpc>
                <a:spcPct val="80000"/>
              </a:lnSpc>
            </a:pPr>
            <a:endParaRPr lang="en-US" sz="1000" b="1" dirty="0"/>
          </a:p>
          <a:p>
            <a:pPr marL="231064" indent="-231064">
              <a:lnSpc>
                <a:spcPct val="80000"/>
              </a:lnSpc>
            </a:pPr>
            <a:endParaRPr lang="en-US" sz="1000" dirty="0"/>
          </a:p>
          <a:p>
            <a:pPr marL="231064" indent="-231064">
              <a:lnSpc>
                <a:spcPct val="80000"/>
              </a:lnSpc>
            </a:pPr>
            <a:r>
              <a:rPr lang="en-US" sz="1000" b="1" dirty="0"/>
              <a:t>To insert this slide into your presentation </a:t>
            </a:r>
          </a:p>
          <a:p>
            <a:pPr marL="231064" indent="-231064">
              <a:lnSpc>
                <a:spcPct val="80000"/>
              </a:lnSpc>
            </a:pPr>
            <a:endParaRPr lang="en-US" sz="1000" b="1" dirty="0"/>
          </a:p>
          <a:p>
            <a:pPr marL="231064" indent="-231064">
              <a:buFontTx/>
              <a:buAutoNum type="arabicPeriod"/>
            </a:pPr>
            <a:r>
              <a:rPr lang="en-US" dirty="0"/>
              <a:t>Save this template as a presentation (.</a:t>
            </a:r>
            <a:r>
              <a:rPr lang="en-US" dirty="0" err="1"/>
              <a:t>ppt</a:t>
            </a:r>
            <a:r>
              <a:rPr lang="en-US" dirty="0"/>
              <a:t> file) on your computer.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Open the presentation that will contain the timer.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On the </a:t>
            </a:r>
            <a:r>
              <a:rPr lang="en-US" b="1" dirty="0"/>
              <a:t>Slides</a:t>
            </a:r>
            <a:r>
              <a:rPr lang="en-US" dirty="0"/>
              <a:t> tab, place your insertion point after the slide that will precede the timer. (Make sure you don't select a slide. Your insertion point should be between the slides.)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On the </a:t>
            </a:r>
            <a:r>
              <a:rPr lang="en-US" b="1" dirty="0"/>
              <a:t>Insert</a:t>
            </a:r>
            <a:r>
              <a:rPr lang="en-US" dirty="0"/>
              <a:t> menu, click </a:t>
            </a:r>
            <a:r>
              <a:rPr lang="en-US" b="1" dirty="0"/>
              <a:t>Slides from Files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In the </a:t>
            </a:r>
            <a:r>
              <a:rPr lang="en-US" b="1" dirty="0"/>
              <a:t>Slide Finder</a:t>
            </a:r>
            <a:r>
              <a:rPr lang="en-US" dirty="0"/>
              <a:t> dialog box, click the </a:t>
            </a:r>
            <a:r>
              <a:rPr lang="en-US" b="1" dirty="0"/>
              <a:t>Find Presentation</a:t>
            </a:r>
            <a:r>
              <a:rPr lang="en-US" dirty="0"/>
              <a:t> tab.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Browse</a:t>
            </a:r>
            <a:r>
              <a:rPr lang="en-US" dirty="0"/>
              <a:t>, locate and select the timer presentation, and then click </a:t>
            </a:r>
            <a:r>
              <a:rPr lang="en-US" b="1" dirty="0"/>
              <a:t>Open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In the </a:t>
            </a:r>
            <a:r>
              <a:rPr lang="en-US" b="1" dirty="0"/>
              <a:t>Slides from Files</a:t>
            </a:r>
            <a:r>
              <a:rPr lang="en-US" dirty="0"/>
              <a:t> dialog box, select the timer slide.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Select the </a:t>
            </a:r>
            <a:r>
              <a:rPr lang="en-US" b="1" dirty="0"/>
              <a:t>Keep source formatting</a:t>
            </a:r>
            <a:r>
              <a:rPr lang="en-US" dirty="0"/>
              <a:t> check box. If you do not select this check box, the copied slide will inherit the design of the slide that precedes it in the presentation.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Insert</a:t>
            </a:r>
            <a:r>
              <a:rPr lang="en-US" dirty="0"/>
              <a:t>. </a:t>
            </a:r>
          </a:p>
          <a:p>
            <a:pPr marL="231064" indent="-231064">
              <a:buFontTx/>
              <a:buAutoNum type="arabicPeriod"/>
            </a:pPr>
            <a:r>
              <a:rPr lang="en-US" dirty="0"/>
              <a:t>Click </a:t>
            </a:r>
            <a:r>
              <a:rPr lang="en-US" b="1" dirty="0"/>
              <a:t>Close</a:t>
            </a:r>
            <a:r>
              <a:rPr lang="en-US" dirty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419381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827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3738" y="930275"/>
            <a:ext cx="3346450" cy="250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1652-EFA5-43B9-8A91-8C89FC3BF3F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2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076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21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7D0D-5178-4F57-BFD7-EC7A6577274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91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E49B4-EC0A-4049-9686-12B5F89B471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695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0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3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74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in exemplars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97D0D-5178-4F57-BFD7-EC7A657727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2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diagramLayout" Target="../diagrams/layout10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microsoft.com/office/2007/relationships/diagramDrawing" Target="../diagrams/drawing10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diagramData" Target="../diagrams/data10.xml"/><Relationship Id="rId25" Type="http://schemas.openxmlformats.org/officeDocument/2006/relationships/diagramColors" Target="../diagrams/colors11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diagramColors" Target="../diagrams/colors10.xml"/><Relationship Id="rId29" Type="http://schemas.openxmlformats.org/officeDocument/2006/relationships/diagramQuickStyle" Target="../diagrams/quickStyle12.xml"/><Relationship Id="rId1" Type="http://schemas.openxmlformats.org/officeDocument/2006/relationships/slideMaster" Target="../slideMasters/slideMaster9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diagramQuickStyle" Target="../diagrams/quickStyle11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diagramLayout" Target="../diagrams/layout11.xml"/><Relationship Id="rId28" Type="http://schemas.openxmlformats.org/officeDocument/2006/relationships/diagramLayout" Target="../diagrams/layout12.xml"/><Relationship Id="rId10" Type="http://schemas.openxmlformats.org/officeDocument/2006/relationships/diagramColors" Target="../diagrams/colors8.xml"/><Relationship Id="rId19" Type="http://schemas.openxmlformats.org/officeDocument/2006/relationships/diagramQuickStyle" Target="../diagrams/quickStyle10.xml"/><Relationship Id="rId31" Type="http://schemas.microsoft.com/office/2007/relationships/diagramDrawing" Target="../diagrams/drawing12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diagramData" Target="../diagrams/data11.xml"/><Relationship Id="rId27" Type="http://schemas.openxmlformats.org/officeDocument/2006/relationships/diagramData" Target="../diagrams/data12.xml"/><Relationship Id="rId30" Type="http://schemas.openxmlformats.org/officeDocument/2006/relationships/diagramColors" Target="../diagrams/colors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26" Type="http://schemas.microsoft.com/office/2007/relationships/diagramDrawing" Target="../diagrams/drawing17.xml"/><Relationship Id="rId3" Type="http://schemas.openxmlformats.org/officeDocument/2006/relationships/diagramLayout" Target="../diagrams/layout13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5" Type="http://schemas.openxmlformats.org/officeDocument/2006/relationships/diagramColors" Target="../diagrams/colors17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29" Type="http://schemas.openxmlformats.org/officeDocument/2006/relationships/diagramQuickStyle" Target="../diagrams/quickStyle18.xml"/><Relationship Id="rId1" Type="http://schemas.openxmlformats.org/officeDocument/2006/relationships/slideMaster" Target="../slideMasters/slideMaster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24" Type="http://schemas.openxmlformats.org/officeDocument/2006/relationships/diagramQuickStyle" Target="../diagrams/quickStyle17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23" Type="http://schemas.openxmlformats.org/officeDocument/2006/relationships/diagramLayout" Target="../diagrams/layout17.xml"/><Relationship Id="rId28" Type="http://schemas.openxmlformats.org/officeDocument/2006/relationships/diagramLayout" Target="../diagrams/layout18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31" Type="http://schemas.microsoft.com/office/2007/relationships/diagramDrawing" Target="../diagrams/drawing18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Relationship Id="rId22" Type="http://schemas.openxmlformats.org/officeDocument/2006/relationships/diagramData" Target="../diagrams/data17.xml"/><Relationship Id="rId27" Type="http://schemas.openxmlformats.org/officeDocument/2006/relationships/diagramData" Target="../diagrams/data18.xml"/><Relationship Id="rId30" Type="http://schemas.openxmlformats.org/officeDocument/2006/relationships/diagramColors" Target="../diagrams/colors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dirty="0">
                <a:solidFill>
                  <a:prstClr val="black"/>
                </a:solidFill>
              </a:rPr>
              <a:t>(Lane, Kalberg, &amp; Menzies, 2009)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B66C-668F-490C-82E3-4884C0DC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B2DD-393A-4507-9CEC-B876E1DA8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15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79E6-9DBD-46C0-B015-0392FD08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04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D3D292-A03D-4825-81E6-9C12ABB85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4628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233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9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8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29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0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32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B2DD-393A-4507-9CEC-B876E1DA8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pPr>
                <a:defRPr/>
              </a:pPr>
              <a:t>2/24/2020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3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9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79E6-9DBD-46C0-B015-0392FD08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6" name="Goal 3"/>
          <p:cNvSpPr/>
          <p:nvPr userDrawn="1"/>
        </p:nvSpPr>
        <p:spPr>
          <a:xfrm flipH="1">
            <a:off x="5640572" y="805649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</a:rPr>
              <a:t>Goal: Reduce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Specialized individual systems</a:t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b="1" dirty="0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E7E6E6"/>
                </a:solidFill>
              </a:rPr>
              <a:t>Goal: Prevent Harm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(Lane, </a:t>
            </a:r>
            <a:r>
              <a:rPr lang="en-US" sz="2000" dirty="0" err="1">
                <a:solidFill>
                  <a:prstClr val="black"/>
                </a:solidFill>
              </a:rPr>
              <a:t>Kalberg</a:t>
            </a:r>
            <a:r>
              <a:rPr lang="en-US" sz="2000" dirty="0">
                <a:solidFill>
                  <a:prstClr val="black"/>
                </a:solidFill>
              </a:rPr>
              <a:t>, &amp; </a:t>
            </a:r>
            <a:r>
              <a:rPr lang="en-US" sz="2000" dirty="0" err="1">
                <a:solidFill>
                  <a:prstClr val="black"/>
                </a:solidFill>
              </a:rPr>
              <a:t>Menzies</a:t>
            </a:r>
            <a:r>
              <a:rPr lang="en-US" sz="2000" dirty="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 defTabSz="457200"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defTabSz="45720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defTabSz="45720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</a:rPr>
              <a:t>(Lane, </a:t>
            </a:r>
            <a:r>
              <a:rPr lang="en-US" sz="2000" dirty="0" err="1">
                <a:solidFill>
                  <a:prstClr val="black"/>
                </a:solidFill>
              </a:rPr>
              <a:t>Kalberg</a:t>
            </a:r>
            <a:r>
              <a:rPr lang="en-US" sz="2000" dirty="0">
                <a:solidFill>
                  <a:prstClr val="black"/>
                </a:solidFill>
              </a:rPr>
              <a:t>, &amp; </a:t>
            </a:r>
            <a:r>
              <a:rPr lang="en-US" sz="2000" dirty="0" err="1">
                <a:solidFill>
                  <a:prstClr val="black"/>
                </a:solidFill>
              </a:rPr>
              <a:t>Menzies</a:t>
            </a:r>
            <a:r>
              <a:rPr lang="en-US" sz="2000" dirty="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1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lkboar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l="109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15142" y="410998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>
                <a:solidFill>
                  <a:prstClr val="black"/>
                </a:solidFill>
                <a:ea typeface="Calibri" charset="0"/>
                <a:cs typeface="Calibri" charset="0"/>
              </a:rPr>
              <a:t>Ci3T Professional Learning Series</a:t>
            </a:r>
            <a:endParaRPr lang="en-US" sz="360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291" r="3781"/>
          <a:stretch/>
        </p:blipFill>
        <p:spPr>
          <a:xfrm>
            <a:off x="150222" y="1226635"/>
            <a:ext cx="8897823" cy="47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 userDrawn="1">
            <p:extLst>
              <p:ext uri="{D42A27DB-BD31-4B8C-83A1-F6EECF244321}">
                <p14:modId xmlns:p14="http://schemas.microsoft.com/office/powerpoint/2010/main" val="3463414068"/>
              </p:ext>
            </p:extLst>
          </p:nvPr>
        </p:nvGraphicFramePr>
        <p:xfrm>
          <a:off x="63447" y="1697430"/>
          <a:ext cx="9009529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 userDrawn="1">
            <p:extLst>
              <p:ext uri="{D42A27DB-BD31-4B8C-83A1-F6EECF244321}">
                <p14:modId xmlns:p14="http://schemas.microsoft.com/office/powerpoint/2010/main" val="3481968538"/>
              </p:ext>
            </p:extLst>
          </p:nvPr>
        </p:nvGraphicFramePr>
        <p:xfrm>
          <a:off x="44396" y="4870281"/>
          <a:ext cx="2282482" cy="66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 userDrawn="1">
            <p:extLst>
              <p:ext uri="{D42A27DB-BD31-4B8C-83A1-F6EECF244321}">
                <p14:modId xmlns:p14="http://schemas.microsoft.com/office/powerpoint/2010/main" val="191154416"/>
              </p:ext>
            </p:extLst>
          </p:nvPr>
        </p:nvGraphicFramePr>
        <p:xfrm>
          <a:off x="2867720" y="4870281"/>
          <a:ext cx="116232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 userDrawn="1">
            <p:extLst>
              <p:ext uri="{D42A27DB-BD31-4B8C-83A1-F6EECF244321}">
                <p14:modId xmlns:p14="http://schemas.microsoft.com/office/powerpoint/2010/main" val="3156953668"/>
              </p:ext>
            </p:extLst>
          </p:nvPr>
        </p:nvGraphicFramePr>
        <p:xfrm>
          <a:off x="4582501" y="4870281"/>
          <a:ext cx="109509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 userDrawn="1">
            <p:extLst>
              <p:ext uri="{D42A27DB-BD31-4B8C-83A1-F6EECF244321}">
                <p14:modId xmlns:p14="http://schemas.microsoft.com/office/powerpoint/2010/main" val="552127828"/>
              </p:ext>
            </p:extLst>
          </p:nvPr>
        </p:nvGraphicFramePr>
        <p:xfrm>
          <a:off x="5978274" y="4870281"/>
          <a:ext cx="61174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 userDrawn="1">
            <p:extLst>
              <p:ext uri="{D42A27DB-BD31-4B8C-83A1-F6EECF244321}">
                <p14:modId xmlns:p14="http://schemas.microsoft.com/office/powerpoint/2010/main" val="427043743"/>
              </p:ext>
            </p:extLst>
          </p:nvPr>
        </p:nvGraphicFramePr>
        <p:xfrm>
          <a:off x="7109773" y="4870281"/>
          <a:ext cx="1720597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 userDrawn="1"/>
        </p:nvSpPr>
        <p:spPr>
          <a:xfrm>
            <a:off x="1769135" y="5484972"/>
            <a:ext cx="1700784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Fall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October	November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4</a:t>
            </a:r>
            <a:r>
              <a:rPr lang="en-US" sz="1200" baseline="30000" dirty="0"/>
              <a:t>th</a:t>
            </a:r>
            <a:r>
              <a:rPr lang="en-US" sz="1200" dirty="0"/>
              <a:t> Monday – 3</a:t>
            </a:r>
            <a:r>
              <a:rPr lang="en-US" sz="1200" baseline="30000" dirty="0"/>
              <a:t>rd</a:t>
            </a:r>
            <a:r>
              <a:rPr lang="en-US" sz="1200" dirty="0"/>
              <a:t> Friday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413064" y="418744"/>
            <a:ext cx="8542929" cy="135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>
            <a:off x="0" y="162367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n-lt"/>
              </a:rPr>
              <a:t>Ci3T </a:t>
            </a:r>
            <a:r>
              <a:rPr lang="en-US" sz="4800" b="1" cap="small">
                <a:ln w="3175">
                  <a:solidFill>
                    <a:schemeClr val="tx1"/>
                  </a:solidFill>
                </a:ln>
                <a:solidFill>
                  <a:schemeClr val="accent5"/>
                </a:solidFill>
                <a:latin typeface="+mn-lt"/>
              </a:rPr>
              <a:t>IMPLEMENTATION</a:t>
            </a:r>
            <a:br>
              <a:rPr lang="en-US" sz="4800">
                <a:latin typeface="+mn-lt"/>
              </a:rPr>
            </a:br>
            <a:r>
              <a:rPr lang="en-US" sz="4800">
                <a:latin typeface="+mn-lt"/>
              </a:rPr>
              <a:t>Professional Learning Series</a:t>
            </a:r>
            <a:endParaRPr lang="en-US" sz="480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130048" y="5484973"/>
            <a:ext cx="1696851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Spring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February	March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Monday – 2</a:t>
            </a:r>
            <a:r>
              <a:rPr lang="en-US" sz="1200" baseline="30000" dirty="0"/>
              <a:t>nd</a:t>
            </a:r>
            <a:r>
              <a:rPr lang="en-US" sz="1200" dirty="0"/>
              <a:t> Friday</a:t>
            </a:r>
          </a:p>
        </p:txBody>
      </p:sp>
    </p:spTree>
    <p:extLst>
      <p:ext uri="{BB962C8B-B14F-4D97-AF65-F5344CB8AC3E}">
        <p14:creationId xmlns:p14="http://schemas.microsoft.com/office/powerpoint/2010/main" val="12280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D3D292-A03D-4825-81E6-9C12ABB85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6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3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6EFAB2F-35EA-4F8C-B42B-FF5D22637C50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4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0BA9F0-3B0B-4C5A-AD18-E67566C9138B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7563BC0-641B-43F8-B14B-D23E4CEB3E55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6E3FF7D-38BA-4DA8-BCB9-B5601CDD633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1B9844B-D3D3-4252-86F7-9021D260A6AB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CAB8-5A69-4CD5-8E4C-3F71B7606B24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03DB66C-668F-490C-82E3-4884C0DCC62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FFB2DD-393A-4507-9CEC-B876E1DA8529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47579E6-9DBD-46C0-B015-0392FD081D89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defTabSz="457200"/>
            <a:fld id="{28D3D292-A03D-4825-81E6-9C12ABB858DF}" type="slidenum">
              <a:rPr lang="en-US" altLang="en-US">
                <a:solidFill>
                  <a:prstClr val="black"/>
                </a:solidFill>
              </a:rPr>
              <a:pPr defTabSz="4572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CB434A9-49E9-4035-A2AE-9E5381939A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90733" y="6356350"/>
            <a:ext cx="259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</a:rPr>
              <a:t>2015 2016 IES Ci3T MS HS Implementation </a:t>
            </a:r>
            <a:fld id="{71C2AA8B-4905-4721-907D-B3BDB774E885}" type="slidenum">
              <a:rPr lang="en-US" altLang="en-US" smtClean="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BEE493B-09CA-4055-980F-6B53BEABF8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Lane &amp; Oakes 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D2512"/>
                </a:solidFill>
                <a:latin typeface="Calibri" panose="020F0502020204030204" pitchFamily="34" charset="0"/>
              </a:defRPr>
            </a:lvl1pPr>
          </a:lstStyle>
          <a:p>
            <a:pPr defTabSz="457200"/>
            <a:fld id="{2108BC43-85E8-4ADE-BE86-BFAA62BE3CBB}" type="slidenum">
              <a:rPr lang="en-US" altLang="en-US"/>
              <a:pPr defTabSz="4572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2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6" name="Goal 3"/>
          <p:cNvSpPr/>
          <p:nvPr userDrawn="1"/>
        </p:nvSpPr>
        <p:spPr>
          <a:xfrm flipH="1">
            <a:off x="5640572" y="805649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</a:rPr>
              <a:t>Goal: Reduce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</a:rPr>
              <a:t>Specialized individual systems</a:t>
            </a:r>
            <a:br>
              <a:rPr lang="en-US" b="1">
                <a:solidFill>
                  <a:prstClr val="white"/>
                </a:solidFill>
              </a:rPr>
            </a:br>
            <a:r>
              <a:rPr lang="en-US" b="1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</a:rPr>
              <a:t>Goal: Prevent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≈15%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≈80%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15142" y="410998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291" r="3781"/>
          <a:stretch/>
        </p:blipFill>
        <p:spPr>
          <a:xfrm>
            <a:off x="150222" y="1226635"/>
            <a:ext cx="8897823" cy="47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 userDrawn="1"/>
        </p:nvGraphicFramePr>
        <p:xfrm>
          <a:off x="63447" y="1697430"/>
          <a:ext cx="9009529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 userDrawn="1"/>
        </p:nvGraphicFramePr>
        <p:xfrm>
          <a:off x="44396" y="4870281"/>
          <a:ext cx="2282482" cy="75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/>
          <p:cNvGraphicFramePr/>
          <p:nvPr userDrawn="1"/>
        </p:nvGraphicFramePr>
        <p:xfrm>
          <a:off x="2867720" y="4870281"/>
          <a:ext cx="116232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/>
          <p:cNvGraphicFramePr/>
          <p:nvPr userDrawn="1"/>
        </p:nvGraphicFramePr>
        <p:xfrm>
          <a:off x="4582501" y="4870281"/>
          <a:ext cx="109509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Diagram 7"/>
          <p:cNvGraphicFramePr/>
          <p:nvPr userDrawn="1"/>
        </p:nvGraphicFramePr>
        <p:xfrm>
          <a:off x="5978274" y="4870281"/>
          <a:ext cx="61174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9" name="Diagram 8"/>
          <p:cNvGraphicFramePr/>
          <p:nvPr userDrawn="1"/>
        </p:nvGraphicFramePr>
        <p:xfrm>
          <a:off x="7109773" y="4870281"/>
          <a:ext cx="1720597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pSp>
        <p:nvGrpSpPr>
          <p:cNvPr id="10" name="Group 9"/>
          <p:cNvGrpSpPr/>
          <p:nvPr userDrawn="1"/>
        </p:nvGrpSpPr>
        <p:grpSpPr>
          <a:xfrm>
            <a:off x="623404" y="5447747"/>
            <a:ext cx="7806909" cy="1012535"/>
            <a:chOff x="622708" y="5720435"/>
            <a:chExt cx="8626755" cy="1118867"/>
          </a:xfrm>
        </p:grpSpPr>
        <p:sp>
          <p:nvSpPr>
            <p:cNvPr id="11" name="Oval 10"/>
            <p:cNvSpPr/>
            <p:nvPr/>
          </p:nvSpPr>
          <p:spPr>
            <a:xfrm>
              <a:off x="8130779" y="5720435"/>
              <a:ext cx="1118684" cy="1118867"/>
            </a:xfrm>
            <a:prstGeom prst="ellipse">
              <a:avLst/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167700" y="5757737"/>
              <a:ext cx="1044264" cy="1044263"/>
            </a:xfrm>
            <a:custGeom>
              <a:avLst/>
              <a:gdLst>
                <a:gd name="connsiteX0" fmla="*/ 0 w 1044264"/>
                <a:gd name="connsiteY0" fmla="*/ 522132 h 1044263"/>
                <a:gd name="connsiteX1" fmla="*/ 522132 w 1044264"/>
                <a:gd name="connsiteY1" fmla="*/ 0 h 1044263"/>
                <a:gd name="connsiteX2" fmla="*/ 1044264 w 1044264"/>
                <a:gd name="connsiteY2" fmla="*/ 522132 h 1044263"/>
                <a:gd name="connsiteX3" fmla="*/ 522132 w 1044264"/>
                <a:gd name="connsiteY3" fmla="*/ 1044264 h 1044263"/>
                <a:gd name="connsiteX4" fmla="*/ 0 w 1044264"/>
                <a:gd name="connsiteY4" fmla="*/ 522132 h 10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64" h="1044263">
                  <a:moveTo>
                    <a:pt x="0" y="522132"/>
                  </a:moveTo>
                  <a:cubicBezTo>
                    <a:pt x="0" y="233766"/>
                    <a:pt x="233766" y="0"/>
                    <a:pt x="522132" y="0"/>
                  </a:cubicBezTo>
                  <a:cubicBezTo>
                    <a:pt x="810498" y="0"/>
                    <a:pt x="1044264" y="233766"/>
                    <a:pt x="1044264" y="522132"/>
                  </a:cubicBezTo>
                  <a:cubicBezTo>
                    <a:pt x="1044264" y="810498"/>
                    <a:pt x="810498" y="1044264"/>
                    <a:pt x="522132" y="1044264"/>
                  </a:cubicBezTo>
                  <a:cubicBezTo>
                    <a:pt x="233766" y="1044264"/>
                    <a:pt x="0" y="810498"/>
                    <a:pt x="0" y="522132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585" tIns="206359" rIns="205991" bIns="2063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/>
                <a:t>BOOK5</a:t>
              </a:r>
            </a:p>
          </p:txBody>
        </p:sp>
        <p:sp>
          <p:nvSpPr>
            <p:cNvPr id="13" name="Teardrop 12"/>
            <p:cNvSpPr/>
            <p:nvPr/>
          </p:nvSpPr>
          <p:spPr>
            <a:xfrm rot="2700000">
              <a:off x="6296353" y="5720493"/>
              <a:ext cx="1118555" cy="1118555"/>
            </a:xfrm>
            <a:prstGeom prst="teardrop">
              <a:avLst>
                <a:gd name="adj" fmla="val 1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334392" y="5757737"/>
              <a:ext cx="1044264" cy="1044263"/>
            </a:xfrm>
            <a:custGeom>
              <a:avLst/>
              <a:gdLst>
                <a:gd name="connsiteX0" fmla="*/ 0 w 1044264"/>
                <a:gd name="connsiteY0" fmla="*/ 522132 h 1044263"/>
                <a:gd name="connsiteX1" fmla="*/ 522132 w 1044264"/>
                <a:gd name="connsiteY1" fmla="*/ 0 h 1044263"/>
                <a:gd name="connsiteX2" fmla="*/ 1044264 w 1044264"/>
                <a:gd name="connsiteY2" fmla="*/ 522132 h 1044263"/>
                <a:gd name="connsiteX3" fmla="*/ 522132 w 1044264"/>
                <a:gd name="connsiteY3" fmla="*/ 1044264 h 1044263"/>
                <a:gd name="connsiteX4" fmla="*/ 0 w 1044264"/>
                <a:gd name="connsiteY4" fmla="*/ 522132 h 10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64" h="1044263">
                  <a:moveTo>
                    <a:pt x="0" y="522132"/>
                  </a:moveTo>
                  <a:cubicBezTo>
                    <a:pt x="0" y="233766"/>
                    <a:pt x="233766" y="0"/>
                    <a:pt x="522132" y="0"/>
                  </a:cubicBezTo>
                  <a:cubicBezTo>
                    <a:pt x="810498" y="0"/>
                    <a:pt x="1044264" y="233766"/>
                    <a:pt x="1044264" y="522132"/>
                  </a:cubicBezTo>
                  <a:cubicBezTo>
                    <a:pt x="1044264" y="810498"/>
                    <a:pt x="810498" y="1044264"/>
                    <a:pt x="522132" y="1044264"/>
                  </a:cubicBezTo>
                  <a:cubicBezTo>
                    <a:pt x="233766" y="1044264"/>
                    <a:pt x="0" y="810498"/>
                    <a:pt x="0" y="522132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990" tIns="206359" rIns="206586" bIns="2063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/>
                <a:t>BOOK 4</a:t>
              </a:r>
            </a:p>
          </p:txBody>
        </p:sp>
        <p:sp>
          <p:nvSpPr>
            <p:cNvPr id="15" name="Teardrop 14"/>
            <p:cNvSpPr/>
            <p:nvPr/>
          </p:nvSpPr>
          <p:spPr>
            <a:xfrm rot="2700000">
              <a:off x="5046029" y="5720493"/>
              <a:ext cx="1118555" cy="1118555"/>
            </a:xfrm>
            <a:prstGeom prst="teardrop">
              <a:avLst>
                <a:gd name="adj" fmla="val 1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5083472" y="5757737"/>
              <a:ext cx="1044264" cy="1044263"/>
            </a:xfrm>
            <a:custGeom>
              <a:avLst/>
              <a:gdLst>
                <a:gd name="connsiteX0" fmla="*/ 0 w 1044264"/>
                <a:gd name="connsiteY0" fmla="*/ 522132 h 1044263"/>
                <a:gd name="connsiteX1" fmla="*/ 522132 w 1044264"/>
                <a:gd name="connsiteY1" fmla="*/ 0 h 1044263"/>
                <a:gd name="connsiteX2" fmla="*/ 1044264 w 1044264"/>
                <a:gd name="connsiteY2" fmla="*/ 522132 h 1044263"/>
                <a:gd name="connsiteX3" fmla="*/ 522132 w 1044264"/>
                <a:gd name="connsiteY3" fmla="*/ 1044264 h 1044263"/>
                <a:gd name="connsiteX4" fmla="*/ 0 w 1044264"/>
                <a:gd name="connsiteY4" fmla="*/ 522132 h 10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64" h="1044263">
                  <a:moveTo>
                    <a:pt x="0" y="522132"/>
                  </a:moveTo>
                  <a:cubicBezTo>
                    <a:pt x="0" y="233766"/>
                    <a:pt x="233766" y="0"/>
                    <a:pt x="522132" y="0"/>
                  </a:cubicBezTo>
                  <a:cubicBezTo>
                    <a:pt x="810498" y="0"/>
                    <a:pt x="1044264" y="233766"/>
                    <a:pt x="1044264" y="522132"/>
                  </a:cubicBezTo>
                  <a:cubicBezTo>
                    <a:pt x="1044264" y="810498"/>
                    <a:pt x="810498" y="1044264"/>
                    <a:pt x="522132" y="1044264"/>
                  </a:cubicBezTo>
                  <a:cubicBezTo>
                    <a:pt x="233766" y="1044264"/>
                    <a:pt x="0" y="810498"/>
                    <a:pt x="0" y="522132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5991" tIns="206359" rIns="206585" bIns="2063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/>
                <a:t>BOOK3</a:t>
              </a:r>
            </a:p>
          </p:txBody>
        </p:sp>
        <p:sp>
          <p:nvSpPr>
            <p:cNvPr id="17" name="Teardrop 16"/>
            <p:cNvSpPr/>
            <p:nvPr/>
          </p:nvSpPr>
          <p:spPr>
            <a:xfrm rot="2700000">
              <a:off x="3167460" y="5720493"/>
              <a:ext cx="1118555" cy="1118555"/>
            </a:xfrm>
            <a:prstGeom prst="teardrop">
              <a:avLst>
                <a:gd name="adj" fmla="val 1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204903" y="5757737"/>
              <a:ext cx="1044264" cy="1044263"/>
            </a:xfrm>
            <a:custGeom>
              <a:avLst/>
              <a:gdLst>
                <a:gd name="connsiteX0" fmla="*/ 0 w 1044264"/>
                <a:gd name="connsiteY0" fmla="*/ 522132 h 1044263"/>
                <a:gd name="connsiteX1" fmla="*/ 522132 w 1044264"/>
                <a:gd name="connsiteY1" fmla="*/ 0 h 1044263"/>
                <a:gd name="connsiteX2" fmla="*/ 1044264 w 1044264"/>
                <a:gd name="connsiteY2" fmla="*/ 522132 h 1044263"/>
                <a:gd name="connsiteX3" fmla="*/ 522132 w 1044264"/>
                <a:gd name="connsiteY3" fmla="*/ 1044264 h 1044263"/>
                <a:gd name="connsiteX4" fmla="*/ 0 w 1044264"/>
                <a:gd name="connsiteY4" fmla="*/ 522132 h 10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64" h="1044263">
                  <a:moveTo>
                    <a:pt x="0" y="522132"/>
                  </a:moveTo>
                  <a:cubicBezTo>
                    <a:pt x="0" y="233766"/>
                    <a:pt x="233766" y="0"/>
                    <a:pt x="522132" y="0"/>
                  </a:cubicBezTo>
                  <a:cubicBezTo>
                    <a:pt x="810498" y="0"/>
                    <a:pt x="1044264" y="233766"/>
                    <a:pt x="1044264" y="522132"/>
                  </a:cubicBezTo>
                  <a:cubicBezTo>
                    <a:pt x="1044264" y="810498"/>
                    <a:pt x="810498" y="1044264"/>
                    <a:pt x="522132" y="1044264"/>
                  </a:cubicBezTo>
                  <a:cubicBezTo>
                    <a:pt x="233766" y="1044264"/>
                    <a:pt x="0" y="810498"/>
                    <a:pt x="0" y="522132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586" tIns="206359" rIns="205990" bIns="2063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/>
                <a:t>BOOK2</a:t>
              </a:r>
            </a:p>
          </p:txBody>
        </p:sp>
        <p:sp>
          <p:nvSpPr>
            <p:cNvPr id="19" name="Teardrop 18"/>
            <p:cNvSpPr/>
            <p:nvPr/>
          </p:nvSpPr>
          <p:spPr>
            <a:xfrm rot="2700000">
              <a:off x="622708" y="5720493"/>
              <a:ext cx="1118555" cy="1118555"/>
            </a:xfrm>
            <a:prstGeom prst="teardrop">
              <a:avLst>
                <a:gd name="adj" fmla="val 100000"/>
              </a:avLst>
            </a:pr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60151" y="5757737"/>
              <a:ext cx="1044264" cy="1044263"/>
            </a:xfrm>
            <a:custGeom>
              <a:avLst/>
              <a:gdLst>
                <a:gd name="connsiteX0" fmla="*/ 0 w 1044264"/>
                <a:gd name="connsiteY0" fmla="*/ 522132 h 1044263"/>
                <a:gd name="connsiteX1" fmla="*/ 522132 w 1044264"/>
                <a:gd name="connsiteY1" fmla="*/ 0 h 1044263"/>
                <a:gd name="connsiteX2" fmla="*/ 1044264 w 1044264"/>
                <a:gd name="connsiteY2" fmla="*/ 522132 h 1044263"/>
                <a:gd name="connsiteX3" fmla="*/ 522132 w 1044264"/>
                <a:gd name="connsiteY3" fmla="*/ 1044264 h 1044263"/>
                <a:gd name="connsiteX4" fmla="*/ 0 w 1044264"/>
                <a:gd name="connsiteY4" fmla="*/ 522132 h 10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64" h="1044263">
                  <a:moveTo>
                    <a:pt x="0" y="522132"/>
                  </a:moveTo>
                  <a:cubicBezTo>
                    <a:pt x="0" y="233766"/>
                    <a:pt x="233766" y="0"/>
                    <a:pt x="522132" y="0"/>
                  </a:cubicBezTo>
                  <a:cubicBezTo>
                    <a:pt x="810498" y="0"/>
                    <a:pt x="1044264" y="233766"/>
                    <a:pt x="1044264" y="522132"/>
                  </a:cubicBezTo>
                  <a:cubicBezTo>
                    <a:pt x="1044264" y="810498"/>
                    <a:pt x="810498" y="1044264"/>
                    <a:pt x="522132" y="1044264"/>
                  </a:cubicBezTo>
                  <a:cubicBezTo>
                    <a:pt x="233766" y="1044264"/>
                    <a:pt x="0" y="810498"/>
                    <a:pt x="0" y="522132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586" tIns="206359" rIns="205990" bIns="206358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/>
                <a:t>B</a:t>
              </a:r>
              <a:r>
                <a:rPr lang="en-US" sz="1600" kern="1200"/>
                <a:t>OOK1</a:t>
              </a:r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1769135" y="6244915"/>
            <a:ext cx="1700784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Fall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October	November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4</a:t>
            </a:r>
            <a:r>
              <a:rPr lang="en-US" sz="1200" baseline="30000" dirty="0"/>
              <a:t>th</a:t>
            </a:r>
            <a:r>
              <a:rPr lang="en-US" sz="1200" dirty="0"/>
              <a:t> Monday – 3</a:t>
            </a:r>
            <a:r>
              <a:rPr lang="en-US" sz="1200" baseline="30000" dirty="0"/>
              <a:t>rd</a:t>
            </a:r>
            <a:r>
              <a:rPr lang="en-US" sz="1200" dirty="0"/>
              <a:t> Friday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413064" y="418744"/>
            <a:ext cx="8542929" cy="135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413064" y="162367"/>
            <a:ext cx="8416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+mn-lt"/>
              </a:rPr>
              <a:t>Ci3T </a:t>
            </a:r>
            <a:r>
              <a:rPr lang="en-US" sz="4800" b="1" cap="small">
                <a:ln w="3175">
                  <a:solidFill>
                    <a:schemeClr val="tx1"/>
                  </a:solidFill>
                </a:ln>
                <a:solidFill>
                  <a:schemeClr val="accent5"/>
                </a:solidFill>
                <a:latin typeface="+mn-lt"/>
              </a:rPr>
              <a:t>IMPLEMENTATION</a:t>
            </a:r>
            <a:br>
              <a:rPr lang="en-US" sz="4800">
                <a:latin typeface="+mn-lt"/>
              </a:rPr>
            </a:br>
            <a:r>
              <a:rPr lang="en-US" sz="4800">
                <a:latin typeface="+mn-lt"/>
              </a:rPr>
              <a:t>Professional Learning Series</a:t>
            </a:r>
            <a:endParaRPr lang="en-US" sz="4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5130048" y="6244916"/>
            <a:ext cx="1696851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u="sng" dirty="0"/>
              <a:t>Spring T.I. Window (4 </a:t>
            </a:r>
            <a:r>
              <a:rPr lang="en-US" sz="1200" u="sng" dirty="0" err="1"/>
              <a:t>wks</a:t>
            </a:r>
            <a:r>
              <a:rPr lang="en-US" sz="1200" u="sng" dirty="0"/>
              <a:t>)</a:t>
            </a:r>
          </a:p>
          <a:p>
            <a:pPr>
              <a:lnSpc>
                <a:spcPct val="80000"/>
              </a:lnSpc>
              <a:tabLst>
                <a:tab pos="458788" algn="ctr"/>
                <a:tab pos="1257300" algn="ctr"/>
              </a:tabLst>
            </a:pPr>
            <a:r>
              <a:rPr lang="en-US" sz="1200" dirty="0"/>
              <a:t>	February	March</a:t>
            </a:r>
          </a:p>
          <a:p>
            <a:pPr algn="ctr">
              <a:lnSpc>
                <a:spcPct val="80000"/>
              </a:lnSpc>
            </a:pPr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Monday – 2</a:t>
            </a:r>
            <a:r>
              <a:rPr lang="en-US" sz="1200" baseline="30000" dirty="0"/>
              <a:t>nd</a:t>
            </a:r>
            <a:r>
              <a:rPr lang="en-US" sz="1200" dirty="0"/>
              <a:t> Friday</a:t>
            </a:r>
          </a:p>
        </p:txBody>
      </p:sp>
    </p:spTree>
    <p:extLst>
      <p:ext uri="{BB962C8B-B14F-4D97-AF65-F5344CB8AC3E}">
        <p14:creationId xmlns:p14="http://schemas.microsoft.com/office/powerpoint/2010/main" val="508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E12B-0D1A-4255-B0EE-3EAD72ADEA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96" y="3810000"/>
            <a:ext cx="4412107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97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AB2F-35EA-4F8C-B42B-FF5D2263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3BC0-641B-43F8-B14B-D23E4CE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2pPr marL="685800" indent="-228600"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2pPr marL="685800" indent="-228600">
              <a:buSzPct val="70000"/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FF7D-38BA-4DA8-BCB9-B5601CDD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dirty="0">
                <a:solidFill>
                  <a:prstClr val="black"/>
                </a:solidFill>
              </a:rPr>
              <a:t>(Lane, Kalberg, &amp; Menzies, 2009)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844B-D3D3-4252-86F7-9021D260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CAB8-5A69-4CD5-8E4C-3F71B760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B66C-668F-490C-82E3-4884C0DC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B2DD-393A-4507-9CEC-B876E1DA8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79E6-9DBD-46C0-B015-0392FD08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D3D292-A03D-4825-81E6-9C12ABB85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8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CB434A9-49E9-4035-A2AE-9E5381939AF5}" type="datetime1">
              <a:rPr lang="en-US" smtClean="0"/>
              <a:t>2/24/2020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90733" y="6356350"/>
            <a:ext cx="259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2015 2016 IES Ci3T MS HS Implementation </a:t>
            </a:r>
            <a:fld id="{71C2AA8B-4905-4721-907D-B3BDB774E8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0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AB2F-35EA-4F8C-B42B-FF5D2263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5507-D667-43EF-B61F-E6F31FCB293B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BAB0-875A-40BA-9FC6-96BA01861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AB2F-35EA-4F8C-B42B-FF5D2263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3BC0-641B-43F8-B14B-D23E4CE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FF7D-38BA-4DA8-BCB9-B5601CDD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844B-D3D3-4252-86F7-9021D260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CAB8-5A69-4CD5-8E4C-3F71B760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B66C-668F-490C-82E3-4884C0DC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B2DD-393A-4507-9CEC-B876E1DA8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79E6-9DBD-46C0-B015-0392FD08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D3D292-A03D-4825-81E6-9C12ABB85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2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BEE493B-09CA-4055-980F-6B53BEABF87F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Lane &amp; Oakes 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D2512"/>
                </a:solidFill>
                <a:latin typeface="Calibri" panose="020F0502020204030204" pitchFamily="34" charset="0"/>
              </a:defRPr>
            </a:lvl1pPr>
          </a:lstStyle>
          <a:p>
            <a:fld id="{2108BC43-85E8-4ADE-BE86-BFAA62BE3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4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5507-D667-43EF-B61F-E6F31FCB293B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BAB0-875A-40BA-9FC6-96BA01861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4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dirty="0">
                <a:solidFill>
                  <a:prstClr val="black"/>
                </a:solidFill>
              </a:rPr>
              <a:t>(Lane, Kalberg, &amp; Menzies, 2009)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6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AB2F-35EA-4F8C-B42B-FF5D2263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74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5507-D667-43EF-B61F-E6F31FCB293B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BAB0-875A-40BA-9FC6-96BA01861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6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3BC0-641B-43F8-B14B-D23E4CE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2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FF7D-38BA-4DA8-BCB9-B5601CDD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7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6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844B-D3D3-4252-86F7-9021D260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6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CAB8-5A69-4CD5-8E4C-3F71B760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28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B66C-668F-490C-82E3-4884C0DC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B2DD-393A-4507-9CEC-B876E1DA8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73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579E6-9DBD-46C0-B015-0392FD081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8D3D292-A03D-4825-81E6-9C12ABB85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461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7200" y="6496357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4191000" y="6049035"/>
            <a:ext cx="762000" cy="808962"/>
            <a:chOff x="4191000" y="5953478"/>
            <a:chExt cx="762000" cy="808962"/>
          </a:xfrm>
        </p:grpSpPr>
        <p:sp>
          <p:nvSpPr>
            <p:cNvPr id="9" name="Rectangle 8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02398"/>
            <a:ext cx="2286000" cy="2286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algn="r"/>
            <a:r>
              <a:rPr lang="en-US" dirty="0">
                <a:solidFill>
                  <a:prstClr val="white">
                    <a:lumMod val="75000"/>
                  </a:prstClr>
                </a:solidFill>
              </a:rPr>
              <a:t>STL CI3T Professional Learning </a:t>
            </a:r>
            <a:fld id="{F96D8484-BC40-4D68-9C59-73C52039010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solidFill>
            <a:srgbClr val="00B0F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7392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BEE493B-09CA-4055-980F-6B53BEABF87F}" type="datetime1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Lane &amp; Oakes 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D2512"/>
                </a:solidFill>
                <a:latin typeface="Calibri" panose="020F0502020204030204" pitchFamily="34" charset="0"/>
              </a:defRPr>
            </a:lvl1pPr>
          </a:lstStyle>
          <a:p>
            <a:fld id="{2108BC43-85E8-4ADE-BE86-BFAA62BE3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644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6464A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IRB # 100863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424246"/>
                </a:solidFill>
              </a:defRPr>
            </a:lvl1pPr>
          </a:lstStyle>
          <a:p>
            <a:fld id="{AD8C5752-3634-4A47-A36B-784E85709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722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>
            <a:lvl1pPr>
              <a:defRPr>
                <a:solidFill>
                  <a:srgbClr val="505153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399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1722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46442"/>
            <a:ext cx="5029200" cy="1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8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81D840"/>
          </a:solidFill>
        </p:spPr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1722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7000" y="6172200"/>
            <a:ext cx="2133600" cy="365125"/>
          </a:xfrm>
        </p:spPr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6152734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6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1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965" y="60960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096000"/>
            <a:ext cx="2133600" cy="365125"/>
          </a:xfrm>
        </p:spPr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7330"/>
            <a:ext cx="5029200" cy="1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1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1D840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6152734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3BC0-641B-43F8-B14B-D23E4CE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1D840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 descr="CI3T_icon_color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207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1D840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6152734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8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82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87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09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76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6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C09ECE-CD50-447D-86B1-FC2155D022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State of Tennessee Technical Assistance Grant IRB # 100756</a:t>
            </a:r>
          </a:p>
        </p:txBody>
      </p:sp>
    </p:spTree>
    <p:extLst>
      <p:ext uri="{BB962C8B-B14F-4D97-AF65-F5344CB8AC3E}">
        <p14:creationId xmlns:p14="http://schemas.microsoft.com/office/powerpoint/2010/main" val="3343094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E12B-0D1A-4255-B0EE-3EAD72ADEA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46442"/>
            <a:ext cx="5029200" cy="1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5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State of Tennessee DOE Technical Assistance Grant IRB # 100863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FC083-65F1-49FB-B99A-649F57E202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0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FF7D-38BA-4DA8-BCB9-B5601CDD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defTabSz="457200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6" name="Goal 3"/>
          <p:cNvSpPr/>
          <p:nvPr userDrawn="1"/>
        </p:nvSpPr>
        <p:spPr>
          <a:xfrm flipH="1">
            <a:off x="5640572" y="805649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eaLnBrk="1" hangingPunct="1"/>
            <a:r>
              <a:rPr lang="en-US" b="1" u="sng" dirty="0">
                <a:solidFill>
                  <a:srgbClr val="E7E6E6"/>
                </a:solidFill>
              </a:rPr>
              <a:t>Goal: Reduce Harm</a:t>
            </a:r>
          </a:p>
          <a:p>
            <a:pPr defTabSz="457200" eaLnBrk="1" hangingPunct="1"/>
            <a:r>
              <a:rPr lang="en-US" b="1" dirty="0">
                <a:solidFill>
                  <a:prstClr val="white"/>
                </a:solidFill>
              </a:rPr>
              <a:t>Specialized individual systems</a:t>
            </a:r>
            <a:br>
              <a:rPr lang="en-US" b="1" dirty="0">
                <a:solidFill>
                  <a:prstClr val="white"/>
                </a:solidFill>
              </a:rPr>
            </a:br>
            <a:r>
              <a:rPr lang="en-US" b="1" dirty="0">
                <a:solidFill>
                  <a:prstClr val="white"/>
                </a:solidFill>
              </a:rPr>
              <a:t>       for students with high risk</a:t>
            </a: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defTabSz="457200" eaLnBrk="1" hangingPunct="1"/>
            <a:r>
              <a:rPr lang="en-US" b="1" u="sng" dirty="0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defTabSz="457200" eaLnBrk="1" hangingPunct="1"/>
            <a:r>
              <a:rPr lang="en-US" b="1" dirty="0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defTabSz="457200" eaLnBrk="1" hangingPunct="1"/>
            <a:r>
              <a:rPr lang="en-US" b="1" dirty="0">
                <a:solidFill>
                  <a:prstClr val="white"/>
                </a:solidFill>
                <a:cs typeface="Arial" charset="0"/>
              </a:rPr>
              <a:t>for students at risk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defTabSz="457200" eaLnBrk="1" hangingPunct="1"/>
            <a:r>
              <a:rPr lang="en-US" b="1" u="sng" dirty="0">
                <a:solidFill>
                  <a:srgbClr val="E7E6E6"/>
                </a:solidFill>
              </a:rPr>
              <a:t>Goal: Prevent Harm</a:t>
            </a:r>
          </a:p>
          <a:p>
            <a:pPr defTabSz="457200" eaLnBrk="1" hangingPunct="1"/>
            <a:r>
              <a:rPr lang="en-US" b="1" dirty="0">
                <a:solidFill>
                  <a:prstClr val="white"/>
                </a:solidFill>
              </a:rPr>
              <a:t>School/classroom-wide systems for all students, staff, &amp; settings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defTabSz="457200" eaLnBrk="1" hangingPunct="1">
              <a:lnSpc>
                <a:spcPct val="75000"/>
              </a:lnSpc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defTabSz="457200" eaLnBrk="1" hangingPunct="1">
              <a:lnSpc>
                <a:spcPct val="85000"/>
              </a:lnSpc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defTabSz="457200" eaLnBrk="1" hangingPunct="1"/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600" b="1" dirty="0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_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defTabSz="457200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defTabSz="457200" eaLnBrk="1" hangingPunct="1">
              <a:lnSpc>
                <a:spcPct val="75000"/>
              </a:lnSpc>
            </a:pP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defTabSz="457200" eaLnBrk="1" hangingPunct="1">
              <a:lnSpc>
                <a:spcPct val="85000"/>
              </a:lnSpc>
            </a:pP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≈15%</a:t>
            </a:r>
            <a:r>
              <a:rPr lang="en-US" sz="2400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8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defTabSz="457200" eaLnBrk="1" hangingPunct="1"/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≈80%</a:t>
            </a:r>
            <a:r>
              <a:rPr lang="en-US" sz="2400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sz="2600" b="1" dirty="0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4392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ig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solidFill>
            <a:srgbClr val="ADB9CA">
              <a:alpha val="80000"/>
            </a:srgb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4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lkboar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</a:blip>
          <a:srcRect l="109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70BA9F0-3B0B-4C5A-AD18-E67566C9138B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88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15142" y="410998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  <a:ea typeface="Calibri" charset="0"/>
                <a:cs typeface="Calibri" charset="0"/>
              </a:rPr>
              <a:t>Ci3T Professional Learning Series</a:t>
            </a:r>
            <a:endParaRPr lang="en-US" sz="36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291" r="3781"/>
          <a:stretch/>
        </p:blipFill>
        <p:spPr>
          <a:xfrm>
            <a:off x="150222" y="1226635"/>
            <a:ext cx="8897823" cy="47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3T_IMP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 userDrawn="1"/>
        </p:nvGraphicFramePr>
        <p:xfrm>
          <a:off x="63447" y="1697430"/>
          <a:ext cx="9009529" cy="338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6" name="Diagram 25"/>
          <p:cNvGraphicFramePr/>
          <p:nvPr userDrawn="1"/>
        </p:nvGraphicFramePr>
        <p:xfrm>
          <a:off x="44396" y="4870281"/>
          <a:ext cx="2282482" cy="66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Diagram 26"/>
          <p:cNvGraphicFramePr/>
          <p:nvPr userDrawn="1"/>
        </p:nvGraphicFramePr>
        <p:xfrm>
          <a:off x="2867720" y="4870281"/>
          <a:ext cx="116232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8" name="Diagram 27"/>
          <p:cNvGraphicFramePr/>
          <p:nvPr userDrawn="1"/>
        </p:nvGraphicFramePr>
        <p:xfrm>
          <a:off x="4582501" y="4870281"/>
          <a:ext cx="109509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9" name="Diagram 28"/>
          <p:cNvGraphicFramePr/>
          <p:nvPr userDrawn="1"/>
        </p:nvGraphicFramePr>
        <p:xfrm>
          <a:off x="5978274" y="4870281"/>
          <a:ext cx="611744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30" name="Diagram 29"/>
          <p:cNvGraphicFramePr/>
          <p:nvPr userDrawn="1"/>
        </p:nvGraphicFramePr>
        <p:xfrm>
          <a:off x="7109773" y="4870281"/>
          <a:ext cx="1720597" cy="66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31" name="TextBox 30"/>
          <p:cNvSpPr txBox="1"/>
          <p:nvPr userDrawn="1"/>
        </p:nvSpPr>
        <p:spPr>
          <a:xfrm>
            <a:off x="1769135" y="5484972"/>
            <a:ext cx="1700784" cy="57486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Fall T.I. Window (4 </a:t>
            </a:r>
            <a:r>
              <a:rPr lang="en-US" sz="1200" u="sng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wks</a:t>
            </a: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8788" algn="ctr"/>
                <a:tab pos="1257300" algn="ctr"/>
              </a:tabLs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	October	November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4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th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Monday – 3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rd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Friday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413064" y="418744"/>
            <a:ext cx="8542929" cy="135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0" y="162367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  <a:ea typeface="+mn-ea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  <a:ea typeface="+mn-ea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  <a:ea typeface="+mn-ea"/>
              </a:rPr>
              <a:t>Professional Learning Series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130048" y="5484973"/>
            <a:ext cx="1696851" cy="574863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Spring T.I. Window (4 </a:t>
            </a:r>
            <a:r>
              <a:rPr lang="en-US" sz="1200" u="sng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wks</a:t>
            </a: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458788" algn="ctr"/>
                <a:tab pos="1257300" algn="ctr"/>
              </a:tabLs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	February	March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nd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Monday – 2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nd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Friday</a:t>
            </a:r>
          </a:p>
        </p:txBody>
      </p:sp>
    </p:spTree>
    <p:extLst>
      <p:ext uri="{BB962C8B-B14F-4D97-AF65-F5344CB8AC3E}">
        <p14:creationId xmlns:p14="http://schemas.microsoft.com/office/powerpoint/2010/main" val="23954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7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6EFAB2F-35EA-4F8C-B42B-FF5D22637C50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76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70BA9F0-3B0B-4C5A-AD18-E67566C9138B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44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7563BC0-641B-43F8-B14B-D23E4CEB3E55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82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6E3FF7D-38BA-4DA8-BCB9-B5601CDD6337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82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1B9844B-D3D3-4252-86F7-9021D260A6AB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53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BCCCAB8-5A69-4CD5-8E4C-3F71B7606B24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62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03DB66C-668F-490C-82E3-4884C0DCC627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62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844B-D3D3-4252-86F7-9021D260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277B-5F41-4735-82EF-1CD4F90CBF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E1FFB2DD-393A-4507-9CEC-B876E1DA8529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59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9BB81-27B9-4238-8060-D51819CD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47579E6-9DBD-46C0-B015-0392FD081D89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52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28D3D292-A03D-4825-81E6-9C12ABB858DF}" type="slidenum">
              <a:rPr lang="en-US" altLang="en-US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97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fld id="{6CB434A9-49E9-4035-A2AE-9E5381939A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90733" y="6356350"/>
            <a:ext cx="259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</a:rPr>
              <a:t>2015 2016 IES Ci3T MS HS Implementation </a:t>
            </a:r>
            <a:fld id="{71C2AA8B-4905-4721-907D-B3BDB774E885}" type="slidenum">
              <a:rPr lang="en-US" altLang="en-US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17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BEE493B-09CA-4055-980F-6B53BEABF8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Lane &amp; Oakes 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D2512"/>
                </a:solidFill>
                <a:latin typeface="Calibri" panose="020F0502020204030204" pitchFamily="34" charset="0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2108BC43-85E8-4ADE-BE86-BFAA62BE3CBB}" type="slidenum">
              <a:rPr lang="en-US" altLang="en-US"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16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72798F3-3CF9-2D49-832F-C59BB1CCCDA5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06831D3-2DA2-2F42-B58E-DE942C007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72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E047-6A3D-474E-99AE-D81EAF1F8B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945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54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73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4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CAB8-5A69-4CD5-8E4C-3F71B760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dirty="0">
                <a:solidFill>
                  <a:prstClr val="black"/>
                </a:solidFill>
              </a:rPr>
              <a:t>(Lane, Kalberg, &amp; Menzies, 2009)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331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114F-F494-490E-AE1F-EF754E45CE46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FAB2F-35EA-4F8C-B42B-FF5D22637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0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5507-D667-43EF-B61F-E6F31FCB293B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BAB0-875A-40BA-9FC6-96BA01861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854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920E-BE56-4203-8C39-5013435AC704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BA9F0-3B0B-4C5A-AD18-E67566C91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094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940-0B93-4771-8D72-0D9D70B27BE2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63BC0-641B-43F8-B14B-D23E4CE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013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ECA-C7D4-49B6-B022-C9D0BF5E3E4D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FF7D-38BA-4DA8-BCB9-B5601CDD6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784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426C-F69A-4FD5-8862-2F3E704B5030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21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2697B-B79F-41A4-AB29-DF2410F1649F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844B-D3D3-4252-86F7-9021D260A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69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C402-B2FB-48C5-8B49-26A1FAF0BB57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CCAB8-5A69-4CD5-8E4C-3F71B7606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77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FE7B-181D-4F3F-97FA-137C10A5B5DE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DB66C-668F-490C-82E3-4884C0DCC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5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microsoft.com/office/2007/relationships/hdphoto" Target="../media/hdphoto1.wdp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00"/>
                    </a14:imgEffect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DADE5A-1D86-420F-A66F-6CFF3355E7A3}" type="datetimeFigureOut">
              <a:rPr lang="en-US"/>
              <a:pPr>
                <a:defRPr/>
              </a:pPr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81600" y="6400800"/>
            <a:ext cx="381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2F9A0F7B-A8F7-4CC4-B71B-4C9B3F94620D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2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849" r:id="rId14"/>
    <p:sldLayoutId id="2147483902" r:id="rId15"/>
  </p:sldLayoutIdLst>
  <p:transition spd="slow">
    <p:push dir="u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100000"/>
                    </a14:imgEffect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DADE5A-1D86-420F-A66F-6CFF3355E7A3}" type="datetimeFigureOut">
              <a:rPr lang="en-US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1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DADE5A-1D86-420F-A66F-6CFF3355E7A3}" type="datetimeFigureOut">
              <a:rPr lang="en-US"/>
              <a:pPr>
                <a:defRPr/>
              </a:pPr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81600" y="6400800"/>
            <a:ext cx="381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2F9A0F7B-A8F7-4CC4-B71B-4C9B3F94620D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1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slow">
    <p:push dir="u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100000"/>
                    </a14:imgEffect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DADE5A-1D86-420F-A66F-6CFF3355E7A3}" type="datetimeFigureOut">
              <a:rPr lang="en-US"/>
              <a:pPr>
                <a:defRPr/>
              </a:pPr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81600" y="6400800"/>
            <a:ext cx="381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2F9A0F7B-A8F7-4CC4-B71B-4C9B3F94620D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8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6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7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2/24/2020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101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DFD8F825-C145-044A-95D8-8375DCF307EE}" type="datetime1">
              <a:rPr lang="en-US" smtClean="0"/>
              <a:pPr>
                <a:defRPr/>
              </a:pPr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FD727AE-7AFC-4B4C-B64F-C032F2B4C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3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  <p:sldLayoutId id="2147483811" r:id="rId3"/>
    <p:sldLayoutId id="2147483844" r:id="rId4"/>
    <p:sldLayoutId id="2147483850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588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DADE5A-1D86-420F-A66F-6CFF3355E7A3}" type="datetimeFigureOut">
              <a:rPr lang="en-US"/>
              <a:pPr>
                <a:defRPr/>
              </a:pPr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181600" y="6400800"/>
            <a:ext cx="38100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r>
              <a:rPr lang="en-US" altLang="en-US" sz="1000" baseline="0" dirty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2017 Managing Acting Out </a:t>
            </a:r>
            <a:fld id="{2F9A0F7B-A8F7-4CC4-B71B-4C9B3F94620D}" type="slidenum">
              <a:rPr lang="en-US" altLang="en-US" sz="1000" smtClean="0">
                <a:solidFill>
                  <a:srgbClr val="89898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 dirty="0">
              <a:solidFill>
                <a:srgbClr val="89898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2438400"/>
            <a:ext cx="16891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399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/>
              <a:pPr>
                <a:defRPr/>
              </a:pPr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ransition spd="slow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7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100000"/>
                    </a14:imgEffect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DADE5A-1D86-420F-A66F-6CFF3355E7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Kathleen.lane@k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6" Type="http://schemas.openxmlformats.org/officeDocument/2006/relationships/hyperlink" Target="http://iris.peabody.vanderbilt.edu/module/bi1/cresource/q2/p02/#content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95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95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95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6772953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sv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98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114.JP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5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86AC83-58CE-45A7-AD8A-BF8B6A1B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5" y="32054"/>
            <a:ext cx="8864865" cy="1012825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R</a:t>
            </a:r>
            <a:r>
              <a:rPr lang="en-US" sz="3200" dirty="0">
                <a:solidFill>
                  <a:schemeClr val="bg1"/>
                </a:solidFill>
              </a:rPr>
              <a:t>esearchers in </a:t>
            </a:r>
            <a:r>
              <a:rPr lang="en-US" sz="3200" b="1" u="sng" dirty="0">
                <a:solidFill>
                  <a:schemeClr val="bg1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</a:rPr>
              <a:t>ntensive interventions, </a:t>
            </a:r>
            <a:r>
              <a:rPr lang="en-US" sz="3200" b="1" u="sng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iered systems, and </a:t>
            </a:r>
            <a:r>
              <a:rPr lang="en-US" sz="3200" b="1" u="sng" dirty="0">
                <a:solidFill>
                  <a:schemeClr val="bg1"/>
                </a:solidFill>
              </a:rPr>
              <a:t>E</a:t>
            </a:r>
            <a:r>
              <a:rPr lang="en-US" sz="3200" dirty="0">
                <a:solidFill>
                  <a:schemeClr val="bg1"/>
                </a:solidFill>
              </a:rPr>
              <a:t>vidence-based practices (KU RITE)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883C89E-9107-4F56-A872-0EE0EF38353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5879" y="1719719"/>
          <a:ext cx="3031958" cy="484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31958">
                  <a:extLst>
                    <a:ext uri="{9D8B030D-6E8A-4147-A177-3AD203B41FA5}">
                      <a16:colId xmlns:a16="http://schemas.microsoft.com/office/drawing/2014/main" val="18318551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Key areas of research and teaching experience will include: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95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Intensive interventions for students with learning disabilities (LD), emotional and behavioral disorders (EBD), and Autism Spectrum Disorder (ASD)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Tiered systems of prevention and intervention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Evidence-based practices for students with or at risk for disabilities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School-based inquiry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936245"/>
                  </a:ext>
                </a:extLst>
              </a:tr>
            </a:tbl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AB7F359-3150-4B17-B602-6C4CF04DB43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291838" y="1719719"/>
          <a:ext cx="5746282" cy="4846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46282">
                  <a:extLst>
                    <a:ext uri="{9D8B030D-6E8A-4147-A177-3AD203B41FA5}">
                      <a16:colId xmlns:a16="http://schemas.microsoft.com/office/drawing/2014/main" val="1851133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Scholars will: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Develop skills in research, teaching, and service that prepare them to assume the responsibilities of university-level special education faculty positions.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Develop skills to engage in rigorous and relevant research and transformational interventions.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Be able to select a research specialization in quantitative, qualitative, mixed-methods, or single subject methodologies.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Experience internships that allow for meaningful application of research training within your specialization.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Be published in peer-reviewed journals.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Be expected to complete the KU RITE program in four years and assume university-level personnel preparation faculty positions.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703971"/>
                  </a:ext>
                </a:extLst>
              </a:tr>
            </a:tbl>
          </a:graphicData>
        </a:graphic>
      </p:graphicFrame>
      <p:pic>
        <p:nvPicPr>
          <p:cNvPr id="12" name="Picture 11" descr="http://2.bp.blogspot.com/_OD7zTuVEOMo/S6e-vbWnt4I/AAAAAAAAAA4/Vu3mvqLWzu8/s400/jayhawks_logo.png">
            <a:extLst>
              <a:ext uri="{FF2B5EF4-FFF2-40B4-BE49-F238E27FC236}">
                <a16:creationId xmlns:a16="http://schemas.microsoft.com/office/drawing/2014/main" id="{6BDC4269-1E47-4E4F-A852-157F3397B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02" y="111265"/>
            <a:ext cx="892743" cy="791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B20E9D-74F4-43B3-9C85-1658C1302963}"/>
              </a:ext>
            </a:extLst>
          </p:cNvPr>
          <p:cNvSpPr/>
          <p:nvPr/>
        </p:nvSpPr>
        <p:spPr>
          <a:xfrm>
            <a:off x="105877" y="1103728"/>
            <a:ext cx="4841507" cy="669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DOCTORAL TRAINING OPPORTUNITY AT </a:t>
            </a:r>
            <a:br>
              <a:rPr lang="en-US" dirty="0"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TOP-RANKED UNIVERSITY OF KANSAS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20763C-7C57-405B-8F58-DE824C7F07A1}"/>
              </a:ext>
            </a:extLst>
          </p:cNvPr>
          <p:cNvSpPr/>
          <p:nvPr/>
        </p:nvSpPr>
        <p:spPr>
          <a:xfrm>
            <a:off x="4706755" y="1165721"/>
            <a:ext cx="44372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ea typeface="Calibri" panose="020F0502020204030204" pitchFamily="34" charset="0"/>
                <a:cs typeface="Times New Roman" panose="02020603050405020304" pitchFamily="18" charset="0"/>
              </a:rPr>
              <a:t>KU RITE will provide a stipend and tuition package for scholars, admitted through a competitive process.</a:t>
            </a:r>
            <a:endParaRPr lang="en-US" sz="1500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B8B2EB-71C4-4056-A3A3-A77E79274112}"/>
              </a:ext>
            </a:extLst>
          </p:cNvPr>
          <p:cNvSpPr/>
          <p:nvPr/>
        </p:nvSpPr>
        <p:spPr>
          <a:xfrm>
            <a:off x="38500" y="6510362"/>
            <a:ext cx="89996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For more information contact Dr. Kathleen Lane via email at </a:t>
            </a: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Kathleen.lane@ku.edu</a:t>
            </a: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2476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2012B888-E246-48E5-AC01-BB84FD11A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0"/>
            <a:ext cx="8725399" cy="6858000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BA39E14D-302B-416A-874F-2FED096E25C2}"/>
              </a:ext>
            </a:extLst>
          </p:cNvPr>
          <p:cNvSpPr/>
          <p:nvPr/>
        </p:nvSpPr>
        <p:spPr>
          <a:xfrm>
            <a:off x="556722" y="0"/>
            <a:ext cx="2667000" cy="2244609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District &amp; State Standards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Instruction</a:t>
            </a:r>
          </a:p>
        </p:txBody>
      </p:sp>
      <p:sp>
        <p:nvSpPr>
          <p:cNvPr id="11" name="Down Arrow 8">
            <a:extLst>
              <a:ext uri="{FF2B5EF4-FFF2-40B4-BE49-F238E27FC236}">
                <a16:creationId xmlns:a16="http://schemas.microsoft.com/office/drawing/2014/main" id="{A067F165-88E5-437A-8499-E257D652480B}"/>
              </a:ext>
            </a:extLst>
          </p:cNvPr>
          <p:cNvSpPr/>
          <p:nvPr/>
        </p:nvSpPr>
        <p:spPr>
          <a:xfrm>
            <a:off x="3129938" y="8837"/>
            <a:ext cx="3053862" cy="2235772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Behavior Interventions and Supports  (PBIS)</a:t>
            </a:r>
          </a:p>
        </p:txBody>
      </p:sp>
      <p:sp>
        <p:nvSpPr>
          <p:cNvPr id="19" name="Down Arrow 10">
            <a:extLst>
              <a:ext uri="{FF2B5EF4-FFF2-40B4-BE49-F238E27FC236}">
                <a16:creationId xmlns:a16="http://schemas.microsoft.com/office/drawing/2014/main" id="{007C957A-6F8A-4625-AFE4-7D6283FC2DAB}"/>
              </a:ext>
            </a:extLst>
          </p:cNvPr>
          <p:cNvSpPr/>
          <p:nvPr/>
        </p:nvSpPr>
        <p:spPr bwMode="auto">
          <a:xfrm>
            <a:off x="6183800" y="0"/>
            <a:ext cx="2667000" cy="2294943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and Emotional Learning</a:t>
            </a:r>
          </a:p>
        </p:txBody>
      </p:sp>
    </p:spTree>
    <p:extLst>
      <p:ext uri="{BB962C8B-B14F-4D97-AF65-F5344CB8AC3E}">
        <p14:creationId xmlns:p14="http://schemas.microsoft.com/office/powerpoint/2010/main" val="3678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3" y="152400"/>
            <a:ext cx="8449415" cy="65290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Callout 12"/>
          <p:cNvSpPr/>
          <p:nvPr/>
        </p:nvSpPr>
        <p:spPr>
          <a:xfrm rot="516946">
            <a:off x="6353802" y="5552614"/>
            <a:ext cx="2667000" cy="612775"/>
          </a:xfrm>
          <a:prstGeom prst="wedgeEllipseCallout">
            <a:avLst>
              <a:gd name="adj1" fmla="val -8842"/>
              <a:gd name="adj2" fmla="val -80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to know?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7226" y="6004454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Ci3T Exemplar - Elementary</a:t>
            </a:r>
          </a:p>
        </p:txBody>
      </p:sp>
      <p:sp>
        <p:nvSpPr>
          <p:cNvPr id="15" name="Rounded Rectangle 14"/>
          <p:cNvSpPr/>
          <p:nvPr/>
        </p:nvSpPr>
        <p:spPr>
          <a:xfrm rot="5400000">
            <a:off x="1277746" y="2397423"/>
            <a:ext cx="1671274" cy="2509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3696791" y="3469121"/>
            <a:ext cx="1759748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 rot="5400000">
            <a:off x="4309442" y="745147"/>
            <a:ext cx="534448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 rot="5400000">
            <a:off x="6015058" y="941719"/>
            <a:ext cx="2077769" cy="253792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newspaper&#10;&#10;Description automatically generated">
            <a:extLst>
              <a:ext uri="{FF2B5EF4-FFF2-40B4-BE49-F238E27FC236}">
                <a16:creationId xmlns:a16="http://schemas.microsoft.com/office/drawing/2014/main" id="{7B63BA13-5F47-45B5-A506-80B95EC0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4" y="34776"/>
            <a:ext cx="8551680" cy="6788447"/>
          </a:xfrm>
          <a:prstGeom prst="rect">
            <a:avLst/>
          </a:prstGeom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C20E26F3-4894-4DB3-BBA9-2C9E6FF8B4B3}"/>
              </a:ext>
            </a:extLst>
          </p:cNvPr>
          <p:cNvSpPr/>
          <p:nvPr/>
        </p:nvSpPr>
        <p:spPr>
          <a:xfrm>
            <a:off x="2133600" y="-66480"/>
            <a:ext cx="2667000" cy="612775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to know?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5CEB06-3F20-440C-A69E-DA3A5C1ECA0B}"/>
              </a:ext>
            </a:extLst>
          </p:cNvPr>
          <p:cNvGrpSpPr/>
          <p:nvPr/>
        </p:nvGrpSpPr>
        <p:grpSpPr>
          <a:xfrm>
            <a:off x="609598" y="2813538"/>
            <a:ext cx="7932149" cy="3686580"/>
            <a:chOff x="609598" y="2813538"/>
            <a:chExt cx="7932149" cy="36865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26A79C-4329-4038-8A4B-5EADB175B196}"/>
                </a:ext>
              </a:extLst>
            </p:cNvPr>
            <p:cNvGrpSpPr/>
            <p:nvPr/>
          </p:nvGrpSpPr>
          <p:grpSpPr>
            <a:xfrm>
              <a:off x="609598" y="2813538"/>
              <a:ext cx="7932149" cy="3686580"/>
              <a:chOff x="609598" y="2813538"/>
              <a:chExt cx="7932149" cy="35927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BB7D89-6B16-4197-8348-AABA22F89146}"/>
                  </a:ext>
                </a:extLst>
              </p:cNvPr>
              <p:cNvSpPr/>
              <p:nvPr/>
            </p:nvSpPr>
            <p:spPr>
              <a:xfrm>
                <a:off x="609600" y="2813538"/>
                <a:ext cx="2554806" cy="166467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FA5D376-F874-4985-8B73-5F4C0F8D7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8" y="4478215"/>
                <a:ext cx="3598274" cy="1928023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C7839A3-FBE7-4831-8A28-8F1A0CBF35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4406" y="2813538"/>
                <a:ext cx="5377341" cy="1090247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D6CBEF-7A77-4BF5-AE3E-D2633801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7872" y="3804543"/>
              <a:ext cx="4333875" cy="2695575"/>
            </a:xfrm>
            <a:prstGeom prst="rect">
              <a:avLst/>
            </a:prstGeom>
            <a:ln w="38100">
              <a:solidFill>
                <a:srgbClr val="7030A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218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newspaper&#10;&#10;Description automatically generated">
            <a:extLst>
              <a:ext uri="{FF2B5EF4-FFF2-40B4-BE49-F238E27FC236}">
                <a16:creationId xmlns:a16="http://schemas.microsoft.com/office/drawing/2014/main" id="{F778E49A-F696-427C-838D-738C8B1A4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4" y="34776"/>
            <a:ext cx="8551680" cy="6788447"/>
          </a:xfrm>
          <a:prstGeom prst="rect">
            <a:avLst/>
          </a:prstGeom>
        </p:spPr>
      </p:pic>
      <p:sp>
        <p:nvSpPr>
          <p:cNvPr id="11" name="Oval Callout 2">
            <a:extLst>
              <a:ext uri="{FF2B5EF4-FFF2-40B4-BE49-F238E27FC236}">
                <a16:creationId xmlns:a16="http://schemas.microsoft.com/office/drawing/2014/main" id="{04A41B96-B97B-447C-8DA2-A051B24513E5}"/>
              </a:ext>
            </a:extLst>
          </p:cNvPr>
          <p:cNvSpPr/>
          <p:nvPr/>
        </p:nvSpPr>
        <p:spPr>
          <a:xfrm>
            <a:off x="2133600" y="-66480"/>
            <a:ext cx="2667000" cy="612775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to know?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F9AB90-C14E-4A14-A475-E5370FCF39C9}"/>
              </a:ext>
            </a:extLst>
          </p:cNvPr>
          <p:cNvGrpSpPr/>
          <p:nvPr/>
        </p:nvGrpSpPr>
        <p:grpSpPr>
          <a:xfrm>
            <a:off x="3294597" y="636100"/>
            <a:ext cx="5292055" cy="5381522"/>
            <a:chOff x="3294597" y="636100"/>
            <a:chExt cx="5292055" cy="53815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EF3C81-9033-4E43-8366-CB3398700EF4}"/>
                </a:ext>
              </a:extLst>
            </p:cNvPr>
            <p:cNvGrpSpPr/>
            <p:nvPr/>
          </p:nvGrpSpPr>
          <p:grpSpPr>
            <a:xfrm>
              <a:off x="3294597" y="647551"/>
              <a:ext cx="5292055" cy="5370071"/>
              <a:chOff x="3294597" y="702708"/>
              <a:chExt cx="5292055" cy="523332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6CA0DE8-2285-48E9-8D3F-4FD44E58DEE4}"/>
                  </a:ext>
                </a:extLst>
              </p:cNvPr>
              <p:cNvSpPr/>
              <p:nvPr/>
            </p:nvSpPr>
            <p:spPr>
              <a:xfrm>
                <a:off x="3294597" y="3773255"/>
                <a:ext cx="2554806" cy="2162775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77B431F-7611-4809-B7C2-D00A165C1E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9403" y="4271748"/>
                <a:ext cx="2737249" cy="1664282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EEA91D8-22BC-4EB9-9423-BEF6106039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94597" y="702708"/>
                <a:ext cx="1137592" cy="3070546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4043335-CAA4-455E-A761-C7674C7BB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"/>
            <a:stretch/>
          </p:blipFill>
          <p:spPr>
            <a:xfrm>
              <a:off x="4432189" y="636100"/>
              <a:ext cx="4154463" cy="3673752"/>
            </a:xfrm>
            <a:prstGeom prst="rect">
              <a:avLst/>
            </a:prstGeom>
            <a:ln w="28575">
              <a:solidFill>
                <a:srgbClr val="7030A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51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newspaper&#10;&#10;Description automatically generated">
            <a:extLst>
              <a:ext uri="{FF2B5EF4-FFF2-40B4-BE49-F238E27FC236}">
                <a16:creationId xmlns:a16="http://schemas.microsoft.com/office/drawing/2014/main" id="{516F4559-DE89-44AE-9FA5-7089D32A9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-8440"/>
            <a:ext cx="8551680" cy="6788447"/>
          </a:xfrm>
          <a:prstGeom prst="rect">
            <a:avLst/>
          </a:prstGeom>
          <a:ln>
            <a:noFill/>
          </a:ln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3CE32C00-57A2-47AB-876B-5E61EFECA5EF}"/>
              </a:ext>
            </a:extLst>
          </p:cNvPr>
          <p:cNvSpPr/>
          <p:nvPr/>
        </p:nvSpPr>
        <p:spPr>
          <a:xfrm>
            <a:off x="6363569" y="5831010"/>
            <a:ext cx="2667000" cy="612775"/>
          </a:xfrm>
          <a:prstGeom prst="wedgeEllipseCallout">
            <a:avLst>
              <a:gd name="adj1" fmla="val -28396"/>
              <a:gd name="adj2" fmla="val -669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to know?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4292CC-8B3D-42A0-9172-9165FE256CBD}"/>
              </a:ext>
            </a:extLst>
          </p:cNvPr>
          <p:cNvGrpSpPr/>
          <p:nvPr/>
        </p:nvGrpSpPr>
        <p:grpSpPr>
          <a:xfrm>
            <a:off x="283982" y="199909"/>
            <a:ext cx="8214065" cy="5294880"/>
            <a:chOff x="-2293696" y="2288989"/>
            <a:chExt cx="8214065" cy="36470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426C11-32FF-461D-8F06-5B494023A3E4}"/>
                </a:ext>
              </a:extLst>
            </p:cNvPr>
            <p:cNvSpPr/>
            <p:nvPr/>
          </p:nvSpPr>
          <p:spPr>
            <a:xfrm>
              <a:off x="3294596" y="4312349"/>
              <a:ext cx="2625773" cy="1623682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91AE15B-40E1-4AE8-8AF8-EC1F012E2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293696" y="5330300"/>
              <a:ext cx="5588293" cy="605731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712556-4359-43E7-A2DE-BE6AD1391383}"/>
                </a:ext>
              </a:extLst>
            </p:cNvPr>
            <p:cNvCxnSpPr>
              <a:cxnSpLocks/>
            </p:cNvCxnSpPr>
            <p:nvPr/>
          </p:nvCxnSpPr>
          <p:spPr>
            <a:xfrm>
              <a:off x="2636644" y="2288989"/>
              <a:ext cx="3283725" cy="202336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0ED33B-5B36-4774-9139-B66D7C3B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82" y="199909"/>
            <a:ext cx="4930340" cy="4415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64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Ci3T Elementary School Exemplar Expectation Matrix">
            <a:extLst>
              <a:ext uri="{FF2B5EF4-FFF2-40B4-BE49-F238E27FC236}">
                <a16:creationId xmlns:a16="http://schemas.microsoft.com/office/drawing/2014/main" id="{2206BF02-0524-304C-8510-E117FA49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9096" r="6143" b="675"/>
          <a:stretch/>
        </p:blipFill>
        <p:spPr>
          <a:xfrm>
            <a:off x="412744" y="182880"/>
            <a:ext cx="8318512" cy="6492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71DFCE-6017-114E-90EE-A2113E14C37F}"/>
              </a:ext>
            </a:extLst>
          </p:cNvPr>
          <p:cNvSpPr/>
          <p:nvPr/>
        </p:nvSpPr>
        <p:spPr>
          <a:xfrm>
            <a:off x="5600700" y="5641998"/>
            <a:ext cx="3543300" cy="303861"/>
          </a:xfrm>
          <a:prstGeom prst="roundRect">
            <a:avLst>
              <a:gd name="adj" fmla="val 10074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Establish,  Teach, Acknowledge</a:t>
            </a:r>
          </a:p>
        </p:txBody>
      </p:sp>
    </p:spTree>
    <p:extLst>
      <p:ext uri="{BB962C8B-B14F-4D97-AF65-F5344CB8AC3E}">
        <p14:creationId xmlns:p14="http://schemas.microsoft.com/office/powerpoint/2010/main" val="34151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838200"/>
          <a:ext cx="7315200" cy="4191001"/>
        </p:xfrm>
        <a:graphic>
          <a:graphicData uri="http://schemas.openxmlformats.org/drawingml/2006/table">
            <a:tbl>
              <a:tblPr/>
              <a:tblGrid>
                <a:gridCol w="36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97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Procedures for Reinforcing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Faculty and Staff: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Students: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ROAR</a:t>
                      </a:r>
                      <a:r>
                        <a:rPr lang="en-US" sz="1800" b="0" baseline="0" dirty="0">
                          <a:latin typeface="+mn-lt"/>
                          <a:ea typeface="Times New Roman"/>
                          <a:cs typeface="Times New Roman"/>
                        </a:rPr>
                        <a:t> zone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>
                          <a:latin typeface="+mn-lt"/>
                          <a:ea typeface="Times New Roman"/>
                          <a:cs typeface="Times New Roman"/>
                        </a:rPr>
                        <a:t>Parking spaces</a:t>
                      </a: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26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Parents/ Community: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206" y="3909527"/>
            <a:ext cx="2794857" cy="1959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 rot="20391030">
            <a:off x="607448" y="3988414"/>
            <a:ext cx="4344052" cy="2679016"/>
            <a:chOff x="3480617" y="1637084"/>
            <a:chExt cx="5103283" cy="3190698"/>
          </a:xfrm>
        </p:grpSpPr>
        <p:sp>
          <p:nvSpPr>
            <p:cNvPr id="8" name="Rectangle 7"/>
            <p:cNvSpPr/>
            <p:nvPr/>
          </p:nvSpPr>
          <p:spPr>
            <a:xfrm rot="1208970">
              <a:off x="3480617" y="2170836"/>
              <a:ext cx="5103283" cy="26569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                 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Caslon Pro Bold" panose="0205070206050A020403" pitchFamily="18" charset="0"/>
                  <a:ea typeface="+mn-ea"/>
                  <a:cs typeface="+mn-cs"/>
                </a:rPr>
                <a:t>         Donation Coupon: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box of Macaroni and Cheese to Community Food Drive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09397">
              <a:off x="3866465" y="1637084"/>
              <a:ext cx="1287409" cy="132567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7E83C-F305-44CE-BDCC-EEE01A632751}"/>
              </a:ext>
            </a:extLst>
          </p:cNvPr>
          <p:cNvGrpSpPr/>
          <p:nvPr/>
        </p:nvGrpSpPr>
        <p:grpSpPr>
          <a:xfrm rot="20972135">
            <a:off x="6748339" y="80521"/>
            <a:ext cx="2221948" cy="2203025"/>
            <a:chOff x="4540022" y="3814989"/>
            <a:chExt cx="2783775" cy="2760066"/>
          </a:xfrm>
        </p:grpSpPr>
        <p:pic>
          <p:nvPicPr>
            <p:cNvPr id="11" name="Picture 10" title="Sticky note">
              <a:extLst>
                <a:ext uri="{FF2B5EF4-FFF2-40B4-BE49-F238E27FC236}">
                  <a16:creationId xmlns:a16="http://schemas.microsoft.com/office/drawing/2014/main" id="{9FEDF8DD-C3A9-44FF-B5D7-50DDEF7A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40022" y="4069229"/>
              <a:ext cx="2783775" cy="2505826"/>
            </a:xfrm>
            <a:prstGeom prst="rect">
              <a:avLst/>
            </a:prstGeom>
          </p:spPr>
        </p:pic>
        <p:pic>
          <p:nvPicPr>
            <p:cNvPr id="12" name="Picture 11" title="Push pin">
              <a:extLst>
                <a:ext uri="{FF2B5EF4-FFF2-40B4-BE49-F238E27FC236}">
                  <a16:creationId xmlns:a16="http://schemas.microsoft.com/office/drawing/2014/main" id="{DC8B3267-59BD-424D-B5D6-4E991645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739" y="3814989"/>
              <a:ext cx="1378923" cy="12970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1B032-157E-4BD1-8FD0-162DCE70BD4A}"/>
                </a:ext>
              </a:extLst>
            </p:cNvPr>
            <p:cNvSpPr txBox="1"/>
            <p:nvPr/>
          </p:nvSpPr>
          <p:spPr>
            <a:xfrm rot="184573">
              <a:off x="4618831" y="4676554"/>
              <a:ext cx="2694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08060-5117-49DA-B9B0-A1601D983392}"/>
              </a:ext>
            </a:extLst>
          </p:cNvPr>
          <p:cNvGrpSpPr/>
          <p:nvPr/>
        </p:nvGrpSpPr>
        <p:grpSpPr>
          <a:xfrm>
            <a:off x="5397378" y="2085315"/>
            <a:ext cx="2320334" cy="1824212"/>
            <a:chOff x="5397378" y="2085315"/>
            <a:chExt cx="2320334" cy="18242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378" y="2085315"/>
              <a:ext cx="2320334" cy="1824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C2E6E-1EC3-41A4-8A60-A02A758B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1773">
              <a:off x="6850268" y="3391419"/>
              <a:ext cx="91440" cy="20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2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Reinforcing</a:t>
            </a:r>
            <a:endParaRPr lang="en-US" dirty="0"/>
          </a:p>
        </p:txBody>
      </p:sp>
      <p:sp>
        <p:nvSpPr>
          <p:cNvPr id="141318" name="Rectangle 8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47861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How will you reinforce… </a:t>
            </a:r>
          </a:p>
          <a:p>
            <a:r>
              <a:rPr lang="en-US" dirty="0"/>
              <a:t>Faculty and staff for</a:t>
            </a:r>
          </a:p>
          <a:p>
            <a:pPr lvl="1"/>
            <a:r>
              <a:rPr lang="en-US" dirty="0"/>
              <a:t>Participation and support</a:t>
            </a:r>
          </a:p>
          <a:p>
            <a:pPr lvl="1"/>
            <a:r>
              <a:rPr lang="en-US" dirty="0"/>
              <a:t>Modeling schoolwide expectations</a:t>
            </a:r>
          </a:p>
          <a:p>
            <a:pPr lvl="1"/>
            <a:r>
              <a:rPr lang="en-US" dirty="0"/>
              <a:t>Taking an instructional approach to behavior</a:t>
            </a:r>
          </a:p>
          <a:p>
            <a:pPr lvl="1"/>
            <a:r>
              <a:rPr lang="en-US" dirty="0"/>
              <a:t>Implementing the Ci3T plan with fidelity</a:t>
            </a:r>
          </a:p>
          <a:p>
            <a:pPr lvl="1"/>
            <a:r>
              <a:rPr lang="en-US" dirty="0"/>
              <a:t>Making instructional shifts in traditional practices</a:t>
            </a:r>
          </a:p>
          <a:p>
            <a:r>
              <a:rPr lang="en-US" dirty="0"/>
              <a:t>Students for</a:t>
            </a:r>
          </a:p>
          <a:p>
            <a:pPr lvl="1"/>
            <a:r>
              <a:rPr lang="en-US" dirty="0"/>
              <a:t>Demonstrating the expectations across</a:t>
            </a:r>
            <a:br>
              <a:rPr lang="en-US" dirty="0"/>
            </a:br>
            <a:r>
              <a:rPr lang="en-US" dirty="0"/>
              <a:t>academic, behavioral, and social skill domains</a:t>
            </a:r>
          </a:p>
          <a:p>
            <a:r>
              <a:rPr lang="en-US" dirty="0"/>
              <a:t>Families and community for</a:t>
            </a:r>
          </a:p>
          <a:p>
            <a:pPr lvl="1"/>
            <a:r>
              <a:rPr lang="en-US" dirty="0"/>
              <a:t>Communication with school staff</a:t>
            </a:r>
          </a:p>
          <a:p>
            <a:pPr lvl="1"/>
            <a:r>
              <a:rPr lang="en-US" dirty="0"/>
              <a:t>Reinforcing expectations</a:t>
            </a:r>
          </a:p>
          <a:p>
            <a:pPr lvl="1"/>
            <a:r>
              <a:rPr lang="en-US" dirty="0"/>
              <a:t>Supporting the social skills lessons at home and in the community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11F642-4B38-4CDD-B11A-726877E13F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8655">
            <a:off x="7144378" y="948314"/>
            <a:ext cx="1828800" cy="9681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44DBCC-A9A8-4416-9330-920FC91008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6112">
            <a:off x="6626260" y="2252753"/>
            <a:ext cx="1828800" cy="9491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6E1A64-1918-4A19-9987-929B34D724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9215">
            <a:off x="7144378" y="3508729"/>
            <a:ext cx="1828800" cy="9430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FA6B99-7B7A-41A8-8E5B-BA9A4A36AF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8562">
            <a:off x="6883120" y="4822284"/>
            <a:ext cx="1828800" cy="9474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819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1" y="5514896"/>
            <a:ext cx="8001000" cy="9906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Ticket Tip Sheet</a:t>
            </a:r>
          </a:p>
        </p:txBody>
      </p:sp>
      <p:pic>
        <p:nvPicPr>
          <p:cNvPr id="10" name="Picture 9" descr="Illustration of paper envelopes coming out of a laptop and smart phone against a background of the world map." title="Computer sending email">
            <a:extLst>
              <a:ext uri="{FF2B5EF4-FFF2-40B4-BE49-F238E27FC236}">
                <a16:creationId xmlns:a16="http://schemas.microsoft.com/office/drawing/2014/main" id="{C4DEE8AF-DB4A-8846-A2A9-585E09CE8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402" cy="51246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321" y="2134960"/>
            <a:ext cx="3581400" cy="4587387"/>
          </a:xfrm>
          <a:solidFill>
            <a:srgbClr val="FFFFFF">
              <a:alpha val="8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eaLnBrk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Ticket Tip Sheet</a:t>
            </a:r>
          </a:p>
          <a:p>
            <a:pPr eaLnBrk="0" hangingPunct="0">
              <a:spcBef>
                <a:spcPts val="400"/>
              </a:spcBef>
              <a:buFontTx/>
              <a:buAutoNum type="arabicPeriod"/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When giving a ticket for positive behavior, always pair behavior specific praise. Example, “Lori, thank you for walking down the hallway with a quiet voice and your hands at your side. For showing responsibility, you have earned a PAWS ticket.”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the first days and weeks of implementing a Positive Behavior Interventions and Support system, flood students with tickets to increase effectiveness. Overtime fade tickets and provide intermittent reinforcement.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School staff should try to be consistent with ticket distribution. Portions of staff meetings can be used to discuss ticket distribution.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ensure student buy-in, survey students to gain an understanding of what reinforcements are desired. </a:t>
            </a: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eaLnBrk="0" hangingPunct="0">
              <a:buFontTx/>
              <a:buAutoNum type="arabicPeriod"/>
            </a:pPr>
            <a:r>
              <a:rPr 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Explicitly teach students how tickets can be earned and what tickets can be used for once they are received.</a:t>
            </a:r>
            <a:endParaRPr lang="en-US" sz="1300" dirty="0">
              <a:latin typeface="Times New Roman" pitchFamily="18" charset="0"/>
            </a:endParaRPr>
          </a:p>
        </p:txBody>
      </p:sp>
      <p:sp>
        <p:nvSpPr>
          <p:cNvPr id="4" name="Left Arrow 3"/>
          <p:cNvSpPr/>
          <p:nvPr/>
        </p:nvSpPr>
        <p:spPr>
          <a:xfrm rot="1347066">
            <a:off x="3162735" y="4141427"/>
            <a:ext cx="2449253" cy="1066800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Weekly emails</a:t>
            </a:r>
          </a:p>
        </p:txBody>
      </p:sp>
    </p:spTree>
    <p:extLst>
      <p:ext uri="{BB962C8B-B14F-4D97-AF65-F5344CB8AC3E}">
        <p14:creationId xmlns:p14="http://schemas.microsoft.com/office/powerpoint/2010/main" val="238830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3"/>
            <a:ext cx="7057768" cy="68447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08307" y="132791"/>
            <a:ext cx="4263775" cy="1117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ci3t.org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Learning tab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3304"/>
          <a:stretch/>
        </p:blipFill>
        <p:spPr>
          <a:xfrm>
            <a:off x="3943350" y="1828799"/>
            <a:ext cx="4832434" cy="591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11" y="3524036"/>
            <a:ext cx="3896113" cy="521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160" y="4463504"/>
            <a:ext cx="3931773" cy="478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3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346" y="3288292"/>
            <a:ext cx="7772400" cy="158905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Arial Narrow" panose="020B0606020202030204" pitchFamily="34" charset="0"/>
              </a:rPr>
              <a:t>Supporting Students Across the Tiers: Managing Acting Out and Internalizing Behaviors</a:t>
            </a:r>
            <a:br>
              <a:rPr lang="en-US" sz="4400" dirty="0">
                <a:latin typeface="Arial Narrow" panose="020B0606020202030204" pitchFamily="34" charset="0"/>
              </a:rPr>
            </a:br>
            <a:br>
              <a:rPr lang="en-US" sz="2700" dirty="0">
                <a:latin typeface="Arial Narrow" panose="020B0606020202030204" pitchFamily="34" charset="0"/>
                <a:cs typeface="Aharoni" pitchFamily="2" charset="-79"/>
              </a:rPr>
            </a:br>
            <a:r>
              <a:rPr lang="en-US" sz="2800" dirty="0">
                <a:cs typeface="Aharoni" pitchFamily="2" charset="-79"/>
              </a:rPr>
              <a:t>Kathleen Lynne Lane, Ph.D., BCBA-D, CF-L1</a:t>
            </a:r>
            <a:br>
              <a:rPr lang="en-US" sz="2800" dirty="0">
                <a:cs typeface="Aharoni" pitchFamily="2" charset="-79"/>
              </a:rPr>
            </a:br>
            <a:r>
              <a:rPr lang="en-US" sz="2800" dirty="0">
                <a:cs typeface="Aharoni" pitchFamily="2" charset="-79"/>
              </a:rPr>
              <a:t>Mark Matthew Buckman, </a:t>
            </a:r>
            <a:r>
              <a:rPr lang="en-US" sz="2800" dirty="0" err="1">
                <a:cs typeface="Aharoni" pitchFamily="2" charset="-79"/>
              </a:rPr>
              <a:t>MS.Ed</a:t>
            </a:r>
            <a:r>
              <a:rPr lang="en-US" sz="2800" dirty="0">
                <a:cs typeface="Aharoni" pitchFamily="2" charset="-79"/>
              </a:rPr>
              <a:t>.</a:t>
            </a:r>
            <a:br>
              <a:rPr lang="en-US" sz="2800" dirty="0">
                <a:cs typeface="Aharoni" pitchFamily="2" charset="-79"/>
              </a:rPr>
            </a:br>
            <a:r>
              <a:rPr lang="en-US" sz="2800" dirty="0">
                <a:cs typeface="Aharoni" pitchFamily="2" charset="-79"/>
              </a:rPr>
              <a:t>Paloma Pérez-Clark, </a:t>
            </a:r>
            <a:r>
              <a:rPr lang="en-US" sz="2800" dirty="0" err="1">
                <a:cs typeface="Aharoni" pitchFamily="2" charset="-79"/>
              </a:rPr>
              <a:t>Ed.S</a:t>
            </a:r>
            <a:r>
              <a:rPr lang="en-US" sz="2800" dirty="0">
                <a:cs typeface="Aharoni" pitchFamily="2" charset="-79"/>
              </a:rPr>
              <a:t>.</a:t>
            </a:r>
            <a:br>
              <a:rPr lang="en-US" sz="2800" dirty="0">
                <a:cs typeface="Aharoni" pitchFamily="2" charset="-79"/>
              </a:rPr>
            </a:br>
            <a:r>
              <a:rPr lang="en-US" sz="2800" dirty="0">
                <a:cs typeface="Aharoni" pitchFamily="2" charset="-79"/>
              </a:rPr>
              <a:t>Katie S. Austin, M.Ed.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66" t="-2056" r="3396" b="-90"/>
          <a:stretch/>
        </p:blipFill>
        <p:spPr>
          <a:xfrm>
            <a:off x="112651" y="4710545"/>
            <a:ext cx="2975083" cy="212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8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1CB2-D763-43B4-9FD9-E5FA598D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Managing Acting Out Behavior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35786-CD7D-4541-B66E-6D4D3D12C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Stages &amp; Strategies</a:t>
            </a:r>
          </a:p>
          <a:p>
            <a:r>
              <a:rPr lang="en-US" dirty="0"/>
              <a:t>Individualized De-Escalation Support Plans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ight Arrow 3"/>
          <p:cNvSpPr/>
          <p:nvPr/>
        </p:nvSpPr>
        <p:spPr>
          <a:xfrm rot="1584380">
            <a:off x="121062" y="2071868"/>
            <a:ext cx="2001898" cy="11865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3340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Precorrection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Identifies predictable contexts that often result in problem behavior and provides students with supports, prompts, and reinforcement for engaging in appropriate behavior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 rot="20927600">
            <a:off x="1884238" y="1551097"/>
            <a:ext cx="3505200" cy="9144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Function!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BB47D34-DEED-4093-B5B6-1A1A5AC9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340"/>
            <a:ext cx="8534400" cy="1325563"/>
          </a:xfrm>
        </p:spPr>
        <p:txBody>
          <a:bodyPr/>
          <a:lstStyle/>
          <a:p>
            <a:r>
              <a:rPr lang="en-US" dirty="0"/>
              <a:t>Antecedent- Behavior- Consequence</a:t>
            </a:r>
          </a:p>
        </p:txBody>
      </p:sp>
    </p:spTree>
    <p:extLst>
      <p:ext uri="{BB962C8B-B14F-4D97-AF65-F5344CB8AC3E}">
        <p14:creationId xmlns:p14="http://schemas.microsoft.com/office/powerpoint/2010/main" val="32727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Acting-Out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" y="1274810"/>
            <a:ext cx="8901112" cy="4862369"/>
          </a:xfrm>
          <a:prstGeom prst="rect">
            <a:avLst/>
          </a:prstGeom>
        </p:spPr>
      </p:pic>
      <p:sp>
        <p:nvSpPr>
          <p:cNvPr id="806915" name="Rectangle 3"/>
          <p:cNvSpPr>
            <a:spLocks noChangeArrowheads="1"/>
          </p:cNvSpPr>
          <p:nvPr/>
        </p:nvSpPr>
        <p:spPr bwMode="auto">
          <a:xfrm>
            <a:off x="1143000" y="6137180"/>
            <a:ext cx="7162800" cy="22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/>
              <a:t>(Colvin &amp; Scott, 2015)</a:t>
            </a:r>
          </a:p>
        </p:txBody>
      </p:sp>
      <p:sp>
        <p:nvSpPr>
          <p:cNvPr id="806918" name="Line 6"/>
          <p:cNvSpPr>
            <a:spLocks noChangeShapeType="1"/>
          </p:cNvSpPr>
          <p:nvPr/>
        </p:nvSpPr>
        <p:spPr bwMode="auto">
          <a:xfrm>
            <a:off x="533400" y="5738446"/>
            <a:ext cx="8153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6919" name="Line 7"/>
          <p:cNvSpPr>
            <a:spLocks noChangeShapeType="1"/>
          </p:cNvSpPr>
          <p:nvPr/>
        </p:nvSpPr>
        <p:spPr bwMode="auto">
          <a:xfrm flipV="1">
            <a:off x="466725" y="2461846"/>
            <a:ext cx="0" cy="3276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6920" name="Text Box 8"/>
          <p:cNvSpPr txBox="1">
            <a:spLocks noChangeArrowheads="1"/>
          </p:cNvSpPr>
          <p:nvPr/>
        </p:nvSpPr>
        <p:spPr bwMode="auto">
          <a:xfrm rot="16200000">
            <a:off x="-1216818" y="3316714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400" y="5738446"/>
            <a:ext cx="2286000" cy="50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77788" y="4870855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 Calm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339" y="4321360"/>
            <a:ext cx="12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 2. Trigger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7723" y="3771866"/>
            <a:ext cx="132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spcAft>
                <a:spcPct val="5000"/>
              </a:spcAft>
            </a:pPr>
            <a:r>
              <a:rPr lang="en-US" b="1" dirty="0">
                <a:solidFill>
                  <a:srgbClr val="FFFFFF"/>
                </a:solidFill>
              </a:rPr>
              <a:t>3. Agitation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1091" y="2904886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4. Acceleration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2959" y="197685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5. Peak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9735" y="3539858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6. De-escalation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0021" y="4822012"/>
            <a:ext cx="139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</a:rPr>
              <a:t> 7. Recovery</a:t>
            </a:r>
          </a:p>
        </p:txBody>
      </p:sp>
      <p:sp>
        <p:nvSpPr>
          <p:cNvPr id="18" name="Freeform 17"/>
          <p:cNvSpPr/>
          <p:nvPr/>
        </p:nvSpPr>
        <p:spPr>
          <a:xfrm>
            <a:off x="550204" y="2417226"/>
            <a:ext cx="8092440" cy="2983928"/>
          </a:xfrm>
          <a:custGeom>
            <a:avLst/>
            <a:gdLst>
              <a:gd name="connsiteX0" fmla="*/ 0 w 8092440"/>
              <a:gd name="connsiteY0" fmla="*/ 2834640 h 2983928"/>
              <a:gd name="connsiteX1" fmla="*/ 57150 w 8092440"/>
              <a:gd name="connsiteY1" fmla="*/ 2846070 h 2983928"/>
              <a:gd name="connsiteX2" fmla="*/ 160020 w 8092440"/>
              <a:gd name="connsiteY2" fmla="*/ 2868930 h 2983928"/>
              <a:gd name="connsiteX3" fmla="*/ 240030 w 8092440"/>
              <a:gd name="connsiteY3" fmla="*/ 2880360 h 2983928"/>
              <a:gd name="connsiteX4" fmla="*/ 308610 w 8092440"/>
              <a:gd name="connsiteY4" fmla="*/ 2903220 h 2983928"/>
              <a:gd name="connsiteX5" fmla="*/ 342900 w 8092440"/>
              <a:gd name="connsiteY5" fmla="*/ 2914650 h 2983928"/>
              <a:gd name="connsiteX6" fmla="*/ 388620 w 8092440"/>
              <a:gd name="connsiteY6" fmla="*/ 2926080 h 2983928"/>
              <a:gd name="connsiteX7" fmla="*/ 1280160 w 8092440"/>
              <a:gd name="connsiteY7" fmla="*/ 2914650 h 2983928"/>
              <a:gd name="connsiteX8" fmla="*/ 1360170 w 8092440"/>
              <a:gd name="connsiteY8" fmla="*/ 2880360 h 2983928"/>
              <a:gd name="connsiteX9" fmla="*/ 1417320 w 8092440"/>
              <a:gd name="connsiteY9" fmla="*/ 2811780 h 2983928"/>
              <a:gd name="connsiteX10" fmla="*/ 1451610 w 8092440"/>
              <a:gd name="connsiteY10" fmla="*/ 2788920 h 2983928"/>
              <a:gd name="connsiteX11" fmla="*/ 1485900 w 8092440"/>
              <a:gd name="connsiteY11" fmla="*/ 2686050 h 2983928"/>
              <a:gd name="connsiteX12" fmla="*/ 1497330 w 8092440"/>
              <a:gd name="connsiteY12" fmla="*/ 2651760 h 2983928"/>
              <a:gd name="connsiteX13" fmla="*/ 1543050 w 8092440"/>
              <a:gd name="connsiteY13" fmla="*/ 2583180 h 2983928"/>
              <a:gd name="connsiteX14" fmla="*/ 1577340 w 8092440"/>
              <a:gd name="connsiteY14" fmla="*/ 2514600 h 2983928"/>
              <a:gd name="connsiteX15" fmla="*/ 1623060 w 8092440"/>
              <a:gd name="connsiteY15" fmla="*/ 2446020 h 2983928"/>
              <a:gd name="connsiteX16" fmla="*/ 1668780 w 8092440"/>
              <a:gd name="connsiteY16" fmla="*/ 2308860 h 2983928"/>
              <a:gd name="connsiteX17" fmla="*/ 1680210 w 8092440"/>
              <a:gd name="connsiteY17" fmla="*/ 2274570 h 2983928"/>
              <a:gd name="connsiteX18" fmla="*/ 1703070 w 8092440"/>
              <a:gd name="connsiteY18" fmla="*/ 2240280 h 2983928"/>
              <a:gd name="connsiteX19" fmla="*/ 1714500 w 8092440"/>
              <a:gd name="connsiteY19" fmla="*/ 2205990 h 2983928"/>
              <a:gd name="connsiteX20" fmla="*/ 1794510 w 8092440"/>
              <a:gd name="connsiteY20" fmla="*/ 2114550 h 2983928"/>
              <a:gd name="connsiteX21" fmla="*/ 1805940 w 8092440"/>
              <a:gd name="connsiteY21" fmla="*/ 2080260 h 2983928"/>
              <a:gd name="connsiteX22" fmla="*/ 1908810 w 8092440"/>
              <a:gd name="connsiteY22" fmla="*/ 2000250 h 2983928"/>
              <a:gd name="connsiteX23" fmla="*/ 1943100 w 8092440"/>
              <a:gd name="connsiteY23" fmla="*/ 1977390 h 2983928"/>
              <a:gd name="connsiteX24" fmla="*/ 2045970 w 8092440"/>
              <a:gd name="connsiteY24" fmla="*/ 1897380 h 2983928"/>
              <a:gd name="connsiteX25" fmla="*/ 2080260 w 8092440"/>
              <a:gd name="connsiteY25" fmla="*/ 1863090 h 2983928"/>
              <a:gd name="connsiteX26" fmla="*/ 2114550 w 8092440"/>
              <a:gd name="connsiteY26" fmla="*/ 1840230 h 2983928"/>
              <a:gd name="connsiteX27" fmla="*/ 2183130 w 8092440"/>
              <a:gd name="connsiteY27" fmla="*/ 1771650 h 2983928"/>
              <a:gd name="connsiteX28" fmla="*/ 2251710 w 8092440"/>
              <a:gd name="connsiteY28" fmla="*/ 1714500 h 2983928"/>
              <a:gd name="connsiteX29" fmla="*/ 2286000 w 8092440"/>
              <a:gd name="connsiteY29" fmla="*/ 1703070 h 2983928"/>
              <a:gd name="connsiteX30" fmla="*/ 2320290 w 8092440"/>
              <a:gd name="connsiteY30" fmla="*/ 1680210 h 2983928"/>
              <a:gd name="connsiteX31" fmla="*/ 2388870 w 8092440"/>
              <a:gd name="connsiteY31" fmla="*/ 1657350 h 2983928"/>
              <a:gd name="connsiteX32" fmla="*/ 2457450 w 8092440"/>
              <a:gd name="connsiteY32" fmla="*/ 1634490 h 2983928"/>
              <a:gd name="connsiteX33" fmla="*/ 2491740 w 8092440"/>
              <a:gd name="connsiteY33" fmla="*/ 1623060 h 2983928"/>
              <a:gd name="connsiteX34" fmla="*/ 2526030 w 8092440"/>
              <a:gd name="connsiteY34" fmla="*/ 1611630 h 2983928"/>
              <a:gd name="connsiteX35" fmla="*/ 2674620 w 8092440"/>
              <a:gd name="connsiteY35" fmla="*/ 1588770 h 2983928"/>
              <a:gd name="connsiteX36" fmla="*/ 2777490 w 8092440"/>
              <a:gd name="connsiteY36" fmla="*/ 1554480 h 2983928"/>
              <a:gd name="connsiteX37" fmla="*/ 2811780 w 8092440"/>
              <a:gd name="connsiteY37" fmla="*/ 1543050 h 2983928"/>
              <a:gd name="connsiteX38" fmla="*/ 2880360 w 8092440"/>
              <a:gd name="connsiteY38" fmla="*/ 1497330 h 2983928"/>
              <a:gd name="connsiteX39" fmla="*/ 2914650 w 8092440"/>
              <a:gd name="connsiteY39" fmla="*/ 1474470 h 2983928"/>
              <a:gd name="connsiteX40" fmla="*/ 2948940 w 8092440"/>
              <a:gd name="connsiteY40" fmla="*/ 1451610 h 2983928"/>
              <a:gd name="connsiteX41" fmla="*/ 2971800 w 8092440"/>
              <a:gd name="connsiteY41" fmla="*/ 1417320 h 2983928"/>
              <a:gd name="connsiteX42" fmla="*/ 3051810 w 8092440"/>
              <a:gd name="connsiteY42" fmla="*/ 1325880 h 2983928"/>
              <a:gd name="connsiteX43" fmla="*/ 3086100 w 8092440"/>
              <a:gd name="connsiteY43" fmla="*/ 1257300 h 2983928"/>
              <a:gd name="connsiteX44" fmla="*/ 3108960 w 8092440"/>
              <a:gd name="connsiteY44" fmla="*/ 1188720 h 2983928"/>
              <a:gd name="connsiteX45" fmla="*/ 3154680 w 8092440"/>
              <a:gd name="connsiteY45" fmla="*/ 1120140 h 2983928"/>
              <a:gd name="connsiteX46" fmla="*/ 3188970 w 8092440"/>
              <a:gd name="connsiteY46" fmla="*/ 1051560 h 2983928"/>
              <a:gd name="connsiteX47" fmla="*/ 3200400 w 8092440"/>
              <a:gd name="connsiteY47" fmla="*/ 1017270 h 2983928"/>
              <a:gd name="connsiteX48" fmla="*/ 3234690 w 8092440"/>
              <a:gd name="connsiteY48" fmla="*/ 994410 h 2983928"/>
              <a:gd name="connsiteX49" fmla="*/ 3246120 w 8092440"/>
              <a:gd name="connsiteY49" fmla="*/ 960120 h 2983928"/>
              <a:gd name="connsiteX50" fmla="*/ 3291840 w 8092440"/>
              <a:gd name="connsiteY50" fmla="*/ 891540 h 2983928"/>
              <a:gd name="connsiteX51" fmla="*/ 3326130 w 8092440"/>
              <a:gd name="connsiteY51" fmla="*/ 822960 h 2983928"/>
              <a:gd name="connsiteX52" fmla="*/ 3406140 w 8092440"/>
              <a:gd name="connsiteY52" fmla="*/ 720090 h 2983928"/>
              <a:gd name="connsiteX53" fmla="*/ 3429000 w 8092440"/>
              <a:gd name="connsiteY53" fmla="*/ 651510 h 2983928"/>
              <a:gd name="connsiteX54" fmla="*/ 3451860 w 8092440"/>
              <a:gd name="connsiteY54" fmla="*/ 617220 h 2983928"/>
              <a:gd name="connsiteX55" fmla="*/ 3474720 w 8092440"/>
              <a:gd name="connsiteY55" fmla="*/ 548640 h 2983928"/>
              <a:gd name="connsiteX56" fmla="*/ 3509010 w 8092440"/>
              <a:gd name="connsiteY56" fmla="*/ 480060 h 2983928"/>
              <a:gd name="connsiteX57" fmla="*/ 3554730 w 8092440"/>
              <a:gd name="connsiteY57" fmla="*/ 377190 h 2983928"/>
              <a:gd name="connsiteX58" fmla="*/ 3566160 w 8092440"/>
              <a:gd name="connsiteY58" fmla="*/ 342900 h 2983928"/>
              <a:gd name="connsiteX59" fmla="*/ 3577590 w 8092440"/>
              <a:gd name="connsiteY59" fmla="*/ 308610 h 2983928"/>
              <a:gd name="connsiteX60" fmla="*/ 3600450 w 8092440"/>
              <a:gd name="connsiteY60" fmla="*/ 262890 h 2983928"/>
              <a:gd name="connsiteX61" fmla="*/ 3611880 w 8092440"/>
              <a:gd name="connsiteY61" fmla="*/ 228600 h 2983928"/>
              <a:gd name="connsiteX62" fmla="*/ 3657600 w 8092440"/>
              <a:gd name="connsiteY62" fmla="*/ 160020 h 2983928"/>
              <a:gd name="connsiteX63" fmla="*/ 3680460 w 8092440"/>
              <a:gd name="connsiteY63" fmla="*/ 125730 h 2983928"/>
              <a:gd name="connsiteX64" fmla="*/ 3726180 w 8092440"/>
              <a:gd name="connsiteY64" fmla="*/ 102870 h 2983928"/>
              <a:gd name="connsiteX65" fmla="*/ 3760470 w 8092440"/>
              <a:gd name="connsiteY65" fmla="*/ 80010 h 2983928"/>
              <a:gd name="connsiteX66" fmla="*/ 3829050 w 8092440"/>
              <a:gd name="connsiteY66" fmla="*/ 57150 h 2983928"/>
              <a:gd name="connsiteX67" fmla="*/ 3897630 w 8092440"/>
              <a:gd name="connsiteY67" fmla="*/ 34290 h 2983928"/>
              <a:gd name="connsiteX68" fmla="*/ 3966210 w 8092440"/>
              <a:gd name="connsiteY68" fmla="*/ 11430 h 2983928"/>
              <a:gd name="connsiteX69" fmla="*/ 4000500 w 8092440"/>
              <a:gd name="connsiteY69" fmla="*/ 0 h 2983928"/>
              <a:gd name="connsiteX70" fmla="*/ 4194810 w 8092440"/>
              <a:gd name="connsiteY70" fmla="*/ 11430 h 2983928"/>
              <a:gd name="connsiteX71" fmla="*/ 4286250 w 8092440"/>
              <a:gd name="connsiteY71" fmla="*/ 34290 h 2983928"/>
              <a:gd name="connsiteX72" fmla="*/ 4343400 w 8092440"/>
              <a:gd name="connsiteY72" fmla="*/ 45720 h 2983928"/>
              <a:gd name="connsiteX73" fmla="*/ 4377690 w 8092440"/>
              <a:gd name="connsiteY73" fmla="*/ 57150 h 2983928"/>
              <a:gd name="connsiteX74" fmla="*/ 4480560 w 8092440"/>
              <a:gd name="connsiteY74" fmla="*/ 80010 h 2983928"/>
              <a:gd name="connsiteX75" fmla="*/ 4514850 w 8092440"/>
              <a:gd name="connsiteY75" fmla="*/ 91440 h 2983928"/>
              <a:gd name="connsiteX76" fmla="*/ 4583430 w 8092440"/>
              <a:gd name="connsiteY76" fmla="*/ 137160 h 2983928"/>
              <a:gd name="connsiteX77" fmla="*/ 4617720 w 8092440"/>
              <a:gd name="connsiteY77" fmla="*/ 160020 h 2983928"/>
              <a:gd name="connsiteX78" fmla="*/ 4652010 w 8092440"/>
              <a:gd name="connsiteY78" fmla="*/ 182880 h 2983928"/>
              <a:gd name="connsiteX79" fmla="*/ 4686300 w 8092440"/>
              <a:gd name="connsiteY79" fmla="*/ 194310 h 2983928"/>
              <a:gd name="connsiteX80" fmla="*/ 4709160 w 8092440"/>
              <a:gd name="connsiteY80" fmla="*/ 228600 h 2983928"/>
              <a:gd name="connsiteX81" fmla="*/ 4743450 w 8092440"/>
              <a:gd name="connsiteY81" fmla="*/ 251460 h 2983928"/>
              <a:gd name="connsiteX82" fmla="*/ 4789170 w 8092440"/>
              <a:gd name="connsiteY82" fmla="*/ 320040 h 2983928"/>
              <a:gd name="connsiteX83" fmla="*/ 4869180 w 8092440"/>
              <a:gd name="connsiteY83" fmla="*/ 422910 h 2983928"/>
              <a:gd name="connsiteX84" fmla="*/ 4880610 w 8092440"/>
              <a:gd name="connsiteY84" fmla="*/ 457200 h 2983928"/>
              <a:gd name="connsiteX85" fmla="*/ 4949190 w 8092440"/>
              <a:gd name="connsiteY85" fmla="*/ 560070 h 2983928"/>
              <a:gd name="connsiteX86" fmla="*/ 4972050 w 8092440"/>
              <a:gd name="connsiteY86" fmla="*/ 594360 h 2983928"/>
              <a:gd name="connsiteX87" fmla="*/ 4994910 w 8092440"/>
              <a:gd name="connsiteY87" fmla="*/ 628650 h 2983928"/>
              <a:gd name="connsiteX88" fmla="*/ 5017770 w 8092440"/>
              <a:gd name="connsiteY88" fmla="*/ 697230 h 2983928"/>
              <a:gd name="connsiteX89" fmla="*/ 5063490 w 8092440"/>
              <a:gd name="connsiteY89" fmla="*/ 765810 h 2983928"/>
              <a:gd name="connsiteX90" fmla="*/ 5086350 w 8092440"/>
              <a:gd name="connsiteY90" fmla="*/ 834390 h 2983928"/>
              <a:gd name="connsiteX91" fmla="*/ 5097780 w 8092440"/>
              <a:gd name="connsiteY91" fmla="*/ 868680 h 2983928"/>
              <a:gd name="connsiteX92" fmla="*/ 5120640 w 8092440"/>
              <a:gd name="connsiteY92" fmla="*/ 902970 h 2983928"/>
              <a:gd name="connsiteX93" fmla="*/ 5143500 w 8092440"/>
              <a:gd name="connsiteY93" fmla="*/ 971550 h 2983928"/>
              <a:gd name="connsiteX94" fmla="*/ 5177790 w 8092440"/>
              <a:gd name="connsiteY94" fmla="*/ 1074420 h 2983928"/>
              <a:gd name="connsiteX95" fmla="*/ 5189220 w 8092440"/>
              <a:gd name="connsiteY95" fmla="*/ 1108710 h 2983928"/>
              <a:gd name="connsiteX96" fmla="*/ 5200650 w 8092440"/>
              <a:gd name="connsiteY96" fmla="*/ 1143000 h 2983928"/>
              <a:gd name="connsiteX97" fmla="*/ 5246370 w 8092440"/>
              <a:gd name="connsiteY97" fmla="*/ 1245870 h 2983928"/>
              <a:gd name="connsiteX98" fmla="*/ 5257800 w 8092440"/>
              <a:gd name="connsiteY98" fmla="*/ 1280160 h 2983928"/>
              <a:gd name="connsiteX99" fmla="*/ 5280660 w 8092440"/>
              <a:gd name="connsiteY99" fmla="*/ 1314450 h 2983928"/>
              <a:gd name="connsiteX100" fmla="*/ 5303520 w 8092440"/>
              <a:gd name="connsiteY100" fmla="*/ 1383030 h 2983928"/>
              <a:gd name="connsiteX101" fmla="*/ 5326380 w 8092440"/>
              <a:gd name="connsiteY101" fmla="*/ 1417320 h 2983928"/>
              <a:gd name="connsiteX102" fmla="*/ 5360670 w 8092440"/>
              <a:gd name="connsiteY102" fmla="*/ 1520190 h 2983928"/>
              <a:gd name="connsiteX103" fmla="*/ 5372100 w 8092440"/>
              <a:gd name="connsiteY103" fmla="*/ 1554480 h 2983928"/>
              <a:gd name="connsiteX104" fmla="*/ 5406390 w 8092440"/>
              <a:gd name="connsiteY104" fmla="*/ 1623060 h 2983928"/>
              <a:gd name="connsiteX105" fmla="*/ 5429250 w 8092440"/>
              <a:gd name="connsiteY105" fmla="*/ 1657350 h 2983928"/>
              <a:gd name="connsiteX106" fmla="*/ 5474970 w 8092440"/>
              <a:gd name="connsiteY106" fmla="*/ 1737360 h 2983928"/>
              <a:gd name="connsiteX107" fmla="*/ 5520690 w 8092440"/>
              <a:gd name="connsiteY107" fmla="*/ 1817370 h 2983928"/>
              <a:gd name="connsiteX108" fmla="*/ 5543550 w 8092440"/>
              <a:gd name="connsiteY108" fmla="*/ 1885950 h 2983928"/>
              <a:gd name="connsiteX109" fmla="*/ 5589270 w 8092440"/>
              <a:gd name="connsiteY109" fmla="*/ 1965960 h 2983928"/>
              <a:gd name="connsiteX110" fmla="*/ 5657850 w 8092440"/>
              <a:gd name="connsiteY110" fmla="*/ 2068830 h 2983928"/>
              <a:gd name="connsiteX111" fmla="*/ 5680710 w 8092440"/>
              <a:gd name="connsiteY111" fmla="*/ 2103120 h 2983928"/>
              <a:gd name="connsiteX112" fmla="*/ 5703570 w 8092440"/>
              <a:gd name="connsiteY112" fmla="*/ 2171700 h 2983928"/>
              <a:gd name="connsiteX113" fmla="*/ 5715000 w 8092440"/>
              <a:gd name="connsiteY113" fmla="*/ 2205990 h 2983928"/>
              <a:gd name="connsiteX114" fmla="*/ 5760720 w 8092440"/>
              <a:gd name="connsiteY114" fmla="*/ 2286000 h 2983928"/>
              <a:gd name="connsiteX115" fmla="*/ 5817870 w 8092440"/>
              <a:gd name="connsiteY115" fmla="*/ 2366010 h 2983928"/>
              <a:gd name="connsiteX116" fmla="*/ 5875020 w 8092440"/>
              <a:gd name="connsiteY116" fmla="*/ 2434590 h 2983928"/>
              <a:gd name="connsiteX117" fmla="*/ 5955030 w 8092440"/>
              <a:gd name="connsiteY117" fmla="*/ 2537460 h 2983928"/>
              <a:gd name="connsiteX118" fmla="*/ 6023610 w 8092440"/>
              <a:gd name="connsiteY118" fmla="*/ 2594610 h 2983928"/>
              <a:gd name="connsiteX119" fmla="*/ 6046470 w 8092440"/>
              <a:gd name="connsiteY119" fmla="*/ 2628900 h 2983928"/>
              <a:gd name="connsiteX120" fmla="*/ 6080760 w 8092440"/>
              <a:gd name="connsiteY120" fmla="*/ 2651760 h 2983928"/>
              <a:gd name="connsiteX121" fmla="*/ 6115050 w 8092440"/>
              <a:gd name="connsiteY121" fmla="*/ 2686050 h 2983928"/>
              <a:gd name="connsiteX122" fmla="*/ 6160770 w 8092440"/>
              <a:gd name="connsiteY122" fmla="*/ 2720340 h 2983928"/>
              <a:gd name="connsiteX123" fmla="*/ 6195060 w 8092440"/>
              <a:gd name="connsiteY123" fmla="*/ 2754630 h 2983928"/>
              <a:gd name="connsiteX124" fmla="*/ 6229350 w 8092440"/>
              <a:gd name="connsiteY124" fmla="*/ 2766060 h 2983928"/>
              <a:gd name="connsiteX125" fmla="*/ 6263640 w 8092440"/>
              <a:gd name="connsiteY125" fmla="*/ 2788920 h 2983928"/>
              <a:gd name="connsiteX126" fmla="*/ 6297930 w 8092440"/>
              <a:gd name="connsiteY126" fmla="*/ 2800350 h 2983928"/>
              <a:gd name="connsiteX127" fmla="*/ 6332220 w 8092440"/>
              <a:gd name="connsiteY127" fmla="*/ 2823210 h 2983928"/>
              <a:gd name="connsiteX128" fmla="*/ 6412230 w 8092440"/>
              <a:gd name="connsiteY128" fmla="*/ 2846070 h 2983928"/>
              <a:gd name="connsiteX129" fmla="*/ 6480810 w 8092440"/>
              <a:gd name="connsiteY129" fmla="*/ 2868930 h 2983928"/>
              <a:gd name="connsiteX130" fmla="*/ 6675120 w 8092440"/>
              <a:gd name="connsiteY130" fmla="*/ 2891790 h 2983928"/>
              <a:gd name="connsiteX131" fmla="*/ 6720840 w 8092440"/>
              <a:gd name="connsiteY131" fmla="*/ 2903220 h 2983928"/>
              <a:gd name="connsiteX132" fmla="*/ 6915150 w 8092440"/>
              <a:gd name="connsiteY132" fmla="*/ 2926080 h 2983928"/>
              <a:gd name="connsiteX133" fmla="*/ 7063740 w 8092440"/>
              <a:gd name="connsiteY133" fmla="*/ 2948940 h 2983928"/>
              <a:gd name="connsiteX134" fmla="*/ 7589520 w 8092440"/>
              <a:gd name="connsiteY134" fmla="*/ 2960370 h 2983928"/>
              <a:gd name="connsiteX135" fmla="*/ 8092440 w 8092440"/>
              <a:gd name="connsiteY135" fmla="*/ 2983230 h 298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8092440" h="2983928">
                <a:moveTo>
                  <a:pt x="0" y="2834640"/>
                </a:moveTo>
                <a:cubicBezTo>
                  <a:pt x="19050" y="2838450"/>
                  <a:pt x="38185" y="2841856"/>
                  <a:pt x="57150" y="2846070"/>
                </a:cubicBezTo>
                <a:cubicBezTo>
                  <a:pt x="118800" y="2859770"/>
                  <a:pt x="91073" y="2857439"/>
                  <a:pt x="160020" y="2868930"/>
                </a:cubicBezTo>
                <a:cubicBezTo>
                  <a:pt x="186594" y="2873359"/>
                  <a:pt x="213360" y="2876550"/>
                  <a:pt x="240030" y="2880360"/>
                </a:cubicBezTo>
                <a:lnTo>
                  <a:pt x="308610" y="2903220"/>
                </a:lnTo>
                <a:cubicBezTo>
                  <a:pt x="320040" y="2907030"/>
                  <a:pt x="331211" y="2911728"/>
                  <a:pt x="342900" y="2914650"/>
                </a:cubicBezTo>
                <a:lnTo>
                  <a:pt x="388620" y="2926080"/>
                </a:lnTo>
                <a:lnTo>
                  <a:pt x="1280160" y="2914650"/>
                </a:lnTo>
                <a:cubicBezTo>
                  <a:pt x="1311581" y="2913884"/>
                  <a:pt x="1336968" y="2899695"/>
                  <a:pt x="1360170" y="2880360"/>
                </a:cubicBezTo>
                <a:cubicBezTo>
                  <a:pt x="1472520" y="2786735"/>
                  <a:pt x="1327410" y="2901690"/>
                  <a:pt x="1417320" y="2811780"/>
                </a:cubicBezTo>
                <a:cubicBezTo>
                  <a:pt x="1427034" y="2802066"/>
                  <a:pt x="1440180" y="2796540"/>
                  <a:pt x="1451610" y="2788920"/>
                </a:cubicBezTo>
                <a:lnTo>
                  <a:pt x="1485900" y="2686050"/>
                </a:lnTo>
                <a:cubicBezTo>
                  <a:pt x="1489710" y="2674620"/>
                  <a:pt x="1490647" y="2661785"/>
                  <a:pt x="1497330" y="2651760"/>
                </a:cubicBezTo>
                <a:cubicBezTo>
                  <a:pt x="1512570" y="2628900"/>
                  <a:pt x="1534362" y="2609244"/>
                  <a:pt x="1543050" y="2583180"/>
                </a:cubicBezTo>
                <a:cubicBezTo>
                  <a:pt x="1571780" y="2496991"/>
                  <a:pt x="1533025" y="2603230"/>
                  <a:pt x="1577340" y="2514600"/>
                </a:cubicBezTo>
                <a:cubicBezTo>
                  <a:pt x="1610423" y="2448433"/>
                  <a:pt x="1558058" y="2511022"/>
                  <a:pt x="1623060" y="2446020"/>
                </a:cubicBezTo>
                <a:lnTo>
                  <a:pt x="1668780" y="2308860"/>
                </a:lnTo>
                <a:cubicBezTo>
                  <a:pt x="1672590" y="2297430"/>
                  <a:pt x="1673527" y="2284595"/>
                  <a:pt x="1680210" y="2274570"/>
                </a:cubicBezTo>
                <a:cubicBezTo>
                  <a:pt x="1687830" y="2263140"/>
                  <a:pt x="1696927" y="2252567"/>
                  <a:pt x="1703070" y="2240280"/>
                </a:cubicBezTo>
                <a:cubicBezTo>
                  <a:pt x="1708458" y="2229504"/>
                  <a:pt x="1708649" y="2216522"/>
                  <a:pt x="1714500" y="2205990"/>
                </a:cubicBezTo>
                <a:cubicBezTo>
                  <a:pt x="1753721" y="2135393"/>
                  <a:pt x="1744420" y="2147944"/>
                  <a:pt x="1794510" y="2114550"/>
                </a:cubicBezTo>
                <a:cubicBezTo>
                  <a:pt x="1798320" y="2103120"/>
                  <a:pt x="1799257" y="2090285"/>
                  <a:pt x="1805940" y="2080260"/>
                </a:cubicBezTo>
                <a:cubicBezTo>
                  <a:pt x="1827427" y="2048030"/>
                  <a:pt x="1881561" y="2018416"/>
                  <a:pt x="1908810" y="2000250"/>
                </a:cubicBezTo>
                <a:cubicBezTo>
                  <a:pt x="1920240" y="1992630"/>
                  <a:pt x="1933386" y="1987104"/>
                  <a:pt x="1943100" y="1977390"/>
                </a:cubicBezTo>
                <a:cubicBezTo>
                  <a:pt x="2020199" y="1900291"/>
                  <a:pt x="1981010" y="1919033"/>
                  <a:pt x="2045970" y="1897380"/>
                </a:cubicBezTo>
                <a:cubicBezTo>
                  <a:pt x="2057400" y="1885950"/>
                  <a:pt x="2067842" y="1873438"/>
                  <a:pt x="2080260" y="1863090"/>
                </a:cubicBezTo>
                <a:cubicBezTo>
                  <a:pt x="2090813" y="1854296"/>
                  <a:pt x="2104283" y="1849356"/>
                  <a:pt x="2114550" y="1840230"/>
                </a:cubicBezTo>
                <a:cubicBezTo>
                  <a:pt x="2138713" y="1818752"/>
                  <a:pt x="2160270" y="1794510"/>
                  <a:pt x="2183130" y="1771650"/>
                </a:cubicBezTo>
                <a:cubicBezTo>
                  <a:pt x="2208409" y="1746371"/>
                  <a:pt x="2219884" y="1730413"/>
                  <a:pt x="2251710" y="1714500"/>
                </a:cubicBezTo>
                <a:cubicBezTo>
                  <a:pt x="2262486" y="1709112"/>
                  <a:pt x="2275224" y="1708458"/>
                  <a:pt x="2286000" y="1703070"/>
                </a:cubicBezTo>
                <a:cubicBezTo>
                  <a:pt x="2298287" y="1696927"/>
                  <a:pt x="2307737" y="1685789"/>
                  <a:pt x="2320290" y="1680210"/>
                </a:cubicBezTo>
                <a:cubicBezTo>
                  <a:pt x="2342310" y="1670423"/>
                  <a:pt x="2366010" y="1664970"/>
                  <a:pt x="2388870" y="1657350"/>
                </a:cubicBezTo>
                <a:lnTo>
                  <a:pt x="2457450" y="1634490"/>
                </a:lnTo>
                <a:lnTo>
                  <a:pt x="2491740" y="1623060"/>
                </a:lnTo>
                <a:cubicBezTo>
                  <a:pt x="2503170" y="1619250"/>
                  <a:pt x="2514075" y="1613124"/>
                  <a:pt x="2526030" y="1611630"/>
                </a:cubicBezTo>
                <a:cubicBezTo>
                  <a:pt x="2568815" y="1606282"/>
                  <a:pt x="2630313" y="1600854"/>
                  <a:pt x="2674620" y="1588770"/>
                </a:cubicBezTo>
                <a:lnTo>
                  <a:pt x="2777490" y="1554480"/>
                </a:lnTo>
                <a:cubicBezTo>
                  <a:pt x="2788920" y="1550670"/>
                  <a:pt x="2801755" y="1549733"/>
                  <a:pt x="2811780" y="1543050"/>
                </a:cubicBezTo>
                <a:lnTo>
                  <a:pt x="2880360" y="1497330"/>
                </a:lnTo>
                <a:lnTo>
                  <a:pt x="2914650" y="1474470"/>
                </a:lnTo>
                <a:lnTo>
                  <a:pt x="2948940" y="1451610"/>
                </a:lnTo>
                <a:cubicBezTo>
                  <a:pt x="2956560" y="1440180"/>
                  <a:pt x="2962086" y="1427034"/>
                  <a:pt x="2971800" y="1417320"/>
                </a:cubicBezTo>
                <a:cubicBezTo>
                  <a:pt x="3018472" y="1370648"/>
                  <a:pt x="3019425" y="1423035"/>
                  <a:pt x="3051810" y="1325880"/>
                </a:cubicBezTo>
                <a:cubicBezTo>
                  <a:pt x="3093495" y="1200825"/>
                  <a:pt x="3027014" y="1390244"/>
                  <a:pt x="3086100" y="1257300"/>
                </a:cubicBezTo>
                <a:cubicBezTo>
                  <a:pt x="3095887" y="1235280"/>
                  <a:pt x="3095594" y="1208770"/>
                  <a:pt x="3108960" y="1188720"/>
                </a:cubicBezTo>
                <a:cubicBezTo>
                  <a:pt x="3124200" y="1165860"/>
                  <a:pt x="3145992" y="1146204"/>
                  <a:pt x="3154680" y="1120140"/>
                </a:cubicBezTo>
                <a:cubicBezTo>
                  <a:pt x="3183410" y="1033951"/>
                  <a:pt x="3144655" y="1140190"/>
                  <a:pt x="3188970" y="1051560"/>
                </a:cubicBezTo>
                <a:cubicBezTo>
                  <a:pt x="3194358" y="1040784"/>
                  <a:pt x="3192874" y="1026678"/>
                  <a:pt x="3200400" y="1017270"/>
                </a:cubicBezTo>
                <a:cubicBezTo>
                  <a:pt x="3208982" y="1006543"/>
                  <a:pt x="3223260" y="1002030"/>
                  <a:pt x="3234690" y="994410"/>
                </a:cubicBezTo>
                <a:cubicBezTo>
                  <a:pt x="3238500" y="982980"/>
                  <a:pt x="3240269" y="970652"/>
                  <a:pt x="3246120" y="960120"/>
                </a:cubicBezTo>
                <a:cubicBezTo>
                  <a:pt x="3259463" y="936103"/>
                  <a:pt x="3283152" y="917604"/>
                  <a:pt x="3291840" y="891540"/>
                </a:cubicBezTo>
                <a:cubicBezTo>
                  <a:pt x="3303296" y="857173"/>
                  <a:pt x="3301511" y="852503"/>
                  <a:pt x="3326130" y="822960"/>
                </a:cubicBezTo>
                <a:cubicBezTo>
                  <a:pt x="3359004" y="783512"/>
                  <a:pt x="3386881" y="777867"/>
                  <a:pt x="3406140" y="720090"/>
                </a:cubicBezTo>
                <a:cubicBezTo>
                  <a:pt x="3413760" y="697230"/>
                  <a:pt x="3415634" y="671560"/>
                  <a:pt x="3429000" y="651510"/>
                </a:cubicBezTo>
                <a:cubicBezTo>
                  <a:pt x="3436620" y="640080"/>
                  <a:pt x="3446281" y="629773"/>
                  <a:pt x="3451860" y="617220"/>
                </a:cubicBezTo>
                <a:cubicBezTo>
                  <a:pt x="3461647" y="595200"/>
                  <a:pt x="3461354" y="568690"/>
                  <a:pt x="3474720" y="548640"/>
                </a:cubicBezTo>
                <a:cubicBezTo>
                  <a:pt x="3540234" y="450370"/>
                  <a:pt x="3461688" y="574704"/>
                  <a:pt x="3509010" y="480060"/>
                </a:cubicBezTo>
                <a:cubicBezTo>
                  <a:pt x="3563350" y="371381"/>
                  <a:pt x="3495753" y="554120"/>
                  <a:pt x="3554730" y="377190"/>
                </a:cubicBezTo>
                <a:lnTo>
                  <a:pt x="3566160" y="342900"/>
                </a:lnTo>
                <a:cubicBezTo>
                  <a:pt x="3569970" y="331470"/>
                  <a:pt x="3572202" y="319386"/>
                  <a:pt x="3577590" y="308610"/>
                </a:cubicBezTo>
                <a:cubicBezTo>
                  <a:pt x="3585210" y="293370"/>
                  <a:pt x="3593738" y="278551"/>
                  <a:pt x="3600450" y="262890"/>
                </a:cubicBezTo>
                <a:cubicBezTo>
                  <a:pt x="3605196" y="251816"/>
                  <a:pt x="3606029" y="239132"/>
                  <a:pt x="3611880" y="228600"/>
                </a:cubicBezTo>
                <a:cubicBezTo>
                  <a:pt x="3625223" y="204583"/>
                  <a:pt x="3642360" y="182880"/>
                  <a:pt x="3657600" y="160020"/>
                </a:cubicBezTo>
                <a:cubicBezTo>
                  <a:pt x="3665220" y="148590"/>
                  <a:pt x="3668173" y="131873"/>
                  <a:pt x="3680460" y="125730"/>
                </a:cubicBezTo>
                <a:cubicBezTo>
                  <a:pt x="3695700" y="118110"/>
                  <a:pt x="3711386" y="111324"/>
                  <a:pt x="3726180" y="102870"/>
                </a:cubicBezTo>
                <a:cubicBezTo>
                  <a:pt x="3738107" y="96054"/>
                  <a:pt x="3747917" y="85589"/>
                  <a:pt x="3760470" y="80010"/>
                </a:cubicBezTo>
                <a:cubicBezTo>
                  <a:pt x="3782490" y="70223"/>
                  <a:pt x="3806190" y="64770"/>
                  <a:pt x="3829050" y="57150"/>
                </a:cubicBezTo>
                <a:lnTo>
                  <a:pt x="3897630" y="34290"/>
                </a:lnTo>
                <a:lnTo>
                  <a:pt x="3966210" y="11430"/>
                </a:lnTo>
                <a:lnTo>
                  <a:pt x="4000500" y="0"/>
                </a:lnTo>
                <a:cubicBezTo>
                  <a:pt x="4065270" y="3810"/>
                  <a:pt x="4130194" y="5556"/>
                  <a:pt x="4194810" y="11430"/>
                </a:cubicBezTo>
                <a:cubicBezTo>
                  <a:pt x="4261013" y="17448"/>
                  <a:pt x="4235242" y="21538"/>
                  <a:pt x="4286250" y="34290"/>
                </a:cubicBezTo>
                <a:cubicBezTo>
                  <a:pt x="4305097" y="39002"/>
                  <a:pt x="4324553" y="41008"/>
                  <a:pt x="4343400" y="45720"/>
                </a:cubicBezTo>
                <a:cubicBezTo>
                  <a:pt x="4355089" y="48642"/>
                  <a:pt x="4366001" y="54228"/>
                  <a:pt x="4377690" y="57150"/>
                </a:cubicBezTo>
                <a:cubicBezTo>
                  <a:pt x="4471970" y="80720"/>
                  <a:pt x="4398425" y="56543"/>
                  <a:pt x="4480560" y="80010"/>
                </a:cubicBezTo>
                <a:cubicBezTo>
                  <a:pt x="4492145" y="83320"/>
                  <a:pt x="4504318" y="85589"/>
                  <a:pt x="4514850" y="91440"/>
                </a:cubicBezTo>
                <a:cubicBezTo>
                  <a:pt x="4538867" y="104783"/>
                  <a:pt x="4560570" y="121920"/>
                  <a:pt x="4583430" y="137160"/>
                </a:cubicBezTo>
                <a:lnTo>
                  <a:pt x="4617720" y="160020"/>
                </a:lnTo>
                <a:cubicBezTo>
                  <a:pt x="4629150" y="167640"/>
                  <a:pt x="4638978" y="178536"/>
                  <a:pt x="4652010" y="182880"/>
                </a:cubicBezTo>
                <a:lnTo>
                  <a:pt x="4686300" y="194310"/>
                </a:lnTo>
                <a:cubicBezTo>
                  <a:pt x="4693920" y="205740"/>
                  <a:pt x="4699446" y="218886"/>
                  <a:pt x="4709160" y="228600"/>
                </a:cubicBezTo>
                <a:cubicBezTo>
                  <a:pt x="4718874" y="238314"/>
                  <a:pt x="4734404" y="241122"/>
                  <a:pt x="4743450" y="251460"/>
                </a:cubicBezTo>
                <a:cubicBezTo>
                  <a:pt x="4761542" y="272137"/>
                  <a:pt x="4769743" y="300613"/>
                  <a:pt x="4789170" y="320040"/>
                </a:cubicBezTo>
                <a:cubicBezTo>
                  <a:pt x="4818756" y="349626"/>
                  <a:pt x="4855508" y="381895"/>
                  <a:pt x="4869180" y="422910"/>
                </a:cubicBezTo>
                <a:cubicBezTo>
                  <a:pt x="4872990" y="434340"/>
                  <a:pt x="4874759" y="446668"/>
                  <a:pt x="4880610" y="457200"/>
                </a:cubicBezTo>
                <a:lnTo>
                  <a:pt x="4949190" y="560070"/>
                </a:lnTo>
                <a:lnTo>
                  <a:pt x="4972050" y="594360"/>
                </a:lnTo>
                <a:cubicBezTo>
                  <a:pt x="4979670" y="605790"/>
                  <a:pt x="4990566" y="615618"/>
                  <a:pt x="4994910" y="628650"/>
                </a:cubicBezTo>
                <a:cubicBezTo>
                  <a:pt x="5002530" y="651510"/>
                  <a:pt x="5004404" y="677180"/>
                  <a:pt x="5017770" y="697230"/>
                </a:cubicBezTo>
                <a:cubicBezTo>
                  <a:pt x="5033010" y="720090"/>
                  <a:pt x="5054802" y="739746"/>
                  <a:pt x="5063490" y="765810"/>
                </a:cubicBezTo>
                <a:lnTo>
                  <a:pt x="5086350" y="834390"/>
                </a:lnTo>
                <a:cubicBezTo>
                  <a:pt x="5090160" y="845820"/>
                  <a:pt x="5091097" y="858655"/>
                  <a:pt x="5097780" y="868680"/>
                </a:cubicBezTo>
                <a:cubicBezTo>
                  <a:pt x="5105400" y="880110"/>
                  <a:pt x="5115061" y="890417"/>
                  <a:pt x="5120640" y="902970"/>
                </a:cubicBezTo>
                <a:cubicBezTo>
                  <a:pt x="5130427" y="924990"/>
                  <a:pt x="5135880" y="948690"/>
                  <a:pt x="5143500" y="971550"/>
                </a:cubicBezTo>
                <a:lnTo>
                  <a:pt x="5177790" y="1074420"/>
                </a:lnTo>
                <a:lnTo>
                  <a:pt x="5189220" y="1108710"/>
                </a:lnTo>
                <a:cubicBezTo>
                  <a:pt x="5193030" y="1120140"/>
                  <a:pt x="5193967" y="1132975"/>
                  <a:pt x="5200650" y="1143000"/>
                </a:cubicBezTo>
                <a:cubicBezTo>
                  <a:pt x="5236876" y="1197340"/>
                  <a:pt x="5219166" y="1164258"/>
                  <a:pt x="5246370" y="1245870"/>
                </a:cubicBezTo>
                <a:cubicBezTo>
                  <a:pt x="5250180" y="1257300"/>
                  <a:pt x="5251117" y="1270135"/>
                  <a:pt x="5257800" y="1280160"/>
                </a:cubicBezTo>
                <a:cubicBezTo>
                  <a:pt x="5265420" y="1291590"/>
                  <a:pt x="5275081" y="1301897"/>
                  <a:pt x="5280660" y="1314450"/>
                </a:cubicBezTo>
                <a:cubicBezTo>
                  <a:pt x="5290447" y="1336470"/>
                  <a:pt x="5290154" y="1362980"/>
                  <a:pt x="5303520" y="1383030"/>
                </a:cubicBezTo>
                <a:cubicBezTo>
                  <a:pt x="5311140" y="1394460"/>
                  <a:pt x="5320801" y="1404767"/>
                  <a:pt x="5326380" y="1417320"/>
                </a:cubicBezTo>
                <a:lnTo>
                  <a:pt x="5360670" y="1520190"/>
                </a:lnTo>
                <a:cubicBezTo>
                  <a:pt x="5364480" y="1531620"/>
                  <a:pt x="5365417" y="1544455"/>
                  <a:pt x="5372100" y="1554480"/>
                </a:cubicBezTo>
                <a:cubicBezTo>
                  <a:pt x="5437614" y="1652750"/>
                  <a:pt x="5359068" y="1528416"/>
                  <a:pt x="5406390" y="1623060"/>
                </a:cubicBezTo>
                <a:cubicBezTo>
                  <a:pt x="5412533" y="1635347"/>
                  <a:pt x="5422434" y="1645423"/>
                  <a:pt x="5429250" y="1657350"/>
                </a:cubicBezTo>
                <a:cubicBezTo>
                  <a:pt x="5487257" y="1758862"/>
                  <a:pt x="5419275" y="1653818"/>
                  <a:pt x="5474970" y="1737360"/>
                </a:cubicBezTo>
                <a:cubicBezTo>
                  <a:pt x="5506364" y="1862935"/>
                  <a:pt x="5458784" y="1705939"/>
                  <a:pt x="5520690" y="1817370"/>
                </a:cubicBezTo>
                <a:cubicBezTo>
                  <a:pt x="5532392" y="1838434"/>
                  <a:pt x="5530184" y="1865900"/>
                  <a:pt x="5543550" y="1885950"/>
                </a:cubicBezTo>
                <a:cubicBezTo>
                  <a:pt x="5622628" y="2004567"/>
                  <a:pt x="5502260" y="1820943"/>
                  <a:pt x="5589270" y="1965960"/>
                </a:cubicBezTo>
                <a:lnTo>
                  <a:pt x="5657850" y="2068830"/>
                </a:lnTo>
                <a:cubicBezTo>
                  <a:pt x="5665470" y="2080260"/>
                  <a:pt x="5676366" y="2090088"/>
                  <a:pt x="5680710" y="2103120"/>
                </a:cubicBezTo>
                <a:lnTo>
                  <a:pt x="5703570" y="2171700"/>
                </a:lnTo>
                <a:cubicBezTo>
                  <a:pt x="5707380" y="2183130"/>
                  <a:pt x="5708317" y="2195965"/>
                  <a:pt x="5715000" y="2205990"/>
                </a:cubicBezTo>
                <a:cubicBezTo>
                  <a:pt x="5770695" y="2289532"/>
                  <a:pt x="5702713" y="2184488"/>
                  <a:pt x="5760720" y="2286000"/>
                </a:cubicBezTo>
                <a:cubicBezTo>
                  <a:pt x="5776113" y="2312937"/>
                  <a:pt x="5800347" y="2341478"/>
                  <a:pt x="5817870" y="2366010"/>
                </a:cubicBezTo>
                <a:cubicBezTo>
                  <a:pt x="5857653" y="2421706"/>
                  <a:pt x="5821654" y="2381224"/>
                  <a:pt x="5875020" y="2434590"/>
                </a:cubicBezTo>
                <a:cubicBezTo>
                  <a:pt x="5896673" y="2499550"/>
                  <a:pt x="5877931" y="2460361"/>
                  <a:pt x="5955030" y="2537460"/>
                </a:cubicBezTo>
                <a:cubicBezTo>
                  <a:pt x="5999034" y="2581464"/>
                  <a:pt x="5975870" y="2562784"/>
                  <a:pt x="6023610" y="2594610"/>
                </a:cubicBezTo>
                <a:cubicBezTo>
                  <a:pt x="6031230" y="2606040"/>
                  <a:pt x="6036756" y="2619186"/>
                  <a:pt x="6046470" y="2628900"/>
                </a:cubicBezTo>
                <a:cubicBezTo>
                  <a:pt x="6056184" y="2638614"/>
                  <a:pt x="6070207" y="2642966"/>
                  <a:pt x="6080760" y="2651760"/>
                </a:cubicBezTo>
                <a:cubicBezTo>
                  <a:pt x="6093178" y="2662108"/>
                  <a:pt x="6102777" y="2675530"/>
                  <a:pt x="6115050" y="2686050"/>
                </a:cubicBezTo>
                <a:cubicBezTo>
                  <a:pt x="6129514" y="2698448"/>
                  <a:pt x="6146306" y="2707942"/>
                  <a:pt x="6160770" y="2720340"/>
                </a:cubicBezTo>
                <a:cubicBezTo>
                  <a:pt x="6173043" y="2730860"/>
                  <a:pt x="6181610" y="2745664"/>
                  <a:pt x="6195060" y="2754630"/>
                </a:cubicBezTo>
                <a:cubicBezTo>
                  <a:pt x="6205085" y="2761313"/>
                  <a:pt x="6218574" y="2760672"/>
                  <a:pt x="6229350" y="2766060"/>
                </a:cubicBezTo>
                <a:cubicBezTo>
                  <a:pt x="6241637" y="2772203"/>
                  <a:pt x="6251353" y="2782777"/>
                  <a:pt x="6263640" y="2788920"/>
                </a:cubicBezTo>
                <a:cubicBezTo>
                  <a:pt x="6274416" y="2794308"/>
                  <a:pt x="6287154" y="2794962"/>
                  <a:pt x="6297930" y="2800350"/>
                </a:cubicBezTo>
                <a:cubicBezTo>
                  <a:pt x="6310217" y="2806493"/>
                  <a:pt x="6319933" y="2817067"/>
                  <a:pt x="6332220" y="2823210"/>
                </a:cubicBezTo>
                <a:cubicBezTo>
                  <a:pt x="6351426" y="2832813"/>
                  <a:pt x="6393919" y="2840577"/>
                  <a:pt x="6412230" y="2846070"/>
                </a:cubicBezTo>
                <a:cubicBezTo>
                  <a:pt x="6435310" y="2852994"/>
                  <a:pt x="6456861" y="2866269"/>
                  <a:pt x="6480810" y="2868930"/>
                </a:cubicBezTo>
                <a:lnTo>
                  <a:pt x="6675120" y="2891790"/>
                </a:lnTo>
                <a:cubicBezTo>
                  <a:pt x="6690615" y="2894373"/>
                  <a:pt x="6705345" y="2900637"/>
                  <a:pt x="6720840" y="2903220"/>
                </a:cubicBezTo>
                <a:cubicBezTo>
                  <a:pt x="6784943" y="2913904"/>
                  <a:pt x="6850907" y="2916902"/>
                  <a:pt x="6915150" y="2926080"/>
                </a:cubicBezTo>
                <a:cubicBezTo>
                  <a:pt x="6991340" y="2936964"/>
                  <a:pt x="6970543" y="2945488"/>
                  <a:pt x="7063740" y="2948940"/>
                </a:cubicBezTo>
                <a:cubicBezTo>
                  <a:pt x="7238921" y="2955428"/>
                  <a:pt x="7414260" y="2956560"/>
                  <a:pt x="7589520" y="2960370"/>
                </a:cubicBezTo>
                <a:cubicBezTo>
                  <a:pt x="7932119" y="2990161"/>
                  <a:pt x="7764449" y="2983230"/>
                  <a:pt x="8092440" y="2983230"/>
                </a:cubicBezTo>
              </a:path>
            </a:pathLst>
          </a:custGeom>
          <a:noFill/>
          <a:ln w="139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283F4D-0DDD-4EF5-AD4B-823747D63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34" y="181064"/>
            <a:ext cx="1449365" cy="206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00DE0D-FF23-43A1-AD35-9B77EACE1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54" y="6251272"/>
            <a:ext cx="2617820" cy="4832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65499D-4AAF-4125-8002-E3AB616AA9CB}"/>
              </a:ext>
            </a:extLst>
          </p:cNvPr>
          <p:cNvSpPr/>
          <p:nvPr/>
        </p:nvSpPr>
        <p:spPr>
          <a:xfrm>
            <a:off x="161926" y="6340248"/>
            <a:ext cx="769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6"/>
              </a:rPr>
              <a:t>Overview of the Acting Out Cycle--Vanderbilt IRIS Module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Stages of the Acting Out Cycle</a:t>
            </a:r>
            <a:br>
              <a:rPr lang="en-US" altLang="en-US" dirty="0"/>
            </a:br>
            <a:r>
              <a:rPr lang="en-US" altLang="en-US" sz="1800" dirty="0"/>
              <a:t>Colvin (1992)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Calm</a:t>
            </a:r>
          </a:p>
          <a:p>
            <a:r>
              <a:rPr lang="en-US" altLang="en-US"/>
              <a:t>Triggers</a:t>
            </a:r>
          </a:p>
          <a:p>
            <a:r>
              <a:rPr lang="en-US" altLang="en-US"/>
              <a:t>Agitation</a:t>
            </a:r>
          </a:p>
          <a:p>
            <a:r>
              <a:rPr lang="en-US" altLang="en-US"/>
              <a:t>Acceleration</a:t>
            </a:r>
          </a:p>
          <a:p>
            <a:r>
              <a:rPr lang="en-US" altLang="en-US"/>
              <a:t>Peak</a:t>
            </a:r>
          </a:p>
          <a:p>
            <a:r>
              <a:rPr lang="en-US" altLang="en-US"/>
              <a:t>De-Escalation</a:t>
            </a:r>
          </a:p>
          <a:p>
            <a:r>
              <a:rPr lang="en-US" altLang="en-US"/>
              <a:t>Recovery</a:t>
            </a:r>
          </a:p>
        </p:txBody>
      </p:sp>
      <p:pic>
        <p:nvPicPr>
          <p:cNvPr id="1026" name="Picture 2" descr="Dynamite by Magnes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644" y="1428752"/>
            <a:ext cx="2255301" cy="451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2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Calm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1655060" y="5066852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572000" y="3390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 is cooperative, </a:t>
            </a:r>
            <a:b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compliant, and desirable.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F80D30E7-CE0E-8A4C-B65C-9B3CE0FAD87E}"/>
              </a:ext>
            </a:extLst>
          </p:cNvPr>
          <p:cNvSpPr/>
          <p:nvPr/>
        </p:nvSpPr>
        <p:spPr>
          <a:xfrm>
            <a:off x="194733" y="1723308"/>
            <a:ext cx="8754534" cy="4211632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4000" dirty="0">
                <a:solidFill>
                  <a:schemeClr val="tx1"/>
                </a:solidFill>
              </a:rPr>
              <a:t>Behaviors</a:t>
            </a:r>
          </a:p>
          <a:p>
            <a:pPr lvl="0">
              <a:lnSpc>
                <a:spcPct val="90000"/>
              </a:lnSpc>
            </a:pPr>
            <a:endParaRPr lang="en-US" altLang="en-US" sz="3200" dirty="0">
              <a:solidFill>
                <a:schemeClr val="tx1"/>
              </a:solidFill>
            </a:endParaRP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</a:rPr>
              <a:t>Academically Engaged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</a:rPr>
              <a:t>Following Rules &amp; Expectations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</a:rPr>
              <a:t>Responsive to Praise and Feedback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</a:rPr>
              <a:t>Initiates Interactions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chemeClr val="tx1"/>
                </a:solidFill>
              </a:rPr>
              <a:t>Goal Directed Behaviors</a:t>
            </a:r>
          </a:p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Calm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1655060" y="5066852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377267" y="236705"/>
            <a:ext cx="4572000" cy="14957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focused on proactive strategies.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Emphasis on instruction and positive behavior support.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809004"/>
            <a:ext cx="8754534" cy="4675430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Strategies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Implement schoolwide Ci3T plan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Vary instructional delivery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Low-intensity strategies (e.g. precorrection, active supervision, providing opportunities to respond)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Well-constructed instruction 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Clear routines and procedures</a:t>
            </a:r>
          </a:p>
          <a:p>
            <a:pPr marL="4572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Thoughtful physical environment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32685-C2A7-4B8E-9EDA-F230D9813836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92781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42B9B3-40ED-41EE-AB50-A2A027BF5A45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Triggers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1913244" y="4496697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4588726" y="1173049"/>
            <a:ext cx="4155415" cy="5684951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Non-school-Based Triggers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Dysfunctional Home Life</a:t>
            </a: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Health Problems</a:t>
            </a: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Nutritional Needs</a:t>
            </a: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Inadequate Sleep</a:t>
            </a: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Substance Abuse</a:t>
            </a:r>
          </a:p>
          <a:p>
            <a:pPr marL="401638" lvl="1" indent="-388938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Gangs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AA058A-285C-4939-BA84-3C74852FB7CC}"/>
              </a:ext>
            </a:extLst>
          </p:cNvPr>
          <p:cNvSpPr/>
          <p:nvPr/>
        </p:nvSpPr>
        <p:spPr>
          <a:xfrm>
            <a:off x="4390330" y="418304"/>
            <a:ext cx="4753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behaviors involve a series of </a:t>
            </a:r>
            <a:b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unresolved problems.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75D06C-F4D0-414F-B425-3E467D2565D0}"/>
              </a:ext>
            </a:extLst>
          </p:cNvPr>
          <p:cNvSpPr/>
          <p:nvPr/>
        </p:nvSpPr>
        <p:spPr>
          <a:xfrm>
            <a:off x="194734" y="1297150"/>
            <a:ext cx="4155416" cy="5560850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 lnSpcReduction="10000"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School-Based Triggers</a:t>
            </a:r>
            <a:endParaRPr lang="en-US" altLang="en-US" sz="2000" dirty="0">
              <a:solidFill>
                <a:schemeClr val="tx1"/>
              </a:solidFill>
            </a:endParaRP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Conflicts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Changes in Routine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Peer Provocations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Pressure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Ineffective Problem Solving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Facing Errors in Instruction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Facing Correction Procedures</a:t>
            </a:r>
          </a:p>
          <a:p>
            <a:pPr marL="349250" lvl="1" indent="-3492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Denial of Something Needed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Triggers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1913244" y="4496697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AA058A-285C-4939-BA84-3C74852FB7CC}"/>
              </a:ext>
            </a:extLst>
          </p:cNvPr>
          <p:cNvSpPr/>
          <p:nvPr/>
        </p:nvSpPr>
        <p:spPr>
          <a:xfrm>
            <a:off x="4766733" y="497735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buClr>
                <a:srgbClr val="800080"/>
              </a:buClr>
              <a:buSzPct val="6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is focused on prevention and redirection.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75D06C-F4D0-414F-B425-3E467D2565D0}"/>
              </a:ext>
            </a:extLst>
          </p:cNvPr>
          <p:cNvSpPr/>
          <p:nvPr/>
        </p:nvSpPr>
        <p:spPr>
          <a:xfrm>
            <a:off x="439531" y="1297659"/>
            <a:ext cx="8264937" cy="499848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Strategies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Identify the situation where the behavior is likely to occur.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dirty="0" err="1">
                <a:solidFill>
                  <a:schemeClr val="tx1"/>
                </a:solidFill>
              </a:rPr>
              <a:t>precorrection</a:t>
            </a:r>
            <a:r>
              <a:rPr lang="en-US" sz="2400" dirty="0">
                <a:solidFill>
                  <a:schemeClr val="tx1"/>
                </a:solidFill>
              </a:rPr>
              <a:t> to teach appropriate response.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Rehearse the expectations, prompt or remind students as needed, provide specific praise and reinforcement.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Work with all staff and faculty to teach and reinforce social skills. 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Group social skills, anger management, community services.</a:t>
            </a:r>
          </a:p>
          <a:p>
            <a:pPr marL="342900" lvl="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</a:rPr>
              <a:t>Work with families for outside supports of </a:t>
            </a:r>
            <a:r>
              <a:rPr lang="en-US" sz="2400" dirty="0" err="1">
                <a:solidFill>
                  <a:schemeClr val="tx1"/>
                </a:solidFill>
              </a:rPr>
              <a:t>nonschool</a:t>
            </a:r>
            <a:r>
              <a:rPr lang="en-US" sz="2400" dirty="0">
                <a:solidFill>
                  <a:schemeClr val="tx1"/>
                </a:solidFill>
              </a:rPr>
              <a:t>-based triggers.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F3B8F8-1C00-4F30-A637-113825847323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8108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76528"/>
            <a:ext cx="4114799" cy="3056064"/>
          </a:xfrm>
          <a:prstGeom prst="rect">
            <a:avLst/>
          </a:prstGeom>
        </p:spPr>
      </p:pic>
      <p:pic>
        <p:nvPicPr>
          <p:cNvPr id="19" name="Content Placeholder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314" y="2668222"/>
            <a:ext cx="1366569" cy="1911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" y="883829"/>
            <a:ext cx="3095625" cy="4135917"/>
          </a:xfrm>
          <a:prstGeom prst="rect">
            <a:avLst/>
          </a:prstGeom>
        </p:spPr>
      </p:pic>
      <p:pic>
        <p:nvPicPr>
          <p:cNvPr id="16" name="Picture 4" descr="Cover Graph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87975"/>
            <a:ext cx="1903378" cy="248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35265" y="2313544"/>
            <a:ext cx="2372080" cy="4506089"/>
            <a:chOff x="1935265" y="2313544"/>
            <a:chExt cx="2372080" cy="4506089"/>
          </a:xfrm>
        </p:grpSpPr>
        <p:sp>
          <p:nvSpPr>
            <p:cNvPr id="3" name="Freeform 2"/>
            <p:cNvSpPr/>
            <p:nvPr/>
          </p:nvSpPr>
          <p:spPr>
            <a:xfrm>
              <a:off x="1935265" y="2313544"/>
              <a:ext cx="2325624" cy="631395"/>
            </a:xfrm>
            <a:custGeom>
              <a:avLst/>
              <a:gdLst>
                <a:gd name="connsiteX0" fmla="*/ 0 w 2325624"/>
                <a:gd name="connsiteY0" fmla="*/ 105235 h 631395"/>
                <a:gd name="connsiteX1" fmla="*/ 105235 w 2325624"/>
                <a:gd name="connsiteY1" fmla="*/ 0 h 631395"/>
                <a:gd name="connsiteX2" fmla="*/ 2220389 w 2325624"/>
                <a:gd name="connsiteY2" fmla="*/ 0 h 631395"/>
                <a:gd name="connsiteX3" fmla="*/ 2325624 w 2325624"/>
                <a:gd name="connsiteY3" fmla="*/ 105235 h 631395"/>
                <a:gd name="connsiteX4" fmla="*/ 2325624 w 2325624"/>
                <a:gd name="connsiteY4" fmla="*/ 526160 h 631395"/>
                <a:gd name="connsiteX5" fmla="*/ 2220389 w 2325624"/>
                <a:gd name="connsiteY5" fmla="*/ 631395 h 631395"/>
                <a:gd name="connsiteX6" fmla="*/ 105235 w 2325624"/>
                <a:gd name="connsiteY6" fmla="*/ 631395 h 631395"/>
                <a:gd name="connsiteX7" fmla="*/ 0 w 2325624"/>
                <a:gd name="connsiteY7" fmla="*/ 526160 h 631395"/>
                <a:gd name="connsiteX8" fmla="*/ 0 w 2325624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5624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20389" y="0"/>
                  </a:lnTo>
                  <a:cubicBezTo>
                    <a:pt x="2278509" y="0"/>
                    <a:pt x="2325624" y="47115"/>
                    <a:pt x="2325624" y="105235"/>
                  </a:cubicBezTo>
                  <a:lnTo>
                    <a:pt x="2325624" y="526160"/>
                  </a:lnTo>
                  <a:cubicBezTo>
                    <a:pt x="2325624" y="584280"/>
                    <a:pt x="2278509" y="631395"/>
                    <a:pt x="2220389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Opportunities to Respond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935265" y="2959326"/>
              <a:ext cx="2325624" cy="631395"/>
            </a:xfrm>
            <a:custGeom>
              <a:avLst/>
              <a:gdLst>
                <a:gd name="connsiteX0" fmla="*/ 0 w 2325624"/>
                <a:gd name="connsiteY0" fmla="*/ 105235 h 631395"/>
                <a:gd name="connsiteX1" fmla="*/ 105235 w 2325624"/>
                <a:gd name="connsiteY1" fmla="*/ 0 h 631395"/>
                <a:gd name="connsiteX2" fmla="*/ 2220389 w 2325624"/>
                <a:gd name="connsiteY2" fmla="*/ 0 h 631395"/>
                <a:gd name="connsiteX3" fmla="*/ 2325624 w 2325624"/>
                <a:gd name="connsiteY3" fmla="*/ 105235 h 631395"/>
                <a:gd name="connsiteX4" fmla="*/ 2325624 w 2325624"/>
                <a:gd name="connsiteY4" fmla="*/ 526160 h 631395"/>
                <a:gd name="connsiteX5" fmla="*/ 2220389 w 2325624"/>
                <a:gd name="connsiteY5" fmla="*/ 631395 h 631395"/>
                <a:gd name="connsiteX6" fmla="*/ 105235 w 2325624"/>
                <a:gd name="connsiteY6" fmla="*/ 631395 h 631395"/>
                <a:gd name="connsiteX7" fmla="*/ 0 w 2325624"/>
                <a:gd name="connsiteY7" fmla="*/ 526160 h 631395"/>
                <a:gd name="connsiteX8" fmla="*/ 0 w 2325624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5624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20389" y="0"/>
                  </a:lnTo>
                  <a:cubicBezTo>
                    <a:pt x="2278509" y="0"/>
                    <a:pt x="2325624" y="47115"/>
                    <a:pt x="2325624" y="105235"/>
                  </a:cubicBezTo>
                  <a:lnTo>
                    <a:pt x="2325624" y="526160"/>
                  </a:lnTo>
                  <a:cubicBezTo>
                    <a:pt x="2325624" y="584280"/>
                    <a:pt x="2278509" y="631395"/>
                    <a:pt x="2220389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Specific Praise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1935265" y="3605108"/>
              <a:ext cx="2372080" cy="631395"/>
            </a:xfrm>
            <a:custGeom>
              <a:avLst/>
              <a:gdLst>
                <a:gd name="connsiteX0" fmla="*/ 0 w 2372080"/>
                <a:gd name="connsiteY0" fmla="*/ 105235 h 631395"/>
                <a:gd name="connsiteX1" fmla="*/ 105235 w 2372080"/>
                <a:gd name="connsiteY1" fmla="*/ 0 h 631395"/>
                <a:gd name="connsiteX2" fmla="*/ 2266845 w 2372080"/>
                <a:gd name="connsiteY2" fmla="*/ 0 h 631395"/>
                <a:gd name="connsiteX3" fmla="*/ 2372080 w 2372080"/>
                <a:gd name="connsiteY3" fmla="*/ 105235 h 631395"/>
                <a:gd name="connsiteX4" fmla="*/ 2372080 w 2372080"/>
                <a:gd name="connsiteY4" fmla="*/ 526160 h 631395"/>
                <a:gd name="connsiteX5" fmla="*/ 2266845 w 2372080"/>
                <a:gd name="connsiteY5" fmla="*/ 631395 h 631395"/>
                <a:gd name="connsiteX6" fmla="*/ 105235 w 2372080"/>
                <a:gd name="connsiteY6" fmla="*/ 631395 h 631395"/>
                <a:gd name="connsiteX7" fmla="*/ 0 w 2372080"/>
                <a:gd name="connsiteY7" fmla="*/ 526160 h 631395"/>
                <a:gd name="connsiteX8" fmla="*/ 0 w 2372080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080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66845" y="0"/>
                  </a:lnTo>
                  <a:cubicBezTo>
                    <a:pt x="2324965" y="0"/>
                    <a:pt x="2372080" y="47115"/>
                    <a:pt x="2372080" y="105235"/>
                  </a:cubicBezTo>
                  <a:lnTo>
                    <a:pt x="2372080" y="526160"/>
                  </a:lnTo>
                  <a:cubicBezTo>
                    <a:pt x="2372080" y="584280"/>
                    <a:pt x="2324965" y="631395"/>
                    <a:pt x="2266845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Active Supervision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935265" y="4250890"/>
              <a:ext cx="2362198" cy="631395"/>
            </a:xfrm>
            <a:custGeom>
              <a:avLst/>
              <a:gdLst>
                <a:gd name="connsiteX0" fmla="*/ 0 w 2362198"/>
                <a:gd name="connsiteY0" fmla="*/ 105235 h 631395"/>
                <a:gd name="connsiteX1" fmla="*/ 105235 w 2362198"/>
                <a:gd name="connsiteY1" fmla="*/ 0 h 631395"/>
                <a:gd name="connsiteX2" fmla="*/ 2256963 w 2362198"/>
                <a:gd name="connsiteY2" fmla="*/ 0 h 631395"/>
                <a:gd name="connsiteX3" fmla="*/ 2362198 w 2362198"/>
                <a:gd name="connsiteY3" fmla="*/ 105235 h 631395"/>
                <a:gd name="connsiteX4" fmla="*/ 2362198 w 2362198"/>
                <a:gd name="connsiteY4" fmla="*/ 526160 h 631395"/>
                <a:gd name="connsiteX5" fmla="*/ 2256963 w 2362198"/>
                <a:gd name="connsiteY5" fmla="*/ 631395 h 631395"/>
                <a:gd name="connsiteX6" fmla="*/ 105235 w 2362198"/>
                <a:gd name="connsiteY6" fmla="*/ 631395 h 631395"/>
                <a:gd name="connsiteX7" fmla="*/ 0 w 2362198"/>
                <a:gd name="connsiteY7" fmla="*/ 526160 h 631395"/>
                <a:gd name="connsiteX8" fmla="*/ 0 w 2362198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198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56963" y="0"/>
                  </a:lnTo>
                  <a:cubicBezTo>
                    <a:pt x="2315083" y="0"/>
                    <a:pt x="2362198" y="47115"/>
                    <a:pt x="2362198" y="105235"/>
                  </a:cubicBezTo>
                  <a:lnTo>
                    <a:pt x="2362198" y="526160"/>
                  </a:lnTo>
                  <a:cubicBezTo>
                    <a:pt x="2362198" y="584280"/>
                    <a:pt x="2315083" y="631395"/>
                    <a:pt x="2256963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Instructional Feedback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935265" y="4896672"/>
              <a:ext cx="2362213" cy="631395"/>
            </a:xfrm>
            <a:custGeom>
              <a:avLst/>
              <a:gdLst>
                <a:gd name="connsiteX0" fmla="*/ 0 w 2362213"/>
                <a:gd name="connsiteY0" fmla="*/ 105235 h 631395"/>
                <a:gd name="connsiteX1" fmla="*/ 105235 w 2362213"/>
                <a:gd name="connsiteY1" fmla="*/ 0 h 631395"/>
                <a:gd name="connsiteX2" fmla="*/ 2256978 w 2362213"/>
                <a:gd name="connsiteY2" fmla="*/ 0 h 631395"/>
                <a:gd name="connsiteX3" fmla="*/ 2362213 w 2362213"/>
                <a:gd name="connsiteY3" fmla="*/ 105235 h 631395"/>
                <a:gd name="connsiteX4" fmla="*/ 2362213 w 2362213"/>
                <a:gd name="connsiteY4" fmla="*/ 526160 h 631395"/>
                <a:gd name="connsiteX5" fmla="*/ 2256978 w 2362213"/>
                <a:gd name="connsiteY5" fmla="*/ 631395 h 631395"/>
                <a:gd name="connsiteX6" fmla="*/ 105235 w 2362213"/>
                <a:gd name="connsiteY6" fmla="*/ 631395 h 631395"/>
                <a:gd name="connsiteX7" fmla="*/ 0 w 2362213"/>
                <a:gd name="connsiteY7" fmla="*/ 526160 h 631395"/>
                <a:gd name="connsiteX8" fmla="*/ 0 w 2362213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213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56978" y="0"/>
                  </a:lnTo>
                  <a:cubicBezTo>
                    <a:pt x="2315098" y="0"/>
                    <a:pt x="2362213" y="47115"/>
                    <a:pt x="2362213" y="105235"/>
                  </a:cubicBezTo>
                  <a:lnTo>
                    <a:pt x="2362213" y="526160"/>
                  </a:lnTo>
                  <a:cubicBezTo>
                    <a:pt x="2362213" y="584280"/>
                    <a:pt x="2315098" y="631395"/>
                    <a:pt x="2256978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Requests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935265" y="5542454"/>
              <a:ext cx="2372080" cy="631395"/>
            </a:xfrm>
            <a:custGeom>
              <a:avLst/>
              <a:gdLst>
                <a:gd name="connsiteX0" fmla="*/ 0 w 2372080"/>
                <a:gd name="connsiteY0" fmla="*/ 105235 h 631395"/>
                <a:gd name="connsiteX1" fmla="*/ 105235 w 2372080"/>
                <a:gd name="connsiteY1" fmla="*/ 0 h 631395"/>
                <a:gd name="connsiteX2" fmla="*/ 2266845 w 2372080"/>
                <a:gd name="connsiteY2" fmla="*/ 0 h 631395"/>
                <a:gd name="connsiteX3" fmla="*/ 2372080 w 2372080"/>
                <a:gd name="connsiteY3" fmla="*/ 105235 h 631395"/>
                <a:gd name="connsiteX4" fmla="*/ 2372080 w 2372080"/>
                <a:gd name="connsiteY4" fmla="*/ 526160 h 631395"/>
                <a:gd name="connsiteX5" fmla="*/ 2266845 w 2372080"/>
                <a:gd name="connsiteY5" fmla="*/ 631395 h 631395"/>
                <a:gd name="connsiteX6" fmla="*/ 105235 w 2372080"/>
                <a:gd name="connsiteY6" fmla="*/ 631395 h 631395"/>
                <a:gd name="connsiteX7" fmla="*/ 0 w 2372080"/>
                <a:gd name="connsiteY7" fmla="*/ 526160 h 631395"/>
                <a:gd name="connsiteX8" fmla="*/ 0 w 2372080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2080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66845" y="0"/>
                  </a:lnTo>
                  <a:cubicBezTo>
                    <a:pt x="2324965" y="0"/>
                    <a:pt x="2372080" y="47115"/>
                    <a:pt x="2372080" y="105235"/>
                  </a:cubicBezTo>
                  <a:lnTo>
                    <a:pt x="2372080" y="526160"/>
                  </a:lnTo>
                  <a:cubicBezTo>
                    <a:pt x="2372080" y="584280"/>
                    <a:pt x="2324965" y="631395"/>
                    <a:pt x="2266845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Precorrection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935265" y="6188238"/>
              <a:ext cx="2362198" cy="631395"/>
            </a:xfrm>
            <a:custGeom>
              <a:avLst/>
              <a:gdLst>
                <a:gd name="connsiteX0" fmla="*/ 0 w 2362198"/>
                <a:gd name="connsiteY0" fmla="*/ 105235 h 631395"/>
                <a:gd name="connsiteX1" fmla="*/ 105235 w 2362198"/>
                <a:gd name="connsiteY1" fmla="*/ 0 h 631395"/>
                <a:gd name="connsiteX2" fmla="*/ 2256963 w 2362198"/>
                <a:gd name="connsiteY2" fmla="*/ 0 h 631395"/>
                <a:gd name="connsiteX3" fmla="*/ 2362198 w 2362198"/>
                <a:gd name="connsiteY3" fmla="*/ 105235 h 631395"/>
                <a:gd name="connsiteX4" fmla="*/ 2362198 w 2362198"/>
                <a:gd name="connsiteY4" fmla="*/ 526160 h 631395"/>
                <a:gd name="connsiteX5" fmla="*/ 2256963 w 2362198"/>
                <a:gd name="connsiteY5" fmla="*/ 631395 h 631395"/>
                <a:gd name="connsiteX6" fmla="*/ 105235 w 2362198"/>
                <a:gd name="connsiteY6" fmla="*/ 631395 h 631395"/>
                <a:gd name="connsiteX7" fmla="*/ 0 w 2362198"/>
                <a:gd name="connsiteY7" fmla="*/ 526160 h 631395"/>
                <a:gd name="connsiteX8" fmla="*/ 0 w 2362198"/>
                <a:gd name="connsiteY8" fmla="*/ 105235 h 63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2198" h="631395">
                  <a:moveTo>
                    <a:pt x="0" y="105235"/>
                  </a:moveTo>
                  <a:cubicBezTo>
                    <a:pt x="0" y="47115"/>
                    <a:pt x="47115" y="0"/>
                    <a:pt x="105235" y="0"/>
                  </a:cubicBezTo>
                  <a:lnTo>
                    <a:pt x="2256963" y="0"/>
                  </a:lnTo>
                  <a:cubicBezTo>
                    <a:pt x="2315083" y="0"/>
                    <a:pt x="2362198" y="47115"/>
                    <a:pt x="2362198" y="105235"/>
                  </a:cubicBezTo>
                  <a:lnTo>
                    <a:pt x="2362198" y="526160"/>
                  </a:lnTo>
                  <a:cubicBezTo>
                    <a:pt x="2362198" y="584280"/>
                    <a:pt x="2315083" y="631395"/>
                    <a:pt x="2256963" y="631395"/>
                  </a:cubicBezTo>
                  <a:lnTo>
                    <a:pt x="105235" y="631395"/>
                  </a:lnTo>
                  <a:cubicBezTo>
                    <a:pt x="47115" y="631395"/>
                    <a:pt x="0" y="584280"/>
                    <a:pt x="0" y="526160"/>
                  </a:cubicBezTo>
                  <a:lnTo>
                    <a:pt x="0" y="105235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402" tIns="65112" rIns="99402" bIns="6511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Incorporating Choice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91155" y="4526780"/>
            <a:ext cx="2353655" cy="720993"/>
            <a:chOff x="2413046" y="3396728"/>
            <a:chExt cx="3083146" cy="488774"/>
          </a:xfrm>
        </p:grpSpPr>
        <p:sp>
          <p:nvSpPr>
            <p:cNvPr id="9" name="Rounded Rectangle 8"/>
            <p:cNvSpPr/>
            <p:nvPr/>
          </p:nvSpPr>
          <p:spPr>
            <a:xfrm>
              <a:off x="2533536" y="3397563"/>
              <a:ext cx="2962656" cy="487939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413046" y="3396728"/>
              <a:ext cx="2902136" cy="4623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27146" rIns="54293" bIns="27146" numCol="1" spcCol="1270" anchor="ctr" anchorCtr="0">
              <a:noAutofit/>
            </a:bodyPr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Self-monitoring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04570" y="5289849"/>
            <a:ext cx="2207600" cy="774747"/>
            <a:chOff x="2633471" y="3254803"/>
            <a:chExt cx="2962656" cy="619888"/>
          </a:xfrm>
        </p:grpSpPr>
        <p:sp>
          <p:nvSpPr>
            <p:cNvPr id="13" name="Rounded Rectangle 12"/>
            <p:cNvSpPr/>
            <p:nvPr/>
          </p:nvSpPr>
          <p:spPr>
            <a:xfrm>
              <a:off x="2633471" y="3254803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663731" y="3285063"/>
              <a:ext cx="2902136" cy="559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293" tIns="27146" rIns="54293" bIns="27146" numCol="1" spcCol="1270" anchor="ctr" anchorCtr="0">
              <a:noAutofit/>
            </a:bodyPr>
            <a:lstStyle/>
            <a:p>
              <a:pPr marL="0" marR="0" lvl="0" indent="0" algn="ctr" defTabSz="63341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Contracts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16381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Low-Intensity Strategies</a:t>
            </a:r>
          </a:p>
        </p:txBody>
      </p:sp>
      <p:pic>
        <p:nvPicPr>
          <p:cNvPr id="15" name="Picture 2" descr="142499888448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705" r="6604" b="4041"/>
          <a:stretch/>
        </p:blipFill>
        <p:spPr bwMode="auto">
          <a:xfrm>
            <a:off x="73742" y="4324566"/>
            <a:ext cx="1731834" cy="24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0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Agitation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2569460" y="3923998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572000" y="4608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 is unfocused </a:t>
            </a:r>
            <a:b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and off-task.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id="{EF8C3FC8-AD81-5C45-901F-3D6D8FEB2105}"/>
              </a:ext>
            </a:extLst>
          </p:cNvPr>
          <p:cNvSpPr/>
          <p:nvPr/>
        </p:nvSpPr>
        <p:spPr>
          <a:xfrm>
            <a:off x="4571999" y="1249301"/>
            <a:ext cx="4155415" cy="4942493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Decreases in behavior</a:t>
            </a:r>
          </a:p>
          <a:p>
            <a:pPr lvl="1"/>
            <a:endParaRPr lang="en-US" altLang="en-US" sz="2000" dirty="0">
              <a:solidFill>
                <a:schemeClr val="tx1"/>
              </a:solidFill>
            </a:endParaRPr>
          </a:p>
          <a:p>
            <a:pPr marL="401638" lvl="1" indent="-388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 Staring into Space</a:t>
            </a:r>
          </a:p>
          <a:p>
            <a:pPr marL="401638" lvl="1" indent="-388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Veiled Eyes</a:t>
            </a:r>
          </a:p>
          <a:p>
            <a:pPr marL="401638" lvl="1" indent="-388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tx1"/>
                </a:solidFill>
              </a:rPr>
              <a:t>Nonconversational</a:t>
            </a:r>
            <a:r>
              <a:rPr lang="en-US" altLang="en-US" sz="2400" dirty="0">
                <a:solidFill>
                  <a:schemeClr val="tx1"/>
                </a:solidFill>
              </a:rPr>
              <a:t> Language</a:t>
            </a:r>
          </a:p>
          <a:p>
            <a:pPr marL="401638" lvl="1" indent="-388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Contained Hands</a:t>
            </a:r>
          </a:p>
          <a:p>
            <a:pPr marL="401638" lvl="1" indent="-3889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Withdrawal</a:t>
            </a: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3BA6970-B9BB-F04D-AA19-E7C7E1331D98}"/>
              </a:ext>
            </a:extLst>
          </p:cNvPr>
          <p:cNvSpPr/>
          <p:nvPr/>
        </p:nvSpPr>
        <p:spPr>
          <a:xfrm>
            <a:off x="194734" y="1297150"/>
            <a:ext cx="4155416" cy="4942493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Increases in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behavior</a:t>
            </a:r>
          </a:p>
          <a:p>
            <a:pPr marL="465138" lvl="1" indent="-349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Darting Eyes</a:t>
            </a:r>
          </a:p>
          <a:p>
            <a:pPr marL="465138" lvl="1" indent="-349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Non-conversational Language</a:t>
            </a:r>
          </a:p>
          <a:p>
            <a:pPr marL="465138" lvl="1" indent="-349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Busy Hands</a:t>
            </a:r>
          </a:p>
          <a:p>
            <a:pPr marL="465138" lvl="1" indent="-349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Moving In and Out of Groups</a:t>
            </a:r>
          </a:p>
          <a:p>
            <a:pPr marL="465138" lvl="1" indent="-3492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Off-task, Then On-task Behavior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62581A-A5FE-47AF-9C3C-1477F9E294CD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7448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2245-9BA8-4F42-A3B3-4286932F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A3D2C-F63A-4EF2-A7B6-1545423C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40509"/>
            <a:ext cx="6191643" cy="4351338"/>
          </a:xfrm>
        </p:spPr>
        <p:txBody>
          <a:bodyPr/>
          <a:lstStyle/>
          <a:p>
            <a:r>
              <a:rPr lang="en-US" dirty="0"/>
              <a:t>Welcome &amp; Introduction</a:t>
            </a:r>
            <a:endParaRPr lang="en-US" sz="1800" dirty="0"/>
          </a:p>
          <a:p>
            <a:r>
              <a:rPr lang="en-US" dirty="0"/>
              <a:t>Managing Acting Out Behavior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Stages &amp; Strategies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Individualized De-Escalation Support Plans</a:t>
            </a:r>
            <a:endParaRPr lang="en-US" sz="2000" dirty="0"/>
          </a:p>
          <a:p>
            <a:r>
              <a:rPr lang="en-US" dirty="0"/>
              <a:t>Supporting Students with Internalizing Behaviors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Primary (Tier 1) Prevention … for all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Secondary (Tier 2) Prevention … for some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Tertiary (Tier 3) Prevention … for a few </a:t>
            </a:r>
            <a:endParaRPr lang="en-US" sz="2000" dirty="0"/>
          </a:p>
          <a:p>
            <a:r>
              <a:rPr lang="en-US" dirty="0"/>
              <a:t>Wrapping up: Resources and Questions</a:t>
            </a:r>
            <a:endParaRPr lang="en-US" sz="2400" dirty="0"/>
          </a:p>
        </p:txBody>
      </p:sp>
      <p:pic>
        <p:nvPicPr>
          <p:cNvPr id="4" name="Picture 3" descr="Illustration of 3D person placing blueprint on wooden easle." title="Plans">
            <a:extLst>
              <a:ext uri="{FF2B5EF4-FFF2-40B4-BE49-F238E27FC236}">
                <a16:creationId xmlns:a16="http://schemas.microsoft.com/office/drawing/2014/main" id="{2AECAB08-53FC-4398-8432-186E60148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9063" l="30938" r="7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1" t="2710" r="25256"/>
          <a:stretch/>
        </p:blipFill>
        <p:spPr>
          <a:xfrm>
            <a:off x="7194168" y="3131264"/>
            <a:ext cx="1522350" cy="33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Agitation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2548897" y="3980064"/>
            <a:ext cx="792281" cy="4733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377267" y="4608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ct val="10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is focused on reducing anxiety.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704907"/>
            <a:ext cx="8465941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Strategies</a:t>
            </a:r>
            <a:endParaRPr lang="en-US" sz="2400" dirty="0">
              <a:solidFill>
                <a:schemeClr val="tx1"/>
              </a:solidFill>
            </a:endParaRP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Show Empathy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Give Options and Choices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Wait Time for Students to Decide (&lt; 1 minute)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During wait time, walk away from student, attend to other students, or engage in some other task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Involve in successful engagement (behavior momentum)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34CB9-2507-48DD-9968-22F00918DC16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9014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586" y="138896"/>
            <a:ext cx="8692587" cy="544010"/>
          </a:xfrm>
          <a:prstGeom prst="rect">
            <a:avLst/>
          </a:prstGeom>
          <a:solidFill>
            <a:srgbClr val="A9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Placeholder slide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967157AD-518E-4F8D-9C95-CD7D48292A07}"/>
              </a:ext>
            </a:extLst>
          </p:cNvPr>
          <p:cNvSpPr/>
          <p:nvPr/>
        </p:nvSpPr>
        <p:spPr>
          <a:xfrm>
            <a:off x="1911927" y="2057400"/>
            <a:ext cx="5039591" cy="3325091"/>
          </a:xfrm>
          <a:prstGeom prst="rect">
            <a:avLst/>
          </a:prstGeom>
          <a:solidFill>
            <a:srgbClr val="A9BCD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See video example on slide 33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9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586" y="138896"/>
            <a:ext cx="8692587" cy="544010"/>
          </a:xfrm>
          <a:prstGeom prst="rect">
            <a:avLst/>
          </a:prstGeom>
          <a:solidFill>
            <a:srgbClr val="A9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Placeholder slide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2DD7A83D-204A-494C-82EE-7F3A89959713}"/>
              </a:ext>
            </a:extLst>
          </p:cNvPr>
          <p:cNvSpPr/>
          <p:nvPr/>
        </p:nvSpPr>
        <p:spPr>
          <a:xfrm>
            <a:off x="1911927" y="2057400"/>
            <a:ext cx="5039591" cy="3325091"/>
          </a:xfrm>
          <a:prstGeom prst="rect">
            <a:avLst/>
          </a:prstGeom>
          <a:solidFill>
            <a:srgbClr val="A9BCD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See video example on slide 33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8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F33A-49AE-4023-9F6E-F5A8C2E9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Behavior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1E25A30E-1D1B-4B47-88B6-DA3C774B631A}"/>
              </a:ext>
            </a:extLst>
          </p:cNvPr>
          <p:cNvSpPr/>
          <p:nvPr/>
        </p:nvSpPr>
        <p:spPr>
          <a:xfrm>
            <a:off x="1911927" y="2057400"/>
            <a:ext cx="5039591" cy="3325091"/>
          </a:xfrm>
          <a:prstGeom prst="rect">
            <a:avLst/>
          </a:prstGeom>
          <a:solidFill>
            <a:srgbClr val="A9BCD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See the video </a:t>
            </a:r>
          </a:p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Supporting Students with  Disruptive Behavior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(access link in notes box)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E4AC7B-3490-4FBF-AC6B-5E7DFEC6FC90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Acceleration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2989008" y="3151990"/>
            <a:ext cx="991322" cy="6669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349931" y="348157"/>
            <a:ext cx="4794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 is teacher-engaging.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190815"/>
            <a:ext cx="8518192" cy="5476702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4000" dirty="0">
                <a:solidFill>
                  <a:schemeClr val="tx1"/>
                </a:solidFill>
              </a:rPr>
              <a:t>Behaviors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Questioning and Arguing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Noncompliance and Defiance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Off-Task Behavior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Provocation of Others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Compliance with Accompanying Inappropriate Behaviors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Criterion Problems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Whining and Crying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Avoidance and Escape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Threats, Intimidation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Destruction of Property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Verbal Abuse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Acceleration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2989008" y="3151990"/>
            <a:ext cx="991322" cy="6669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572000" y="6454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if focused on safety. 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444137" y="1654959"/>
            <a:ext cx="8020593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Strategies</a:t>
            </a:r>
          </a:p>
          <a:p>
            <a:pPr marL="519112" lvl="1" indent="-3429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Remove all triggering factors</a:t>
            </a:r>
          </a:p>
          <a:p>
            <a:pPr marL="519112" lvl="1" indent="-3429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Avoid escalating prompts</a:t>
            </a:r>
          </a:p>
          <a:p>
            <a:pPr marL="519112" lvl="1" indent="-3429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Maintain calmness, respect and detachment</a:t>
            </a:r>
          </a:p>
          <a:p>
            <a:pPr marL="519112" lvl="1" indent="-3429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Approach the student in a nonthreatening manner</a:t>
            </a:r>
          </a:p>
          <a:p>
            <a:pPr marL="519112" lvl="1" indent="-342900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Utilize non-confrontational limit-setting procedures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4F0CA-7F0D-4384-B861-B0DAA28DB75C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6128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Peak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4406948" y="2445744"/>
            <a:ext cx="697535" cy="4440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5850950" y="561573"/>
            <a:ext cx="3293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Focus on safety only!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654959"/>
            <a:ext cx="8413689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Behaviors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Serious Destruction of Property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Assault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Self-Abuse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Severe Tantrums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Hyperventilation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Running Away/ Elopement</a:t>
            </a:r>
          </a:p>
          <a:p>
            <a:pPr algn="ctr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1C8B8-EDDB-480B-8A2C-D27927898869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2608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Peak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4406948" y="2445744"/>
            <a:ext cx="697535" cy="4440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572000" y="5615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 is out of control.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4" y="1654959"/>
            <a:ext cx="8583506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Strategies</a:t>
            </a:r>
          </a:p>
          <a:p>
            <a:pPr marL="342900" lvl="0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Remain calm</a:t>
            </a:r>
          </a:p>
          <a:p>
            <a:pPr marL="342900" lvl="0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Crisis management</a:t>
            </a:r>
          </a:p>
          <a:p>
            <a:pPr marL="342900" lvl="0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Safe strategies- emergency safety intervention (ESI) if there is immediate danger (if ESI used, document &amp; notify)</a:t>
            </a:r>
          </a:p>
          <a:p>
            <a:pPr marL="342900" lvl="0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Learn from it…(FBA, BIP, Mental Health Assessment, etc.)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BE914-1380-4094-AEC4-A7F52DD365F3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3562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1C3B74-56DA-4C97-8117-B9D559C634EF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De-Escalation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5485823" y="3429000"/>
            <a:ext cx="1235007" cy="617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5485823" y="49228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 displays confusion.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654959"/>
            <a:ext cx="8533631" cy="487884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4400" dirty="0">
                <a:solidFill>
                  <a:schemeClr val="tx1"/>
                </a:solidFill>
              </a:rPr>
              <a:t>Behaviors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Confusion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Reconciliation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Withdrawal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Denial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Blaming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Responsiveness to Directions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Responsive to Manipulative or Mechanical Tasks</a:t>
            </a:r>
            <a:endParaRPr lang="en-US" altLang="en-US" sz="24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Avoidance of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Avoidance of Debrief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De-Escalation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5485823" y="3429000"/>
            <a:ext cx="1235007" cy="617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4206240" y="460801"/>
            <a:ext cx="4937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800080"/>
              </a:buClr>
              <a:buSzPct val="6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is focused on monitoring for re-escalation of behavior.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AD689D8-E894-45E8-AC0D-426E52EF6E16}"/>
              </a:ext>
            </a:extLst>
          </p:cNvPr>
          <p:cNvSpPr/>
          <p:nvPr/>
        </p:nvSpPr>
        <p:spPr>
          <a:xfrm>
            <a:off x="194733" y="1704907"/>
            <a:ext cx="8583507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Strategies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Monitor for health/safety of all involved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Avoid blaming- provide opportunity for non-judgmental discussion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Allow cool-down time and space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Engage in independent work- provide easy/concrete tasks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725CEA-AB98-437C-BB1C-085FD826B9B2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6709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770DEC-76C0-4AB7-B936-B4310C2C28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608" y="1521257"/>
            <a:ext cx="3794816" cy="420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135"/>
            <a:ext cx="4824350" cy="358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985886" y="2646947"/>
            <a:ext cx="3856260" cy="3076589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6138" y="727132"/>
            <a:ext cx="867747" cy="279918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6750A-FEA1-47D4-BF42-CA37A98E8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66" y="2878087"/>
            <a:ext cx="3428012" cy="394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9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Recovery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5999663" y="4893263"/>
            <a:ext cx="1025486" cy="494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3529056" y="507561"/>
            <a:ext cx="5576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Overall behaviors shows eagerness for busy work and reluctance to interact or discuss.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61F5CE-8BBB-4557-A6CF-E6B7B9956C2E}"/>
              </a:ext>
            </a:extLst>
          </p:cNvPr>
          <p:cNvSpPr/>
          <p:nvPr/>
        </p:nvSpPr>
        <p:spPr>
          <a:xfrm>
            <a:off x="194733" y="1704907"/>
            <a:ext cx="8754534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Behaviors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Eagerness for Independent Work or Activity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Subdued Behavior in Group Work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Subdued Behavior in Class Discussions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Defensive Behavior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</a:rPr>
              <a:t>Avoidance of Debriefing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8589B-78EE-422F-9BC0-BA371891E3F9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18636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194733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Recovery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33" y="2025189"/>
            <a:ext cx="5532666" cy="3909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7353EA6-BF1B-4E51-BFAD-B2502156B6C0}"/>
              </a:ext>
            </a:extLst>
          </p:cNvPr>
          <p:cNvSpPr/>
          <p:nvPr/>
        </p:nvSpPr>
        <p:spPr>
          <a:xfrm>
            <a:off x="5999663" y="4893263"/>
            <a:ext cx="1025486" cy="494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E56B8C-E1B6-4B9F-9A17-8FEBE8396F81}"/>
              </a:ext>
            </a:extLst>
          </p:cNvPr>
          <p:cNvSpPr/>
          <p:nvPr/>
        </p:nvSpPr>
        <p:spPr>
          <a:xfrm>
            <a:off x="5121216" y="460801"/>
            <a:ext cx="3943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800080"/>
              </a:buClr>
              <a:buSzPct val="60000"/>
              <a:defRPr/>
            </a:pPr>
            <a:r>
              <a:rPr lang="en-US" altLang="en-US" sz="2400" dirty="0">
                <a:solidFill>
                  <a:schemeClr val="accent4">
                    <a:lumMod val="50000"/>
                  </a:schemeClr>
                </a:solidFill>
              </a:rPr>
              <a:t>Intervention focuses on returning to normal activities.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61F5CE-8BBB-4557-A6CF-E6B7B9956C2E}"/>
              </a:ext>
            </a:extLst>
          </p:cNvPr>
          <p:cNvSpPr/>
          <p:nvPr/>
        </p:nvSpPr>
        <p:spPr>
          <a:xfrm>
            <a:off x="194733" y="1704907"/>
            <a:ext cx="8467129" cy="4410635"/>
          </a:xfrm>
          <a:prstGeom prst="roundRect">
            <a:avLst/>
          </a:prstGeom>
          <a:solidFill>
            <a:srgbClr val="A9BCD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altLang="en-US" sz="4000" dirty="0">
                <a:solidFill>
                  <a:schemeClr val="tx1"/>
                </a:solidFill>
              </a:rPr>
              <a:t>Strategies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Follow through with consequences-but do not disrupt flow of instruction.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Positively reinforce any displays of appropriate behavior</a:t>
            </a:r>
          </a:p>
          <a:p>
            <a:pPr marL="342900" lvl="0" indent="-2286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Debrief/rehearse problem solving routine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92241-79BF-48C6-9F72-D32D77F30B4C}"/>
              </a:ext>
            </a:extLst>
          </p:cNvPr>
          <p:cNvSpPr/>
          <p:nvPr/>
        </p:nvSpPr>
        <p:spPr>
          <a:xfrm>
            <a:off x="194733" y="6410532"/>
            <a:ext cx="8565298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Colvin, G., &amp; Scott, T. (2015).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Managing the cycle of acting-out behavior in the classroom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Edition). Thousand Oaks, CA: Corwin.</a:t>
            </a:r>
          </a:p>
        </p:txBody>
      </p:sp>
    </p:spTree>
    <p:extLst>
      <p:ext uri="{BB962C8B-B14F-4D97-AF65-F5344CB8AC3E}">
        <p14:creationId xmlns:p14="http://schemas.microsoft.com/office/powerpoint/2010/main" val="22313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706" y="172147"/>
            <a:ext cx="8692587" cy="544010"/>
          </a:xfrm>
          <a:prstGeom prst="rect">
            <a:avLst/>
          </a:prstGeom>
          <a:solidFill>
            <a:srgbClr val="A9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Disruptive Classroom: Non-example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AECB8-1A13-48C2-AD08-9A0FF82B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04925"/>
            <a:ext cx="693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706" y="172147"/>
            <a:ext cx="8692587" cy="544010"/>
          </a:xfrm>
          <a:prstGeom prst="rect">
            <a:avLst/>
          </a:prstGeom>
          <a:solidFill>
            <a:srgbClr val="A9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Disruptive Classroom: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78409-2BA4-4727-975B-F69FC7A5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04925"/>
            <a:ext cx="693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6CE32464-EC8B-2E44-B701-8CCE548513F5}"/>
              </a:ext>
            </a:extLst>
          </p:cNvPr>
          <p:cNvSpPr/>
          <p:nvPr/>
        </p:nvSpPr>
        <p:spPr>
          <a:xfrm>
            <a:off x="2052204" y="1766454"/>
            <a:ext cx="5039591" cy="3325091"/>
          </a:xfrm>
          <a:prstGeom prst="rect">
            <a:avLst/>
          </a:prstGeom>
          <a:solidFill>
            <a:srgbClr val="A9BCD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See the video </a:t>
            </a:r>
          </a:p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Signs of Escalation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(access link in notes box)</a:t>
            </a:r>
          </a:p>
          <a:p>
            <a:pPr algn="ctr"/>
            <a:endParaRPr 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12047CC-8923-6A46-BF59-82A3B1CE8D02}"/>
              </a:ext>
            </a:extLst>
          </p:cNvPr>
          <p:cNvSpPr txBox="1">
            <a:spLocks noChangeArrowheads="1"/>
          </p:cNvSpPr>
          <p:nvPr/>
        </p:nvSpPr>
        <p:spPr>
          <a:xfrm>
            <a:off x="194733" y="3048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lvl="0">
              <a:defRPr/>
            </a:pPr>
            <a:r>
              <a:rPr lang="en-US" dirty="0"/>
              <a:t>Acting Out Cycle Example</a:t>
            </a:r>
          </a:p>
        </p:txBody>
      </p:sp>
    </p:spTree>
    <p:extLst>
      <p:ext uri="{BB962C8B-B14F-4D97-AF65-F5344CB8AC3E}">
        <p14:creationId xmlns:p14="http://schemas.microsoft.com/office/powerpoint/2010/main" val="33883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1CB2-D763-43B4-9FD9-E5FA598D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11" y="1700214"/>
            <a:ext cx="7886700" cy="2852737"/>
          </a:xfrm>
        </p:spPr>
        <p:txBody>
          <a:bodyPr/>
          <a:lstStyle/>
          <a:p>
            <a:r>
              <a:rPr lang="en-US" dirty="0"/>
              <a:t>Tier 3: </a:t>
            </a:r>
            <a:br>
              <a:rPr lang="en-US" dirty="0"/>
            </a:br>
            <a:r>
              <a:rPr lang="en-US" dirty="0"/>
              <a:t>Building a</a:t>
            </a:r>
            <a:br>
              <a:rPr lang="en-US" dirty="0"/>
            </a:br>
            <a:r>
              <a:rPr lang="en-US" dirty="0"/>
              <a:t>De-escalation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35786-CD7D-4541-B66E-6D4D3D12C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F75D5-B73B-4309-B4FB-7A4BA41C4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96" y="228863"/>
            <a:ext cx="1712423" cy="244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573" y="228863"/>
            <a:ext cx="1742257" cy="244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2" descr="http://img1.imagesbn.com/p/9781412960892_p0_v1_s260x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3306" y="228863"/>
            <a:ext cx="1721929" cy="245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1600201"/>
            <a:ext cx="5103839" cy="394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376524" y="5334003"/>
            <a:ext cx="3419145" cy="8844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ci3t.org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Tiered Library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“Individualized De-escalation Support Plan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376524" y="278143"/>
            <a:ext cx="8229600" cy="1143000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24" y="1474786"/>
            <a:ext cx="3777871" cy="488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3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Sample Intervention Grid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609823"/>
              </p:ext>
            </p:extLst>
          </p:nvPr>
        </p:nvGraphicFramePr>
        <p:xfrm>
          <a:off x="0" y="639764"/>
          <a:ext cx="9144000" cy="6218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1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5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5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Support</a:t>
                      </a:r>
                      <a:endParaRPr lang="en-US" sz="1800" kern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800" kern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School-wide Data: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Entry Criteria</a:t>
                      </a:r>
                      <a:endParaRPr lang="en-US" sz="1800" kern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Data to Monitor Progress</a:t>
                      </a:r>
                      <a:endParaRPr lang="en-US" sz="1800" kern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30" marR="4393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3184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Individualized De-escalation Plan 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A81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Ongoing strategy involving identifying specific student characteristics for each phase of the De-escalation cycles and implementing appropriate and evidence-based adult responses to managing student acting out behavior.  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One or more of the following: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Behavior:</a:t>
                      </a: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  <a:tabLst>
                          <a:tab pos="457200" algn="l"/>
                        </a:tabLs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SRSS-E7: High (9-21) 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  <a:tabLst>
                          <a:tab pos="457200" algn="l"/>
                        </a:tabLs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Office discipline referrals (ODRs) 6 or more within a grading period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a target behavior for the individual student. Include: (a) label for the behavior, (b) definition, (c) examples, and (d) non examples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 behavioral goal based on baseline performance of the behavior.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 observation of the target behavior with data points graphed for decision making. 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Integrity: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</a:t>
                      </a:r>
                      <a:r>
                        <a:rPr lang="en-US" sz="1600" kern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integrity checklist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 Validity: 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Teacher: IRP-15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Student: CIRP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SRSS-E7 score: Low (0-3)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 data demonstrate behavior is consistently within expected level (per goal; three consecutive data points) – then transition to maintenance plan and monitor behavior during transition. 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kern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962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71014" y="1209675"/>
            <a:ext cx="6544261" cy="3562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7" descr="10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9yel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5" descr="8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4" descr="7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6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1" descr="5yell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0" descr="4yell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9" descr="3yello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8" descr="2yellow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3" descr="1yellow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6" descr="30seconds_yello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2" descr="00seconds_yello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28725" y="1209675"/>
            <a:ext cx="681799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Reflection and Action Planning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Managing Acting Out Behavior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Stages &amp;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Individualized de-escalation support plans</a:t>
            </a:r>
          </a:p>
        </p:txBody>
      </p:sp>
    </p:spTree>
    <p:extLst>
      <p:ext uri="{BB962C8B-B14F-4D97-AF65-F5344CB8AC3E}">
        <p14:creationId xmlns:p14="http://schemas.microsoft.com/office/powerpoint/2010/main" val="11219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1CB2-D763-43B4-9FD9-E5FA598D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Students with Internalizing Behaviors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35786-CD7D-4541-B66E-6D4D3D12C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(Tier 1) Prevention … for All</a:t>
            </a:r>
            <a:br>
              <a:rPr lang="en-US" sz="2000" dirty="0"/>
            </a:br>
            <a:r>
              <a:rPr lang="en-US" dirty="0"/>
              <a:t>Secondary (Tier 2) Prevention … for Some</a:t>
            </a:r>
            <a:br>
              <a:rPr lang="en-US" sz="2000" dirty="0"/>
            </a:br>
            <a:r>
              <a:rPr lang="en-US" dirty="0"/>
              <a:t>Tertiary (Tier 3) Prevention … for A Few</a:t>
            </a:r>
          </a:p>
        </p:txBody>
      </p:sp>
    </p:spTree>
    <p:extLst>
      <p:ext uri="{BB962C8B-B14F-4D97-AF65-F5344CB8AC3E}">
        <p14:creationId xmlns:p14="http://schemas.microsoft.com/office/powerpoint/2010/main" val="4248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13FE-EF9C-40FD-928E-CA16C122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24535"/>
          </a:xfrm>
        </p:spPr>
        <p:txBody>
          <a:bodyPr/>
          <a:lstStyle/>
          <a:p>
            <a:r>
              <a:rPr lang="en-US" dirty="0"/>
              <a:t>Welcome!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F47DC7-0AE9-4F98-AE28-8461A8AC97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01739"/>
          <a:ext cx="7886700" cy="402844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1500444238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461179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Ci3T Leadership Teams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Individuals 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4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If you are part of a Ci3T Leadership Team: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Please open your Ci3T Implementation Manual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Treat this as a team meeting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Use IM18 Ci3T Leadership Team Meeting Agenda from ci3t.org/building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Materials for this session can be found at ci3t.org/pl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Welcome to EMPOWER!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>
                    <a:solidFill>
                      <a:schemeClr val="accent1">
                        <a:shade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you are here to learn with us as an individual: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Materials for this session can be found at ci3t.org/pl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Create a space on your computer to download today’s materials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Consider building a structure to organize your learning for future </a:t>
                      </a:r>
                      <a:r>
                        <a:rPr lang="en-US"/>
                        <a:t>EMPOWER sessions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Think of ways to share your</a:t>
                      </a:r>
                      <a:br>
                        <a:rPr lang="en-US" dirty="0"/>
                      </a:br>
                      <a:r>
                        <a:rPr lang="en-US" dirty="0"/>
                        <a:t>learning with colleagues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Welcome to EMPOWER!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>
                    <a:solidFill>
                      <a:schemeClr val="tx2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469558"/>
                  </a:ext>
                </a:extLst>
              </a:tr>
            </a:tbl>
          </a:graphicData>
        </a:graphic>
      </p:graphicFrame>
      <p:pic>
        <p:nvPicPr>
          <p:cNvPr id="7" name="Picture 6" title="Illustration of 3D person wearing glasses carring a stack of books">
            <a:extLst>
              <a:ext uri="{FF2B5EF4-FFF2-40B4-BE49-F238E27FC236}">
                <a16:creationId xmlns:a16="http://schemas.microsoft.com/office/drawing/2014/main" id="{E3324A04-5C96-4810-A824-7A17B7029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5781" l="36016" r="73594">
                        <a14:foregroundMark x1="38203" y1="18906" x2="40859" y2="14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795" r="24674"/>
          <a:stretch/>
        </p:blipFill>
        <p:spPr>
          <a:xfrm flipH="1">
            <a:off x="7503501" y="3901185"/>
            <a:ext cx="1227994" cy="2956815"/>
          </a:xfrm>
          <a:prstGeom prst="rect">
            <a:avLst/>
          </a:prstGeom>
        </p:spPr>
      </p:pic>
      <p:pic>
        <p:nvPicPr>
          <p:cNvPr id="2050" name="Picture 74">
            <a:extLst>
              <a:ext uri="{FF2B5EF4-FFF2-40B4-BE49-F238E27FC236}">
                <a16:creationId xmlns:a16="http://schemas.microsoft.com/office/drawing/2014/main" id="{9BB0113C-F6B1-4EE1-B08F-63D2A1F8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667251"/>
            <a:ext cx="311573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3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Internalizing Behaviors: What do I need to know?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9"/>
          <a:stretch/>
        </p:blipFill>
        <p:spPr>
          <a:xfrm>
            <a:off x="4483509" y="3429000"/>
            <a:ext cx="4660491" cy="34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938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42B-744B-A341-AF35-E80C40CA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88" y="0"/>
            <a:ext cx="7886700" cy="1325563"/>
          </a:xfrm>
        </p:spPr>
        <p:txBody>
          <a:bodyPr/>
          <a:lstStyle/>
          <a:p>
            <a:r>
              <a:rPr lang="en-US" dirty="0"/>
              <a:t>What are Internalizing Behaviors?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41F92EE-FC4D-5440-B122-A48C5C28A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597466"/>
              </p:ext>
            </p:extLst>
          </p:nvPr>
        </p:nvGraphicFramePr>
        <p:xfrm>
          <a:off x="864524" y="881149"/>
          <a:ext cx="7331824" cy="5891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100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dirty="0"/>
              <a:t>Anxiety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840" y="1504940"/>
            <a:ext cx="8111328" cy="4954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25" dirty="0"/>
              <a:t>Include … </a:t>
            </a:r>
          </a:p>
          <a:p>
            <a:pPr lvl="1"/>
            <a:r>
              <a:rPr lang="en-US" dirty="0"/>
              <a:t>panic disorders, </a:t>
            </a:r>
          </a:p>
          <a:p>
            <a:pPr lvl="1"/>
            <a:r>
              <a:rPr lang="en-US" dirty="0"/>
              <a:t>obsessive-compulsive disorder (OCD), </a:t>
            </a:r>
          </a:p>
          <a:p>
            <a:pPr lvl="1"/>
            <a:r>
              <a:rPr lang="en-US" dirty="0"/>
              <a:t>post-traumatic stress disorder (PTSD), </a:t>
            </a:r>
          </a:p>
          <a:p>
            <a:pPr lvl="1"/>
            <a:r>
              <a:rPr lang="en-US" dirty="0"/>
              <a:t>social phobia (social anxiety disorder), </a:t>
            </a:r>
          </a:p>
          <a:p>
            <a:pPr lvl="1"/>
            <a:r>
              <a:rPr lang="en-US" dirty="0"/>
              <a:t>specific phobias, </a:t>
            </a:r>
          </a:p>
          <a:p>
            <a:pPr lvl="1"/>
            <a:r>
              <a:rPr lang="en-US" dirty="0"/>
              <a:t>and generalized anxiety disorder (GAD)</a:t>
            </a:r>
            <a:br>
              <a:rPr lang="en-US" dirty="0"/>
            </a:br>
            <a:r>
              <a:rPr lang="en-US" dirty="0"/>
              <a:t>				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American Psychiatric Association, 2013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700" dirty="0"/>
              <a:t>Symptoms for each of these disorders are different, but the commonality is an excessive and/or irrational level of fear and worry.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3620" y="6091848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Kamphaus, R. (2015). </a:t>
            </a:r>
            <a:r>
              <a:rPr lang="en-US" sz="11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</a:p>
        </p:txBody>
      </p:sp>
      <p:pic>
        <p:nvPicPr>
          <p:cNvPr id="5" name="Graphic 4" descr="Head with gears">
            <a:extLst>
              <a:ext uri="{FF2B5EF4-FFF2-40B4-BE49-F238E27FC236}">
                <a16:creationId xmlns:a16="http://schemas.microsoft.com/office/drawing/2014/main" id="{5D53122E-F3AC-4940-A99C-412FA42A0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4644" y="509322"/>
            <a:ext cx="1802896" cy="18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BA15-4DB0-CB4F-9D2E-BF002160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000"/>
            <a:ext cx="7886700" cy="1325563"/>
          </a:xfrm>
        </p:spPr>
        <p:txBody>
          <a:bodyPr/>
          <a:lstStyle/>
          <a:p>
            <a:r>
              <a:rPr lang="en-US" dirty="0"/>
              <a:t>How many students experience these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8A2A-F796-9540-8C2A-1B03100A4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3384"/>
            <a:ext cx="7886700" cy="4351338"/>
          </a:xfrm>
        </p:spPr>
        <p:txBody>
          <a:bodyPr/>
          <a:lstStyle/>
          <a:p>
            <a:r>
              <a:rPr lang="en-US" dirty="0"/>
              <a:t>20% of students have or are at risk for Emotional and Behavioral Disorders (EBD)</a:t>
            </a:r>
          </a:p>
          <a:p>
            <a:pPr marL="0" indent="0" algn="r">
              <a:buNone/>
            </a:pPr>
            <a:r>
              <a:rPr lang="en-US" sz="1600" dirty="0"/>
              <a:t>(Forness et al., 2014)</a:t>
            </a:r>
          </a:p>
          <a:p>
            <a:r>
              <a:rPr lang="en-US" dirty="0"/>
              <a:t>30.1% of adolescents experience an anxiety disorder at some time</a:t>
            </a:r>
          </a:p>
          <a:p>
            <a:pPr marL="0" indent="0" algn="r">
              <a:buNone/>
            </a:pPr>
            <a:r>
              <a:rPr lang="en-US" sz="1600" dirty="0"/>
              <a:t>(</a:t>
            </a:r>
            <a:r>
              <a:rPr lang="en-US" sz="1600" dirty="0" err="1"/>
              <a:t>Merikangas</a:t>
            </a:r>
            <a:r>
              <a:rPr lang="en-US" sz="1600" dirty="0"/>
              <a:t> et al., 2010)</a:t>
            </a:r>
            <a:r>
              <a:rPr lang="en-US" dirty="0"/>
              <a:t> </a:t>
            </a:r>
          </a:p>
          <a:p>
            <a:r>
              <a:rPr lang="en-US" dirty="0"/>
              <a:t>12.5% of adolescents experienced a major depressive episode in 2015</a:t>
            </a:r>
          </a:p>
          <a:p>
            <a:pPr marL="0" indent="0" algn="r">
              <a:buNone/>
            </a:pPr>
            <a:r>
              <a:rPr lang="en-US" sz="1600" dirty="0"/>
              <a:t>(Center for Behavioral Health Statistics and Quality, 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67" y="636889"/>
            <a:ext cx="6273153" cy="857250"/>
          </a:xfrm>
        </p:spPr>
        <p:txBody>
          <a:bodyPr>
            <a:noAutofit/>
          </a:bodyPr>
          <a:lstStyle/>
          <a:p>
            <a:pPr eaLnBrk="0" hangingPunct="0"/>
            <a:r>
              <a:rPr lang="en-US" dirty="0"/>
              <a:t>What does anxiety look like in children and youth?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67" y="1982096"/>
            <a:ext cx="7202244" cy="3991087"/>
          </a:xfrm>
        </p:spPr>
        <p:txBody>
          <a:bodyPr>
            <a:noAutofit/>
          </a:bodyPr>
          <a:lstStyle/>
          <a:p>
            <a:r>
              <a:rPr lang="en-US" dirty="0"/>
              <a:t>Overwhelmed easily</a:t>
            </a:r>
          </a:p>
          <a:p>
            <a:r>
              <a:rPr lang="en-US" dirty="0"/>
              <a:t>Sense of dread</a:t>
            </a:r>
          </a:p>
          <a:p>
            <a:r>
              <a:rPr lang="en-US" dirty="0"/>
              <a:t>Experience obsessive, intrusive, and bothersome thoughts.</a:t>
            </a:r>
          </a:p>
          <a:p>
            <a:r>
              <a:rPr lang="en-US" dirty="0"/>
              <a:t>Often accompanied by somatic complaints (e.g., muscle weakness, cramps, fatigue, frequent bathroom trips)</a:t>
            </a:r>
          </a:p>
          <a:p>
            <a:r>
              <a:rPr lang="en-US" dirty="0"/>
              <a:t>May itself be a symptom of depression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1749C-ED01-4701-B163-B1F3A843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20" y="6091848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C0AD7646-6820-6F48-A161-8F7E96CBA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4644" y="509322"/>
            <a:ext cx="1802896" cy="18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402842" cy="1325563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/>
              <a:t>How does anxiety impact school experiences?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BBEB1-1126-064F-A6C5-4552A2A2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58379"/>
            <a:ext cx="800521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Students with anxiety may…</a:t>
            </a:r>
          </a:p>
          <a:p>
            <a:r>
              <a:rPr lang="en-US" sz="3200" dirty="0"/>
              <a:t>have difficulty with academic engagement</a:t>
            </a:r>
          </a:p>
          <a:p>
            <a:r>
              <a:rPr lang="en-US" sz="3200" dirty="0"/>
              <a:t>experience social withdrawal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Internalizing behaviors may lead to social and academic impairments </a:t>
            </a:r>
            <a:r>
              <a:rPr lang="en-US" dirty="0"/>
              <a:t>(</a:t>
            </a:r>
            <a:r>
              <a:rPr lang="en-US" dirty="0" err="1"/>
              <a:t>Mychailyszyn</a:t>
            </a:r>
            <a:r>
              <a:rPr lang="en-US" dirty="0"/>
              <a:t>, Mendez, &amp; Kendall, 2010)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84657-3530-5740-A90E-EE63A493E75A}"/>
              </a:ext>
            </a:extLst>
          </p:cNvPr>
          <p:cNvSpPr txBox="1"/>
          <p:nvPr/>
        </p:nvSpPr>
        <p:spPr>
          <a:xfrm>
            <a:off x="628650" y="6354375"/>
            <a:ext cx="4104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(Erath, 2007; </a:t>
            </a:r>
            <a:r>
              <a:rPr lang="en-US" sz="1200" dirty="0" err="1"/>
              <a:t>Rapee</a:t>
            </a:r>
            <a:r>
              <a:rPr lang="en-US" sz="1200" dirty="0"/>
              <a:t> &amp; Heimberg, 1997)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27E50E9C-0DBA-864C-A0B2-8B2A716D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4644" y="509322"/>
            <a:ext cx="1802896" cy="18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54429"/>
              </p:ext>
            </p:extLst>
          </p:nvPr>
        </p:nvGraphicFramePr>
        <p:xfrm>
          <a:off x="228601" y="428263"/>
          <a:ext cx="8743949" cy="557921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82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6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Intervention Name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Prevent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Early Intervention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  <a:effectLst/>
                        </a:rPr>
                        <a:t>Intensive Intervention</a:t>
                      </a: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208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Cognitive Behavior Therapy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(includes internet and integrated)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629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Cognitive Restructuring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TBD</a:t>
                      </a:r>
                      <a:endParaRPr lang="en-US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Contingency Management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Exposure-Based Techniques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0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Family Therapy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Modeling (live and video)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0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Psychoeducation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TBD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31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Relaxation Training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199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Self-Monitoring  / Self-Assessment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TBD</a:t>
                      </a:r>
                      <a:endParaRPr lang="en-US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601" y="6111434"/>
            <a:ext cx="8542420" cy="610042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Vannest, K. J. (2015). Interventions for Anxiety. Council for Children with Behavioral Disorders. Atlanta, GA September 25-27, 2015. Vannest, K. J., Reynolds, C. R.,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Kamphaus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(2015). The BASC-3 Behavioral Intervention Guide. Pearson Minneapolis, MN.</a:t>
            </a:r>
          </a:p>
        </p:txBody>
      </p:sp>
      <p:pic>
        <p:nvPicPr>
          <p:cNvPr id="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2" y="2989897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2" y="1364513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2" y="1911890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2" y="2485600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1432440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2483670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2960440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3427533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3922889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4478763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51" y="3445597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21" y="3889752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66" y="4444721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52" y="2392791"/>
            <a:ext cx="679046" cy="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1879783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68" y="4867007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12" y="4867007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4983851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66" y="5375678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93" y="5402683"/>
            <a:ext cx="679046" cy="6837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11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2012B888-E246-48E5-AC01-BB84FD11A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" y="0"/>
            <a:ext cx="8725399" cy="6858000"/>
          </a:xfrm>
          <a:prstGeom prst="rect">
            <a:avLst/>
          </a:prstGeom>
        </p:spPr>
      </p:pic>
      <p:pic>
        <p:nvPicPr>
          <p:cNvPr id="6" name="Picture 5" descr="Base of Ci3T triangle showing academic, behaviorl, and social domans." title="Ci3T Domains">
            <a:extLst>
              <a:ext uri="{FF2B5EF4-FFF2-40B4-BE49-F238E27FC236}">
                <a16:creationId xmlns:a16="http://schemas.microsoft.com/office/drawing/2014/main" id="{A70FBFD5-F4CA-284C-8F62-E2D8EE061B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03" y="5630792"/>
            <a:ext cx="9018682" cy="10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717385"/>
            <a:ext cx="8229600" cy="60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SRSS-I5 Results – All Students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Sample Elementary School: Fall (Internalizing)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304800" y="1371600"/>
          <a:ext cx="830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743200" y="1600200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55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3710" y="2075793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7358" y="2609193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359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52400" y="5549900"/>
            <a:ext cx="15240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6679" y="1595053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46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8655" y="2055456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77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1658" y="2609193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391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3600" y="2619821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335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600" y="2060410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64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3600" y="1595053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35</a:t>
            </a:r>
          </a:p>
        </p:txBody>
      </p:sp>
      <p:sp>
        <p:nvSpPr>
          <p:cNvPr id="17" name="Oval 16"/>
          <p:cNvSpPr/>
          <p:nvPr/>
        </p:nvSpPr>
        <p:spPr>
          <a:xfrm rot="5400000">
            <a:off x="2345149" y="-645138"/>
            <a:ext cx="4606103" cy="8382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9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82D1-8093-DA4D-901A-ED74CD73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Relaxation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5CDE2-3476-CB4C-A0FB-F3012E1A3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primary (Tier 1) prevention</a:t>
            </a:r>
            <a:r>
              <a:rPr lang="en-US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strategy to support all students</a:t>
            </a:r>
          </a:p>
        </p:txBody>
      </p:sp>
    </p:spTree>
    <p:extLst>
      <p:ext uri="{BB962C8B-B14F-4D97-AF65-F5344CB8AC3E}">
        <p14:creationId xmlns:p14="http://schemas.microsoft.com/office/powerpoint/2010/main" val="108301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474" y="196209"/>
            <a:ext cx="4936881" cy="64074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64430" y="642257"/>
            <a:ext cx="4407570" cy="104014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175"/>
            <a:r>
              <a:rPr lang="en-US" sz="2800" b="1" dirty="0">
                <a:solidFill>
                  <a:prstClr val="white"/>
                </a:solidFill>
              </a:rPr>
              <a:t>IM18 Ci3T Leadership Team Meeting Agenda TEMPLATE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13943-D7C7-4257-9CDE-228D7ABA1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6406" l="7969" r="91875">
                        <a14:foregroundMark x1="10469" y1="32031" x2="7969" y2="46406"/>
                        <a14:foregroundMark x1="7969" y1="46406" x2="11719" y2="68281"/>
                        <a14:foregroundMark x1="31406" y1="10156" x2="44688" y2="7187"/>
                        <a14:foregroundMark x1="44688" y1="7187" x2="59219" y2="7187"/>
                        <a14:foregroundMark x1="59219" y1="7187" x2="70625" y2="10781"/>
                        <a14:foregroundMark x1="88281" y1="31094" x2="91875" y2="43750"/>
                        <a14:foregroundMark x1="91875" y1="43750" x2="91875" y2="58750"/>
                        <a14:foregroundMark x1="91875" y1="58750" x2="87656" y2="67656"/>
                        <a14:foregroundMark x1="19688" y1="81719" x2="27344" y2="92500"/>
                        <a14:foregroundMark x1="27344" y1="92500" x2="68906" y2="93750"/>
                        <a14:foregroundMark x1="68906" y1="93750" x2="79063" y2="84688"/>
                        <a14:foregroundMark x1="79063" y1="84688" x2="19688" y2="81719"/>
                        <a14:foregroundMark x1="15937" y1="92188" x2="29688" y2="96719"/>
                        <a14:foregroundMark x1="29688" y1="96719" x2="45000" y2="96406"/>
                        <a14:foregroundMark x1="45000" y1="96406" x2="58125" y2="96406"/>
                        <a14:foregroundMark x1="58125" y1="96406" x2="83281" y2="9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3222171"/>
            <a:ext cx="3635829" cy="36358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4387" y="4156608"/>
            <a:ext cx="3166383" cy="12954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sto MT"/>
              </a:rPr>
              <a:t>Predictability</a:t>
            </a:r>
          </a:p>
        </p:txBody>
      </p:sp>
    </p:spTree>
    <p:extLst>
      <p:ext uri="{BB962C8B-B14F-4D97-AF65-F5344CB8AC3E}">
        <p14:creationId xmlns:p14="http://schemas.microsoft.com/office/powerpoint/2010/main" val="11165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What is Relaxation Training?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870" y="1735391"/>
            <a:ext cx="6914312" cy="4351338"/>
          </a:xfrm>
        </p:spPr>
        <p:txBody>
          <a:bodyPr>
            <a:noAutofit/>
          </a:bodyPr>
          <a:lstStyle/>
          <a:p>
            <a:r>
              <a:rPr lang="en-US" dirty="0"/>
              <a:t>Relaxation training </a:t>
            </a:r>
            <a:r>
              <a:rPr lang="en-US" b="1" dirty="0"/>
              <a:t>teaches</a:t>
            </a:r>
            <a:r>
              <a:rPr lang="en-US" dirty="0"/>
              <a:t> children to begin using ways to relax</a:t>
            </a:r>
          </a:p>
          <a:p>
            <a:endParaRPr lang="en-US" dirty="0"/>
          </a:p>
          <a:p>
            <a:r>
              <a:rPr lang="en-US" b="1" dirty="0"/>
              <a:t>Monitoring muscle tension </a:t>
            </a:r>
            <a:r>
              <a:rPr lang="en-US" dirty="0"/>
              <a:t>created by stressful situations and events and by </a:t>
            </a:r>
            <a:r>
              <a:rPr lang="en-US" b="1" dirty="0"/>
              <a:t>controlling irregular breathing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165B9B4-02F7-4930-9684-1B563FE6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091847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Kamphaus, R. (2015). </a:t>
            </a:r>
            <a:r>
              <a:rPr lang="en-US" sz="11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</a:p>
          <a:p>
            <a:pPr algn="l"/>
            <a:r>
              <a:rPr lang="en-US" dirty="0"/>
              <a:t>(Kearney, 2005; </a:t>
            </a:r>
            <a:r>
              <a:rPr lang="en-US" dirty="0" err="1"/>
              <a:t>Ollendick</a:t>
            </a:r>
            <a:r>
              <a:rPr lang="en-US" dirty="0"/>
              <a:t> &amp; Cerny, 1981)</a:t>
            </a:r>
            <a:endParaRPr lang="en-US" b="1" dirty="0"/>
          </a:p>
          <a:p>
            <a:pPr algn="l"/>
            <a:endParaRPr lang="en-US" dirty="0"/>
          </a:p>
          <a:p>
            <a:pPr algn="l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01" y="438686"/>
            <a:ext cx="1287735" cy="1296705"/>
          </a:xfrm>
          <a:prstGeom prst="rect">
            <a:avLst/>
          </a:prstGeom>
          <a:noFill/>
          <a:ln>
            <a:noFill/>
          </a:ln>
          <a:effectLst>
            <a:outerShdw blurRad="50800" dist="101600" dir="5400000" algn="ctr" rotWithShape="0">
              <a:srgbClr val="7030A0">
                <a:alpha val="7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8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</a:t>
            </a:r>
            <a:r>
              <a:rPr lang="en-US" sz="3600" dirty="0"/>
              <a:t>Relaxation lowers anxiety through physiologic responses to slower breathing and slower thinking.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BASICS: 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2000250" y="1892909"/>
          <a:ext cx="6134100" cy="360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CFA71A9-3C45-4F3A-ACA0-BC5014A3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531" y="6141668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Kamphaus, R. (2015). </a:t>
            </a:r>
            <a:r>
              <a:rPr lang="en-US" sz="11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650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Why Relaxation Training?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Physical discomfort caused by tension can exacerbate common anxiety symptoms, causing a child to become even more anxious.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Relaxation techniques include counting, breathing exercises, recall, mental imagery, and progressive muscle relaxation </a:t>
            </a:r>
            <a:r>
              <a:rPr lang="en-US" sz="1200" dirty="0"/>
              <a:t>(Kahn, </a:t>
            </a:r>
            <a:r>
              <a:rPr lang="en-US" sz="1200" dirty="0" err="1"/>
              <a:t>Kehle</a:t>
            </a:r>
            <a:r>
              <a:rPr lang="en-US" sz="1200" dirty="0"/>
              <a:t>, Jenson, &amp; Clarke, 1990). </a:t>
            </a:r>
          </a:p>
          <a:p>
            <a:endParaRPr lang="en-US" sz="21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165B9B4-02F7-4930-9684-1B563FE6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6091847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Kamphaus, R. (2015). </a:t>
            </a:r>
            <a:r>
              <a:rPr lang="en-US" sz="11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5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Relaxation Protocol</a:t>
            </a:r>
          </a:p>
        </p:txBody>
      </p:sp>
      <p:pic>
        <p:nvPicPr>
          <p:cNvPr id="3" name="Relaxation Trai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013" y="3124200"/>
            <a:ext cx="609600" cy="6096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7E19E-03C0-4FB2-9D52-CCB88F0D6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53" y="6255074"/>
            <a:ext cx="8722293" cy="393760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Morris, R. J., Shah, K. E. T. K. I., &amp; Morris, Y. P. (2002). Internalizing behavior disorders. </a:t>
            </a:r>
            <a:r>
              <a:rPr lang="en-US" sz="1200" i="1" dirty="0"/>
              <a:t>Interventions for children with or at risk for emotional and behavioral disorders</a:t>
            </a:r>
            <a:r>
              <a:rPr lang="en-US" sz="1200" dirty="0"/>
              <a:t>, 223-241.​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2C8EA-7A6C-4420-80E7-A8E145000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"/>
          <a:stretch/>
        </p:blipFill>
        <p:spPr>
          <a:xfrm>
            <a:off x="764455" y="1690688"/>
            <a:ext cx="3324068" cy="313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79169A9-BCF2-4F5A-86F4-2963A79497E4}"/>
              </a:ext>
            </a:extLst>
          </p:cNvPr>
          <p:cNvSpPr/>
          <p:nvPr/>
        </p:nvSpPr>
        <p:spPr>
          <a:xfrm>
            <a:off x="2651919" y="2057400"/>
            <a:ext cx="3840163" cy="172561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27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71E81FFC-8F1D-4C41-B136-56DDE7DE3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90" y="2562224"/>
            <a:ext cx="3268663" cy="4194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BC6CFC4-3A14-4041-908C-CB72F5DC349C}"/>
              </a:ext>
            </a:extLst>
          </p:cNvPr>
          <p:cNvSpPr txBox="1">
            <a:spLocks/>
          </p:cNvSpPr>
          <p:nvPr/>
        </p:nvSpPr>
        <p:spPr bwMode="auto">
          <a:xfrm>
            <a:off x="762000" y="4035425"/>
            <a:ext cx="8382000" cy="9191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charset="0"/>
                <a:ea typeface="MS PGothic" charset="-128"/>
                <a:cs typeface="Times New Roman" charset="0"/>
              </a:rPr>
              <a:t>Secondary (Tier 2) Intervention Grids</a:t>
            </a:r>
          </a:p>
        </p:txBody>
      </p:sp>
    </p:spTree>
    <p:extLst>
      <p:ext uri="{BB962C8B-B14F-4D97-AF65-F5344CB8AC3E}">
        <p14:creationId xmlns:p14="http://schemas.microsoft.com/office/powerpoint/2010/main" val="9704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717385"/>
            <a:ext cx="8229600" cy="60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SRSS-I5 Results – All Students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 Light" panose="020F0302020204030204"/>
              </a:rPr>
              <a:t>Sample Elementary School: Fall (Internalizing)</a:t>
            </a:r>
          </a:p>
        </p:txBody>
      </p:sp>
      <p:graphicFrame>
        <p:nvGraphicFramePr>
          <p:cNvPr id="2" name="Chart 1"/>
          <p:cNvGraphicFramePr/>
          <p:nvPr/>
        </p:nvGraphicFramePr>
        <p:xfrm>
          <a:off x="304800" y="1371600"/>
          <a:ext cx="830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743200" y="1600200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55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3710" y="2075793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7358" y="2609193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359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52400" y="5549900"/>
            <a:ext cx="15240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6679" y="1595053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46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8655" y="2055456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77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1658" y="2609193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391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3600" y="2619821"/>
            <a:ext cx="914400" cy="304800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335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600" y="2060410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 = 64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3600" y="1595053"/>
            <a:ext cx="914400" cy="304800"/>
          </a:xfrm>
          <a:prstGeom prst="rect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N = 35</a:t>
            </a:r>
          </a:p>
        </p:txBody>
      </p:sp>
      <p:sp>
        <p:nvSpPr>
          <p:cNvPr id="17" name="Oval 16"/>
          <p:cNvSpPr/>
          <p:nvPr/>
        </p:nvSpPr>
        <p:spPr>
          <a:xfrm rot="5400000">
            <a:off x="2345149" y="-645138"/>
            <a:ext cx="4606103" cy="8382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4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82D1-8093-DA4D-901A-ED74CD73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Self-Monitoring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5CDE2-3476-CB4C-A0FB-F3012E1A3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</a:t>
            </a:r>
            <a:r>
              <a:rPr lang="en-US"/>
              <a:t> </a:t>
            </a:r>
            <a:r>
              <a:rPr lang="en-US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secondary (Tier 2) intervention </a:t>
            </a:r>
            <a:r>
              <a:rPr lang="en-US">
                <a:solidFill>
                  <a:schemeClr val="tx1"/>
                </a:solidFill>
              </a:rPr>
              <a:t>for students experiencing internalizing challenges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723BE-3D33-4CC2-8089-AACD5489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95544"/>
            <a:ext cx="6627223" cy="1930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C352E-5768-497C-8BB2-83A3EB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" r="28434"/>
          <a:stretch/>
        </p:blipFill>
        <p:spPr>
          <a:xfrm>
            <a:off x="499438" y="2243538"/>
            <a:ext cx="4679219" cy="4241475"/>
          </a:xfrm>
          <a:prstGeom prst="rect">
            <a:avLst/>
          </a:prstGeom>
        </p:spPr>
      </p:pic>
      <p:pic>
        <p:nvPicPr>
          <p:cNvPr id="13" name="Graphic 12" descr="Arrow Slight curve">
            <a:extLst>
              <a:ext uri="{FF2B5EF4-FFF2-40B4-BE49-F238E27FC236}">
                <a16:creationId xmlns:a16="http://schemas.microsoft.com/office/drawing/2014/main" id="{44EFD7A9-995C-4374-BAA6-4E9A1DAE0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4380" y="5235481"/>
            <a:ext cx="914400" cy="914400"/>
          </a:xfrm>
          <a:prstGeom prst="rect">
            <a:avLst/>
          </a:prstGeom>
        </p:spPr>
      </p:pic>
      <p:pic>
        <p:nvPicPr>
          <p:cNvPr id="18" name="Graphic 17" descr="Arrow Slight curve">
            <a:extLst>
              <a:ext uri="{FF2B5EF4-FFF2-40B4-BE49-F238E27FC236}">
                <a16:creationId xmlns:a16="http://schemas.microsoft.com/office/drawing/2014/main" id="{FC685568-6652-4CEF-A3C2-281C4A62F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206669">
            <a:off x="3537894" y="1569012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EBCACD-4567-674E-B90A-B52A88241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132" y="378822"/>
            <a:ext cx="3649045" cy="61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A Look at: </a:t>
            </a:r>
            <a:br>
              <a:rPr lang="en-US" sz="3600" b="1" dirty="0"/>
            </a:b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Self-Monitoring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3" descr="http://www.guilford.com/covers/large/97816062395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614">
            <a:off x="7101847" y="3930734"/>
            <a:ext cx="1600200" cy="21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88494" y="6019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35649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/>
              <a:t>What is self-monitoring?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One commonly used self-management strategy</a:t>
            </a:r>
          </a:p>
          <a:p>
            <a:pPr>
              <a:buFont typeface="Arial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Involves teaching students to:</a:t>
            </a:r>
          </a:p>
          <a:p>
            <a:pPr lvl="1">
              <a:buFont typeface="Arial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Observe, or determine if a behavior occurred using an operational definition</a:t>
            </a:r>
          </a:p>
          <a:p>
            <a:pPr lvl="1">
              <a:buFont typeface="Arial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Record whether or not the behavior occurred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8F2023-075E-4923-8300-0A09EE16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Comprehensive, Integrated, Three-tiered (Ci3T) Models of Prevention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84B44-B0CB-4BFE-8B59-766629288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Why is self-monitoring effective?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</a:t>
            </a:r>
          </a:p>
          <a:p>
            <a:r>
              <a:rPr lang="en-US" dirty="0"/>
              <a:t>Convenient</a:t>
            </a:r>
          </a:p>
          <a:p>
            <a:r>
              <a:rPr lang="en-US" dirty="0"/>
              <a:t>High social validity (students like it)</a:t>
            </a:r>
          </a:p>
          <a:p>
            <a:r>
              <a:rPr lang="en-US" dirty="0"/>
              <a:t>Promotes independency and self-determined behaviors</a:t>
            </a:r>
          </a:p>
          <a:p>
            <a:r>
              <a:rPr lang="en-US" dirty="0"/>
              <a:t>Impacts behavior and academic components</a:t>
            </a:r>
          </a:p>
        </p:txBody>
      </p:sp>
    </p:spTree>
    <p:extLst>
      <p:ext uri="{BB962C8B-B14F-4D97-AF65-F5344CB8AC3E}">
        <p14:creationId xmlns:p14="http://schemas.microsoft.com/office/powerpoint/2010/main" val="5948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Self-Monitoring in Your Classroom: Implementation Checklist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Establish Prerequisite Conditions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Identify and Operationally Define the Behaviors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Design the Self-Monitoring Procedures, Including a Monitoring Form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4: Teach the Self-Monitoring Procedures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Monitor Student Progress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Consider Maintenance and Follow-Up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74" y="1600200"/>
            <a:ext cx="347485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5638800" y="5683946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</a:t>
            </a:r>
            <a:r>
              <a:rPr lang="en-US" sz="1600" b="1" u="sng" dirty="0"/>
              <a:t>Implementation </a:t>
            </a:r>
            <a:r>
              <a:rPr lang="en-US" sz="1600" dirty="0"/>
              <a:t>folder for</a:t>
            </a:r>
          </a:p>
          <a:p>
            <a:pPr algn="ctr"/>
            <a:r>
              <a:rPr lang="en-US" sz="1600" dirty="0"/>
              <a:t>“Self-Monitoring Implementation Checklist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7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200" dirty="0"/>
              <a:t>Example: Daily Self-Monitoring Checklist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2" y="1237509"/>
            <a:ext cx="348915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66" y="1237509"/>
            <a:ext cx="346103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562208" y="5857981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</a:t>
            </a:r>
            <a:r>
              <a:rPr lang="en-US" sz="1600" b="1" u="sng" dirty="0"/>
              <a:t>Implementation </a:t>
            </a:r>
            <a:r>
              <a:rPr lang="en-US" sz="1600" dirty="0"/>
              <a:t>folder for</a:t>
            </a:r>
          </a:p>
          <a:p>
            <a:pPr algn="ctr"/>
            <a:r>
              <a:rPr lang="en-US" sz="1600" dirty="0"/>
              <a:t>“Self-Monitoring Secondary Sample Checklist</a:t>
            </a:r>
            <a:r>
              <a:rPr lang="en-US" dirty="0"/>
              <a:t>”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63374" y="5857981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See </a:t>
            </a:r>
            <a:r>
              <a:rPr lang="en-US" sz="1600" b="1" u="sng" dirty="0"/>
              <a:t>Implementation </a:t>
            </a:r>
            <a:r>
              <a:rPr lang="en-US" sz="1600" dirty="0"/>
              <a:t>folder for</a:t>
            </a:r>
          </a:p>
          <a:p>
            <a:pPr algn="ctr"/>
            <a:r>
              <a:rPr lang="en-US" sz="1600" dirty="0"/>
              <a:t>“Self-Monitoring Elementary Sample Checklist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80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0" y="528193"/>
          <a:ext cx="9119171" cy="629069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4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5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1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8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Support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Description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School-wide Data: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Entry Criteria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>
                          <a:effectLst/>
                        </a:rPr>
                        <a:t>Data to Monitor Progress</a:t>
                      </a:r>
                      <a:endParaRPr lang="en-US" sz="1600" kern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3600"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Self-monitoring 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Strategy implemented by student and teacher to improve academic performance (completion/ accuracy), academic behavior, or other target behavior.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Behavior: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SRSS-E7 score: Moderate (4-8)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SRSS-I5 score: Moderate (2-3)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SRSS-E7 score: High (9-21)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SRSS-I5 score: High (4-15)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2 or more office discipline referrals (ODR)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AND/OR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Academic: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Progress report: 1 or more course failures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 err="1">
                          <a:effectLst/>
                        </a:rPr>
                        <a:t>AIMSweb</a:t>
                      </a:r>
                      <a:r>
                        <a:rPr lang="en-US" sz="1600" kern="1400" dirty="0">
                          <a:effectLst/>
                        </a:rPr>
                        <a:t>: intensive or strategic level (math or reading)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600" kern="1400" dirty="0">
                          <a:effectLst/>
                        </a:rPr>
                        <a:t>Progress report: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Targeted for Growth for academic learning behaviors 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Work completion and accuracy of the academic area of concern (or target behavior named in the self-monitoring plan)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Grades on progress reports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Social Validity: 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Teacher: IRP-15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Student: CIRP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Treatment Integrity: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Implementation &amp; treatment integrity checklist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SRSS-E7 score: Low (1-3)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SRSS-I5 score: Low (1-2)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Passing grade on progress report or report card in the academic area of concern (or target behavior named in the self-monitoring plan)</a:t>
                      </a: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>
                          <a:effectLst/>
                        </a:rPr>
                        <a:t> </a:t>
                      </a:r>
                      <a:endParaRPr lang="en-US" sz="1600" kern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457" marR="4945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5137" y="0"/>
            <a:ext cx="9124308" cy="533400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Sample Elementary Intervention Grid</a:t>
            </a:r>
          </a:p>
        </p:txBody>
      </p:sp>
    </p:spTree>
    <p:extLst>
      <p:ext uri="{BB962C8B-B14F-4D97-AF65-F5344CB8AC3E}">
        <p14:creationId xmlns:p14="http://schemas.microsoft.com/office/powerpoint/2010/main" val="740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82D1-8093-DA4D-901A-ED74CD73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Restructuring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7" descr="Head with gears">
            <a:extLst>
              <a:ext uri="{FF2B5EF4-FFF2-40B4-BE49-F238E27FC236}">
                <a16:creationId xmlns:a16="http://schemas.microsoft.com/office/drawing/2014/main" id="{B006158D-EF8E-6843-A48F-BA73C173A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851" y="4463934"/>
            <a:ext cx="1992147" cy="199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9456"/>
            <a:ext cx="75438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GOAL: To modify the cognitions associated with anxiety, thereby reducing it.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70137"/>
            <a:ext cx="7886700" cy="3154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BASICS: </a:t>
            </a:r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90091060"/>
              </p:ext>
            </p:extLst>
          </p:nvPr>
        </p:nvGraphicFramePr>
        <p:xfrm>
          <a:off x="2209800" y="2178749"/>
          <a:ext cx="6134100" cy="3609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80E524-5501-4923-95DA-7A1BF360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283" y="6051362"/>
            <a:ext cx="7658938" cy="629628"/>
          </a:xfrm>
        </p:spPr>
        <p:txBody>
          <a:bodyPr/>
          <a:lstStyle/>
          <a:p>
            <a:pPr algn="l"/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Kamphaus, R. (2015). </a:t>
            </a:r>
            <a:r>
              <a:rPr lang="en-US" sz="11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1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.</a:t>
            </a:r>
          </a:p>
        </p:txBody>
      </p:sp>
      <p:pic>
        <p:nvPicPr>
          <p:cNvPr id="6" name="Graphic 7" descr="Head with gears">
            <a:extLst>
              <a:ext uri="{FF2B5EF4-FFF2-40B4-BE49-F238E27FC236}">
                <a16:creationId xmlns:a16="http://schemas.microsoft.com/office/drawing/2014/main" id="{B006158D-EF8E-6843-A48F-BA73C173A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333" y="3368679"/>
            <a:ext cx="2015017" cy="20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771"/>
            <a:ext cx="7886700" cy="1325563"/>
          </a:xfrm>
          <a:noFill/>
        </p:spPr>
        <p:txBody>
          <a:bodyPr>
            <a:normAutofit/>
          </a:bodyPr>
          <a:lstStyle/>
          <a:p>
            <a:r>
              <a:rPr lang="en-US" dirty="0"/>
              <a:t>What is Cognitive Restructuring?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5334"/>
            <a:ext cx="7886700" cy="44696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dirty="0"/>
              <a:t>Includes teaching students to: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Identify irrational thoughts and replace them with more realistic ones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Identify and classify irrational thoughts during anxiety-provoking events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Modify irrational thoughts by making realistic appraisals of the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D9792-E192-48E5-B076-71627B365FB4}"/>
              </a:ext>
            </a:extLst>
          </p:cNvPr>
          <p:cNvSpPr txBox="1"/>
          <p:nvPr/>
        </p:nvSpPr>
        <p:spPr>
          <a:xfrm>
            <a:off x="161365" y="6267706"/>
            <a:ext cx="898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Vannest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K. J. (2015). Interventions for Anxiety. Council for Children with Behavioral Disorders. Atlanta, GA September 25-27, 2015.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Vannest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K. J., Reynolds, C. R., &amp;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Kamphaus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R. (2015). </a:t>
            </a:r>
            <a:r>
              <a:rPr lang="en-US" sz="12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MN.</a:t>
            </a:r>
          </a:p>
        </p:txBody>
      </p:sp>
      <p:pic>
        <p:nvPicPr>
          <p:cNvPr id="5" name="Graphic 7" descr="Head with gears">
            <a:extLst>
              <a:ext uri="{FF2B5EF4-FFF2-40B4-BE49-F238E27FC236}">
                <a16:creationId xmlns:a16="http://schemas.microsoft.com/office/drawing/2014/main" id="{B006158D-EF8E-6843-A48F-BA73C173A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7570" y="4843543"/>
            <a:ext cx="1290730" cy="12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AF48DD-9469-4646-BB3C-8FC4BBB0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241889"/>
              </p:ext>
            </p:extLst>
          </p:nvPr>
        </p:nvGraphicFramePr>
        <p:xfrm>
          <a:off x="-72480" y="175449"/>
          <a:ext cx="9112310" cy="6220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4F3FFB-E02A-48E3-A9E4-3819C7F57983}"/>
              </a:ext>
            </a:extLst>
          </p:cNvPr>
          <p:cNvSpPr txBox="1"/>
          <p:nvPr/>
        </p:nvSpPr>
        <p:spPr>
          <a:xfrm>
            <a:off x="93516" y="6396335"/>
            <a:ext cx="878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Vannest, K. J. (2015). Interventions for Anxiety. Council for Children with Behavioral Disorders. Atlanta, GA September 25-27, 2015. Vannest, K. J., Reynolds, C. R., &amp;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Kamphaus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, R. (2015). </a:t>
            </a:r>
            <a:r>
              <a:rPr lang="en-US" sz="1200" i="1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BASC-3 Behavioral Intervention Guide.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</a:rPr>
              <a:t> Pearson Minneapolis, MN.</a:t>
            </a:r>
          </a:p>
        </p:txBody>
      </p:sp>
    </p:spTree>
    <p:extLst>
      <p:ext uri="{BB962C8B-B14F-4D97-AF65-F5344CB8AC3E}">
        <p14:creationId xmlns:p14="http://schemas.microsoft.com/office/powerpoint/2010/main" val="34280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3" y="957264"/>
            <a:ext cx="7886700" cy="2852737"/>
          </a:xfrm>
        </p:spPr>
        <p:txBody>
          <a:bodyPr/>
          <a:lstStyle/>
          <a:p>
            <a:r>
              <a:rPr lang="en-US" dirty="0"/>
              <a:t>Strategies to Share with Parents to Address Anxiety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-257175" y="3952874"/>
          <a:ext cx="6877050" cy="235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956" y="3361953"/>
            <a:ext cx="3736161" cy="280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5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solidFill>
            <a:srgbClr val="8FB4FF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Secondary (Tier 2) Intervention Grid For Elementary Students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8229600" cy="44207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6B2BEB-E9A9-4F3C-8881-AC740B8DBB41}"/>
              </a:ext>
            </a:extLst>
          </p:cNvPr>
          <p:cNvSpPr/>
          <p:nvPr/>
        </p:nvSpPr>
        <p:spPr>
          <a:xfrm>
            <a:off x="5558589" y="2739588"/>
            <a:ext cx="50051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AC92B-49F4-44DE-9E99-2671EB7D87F8}"/>
              </a:ext>
            </a:extLst>
          </p:cNvPr>
          <p:cNvSpPr/>
          <p:nvPr/>
        </p:nvSpPr>
        <p:spPr>
          <a:xfrm>
            <a:off x="2154454" y="5428246"/>
            <a:ext cx="540619" cy="67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riginal Triangle" descr="Triangle 3.jp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986105"/>
            <a:ext cx="8420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5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solidFill>
            <a:srgbClr val="8FB4FF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Secondary (Tier 2) Intervention Grid For Middle and High School Students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00200"/>
            <a:ext cx="8229600" cy="4359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B96134-C5E9-45EE-BD1F-1DD1FEC559C4}"/>
              </a:ext>
            </a:extLst>
          </p:cNvPr>
          <p:cNvSpPr/>
          <p:nvPr/>
        </p:nvSpPr>
        <p:spPr>
          <a:xfrm>
            <a:off x="1617043" y="5516476"/>
            <a:ext cx="539015" cy="46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53758-1DFD-4DA5-8ECC-3ACFCCD9D644}"/>
              </a:ext>
            </a:extLst>
          </p:cNvPr>
          <p:cNvSpPr/>
          <p:nvPr/>
        </p:nvSpPr>
        <p:spPr>
          <a:xfrm>
            <a:off x="3526054" y="5331991"/>
            <a:ext cx="944408" cy="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A65D78-A494-4A84-847F-217762694ED2}"/>
              </a:ext>
            </a:extLst>
          </p:cNvPr>
          <p:cNvSpPr/>
          <p:nvPr/>
        </p:nvSpPr>
        <p:spPr>
          <a:xfrm>
            <a:off x="6060706" y="2620875"/>
            <a:ext cx="52515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6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2638221-512E-4999-9D56-E433CC425C88}"/>
              </a:ext>
            </a:extLst>
          </p:cNvPr>
          <p:cNvSpPr/>
          <p:nvPr/>
        </p:nvSpPr>
        <p:spPr>
          <a:xfrm>
            <a:off x="2667000" y="1066800"/>
            <a:ext cx="3810000" cy="1143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187C0697-CC0A-47CB-857F-5E465FEEE9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986088"/>
            <a:ext cx="4400550" cy="3719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782D13EA-C562-4CF3-908C-B9ABBC35B6D6}"/>
              </a:ext>
            </a:extLst>
          </p:cNvPr>
          <p:cNvSpPr txBox="1">
            <a:spLocks/>
          </p:cNvSpPr>
          <p:nvPr/>
        </p:nvSpPr>
        <p:spPr bwMode="auto">
          <a:xfrm>
            <a:off x="762000" y="4363685"/>
            <a:ext cx="8382000" cy="7350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Times New Roman" charset="0"/>
                <a:ea typeface="MS PGothic" charset="-128"/>
                <a:cs typeface="Times New Roman" charset="0"/>
              </a:rPr>
              <a:t>Tertiary (Tier 3) Intervention Grids</a:t>
            </a:r>
          </a:p>
        </p:txBody>
      </p:sp>
    </p:spTree>
    <p:extLst>
      <p:ext uri="{BB962C8B-B14F-4D97-AF65-F5344CB8AC3E}">
        <p14:creationId xmlns:p14="http://schemas.microsoft.com/office/powerpoint/2010/main" val="26204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931"/>
            <a:ext cx="9175127" cy="55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71014" y="1209675"/>
            <a:ext cx="6544261" cy="35623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7" descr="10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6" descr="9yel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5" descr="8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4" descr="7yell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6yello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1" descr="5yell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0" descr="4yell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9" descr="3yellow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8" descr="2yellow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3" descr="1yellow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6" descr="30seconds_yello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2" descr="00seconds_yello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3588" y="4738774"/>
            <a:ext cx="50768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28725" y="1209675"/>
            <a:ext cx="68179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Strategy Exploration</a:t>
            </a:r>
          </a:p>
          <a:p>
            <a:pPr algn="ctr"/>
            <a:endParaRPr lang="en-US" dirty="0"/>
          </a:p>
          <a:p>
            <a:r>
              <a:rPr lang="en-US" sz="2800" dirty="0">
                <a:solidFill>
                  <a:srgbClr val="0070C0"/>
                </a:solidFill>
              </a:rPr>
              <a:t>Supporting Students with Internalizing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Primary (Tier 1) Prevention … for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Secondary (Tier 2) Prevention … for 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Tertiary (Tier 3) Prevention … for a few </a:t>
            </a:r>
          </a:p>
        </p:txBody>
      </p:sp>
    </p:spTree>
    <p:extLst>
      <p:ext uri="{BB962C8B-B14F-4D97-AF65-F5344CB8AC3E}">
        <p14:creationId xmlns:p14="http://schemas.microsoft.com/office/powerpoint/2010/main" val="26042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16 arrows pointing right indicating motion">
            <a:extLst>
              <a:ext uri="{FF2B5EF4-FFF2-40B4-BE49-F238E27FC236}">
                <a16:creationId xmlns:a16="http://schemas.microsoft.com/office/drawing/2014/main" id="{7691ABFD-05FF-644D-872F-056C76CD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1"/>
          <a:stretch/>
        </p:blipFill>
        <p:spPr>
          <a:xfrm>
            <a:off x="0" y="325594"/>
            <a:ext cx="7496070" cy="47186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 and Moving Forward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6A9A5D-D22A-E546-A424-56AED158A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617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04671070"/>
              </p:ext>
            </p:extLst>
          </p:nvPr>
        </p:nvGraphicFramePr>
        <p:xfrm>
          <a:off x="609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3291840" y="768985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553075" y="1489075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174261"/>
            <a:ext cx="4514549" cy="77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Ci3T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Comprehensive Professional Learning Plan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7143405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96547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82615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52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78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78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Instructional Techniques to Improve Students’ Motivation; Classroom Management Practices;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Low-Intensity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95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78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53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53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95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6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Ci3T Leadership Team Training Sequence</a:t>
            </a:r>
          </a:p>
        </p:txBody>
      </p:sp>
    </p:spTree>
    <p:extLst>
      <p:ext uri="{BB962C8B-B14F-4D97-AF65-F5344CB8AC3E}">
        <p14:creationId xmlns:p14="http://schemas.microsoft.com/office/powerpoint/2010/main" val="2429505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73558" y="1081253"/>
          <a:ext cx="7970442" cy="4274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563">
                  <a:extLst>
                    <a:ext uri="{9D8B030D-6E8A-4147-A177-3AD203B41FA5}">
                      <a16:colId xmlns:a16="http://schemas.microsoft.com/office/drawing/2014/main" val="1569275804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982221062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928380305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1869208923"/>
                    </a:ext>
                  </a:extLst>
                </a:gridCol>
                <a:gridCol w="751438">
                  <a:extLst>
                    <a:ext uri="{9D8B030D-6E8A-4147-A177-3AD203B41FA5}">
                      <a16:colId xmlns:a16="http://schemas.microsoft.com/office/drawing/2014/main" val="300311761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1330973351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347397456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3630951689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3120191633"/>
                    </a:ext>
                  </a:extLst>
                </a:gridCol>
                <a:gridCol w="733330">
                  <a:extLst>
                    <a:ext uri="{9D8B030D-6E8A-4147-A177-3AD203B41FA5}">
                      <a16:colId xmlns:a16="http://schemas.microsoft.com/office/drawing/2014/main" val="1067188364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2253179347"/>
                    </a:ext>
                  </a:extLst>
                </a:gridCol>
              </a:tblGrid>
              <a:tr h="3440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523294"/>
                  </a:ext>
                </a:extLst>
              </a:tr>
              <a:tr h="206068"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</a:p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Day 1</a:t>
                      </a:r>
                      <a:endParaRPr lang="en-US" sz="900" baseline="0" dirty="0">
                        <a:latin typeface="+mn-lt"/>
                      </a:endParaRPr>
                    </a:p>
                    <a:p>
                      <a:pPr algn="ctr"/>
                      <a:r>
                        <a:rPr lang="en-US" sz="900" baseline="0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+mn-lt"/>
                        </a:rPr>
                        <a:t>11/13/19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+mn-lt"/>
                        </a:rPr>
                        <a:t>4:30-6:30PM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Day</a:t>
                      </a:r>
                      <a:r>
                        <a:rPr lang="en-US" sz="1200" baseline="0" dirty="0">
                          <a:latin typeface="+mn-lt"/>
                        </a:rPr>
                        <a:t> 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12/03/19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8:00AM-4:00PM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  <a:r>
                        <a:rPr lang="en-US" sz="1200" b="1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Day</a:t>
                      </a:r>
                      <a:r>
                        <a:rPr lang="en-US" sz="1200" baseline="0" dirty="0">
                          <a:latin typeface="+mn-lt"/>
                        </a:rPr>
                        <a:t> 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+mn-lt"/>
                        </a:rPr>
                        <a:t>01/14/20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+mn-lt"/>
                        </a:rPr>
                        <a:t>4:30-6:30PM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  <a:r>
                        <a:rPr lang="en-US" sz="1200" b="1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Day</a:t>
                      </a:r>
                      <a:r>
                        <a:rPr lang="en-US" sz="1200" baseline="0" dirty="0">
                          <a:latin typeface="+mn-lt"/>
                        </a:rPr>
                        <a:t> 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02/20/20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8:00AM-4:00PM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  <a:r>
                        <a:rPr lang="en-US" sz="1200" b="1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Day</a:t>
                      </a:r>
                      <a:r>
                        <a:rPr lang="en-US" sz="1200" baseline="0" dirty="0">
                          <a:latin typeface="+mn-lt"/>
                        </a:rPr>
                        <a:t> 5</a:t>
                      </a:r>
                      <a:endParaRPr lang="en-US" sz="900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04/07/20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+mn-lt"/>
                        </a:rPr>
                        <a:t>4:30-6:30PM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KU Ci3T</a:t>
                      </a:r>
                      <a:r>
                        <a:rPr lang="en-US" sz="1200" b="1" baseline="0" dirty="0"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Day</a:t>
                      </a:r>
                      <a:r>
                        <a:rPr lang="en-US" sz="1200" baseline="0" dirty="0">
                          <a:latin typeface="+mn-lt"/>
                        </a:rPr>
                        <a:t> 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baseline="0" dirty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05/07/20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8:00AM-4:00PM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058595"/>
                  </a:ext>
                </a:extLst>
              </a:tr>
              <a:tr h="493033">
                <a:tc>
                  <a:txBody>
                    <a:bodyPr/>
                    <a:lstStyle/>
                    <a:p>
                      <a:pPr algn="ctr"/>
                      <a:endParaRPr lang="en-US" sz="1100" b="1" baseline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+mn-lt"/>
                        </a:rPr>
                        <a:t>Day 1</a:t>
                      </a:r>
                    </a:p>
                    <a:p>
                      <a:pPr algn="ctr"/>
                      <a:r>
                        <a:rPr lang="en-US" sz="1100" b="1" baseline="0" dirty="0">
                          <a:latin typeface="+mn-lt"/>
                        </a:rPr>
                        <a:t>09/05/19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10/29/19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12/04/19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Day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01/15/20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IMP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 5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04/02/20</a:t>
                      </a:r>
                      <a:endParaRPr lang="en-US" sz="1100" b="1" baseline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063289"/>
                  </a:ext>
                </a:extLst>
              </a:tr>
              <a:tr h="8295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09/17/19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11/05/19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MPOWER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01/23/20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02/25/20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KU Ci3T 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04/23/20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0560"/>
                  </a:ext>
                </a:extLst>
              </a:tr>
              <a:tr h="8295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+mn-lt"/>
                        </a:rPr>
                        <a:t>Trainers &amp; Coaches </a:t>
                      </a:r>
                      <a:r>
                        <a:rPr lang="en-US" sz="1000" b="1" baseline="0" dirty="0">
                          <a:latin typeface="+mn-lt"/>
                        </a:rPr>
                        <a:t>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latin typeface="+mn-lt"/>
                        </a:rPr>
                        <a:t>Session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08/01/19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latin typeface="+mn-lt"/>
                        </a:rPr>
                        <a:t>Session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+mn-lt"/>
                        </a:rPr>
                        <a:t>08/28/19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Session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10/22/19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11/04/19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11/21/19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01/09/20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02/10/20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03/24/20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04/30/20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Trainers &amp; Coaches Call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Session 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06/02/20</a:t>
                      </a:r>
                      <a:endParaRPr lang="en-US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B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04151"/>
                  </a:ext>
                </a:extLst>
              </a:tr>
            </a:tbl>
          </a:graphicData>
        </a:graphic>
      </p:graphicFrame>
      <p:sp>
        <p:nvSpPr>
          <p:cNvPr id="11" name="Pentagon 10"/>
          <p:cNvSpPr/>
          <p:nvPr/>
        </p:nvSpPr>
        <p:spPr>
          <a:xfrm>
            <a:off x="23759" y="1571978"/>
            <a:ext cx="1310489" cy="742363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ENHANCE Ci3T TRAINING</a:t>
            </a:r>
          </a:p>
        </p:txBody>
      </p:sp>
      <p:sp>
        <p:nvSpPr>
          <p:cNvPr id="12" name="Pentagon 11"/>
          <p:cNvSpPr/>
          <p:nvPr/>
        </p:nvSpPr>
        <p:spPr>
          <a:xfrm>
            <a:off x="-3396" y="2584473"/>
            <a:ext cx="1358020" cy="742363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ENHANCE Ci3T  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AM/PM</a:t>
            </a:r>
          </a:p>
        </p:txBody>
      </p:sp>
      <p:sp>
        <p:nvSpPr>
          <p:cNvPr id="15" name="Pentagon 14"/>
          <p:cNvSpPr/>
          <p:nvPr/>
        </p:nvSpPr>
        <p:spPr>
          <a:xfrm>
            <a:off x="27156" y="3486746"/>
            <a:ext cx="1310489" cy="714626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 Project EMPOWER</a:t>
            </a:r>
          </a:p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5:00-7:00 PM</a:t>
            </a:r>
          </a:p>
        </p:txBody>
      </p:sp>
      <p:sp>
        <p:nvSpPr>
          <p:cNvPr id="14" name="Pentagon 13"/>
          <p:cNvSpPr/>
          <p:nvPr/>
        </p:nvSpPr>
        <p:spPr>
          <a:xfrm>
            <a:off x="3390" y="4425611"/>
            <a:ext cx="1358020" cy="851346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Ci3T Trainers &amp; Coaches Conference Calls</a:t>
            </a:r>
          </a:p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4:00-5:30 PM</a:t>
            </a:r>
          </a:p>
        </p:txBody>
      </p:sp>
      <p:sp>
        <p:nvSpPr>
          <p:cNvPr id="8" name="Rectangle 7"/>
          <p:cNvSpPr/>
          <p:nvPr/>
        </p:nvSpPr>
        <p:spPr>
          <a:xfrm>
            <a:off x="204395" y="212938"/>
            <a:ext cx="8939605" cy="62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2019 – 2020 Professional Learning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72C43B-01E0-4586-8239-812CEF0D80CB}"/>
              </a:ext>
            </a:extLst>
          </p:cNvPr>
          <p:cNvSpPr/>
          <p:nvPr/>
        </p:nvSpPr>
        <p:spPr>
          <a:xfrm rot="16200000">
            <a:off x="4694574" y="-278914"/>
            <a:ext cx="837723" cy="797949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DA3BE-46D0-44F9-BE12-A071892FD850}"/>
              </a:ext>
            </a:extLst>
          </p:cNvPr>
          <p:cNvSpPr/>
          <p:nvPr/>
        </p:nvSpPr>
        <p:spPr>
          <a:xfrm rot="16200000">
            <a:off x="4492982" y="812338"/>
            <a:ext cx="1268230" cy="797949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7">
            <a:extLst>
              <a:ext uri="{FF2B5EF4-FFF2-40B4-BE49-F238E27FC236}">
                <a16:creationId xmlns:a16="http://schemas.microsoft.com/office/drawing/2014/main" id="{DED0FA84-8830-4DE5-BD86-5C63C44CB810}"/>
              </a:ext>
            </a:extLst>
          </p:cNvPr>
          <p:cNvSpPr/>
          <p:nvPr/>
        </p:nvSpPr>
        <p:spPr>
          <a:xfrm>
            <a:off x="6111809" y="3270392"/>
            <a:ext cx="307248" cy="26281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Arrow 10">
            <a:extLst>
              <a:ext uri="{FF2B5EF4-FFF2-40B4-BE49-F238E27FC236}">
                <a16:creationId xmlns:a16="http://schemas.microsoft.com/office/drawing/2014/main" id="{5743B69A-549E-4789-B2D7-6286F146B3F8}"/>
              </a:ext>
            </a:extLst>
          </p:cNvPr>
          <p:cNvSpPr/>
          <p:nvPr/>
        </p:nvSpPr>
        <p:spPr>
          <a:xfrm rot="18852358">
            <a:off x="7388709" y="2414487"/>
            <a:ext cx="1866721" cy="82353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Register  today!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94FA5-D159-41A2-83C9-23B2E93CBC67}"/>
              </a:ext>
            </a:extLst>
          </p:cNvPr>
          <p:cNvSpPr/>
          <p:nvPr/>
        </p:nvSpPr>
        <p:spPr>
          <a:xfrm>
            <a:off x="675614" y="6101144"/>
            <a:ext cx="2035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= You Are Here</a:t>
            </a:r>
          </a:p>
        </p:txBody>
      </p:sp>
      <p:sp>
        <p:nvSpPr>
          <p:cNvPr id="18" name="5-Point Star 7">
            <a:extLst>
              <a:ext uri="{FF2B5EF4-FFF2-40B4-BE49-F238E27FC236}">
                <a16:creationId xmlns:a16="http://schemas.microsoft.com/office/drawing/2014/main" id="{53D4006E-FB3B-42E6-A524-FC58E606FB6E}"/>
              </a:ext>
            </a:extLst>
          </p:cNvPr>
          <p:cNvSpPr/>
          <p:nvPr/>
        </p:nvSpPr>
        <p:spPr>
          <a:xfrm>
            <a:off x="373331" y="6200570"/>
            <a:ext cx="309069" cy="262812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679" y="205337"/>
            <a:ext cx="9222658" cy="1207260"/>
          </a:xfrm>
        </p:spPr>
        <p:txBody>
          <a:bodyPr>
            <a:normAutofit/>
          </a:bodyPr>
          <a:lstStyle/>
          <a:p>
            <a:r>
              <a:rPr lang="en-US" b="1" dirty="0"/>
              <a:t>EMPOWER</a:t>
            </a:r>
            <a:r>
              <a:rPr lang="en-US" dirty="0"/>
              <a:t> Professional Learning Series</a:t>
            </a:r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335229" y="1489800"/>
            <a:ext cx="8599487" cy="912170"/>
            <a:chOff x="316117" y="1657350"/>
            <a:chExt cx="8599283" cy="762000"/>
          </a:xfrm>
        </p:grpSpPr>
        <p:sp>
          <p:nvSpPr>
            <p:cNvPr id="20" name="Rounded Rectangle 19"/>
            <p:cNvSpPr/>
            <p:nvPr/>
          </p:nvSpPr>
          <p:spPr>
            <a:xfrm>
              <a:off x="2057563" y="1657350"/>
              <a:ext cx="6857837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ctr" hangingPunct="1">
                <a:defRPr/>
              </a:pPr>
              <a:r>
                <a:rPr lang="en-US" dirty="0"/>
                <a:t>   Moving Forward with Ci3T: Setting up for Success</a:t>
              </a:r>
              <a:endParaRPr lang="en-US" dirty="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316117" y="1657350"/>
              <a:ext cx="1981153" cy="762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9/17/19</a:t>
              </a:r>
            </a:p>
            <a:p>
              <a:pPr algn="ctr">
                <a:defRPr/>
              </a:pPr>
              <a:r>
                <a:rPr lang="en-US" dirty="0"/>
                <a:t>5:00 – 7:00 pm</a:t>
              </a:r>
            </a:p>
          </p:txBody>
        </p:sp>
      </p:grp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335228" y="2476943"/>
            <a:ext cx="8577262" cy="914400"/>
            <a:chOff x="316117" y="3666465"/>
            <a:chExt cx="8576650" cy="762000"/>
          </a:xfrm>
        </p:grpSpPr>
        <p:sp>
          <p:nvSpPr>
            <p:cNvPr id="23" name="Rounded Rectangle 22"/>
            <p:cNvSpPr/>
            <p:nvPr/>
          </p:nvSpPr>
          <p:spPr>
            <a:xfrm>
              <a:off x="2035256" y="3666465"/>
              <a:ext cx="6857511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ctr" hangingPunct="1">
                <a:defRPr/>
              </a:pPr>
              <a:r>
                <a:rPr lang="en-US" dirty="0"/>
                <a:t>Empowering Educators with Low-Intensity Strategies to Increase Engagement and Minimize Disruption </a:t>
              </a:r>
              <a:endParaRPr lang="en-US" dirty="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24" name="Rounded Rectangle 23"/>
            <p:cNvSpPr>
              <a:spLocks noChangeArrowheads="1"/>
            </p:cNvSpPr>
            <p:nvPr/>
          </p:nvSpPr>
          <p:spPr bwMode="auto">
            <a:xfrm>
              <a:off x="316117" y="3666465"/>
              <a:ext cx="1981059" cy="762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11/05/19</a:t>
              </a:r>
            </a:p>
            <a:p>
              <a:pPr algn="ctr">
                <a:defRPr/>
              </a:pPr>
              <a:r>
                <a:rPr lang="en-US" dirty="0"/>
                <a:t>5:00 – 7:00 pm</a:t>
              </a:r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335229" y="3466317"/>
            <a:ext cx="8575675" cy="914402"/>
            <a:chOff x="332714" y="2628899"/>
            <a:chExt cx="8576650" cy="762001"/>
          </a:xfrm>
        </p:grpSpPr>
        <p:sp>
          <p:nvSpPr>
            <p:cNvPr id="26" name="Rounded Rectangle 25"/>
            <p:cNvSpPr/>
            <p:nvPr/>
          </p:nvSpPr>
          <p:spPr>
            <a:xfrm>
              <a:off x="2050583" y="2628899"/>
              <a:ext cx="6858781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ctr" hangingPunct="1">
                <a:defRPr/>
              </a:pPr>
              <a:r>
                <a:rPr lang="en-US" dirty="0"/>
                <a:t>         Supporting Students who Need More Than Tier 1: Connecting students with Secondary (Tier 2) and Tertiary (Tier 3) Interventions</a:t>
              </a:r>
            </a:p>
          </p:txBody>
        </p:sp>
        <p:sp>
          <p:nvSpPr>
            <p:cNvPr id="27" name="Rounded Rectangle 26"/>
            <p:cNvSpPr>
              <a:spLocks noChangeArrowheads="1"/>
            </p:cNvSpPr>
            <p:nvPr/>
          </p:nvSpPr>
          <p:spPr bwMode="auto">
            <a:xfrm>
              <a:off x="332714" y="2628900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1/23/20</a:t>
              </a:r>
            </a:p>
            <a:p>
              <a:pPr algn="ctr">
                <a:defRPr/>
              </a:pPr>
              <a:r>
                <a:rPr lang="en-US" dirty="0"/>
                <a:t>5:00 – 7:00 pm</a:t>
              </a:r>
            </a:p>
          </p:txBody>
        </p:sp>
      </p:grp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335228" y="4455689"/>
            <a:ext cx="8575675" cy="914400"/>
            <a:chOff x="332714" y="3672312"/>
            <a:chExt cx="8576650" cy="762000"/>
          </a:xfrm>
        </p:grpSpPr>
        <p:sp>
          <p:nvSpPr>
            <p:cNvPr id="29" name="Rounded Rectangle 28"/>
            <p:cNvSpPr/>
            <p:nvPr/>
          </p:nvSpPr>
          <p:spPr>
            <a:xfrm>
              <a:off x="2050584" y="3672312"/>
              <a:ext cx="6858780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ctr" hangingPunct="1">
                <a:defRPr/>
              </a:pPr>
              <a:r>
                <a:rPr lang="en-US" dirty="0"/>
                <a:t>    Supporting Students Across the Tiers: Managing Acting Out and Internalizing Behaviors </a:t>
              </a:r>
              <a:endParaRPr lang="en-US" dirty="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30" name="Rounded Rectangle 29"/>
            <p:cNvSpPr>
              <a:spLocks noChangeArrowheads="1"/>
            </p:cNvSpPr>
            <p:nvPr/>
          </p:nvSpPr>
          <p:spPr bwMode="auto">
            <a:xfrm>
              <a:off x="332714" y="3672312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2/25/20</a:t>
              </a:r>
            </a:p>
            <a:p>
              <a:pPr algn="ctr">
                <a:defRPr/>
              </a:pPr>
              <a:r>
                <a:rPr lang="en-US" dirty="0"/>
                <a:t>5:00 – 7:00 pm</a:t>
              </a:r>
            </a:p>
          </p:txBody>
        </p:sp>
      </p:grp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335228" y="5445060"/>
            <a:ext cx="8575676" cy="914400"/>
            <a:chOff x="283674" y="5252637"/>
            <a:chExt cx="8576651" cy="762000"/>
          </a:xfrm>
        </p:grpSpPr>
        <p:sp>
          <p:nvSpPr>
            <p:cNvPr id="32" name="Rounded Rectangle 31"/>
            <p:cNvSpPr/>
            <p:nvPr/>
          </p:nvSpPr>
          <p:spPr>
            <a:xfrm>
              <a:off x="2001545" y="5252637"/>
              <a:ext cx="6858780" cy="76200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ctr" hangingPunct="1">
                <a:defRPr/>
              </a:pPr>
              <a:r>
                <a:rPr lang="en-US" dirty="0"/>
                <a:t>Moving Forward with Ci3T: Planning for Success</a:t>
              </a:r>
              <a:endParaRPr lang="en-US" dirty="0">
                <a:solidFill>
                  <a:schemeClr val="bg1"/>
                </a:solidFill>
                <a:ea typeface="ＭＳ Ｐゴシック" charset="0"/>
              </a:endParaRPr>
            </a:p>
          </p:txBody>
        </p:sp>
        <p:sp>
          <p:nvSpPr>
            <p:cNvPr id="33" name="Rounded Rectangle 32"/>
            <p:cNvSpPr>
              <a:spLocks noChangeArrowheads="1"/>
            </p:cNvSpPr>
            <p:nvPr/>
          </p:nvSpPr>
          <p:spPr bwMode="auto">
            <a:xfrm>
              <a:off x="283674" y="5252637"/>
              <a:ext cx="1950993" cy="7620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/>
                <a:t>4/23/20</a:t>
              </a:r>
            </a:p>
            <a:p>
              <a:pPr algn="ctr">
                <a:defRPr/>
              </a:pPr>
              <a:r>
                <a:rPr lang="en-US" dirty="0"/>
                <a:t>5:00 – 7:00 pm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633E201-074F-4033-8908-B7247FCB3784}"/>
              </a:ext>
            </a:extLst>
          </p:cNvPr>
          <p:cNvSpPr/>
          <p:nvPr/>
        </p:nvSpPr>
        <p:spPr>
          <a:xfrm>
            <a:off x="2399352" y="1614498"/>
            <a:ext cx="6319229" cy="6234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COMPLETED!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E11108-BAF8-428D-98EC-9C0CAB90EFE7}"/>
              </a:ext>
            </a:extLst>
          </p:cNvPr>
          <p:cNvSpPr/>
          <p:nvPr/>
        </p:nvSpPr>
        <p:spPr>
          <a:xfrm>
            <a:off x="2399353" y="2622414"/>
            <a:ext cx="6319229" cy="6234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COMPLETED!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A5A85D-4A8F-4B95-A969-886AD7AB8973}"/>
              </a:ext>
            </a:extLst>
          </p:cNvPr>
          <p:cNvSpPr/>
          <p:nvPr/>
        </p:nvSpPr>
        <p:spPr>
          <a:xfrm>
            <a:off x="2399352" y="3629766"/>
            <a:ext cx="6319230" cy="5875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Cancelled due to weather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7112D7D-679E-41ED-9B7A-C6A27436EAFD}"/>
              </a:ext>
            </a:extLst>
          </p:cNvPr>
          <p:cNvSpPr/>
          <p:nvPr/>
        </p:nvSpPr>
        <p:spPr>
          <a:xfrm>
            <a:off x="2399352" y="4619138"/>
            <a:ext cx="6319230" cy="5875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COMPLETED!</a:t>
            </a:r>
          </a:p>
        </p:txBody>
      </p:sp>
    </p:spTree>
    <p:extLst>
      <p:ext uri="{BB962C8B-B14F-4D97-AF65-F5344CB8AC3E}">
        <p14:creationId xmlns:p14="http://schemas.microsoft.com/office/powerpoint/2010/main" val="409665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animBg="1"/>
      <p:bldP spid="34" grpId="0" animBg="1"/>
      <p:bldP spid="3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C515D4-1640-4AD8-98B0-844C4B3E9E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7" y="237641"/>
            <a:ext cx="7708951" cy="52214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9382E5-0B62-4631-9CE4-F3FD699A0B38}"/>
              </a:ext>
            </a:extLst>
          </p:cNvPr>
          <p:cNvSpPr/>
          <p:nvPr/>
        </p:nvSpPr>
        <p:spPr>
          <a:xfrm>
            <a:off x="4721853" y="1346172"/>
            <a:ext cx="1212955" cy="279918"/>
          </a:xfrm>
          <a:prstGeom prst="rect">
            <a:avLst/>
          </a:prstGeom>
          <a:noFill/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723406-4349-4FD0-821C-E555CBA34E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2" y="972155"/>
            <a:ext cx="4445018" cy="575396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021" y="3783795"/>
            <a:ext cx="2095058" cy="27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riginal Triangle" descr="Triangle 3.jp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986105"/>
            <a:ext cx="8420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5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024">
            <a:off x="5441625" y="431014"/>
            <a:ext cx="3174082" cy="34205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0358">
            <a:off x="483208" y="297901"/>
            <a:ext cx="2002558" cy="2425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7452">
            <a:off x="2456862" y="577092"/>
            <a:ext cx="2381749" cy="289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427" y="2405482"/>
            <a:ext cx="2443260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29084">
            <a:off x="3183909" y="4352964"/>
            <a:ext cx="2416327" cy="296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511575-7238-4174-9747-51EF722A2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368" y="558050"/>
            <a:ext cx="2390548" cy="287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36680">
            <a:off x="6335418" y="1774395"/>
            <a:ext cx="2371652" cy="28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71675">
            <a:off x="6895067" y="4100776"/>
            <a:ext cx="2175061" cy="2492730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B2C15-F217-4509-BE1E-7310D87903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522" y="2128119"/>
            <a:ext cx="2463930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933" y="4300890"/>
            <a:ext cx="2083939" cy="242195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BDEDE-0052-401E-8D99-6BB1B4E25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66725">
            <a:off x="4779352" y="3192429"/>
            <a:ext cx="2498843" cy="296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ADF25A94-1A6C-4ABF-956A-F6493D98D83C}"/>
              </a:ext>
            </a:extLst>
          </p:cNvPr>
          <p:cNvSpPr txBox="1">
            <a:spLocks/>
          </p:cNvSpPr>
          <p:nvPr/>
        </p:nvSpPr>
        <p:spPr>
          <a:xfrm>
            <a:off x="2261936" y="6283434"/>
            <a:ext cx="5117432" cy="3900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/>
              <a:t>Ci3T Implementation Manuals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80DA6E-BF6D-4AAF-85F3-4FB9A5A3B56D}"/>
              </a:ext>
            </a:extLst>
          </p:cNvPr>
          <p:cNvSpPr/>
          <p:nvPr/>
        </p:nvSpPr>
        <p:spPr>
          <a:xfrm>
            <a:off x="0" y="6331730"/>
            <a:ext cx="91440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Shared with permission.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957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74" y="1020726"/>
            <a:ext cx="9161174" cy="5837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004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to ci3t.org</a:t>
            </a:r>
          </a:p>
        </p:txBody>
      </p:sp>
      <p:sp>
        <p:nvSpPr>
          <p:cNvPr id="5" name="Oval 4"/>
          <p:cNvSpPr/>
          <p:nvPr/>
        </p:nvSpPr>
        <p:spPr>
          <a:xfrm>
            <a:off x="159488" y="2477386"/>
            <a:ext cx="2147777" cy="808074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265879" y="2489710"/>
            <a:ext cx="2147777" cy="808074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21300" y="914400"/>
            <a:ext cx="1880436" cy="156298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B7AE55A-D565-4A4E-B20C-07CF52ABD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851" y="2298672"/>
            <a:ext cx="3183292" cy="4136664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cxnSp>
        <p:nvCxnSpPr>
          <p:cNvPr id="12" name="Straight Arrow Connector 11"/>
          <p:cNvCxnSpPr/>
          <p:nvPr/>
        </p:nvCxnSpPr>
        <p:spPr>
          <a:xfrm rot="15540000" flipH="1">
            <a:off x="4904668" y="1074614"/>
            <a:ext cx="1911927" cy="136120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8D2D2B-79F1-46C8-AD80-CC42B4DD8864}"/>
              </a:ext>
            </a:extLst>
          </p:cNvPr>
          <p:cNvSpPr/>
          <p:nvPr/>
        </p:nvSpPr>
        <p:spPr>
          <a:xfrm>
            <a:off x="2879874" y="5362973"/>
            <a:ext cx="3129041" cy="8080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the newly updated Ci3T iBook v1.3 today!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98" y="3559607"/>
            <a:ext cx="2250895" cy="2923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99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6000</Words>
  <Application>Microsoft Office PowerPoint</Application>
  <PresentationFormat>On-screen Show (4:3)</PresentationFormat>
  <Paragraphs>967</Paragraphs>
  <Slides>90</Slides>
  <Notes>63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90</vt:i4>
      </vt:variant>
    </vt:vector>
  </HeadingPairs>
  <TitlesOfParts>
    <vt:vector size="114" baseType="lpstr">
      <vt:lpstr>Adobe Caslon Pro Bold</vt:lpstr>
      <vt:lpstr>Arial</vt:lpstr>
      <vt:lpstr>Arial Narrow</vt:lpstr>
      <vt:lpstr>Berlin Sans FB Demi</vt:lpstr>
      <vt:lpstr>Calibri</vt:lpstr>
      <vt:lpstr>Calibri Light</vt:lpstr>
      <vt:lpstr>Calisto MT</vt:lpstr>
      <vt:lpstr>Courier New</vt:lpstr>
      <vt:lpstr>Levenim MT</vt:lpstr>
      <vt:lpstr>Monotype Sorts</vt:lpstr>
      <vt:lpstr>Tahoma</vt:lpstr>
      <vt:lpstr>Times New Roman</vt:lpstr>
      <vt:lpstr>Verdana</vt:lpstr>
      <vt:lpstr>Wingdings</vt:lpstr>
      <vt:lpstr>10_Office Theme</vt:lpstr>
      <vt:lpstr>11_Office Theme</vt:lpstr>
      <vt:lpstr>12_Office Theme</vt:lpstr>
      <vt:lpstr>Office Theme</vt:lpstr>
      <vt:lpstr>20_Office Theme</vt:lpstr>
      <vt:lpstr>8_Office Theme</vt:lpstr>
      <vt:lpstr>13_Office Theme</vt:lpstr>
      <vt:lpstr>19_Office Theme</vt:lpstr>
      <vt:lpstr>14_Office Theme</vt:lpstr>
      <vt:lpstr>15_Office Theme</vt:lpstr>
      <vt:lpstr>Researchers in Intensive interventions, Tiered systems, and Evidence-based practices (KU RITE)</vt:lpstr>
      <vt:lpstr>Supporting Students Across the Tiers: Managing Acting Out and Internalizing Behaviors  Kathleen Lynne Lane, Ph.D., BCBA-D, CF-L1 Mark Matthew Buckman, MS.Ed. Paloma Pérez-Clark, Ed.S. Katie S. Austin, M.Ed.</vt:lpstr>
      <vt:lpstr>Agenda</vt:lpstr>
      <vt:lpstr>PowerPoint Presentation</vt:lpstr>
      <vt:lpstr>Welcome!</vt:lpstr>
      <vt:lpstr>PowerPoint Presentation</vt:lpstr>
      <vt:lpstr>Comprehensive, Integrated, Three-tiered (Ci3T) Models of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Procedures for Reinforcing</vt:lpstr>
      <vt:lpstr>Ticket Tip Sheet</vt:lpstr>
      <vt:lpstr>PowerPoint Presentation</vt:lpstr>
      <vt:lpstr>Managing Acting Out Behavior</vt:lpstr>
      <vt:lpstr>Antecedent- Behavior- Consequence</vt:lpstr>
      <vt:lpstr>The Acting-Out Cycle</vt:lpstr>
      <vt:lpstr>Stages of the Acting Out Cycle Colvin (1992)</vt:lpstr>
      <vt:lpstr>Calm</vt:lpstr>
      <vt:lpstr>Calm</vt:lpstr>
      <vt:lpstr>Triggers</vt:lpstr>
      <vt:lpstr>Triggers</vt:lpstr>
      <vt:lpstr>PowerPoint Presentation</vt:lpstr>
      <vt:lpstr>Agitation</vt:lpstr>
      <vt:lpstr>Agitation</vt:lpstr>
      <vt:lpstr>PowerPoint Presentation</vt:lpstr>
      <vt:lpstr>PowerPoint Presentation</vt:lpstr>
      <vt:lpstr>Disruptive Behavior</vt:lpstr>
      <vt:lpstr>Acceleration</vt:lpstr>
      <vt:lpstr>Acceleration</vt:lpstr>
      <vt:lpstr>Peak</vt:lpstr>
      <vt:lpstr>Peak</vt:lpstr>
      <vt:lpstr>De-Escalation</vt:lpstr>
      <vt:lpstr>De-Escalation</vt:lpstr>
      <vt:lpstr>Recovery</vt:lpstr>
      <vt:lpstr>Recovery</vt:lpstr>
      <vt:lpstr>PowerPoint Presentation</vt:lpstr>
      <vt:lpstr>PowerPoint Presentation</vt:lpstr>
      <vt:lpstr>PowerPoint Presentation</vt:lpstr>
      <vt:lpstr>Tier 3:  Building a De-escalation Plan</vt:lpstr>
      <vt:lpstr>PowerPoint Presentation</vt:lpstr>
      <vt:lpstr>Sample Intervention Grid</vt:lpstr>
      <vt:lpstr>PowerPoint Presentation</vt:lpstr>
      <vt:lpstr>Supporting Students with Internalizing Behaviors</vt:lpstr>
      <vt:lpstr>Internalizing Behaviors: What do I need to know? </vt:lpstr>
      <vt:lpstr>What are Internalizing Behaviors?</vt:lpstr>
      <vt:lpstr>Anxiety Disorders</vt:lpstr>
      <vt:lpstr>How many students experience these challenges?</vt:lpstr>
      <vt:lpstr>What does anxiety look like in children and youth?</vt:lpstr>
      <vt:lpstr>How does anxiety impact school experiences?</vt:lpstr>
      <vt:lpstr>PowerPoint Presentation</vt:lpstr>
      <vt:lpstr>PowerPoint Presentation</vt:lpstr>
      <vt:lpstr>PowerPoint Presentation</vt:lpstr>
      <vt:lpstr>Relaxation Training</vt:lpstr>
      <vt:lpstr>What is Relaxation Training?</vt:lpstr>
      <vt:lpstr>GOAL: Relaxation lowers anxiety through physiologic responses to slower breathing and slower thinking.</vt:lpstr>
      <vt:lpstr>Why Relaxation Training?</vt:lpstr>
      <vt:lpstr>Relaxation Protocol</vt:lpstr>
      <vt:lpstr>PowerPoint Presentation</vt:lpstr>
      <vt:lpstr>PowerPoint Presentation</vt:lpstr>
      <vt:lpstr>Self-Monitoring</vt:lpstr>
      <vt:lpstr>PowerPoint Presentation</vt:lpstr>
      <vt:lpstr>A Look at:  Self-Monitoring</vt:lpstr>
      <vt:lpstr>What is self-monitoring?</vt:lpstr>
      <vt:lpstr>Why is self-monitoring effective?</vt:lpstr>
      <vt:lpstr>Implementing Self-Monitoring in Your Classroom: Implementation Checklist</vt:lpstr>
      <vt:lpstr>Example: Daily Self-Monitoring Checklist</vt:lpstr>
      <vt:lpstr>Sample Elementary Intervention Grid</vt:lpstr>
      <vt:lpstr>Cognitive Restructuring  </vt:lpstr>
      <vt:lpstr>GOAL: To modify the cognitions associated with anxiety, thereby reducing it.  </vt:lpstr>
      <vt:lpstr>What is Cognitive Restructuring?</vt:lpstr>
      <vt:lpstr>PowerPoint Presentation</vt:lpstr>
      <vt:lpstr>Strategies to Share with Parents to Address Anxiety</vt:lpstr>
      <vt:lpstr>Secondary (Tier 2) Intervention Grid For Elementary Students</vt:lpstr>
      <vt:lpstr>Secondary (Tier 2) Intervention Grid For Middle and High School Students</vt:lpstr>
      <vt:lpstr>PowerPoint Presentation</vt:lpstr>
      <vt:lpstr>PowerPoint Presentation</vt:lpstr>
      <vt:lpstr>PowerPoint Presentation</vt:lpstr>
      <vt:lpstr>Wrapping up and Moving Forward</vt:lpstr>
      <vt:lpstr>PowerPoint Presentation</vt:lpstr>
      <vt:lpstr>PowerPoint Presentation</vt:lpstr>
      <vt:lpstr>EMPOWER Professional Learning Series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Researchers in Intensive interventions, Tiered systems, and Evidence-based practices (KU RITE)</dc:title>
  <dc:creator>Austin, Katherine S</dc:creator>
  <cp:lastModifiedBy>Buckman, Mark</cp:lastModifiedBy>
  <cp:revision>148</cp:revision>
  <dcterms:created xsi:type="dcterms:W3CDTF">2020-01-29T18:33:13Z</dcterms:created>
  <dcterms:modified xsi:type="dcterms:W3CDTF">2020-02-24T22:42:45Z</dcterms:modified>
</cp:coreProperties>
</file>