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7" r:id="rId2"/>
  </p:sldMasterIdLst>
  <p:notesMasterIdLst>
    <p:notesMasterId r:id="rId31"/>
  </p:notesMasterIdLst>
  <p:sldIdLst>
    <p:sldId id="1116" r:id="rId3"/>
    <p:sldId id="1099" r:id="rId4"/>
    <p:sldId id="1124" r:id="rId5"/>
    <p:sldId id="1100" r:id="rId6"/>
    <p:sldId id="1117" r:id="rId7"/>
    <p:sldId id="1101" r:id="rId8"/>
    <p:sldId id="933" r:id="rId9"/>
    <p:sldId id="932" r:id="rId10"/>
    <p:sldId id="934" r:id="rId11"/>
    <p:sldId id="1102" r:id="rId12"/>
    <p:sldId id="1103" r:id="rId13"/>
    <p:sldId id="1123" r:id="rId14"/>
    <p:sldId id="1118" r:id="rId15"/>
    <p:sldId id="1119" r:id="rId16"/>
    <p:sldId id="1120" r:id="rId17"/>
    <p:sldId id="1121" r:id="rId18"/>
    <p:sldId id="1107" r:id="rId19"/>
    <p:sldId id="1108" r:id="rId20"/>
    <p:sldId id="1109" r:id="rId21"/>
    <p:sldId id="1110" r:id="rId22"/>
    <p:sldId id="1111" r:id="rId23"/>
    <p:sldId id="1122" r:id="rId24"/>
    <p:sldId id="1126" r:id="rId25"/>
    <p:sldId id="1125" r:id="rId26"/>
    <p:sldId id="1112" r:id="rId27"/>
    <p:sldId id="1113" r:id="rId28"/>
    <p:sldId id="707" r:id="rId29"/>
    <p:sldId id="723"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81" autoAdjust="0"/>
    <p:restoredTop sz="96973" autoAdjust="0"/>
  </p:normalViewPr>
  <p:slideViewPr>
    <p:cSldViewPr snapToGrid="0">
      <p:cViewPr varScale="1">
        <p:scale>
          <a:sx n="120" d="100"/>
          <a:sy n="120" d="100"/>
        </p:scale>
        <p:origin x="1616" y="17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image" Target="../media/image5.jpeg"/><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image" Target="../media/image5.jpeg"/><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CDA518-BC6C-454C-8425-289DBEFA6303}" type="doc">
      <dgm:prSet loTypeId="urn:microsoft.com/office/officeart/2005/8/layout/hList7" loCatId="process" qsTypeId="urn:microsoft.com/office/officeart/2005/8/quickstyle/simple1" qsCatId="simple" csTypeId="urn:microsoft.com/office/officeart/2005/8/colors/accent1_2" csCatId="accent1" phldr="1"/>
      <dgm:spPr/>
    </dgm:pt>
    <dgm:pt modelId="{82ED9815-0689-437F-AB55-8011A9589219}">
      <dgm:prSet phldrT="[Text]" custT="1"/>
      <dgm:spPr>
        <a:solidFill>
          <a:schemeClr val="accent5">
            <a:lumMod val="75000"/>
          </a:schemeClr>
        </a:solidFill>
      </dgm:spPr>
      <dgm:t>
        <a:bodyPr anchor="t"/>
        <a:lstStyle/>
        <a:p>
          <a:r>
            <a:rPr lang="en-US" sz="1400"/>
            <a:t>SESSION 1: Setting up for Success</a:t>
          </a:r>
        </a:p>
      </dgm:t>
    </dgm:pt>
    <dgm:pt modelId="{CA69EC14-8F26-4324-9465-B228833C3D9E}" type="parTrans" cxnId="{8DB8FAB8-F8BE-4232-8E1A-61CBAFE1B3A6}">
      <dgm:prSet/>
      <dgm:spPr/>
      <dgm:t>
        <a:bodyPr/>
        <a:lstStyle/>
        <a:p>
          <a:endParaRPr lang="en-US"/>
        </a:p>
      </dgm:t>
    </dgm:pt>
    <dgm:pt modelId="{095AE3E2-7CB6-43CA-A532-FBE35E2C2239}" type="sibTrans" cxnId="{8DB8FAB8-F8BE-4232-8E1A-61CBAFE1B3A6}">
      <dgm:prSet/>
      <dgm:spPr/>
      <dgm:t>
        <a:bodyPr/>
        <a:lstStyle/>
        <a:p>
          <a:endParaRPr lang="en-US"/>
        </a:p>
      </dgm:t>
    </dgm:pt>
    <dgm:pt modelId="{4F7AD0EE-0E26-4017-9F94-86272D93EFC3}">
      <dgm:prSet phldrT="[Text]" custT="1"/>
      <dgm:spPr>
        <a:solidFill>
          <a:srgbClr val="EAB200"/>
        </a:solidFill>
      </dgm:spPr>
      <dgm:t>
        <a:bodyPr anchor="t"/>
        <a:lstStyle/>
        <a:p>
          <a:r>
            <a:rPr lang="en-US" sz="1400"/>
            <a:t>SESSION 3: Using Your Data to Inform Instruction</a:t>
          </a:r>
        </a:p>
      </dgm:t>
    </dgm:pt>
    <dgm:pt modelId="{1B378C42-C627-4201-AE52-4BA974618512}" type="parTrans" cxnId="{EE6BF61A-B19F-4C39-8C06-B8706D9BA7BA}">
      <dgm:prSet/>
      <dgm:spPr/>
      <dgm:t>
        <a:bodyPr/>
        <a:lstStyle/>
        <a:p>
          <a:endParaRPr lang="en-US"/>
        </a:p>
      </dgm:t>
    </dgm:pt>
    <dgm:pt modelId="{51654D6A-95A4-4E7F-B6C4-FF063E7F512E}" type="sibTrans" cxnId="{EE6BF61A-B19F-4C39-8C06-B8706D9BA7BA}">
      <dgm:prSet/>
      <dgm:spPr/>
      <dgm:t>
        <a:bodyPr/>
        <a:lstStyle/>
        <a:p>
          <a:endParaRPr lang="en-US"/>
        </a:p>
      </dgm:t>
    </dgm:pt>
    <dgm:pt modelId="{DA761F70-B11F-4EA6-915D-15ADF7DDBA23}">
      <dgm:prSet phldrT="[Text]" custT="1"/>
      <dgm:spPr>
        <a:solidFill>
          <a:schemeClr val="accent2">
            <a:lumMod val="75000"/>
          </a:schemeClr>
        </a:solidFill>
      </dgm:spPr>
      <dgm:t>
        <a:bodyPr anchor="t"/>
        <a:lstStyle/>
        <a:p>
          <a:r>
            <a:rPr lang="en-US" sz="1400"/>
            <a:t>SESSION 4: </a:t>
          </a:r>
          <a:br>
            <a:rPr lang="en-US" sz="1400"/>
          </a:br>
          <a:r>
            <a:rPr lang="en-US" sz="1400"/>
            <a:t>True Integration</a:t>
          </a:r>
        </a:p>
      </dgm:t>
    </dgm:pt>
    <dgm:pt modelId="{205211D0-56BC-42B4-8B39-5E0986F07326}" type="parTrans" cxnId="{5EE004A5-3774-4BB1-B9EC-EDCC333FB895}">
      <dgm:prSet/>
      <dgm:spPr/>
      <dgm:t>
        <a:bodyPr/>
        <a:lstStyle/>
        <a:p>
          <a:endParaRPr lang="en-US"/>
        </a:p>
      </dgm:t>
    </dgm:pt>
    <dgm:pt modelId="{8B7B9245-1212-4EA2-8DBA-AB21D24D994E}" type="sibTrans" cxnId="{5EE004A5-3774-4BB1-B9EC-EDCC333FB895}">
      <dgm:prSet/>
      <dgm:spPr/>
      <dgm:t>
        <a:bodyPr/>
        <a:lstStyle/>
        <a:p>
          <a:endParaRPr lang="en-US"/>
        </a:p>
      </dgm:t>
    </dgm:pt>
    <dgm:pt modelId="{0C927F58-D0E1-4B01-A6B6-C603E890F398}">
      <dgm:prSet phldrT="[Text]" custT="1"/>
      <dgm:spPr>
        <a:solidFill>
          <a:schemeClr val="accent6">
            <a:lumMod val="75000"/>
          </a:schemeClr>
        </a:solidFill>
      </dgm:spPr>
      <dgm:t>
        <a:bodyPr anchor="t"/>
        <a:lstStyle/>
        <a:p>
          <a:r>
            <a:rPr lang="en-US" sz="1400"/>
            <a:t>SESSION 2: Monitoring and </a:t>
          </a:r>
          <a:r>
            <a:rPr lang="en-US" sz="1400" err="1"/>
            <a:t>Communi-cating</a:t>
          </a:r>
          <a:r>
            <a:rPr lang="en-US" sz="1400"/>
            <a:t> for Success</a:t>
          </a:r>
        </a:p>
      </dgm:t>
    </dgm:pt>
    <dgm:pt modelId="{79673275-EAE9-4B21-BD17-BA2A2DC472F8}" type="parTrans" cxnId="{CB5E5B09-20CD-4245-A349-FF2971C82599}">
      <dgm:prSet/>
      <dgm:spPr/>
      <dgm:t>
        <a:bodyPr/>
        <a:lstStyle/>
        <a:p>
          <a:endParaRPr lang="en-US"/>
        </a:p>
      </dgm:t>
    </dgm:pt>
    <dgm:pt modelId="{91B44C06-EF03-4B80-B764-56D43105AB17}" type="sibTrans" cxnId="{CB5E5B09-20CD-4245-A349-FF2971C82599}">
      <dgm:prSet/>
      <dgm:spPr/>
      <dgm:t>
        <a:bodyPr/>
        <a:lstStyle/>
        <a:p>
          <a:endParaRPr lang="en-US"/>
        </a:p>
      </dgm:t>
    </dgm:pt>
    <dgm:pt modelId="{87EBC7B2-62CC-4F4D-B8F1-6913234E01AB}">
      <dgm:prSet phldrT="[Text]" custT="1"/>
      <dgm:spPr>
        <a:solidFill>
          <a:schemeClr val="tx2">
            <a:lumMod val="75000"/>
          </a:schemeClr>
        </a:solidFill>
      </dgm:spPr>
      <dgm:t>
        <a:bodyPr anchor="t"/>
        <a:lstStyle/>
        <a:p>
          <a:r>
            <a:rPr lang="en-US" sz="1400"/>
            <a:t>SESSION 5: Planning for the Year Ahead</a:t>
          </a:r>
        </a:p>
      </dgm:t>
    </dgm:pt>
    <dgm:pt modelId="{792074DA-5FA9-4FC5-82A0-319076547753}" type="parTrans" cxnId="{2E1A1579-A6BA-476F-822B-86009E26C1D5}">
      <dgm:prSet/>
      <dgm:spPr/>
      <dgm:t>
        <a:bodyPr/>
        <a:lstStyle/>
        <a:p>
          <a:endParaRPr lang="en-US"/>
        </a:p>
      </dgm:t>
    </dgm:pt>
    <dgm:pt modelId="{B3C296FB-3485-4B9E-A81F-C9229475D8E6}" type="sibTrans" cxnId="{2E1A1579-A6BA-476F-822B-86009E26C1D5}">
      <dgm:prSet/>
      <dgm:spPr/>
      <dgm:t>
        <a:bodyPr/>
        <a:lstStyle/>
        <a:p>
          <a:endParaRPr lang="en-US"/>
        </a:p>
      </dgm:t>
    </dgm:pt>
    <dgm:pt modelId="{EDE82B6F-CA32-4C6B-8BFB-B30D12284093}">
      <dgm:prSet phldrT="[Text]" custT="1"/>
      <dgm:spPr>
        <a:solidFill>
          <a:schemeClr val="accent5">
            <a:lumMod val="75000"/>
          </a:schemeClr>
        </a:solidFill>
      </dgm:spPr>
      <dgm:t>
        <a:bodyPr lIns="0" rIns="0" anchor="t"/>
        <a:lstStyle/>
        <a:p>
          <a:r>
            <a:rPr lang="en-US" sz="1400" i="1">
              <a:solidFill>
                <a:schemeClr val="accent4"/>
              </a:solidFill>
            </a:rPr>
            <a:t>TECHNOLOGY TRAINING PART 1: Preparing</a:t>
          </a:r>
          <a:br>
            <a:rPr lang="en-US" sz="1400" i="1">
              <a:solidFill>
                <a:schemeClr val="accent4"/>
              </a:solidFill>
            </a:rPr>
          </a:br>
          <a:r>
            <a:rPr lang="en-US" sz="1400" i="1">
              <a:solidFill>
                <a:schemeClr val="accent4"/>
              </a:solidFill>
            </a:rPr>
            <a:t>Your Data Structures</a:t>
          </a:r>
          <a:endParaRPr lang="en-US" sz="1400">
            <a:solidFill>
              <a:schemeClr val="accent4"/>
            </a:solidFill>
          </a:endParaRPr>
        </a:p>
      </dgm:t>
    </dgm:pt>
    <dgm:pt modelId="{9B21EF5D-1347-4E9C-B71F-5BDA8B9DA602}" type="parTrans" cxnId="{9E31DBA0-E939-49A6-A6BC-57FBA271E74D}">
      <dgm:prSet/>
      <dgm:spPr/>
      <dgm:t>
        <a:bodyPr/>
        <a:lstStyle/>
        <a:p>
          <a:endParaRPr lang="en-US"/>
        </a:p>
      </dgm:t>
    </dgm:pt>
    <dgm:pt modelId="{4B7087D8-60F7-45B3-90E8-83EEE7316E5B}" type="sibTrans" cxnId="{9E31DBA0-E939-49A6-A6BC-57FBA271E74D}">
      <dgm:prSet/>
      <dgm:spPr/>
      <dgm:t>
        <a:bodyPr/>
        <a:lstStyle/>
        <a:p>
          <a:endParaRPr lang="en-US"/>
        </a:p>
      </dgm:t>
    </dgm:pt>
    <dgm:pt modelId="{167BF358-8434-4987-B85A-37964861114E}">
      <dgm:prSet phldrT="[Text]" custT="1"/>
      <dgm:spPr>
        <a:solidFill>
          <a:schemeClr val="accent6">
            <a:lumMod val="75000"/>
          </a:schemeClr>
        </a:solidFill>
      </dgm:spPr>
      <dgm:t>
        <a:bodyPr lIns="0" rIns="0" anchor="t"/>
        <a:lstStyle/>
        <a:p>
          <a:r>
            <a:rPr lang="en-US" sz="1400" i="1">
              <a:solidFill>
                <a:schemeClr val="accent4"/>
              </a:solidFill>
            </a:rPr>
            <a:t>TECHNOLOGY TRAINING PART 2: Preparing </a:t>
          </a:r>
          <a:r>
            <a:rPr lang="en-US" sz="1400" i="1" err="1">
              <a:solidFill>
                <a:schemeClr val="accent4"/>
              </a:solidFill>
            </a:rPr>
            <a:t>Implementa-tion</a:t>
          </a:r>
          <a:r>
            <a:rPr lang="en-US" sz="1400" i="1">
              <a:solidFill>
                <a:schemeClr val="accent4"/>
              </a:solidFill>
            </a:rPr>
            <a:t> Reports</a:t>
          </a:r>
        </a:p>
      </dgm:t>
    </dgm:pt>
    <dgm:pt modelId="{CAB79F3C-EB84-4F7C-A9F7-2D2507D5DBE7}" type="parTrans" cxnId="{9697DD3F-1923-415C-B9D3-CEE56720C4CC}">
      <dgm:prSet/>
      <dgm:spPr/>
      <dgm:t>
        <a:bodyPr/>
        <a:lstStyle/>
        <a:p>
          <a:endParaRPr lang="en-US"/>
        </a:p>
      </dgm:t>
    </dgm:pt>
    <dgm:pt modelId="{23117442-D303-468D-9B1A-74E04914477C}" type="sibTrans" cxnId="{9697DD3F-1923-415C-B9D3-CEE56720C4CC}">
      <dgm:prSet/>
      <dgm:spPr/>
      <dgm:t>
        <a:bodyPr/>
        <a:lstStyle/>
        <a:p>
          <a:endParaRPr lang="en-US"/>
        </a:p>
      </dgm:t>
    </dgm:pt>
    <dgm:pt modelId="{5DE23A1F-B828-4AED-93AF-CB385BE40F90}">
      <dgm:prSet phldrT="[Text]" custT="1"/>
      <dgm:spPr>
        <a:solidFill>
          <a:schemeClr val="tx2">
            <a:lumMod val="75000"/>
          </a:schemeClr>
        </a:solidFill>
      </dgm:spPr>
      <dgm:t>
        <a:bodyPr anchor="t"/>
        <a:lstStyle/>
        <a:p>
          <a:r>
            <a:rPr lang="en-US" sz="1400" i="1">
              <a:solidFill>
                <a:schemeClr val="accent4"/>
              </a:solidFill>
            </a:rPr>
            <a:t>SUMMER SUPPORT</a:t>
          </a:r>
        </a:p>
      </dgm:t>
    </dgm:pt>
    <dgm:pt modelId="{AC415565-C001-469D-988D-42CCD55DFDCC}" type="parTrans" cxnId="{57F181F1-6B71-4EAF-824A-3C3569D63AC5}">
      <dgm:prSet/>
      <dgm:spPr/>
      <dgm:t>
        <a:bodyPr/>
        <a:lstStyle/>
        <a:p>
          <a:endParaRPr lang="en-US"/>
        </a:p>
      </dgm:t>
    </dgm:pt>
    <dgm:pt modelId="{4F72BF1C-5C6D-4106-A1C4-ECB77BA1216C}" type="sibTrans" cxnId="{57F181F1-6B71-4EAF-824A-3C3569D63AC5}">
      <dgm:prSet/>
      <dgm:spPr/>
      <dgm:t>
        <a:bodyPr/>
        <a:lstStyle/>
        <a:p>
          <a:endParaRPr lang="en-US"/>
        </a:p>
      </dgm:t>
    </dgm:pt>
    <dgm:pt modelId="{700DEE2E-009E-4920-8919-3EBA1BD25605}" type="pres">
      <dgm:prSet presAssocID="{76CDA518-BC6C-454C-8425-289DBEFA6303}" presName="Name0" presStyleCnt="0">
        <dgm:presLayoutVars>
          <dgm:dir/>
          <dgm:resizeHandles val="exact"/>
        </dgm:presLayoutVars>
      </dgm:prSet>
      <dgm:spPr/>
    </dgm:pt>
    <dgm:pt modelId="{6CA53C31-027B-47B6-99A7-1B4548807CCF}" type="pres">
      <dgm:prSet presAssocID="{76CDA518-BC6C-454C-8425-289DBEFA6303}" presName="fgShape" presStyleLbl="fgShp" presStyleIdx="0" presStyleCnt="1" custScaleY="72067" custLinFactNeighborY="-14710"/>
      <dgm:spPr>
        <a:prstGeom prst="rightArrow">
          <a:avLst/>
        </a:prstGeom>
        <a:solidFill>
          <a:srgbClr val="8679EF"/>
        </a:solidFill>
      </dgm:spPr>
    </dgm:pt>
    <dgm:pt modelId="{474004DD-83D6-490F-8C13-1D7113C388B6}" type="pres">
      <dgm:prSet presAssocID="{76CDA518-BC6C-454C-8425-289DBEFA6303}" presName="linComp" presStyleCnt="0"/>
      <dgm:spPr/>
    </dgm:pt>
    <dgm:pt modelId="{1596B23E-FF3A-4F13-8B81-DB82401CB8A2}" type="pres">
      <dgm:prSet presAssocID="{82ED9815-0689-437F-AB55-8011A9589219}" presName="compNode" presStyleCnt="0"/>
      <dgm:spPr/>
    </dgm:pt>
    <dgm:pt modelId="{33027701-4552-4E82-B8B5-201818F384E1}" type="pres">
      <dgm:prSet presAssocID="{82ED9815-0689-437F-AB55-8011A9589219}" presName="bkgdShape" presStyleLbl="node1" presStyleIdx="0" presStyleCnt="8"/>
      <dgm:spPr/>
    </dgm:pt>
    <dgm:pt modelId="{80C6CD21-4D30-4F02-A5E3-108A4E386C2A}" type="pres">
      <dgm:prSet presAssocID="{82ED9815-0689-437F-AB55-8011A9589219}" presName="nodeTx" presStyleLbl="node1" presStyleIdx="0" presStyleCnt="8">
        <dgm:presLayoutVars>
          <dgm:bulletEnabled val="1"/>
        </dgm:presLayoutVars>
      </dgm:prSet>
      <dgm:spPr/>
    </dgm:pt>
    <dgm:pt modelId="{76216FFC-B42E-47B5-BEF6-E584E61758BE}" type="pres">
      <dgm:prSet presAssocID="{82ED9815-0689-437F-AB55-8011A9589219}" presName="invisiNode" presStyleLbl="node1" presStyleIdx="0" presStyleCnt="8"/>
      <dgm:spPr/>
    </dgm:pt>
    <dgm:pt modelId="{0304F202-A9F3-479D-BEB1-3ABB9CCAFAF9}" type="pres">
      <dgm:prSet presAssocID="{82ED9815-0689-437F-AB55-8011A9589219}" presName="imagNode" presStyleLbl="fgImgPlace1" presStyleIdx="0" presStyleCnt="8"/>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B403F713-81E6-4AE7-B3A1-1A307AF769A8}" type="pres">
      <dgm:prSet presAssocID="{095AE3E2-7CB6-43CA-A532-FBE35E2C2239}" presName="sibTrans" presStyleLbl="sibTrans2D1" presStyleIdx="0" presStyleCnt="0"/>
      <dgm:spPr/>
    </dgm:pt>
    <dgm:pt modelId="{B9908DC9-75CD-470F-86E2-F7B565FA29D9}" type="pres">
      <dgm:prSet presAssocID="{EDE82B6F-CA32-4C6B-8BFB-B30D12284093}" presName="compNode" presStyleCnt="0"/>
      <dgm:spPr/>
    </dgm:pt>
    <dgm:pt modelId="{FA06BBCE-464F-4266-B09B-D42E3ACE62C5}" type="pres">
      <dgm:prSet presAssocID="{EDE82B6F-CA32-4C6B-8BFB-B30D12284093}" presName="bkgdShape" presStyleLbl="node1" presStyleIdx="1" presStyleCnt="8"/>
      <dgm:spPr/>
    </dgm:pt>
    <dgm:pt modelId="{4010F67F-62A0-45F8-9086-6325303267DE}" type="pres">
      <dgm:prSet presAssocID="{EDE82B6F-CA32-4C6B-8BFB-B30D12284093}" presName="nodeTx" presStyleLbl="node1" presStyleIdx="1" presStyleCnt="8">
        <dgm:presLayoutVars>
          <dgm:bulletEnabled val="1"/>
        </dgm:presLayoutVars>
      </dgm:prSet>
      <dgm:spPr/>
    </dgm:pt>
    <dgm:pt modelId="{BA70FC0A-0E40-43D4-9CED-0E9CD2687E95}" type="pres">
      <dgm:prSet presAssocID="{EDE82B6F-CA32-4C6B-8BFB-B30D12284093}" presName="invisiNode" presStyleLbl="node1" presStyleIdx="1" presStyleCnt="8"/>
      <dgm:spPr/>
    </dgm:pt>
    <dgm:pt modelId="{AF799562-D0FE-4304-8CBE-F6EBFAE4013A}" type="pres">
      <dgm:prSet presAssocID="{EDE82B6F-CA32-4C6B-8BFB-B30D12284093}" presName="imagNode" presStyleLbl="fgImgPlace1" presStyleIdx="1" presStyleCnt="8"/>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620E0897-60F4-4FE7-BB5B-EC1118AD18C4}" type="pres">
      <dgm:prSet presAssocID="{4B7087D8-60F7-45B3-90E8-83EEE7316E5B}" presName="sibTrans" presStyleLbl="sibTrans2D1" presStyleIdx="0" presStyleCnt="0"/>
      <dgm:spPr/>
    </dgm:pt>
    <dgm:pt modelId="{D8032356-C94D-4EB5-BD43-52AF1F0DC0DA}" type="pres">
      <dgm:prSet presAssocID="{0C927F58-D0E1-4B01-A6B6-C603E890F398}" presName="compNode" presStyleCnt="0"/>
      <dgm:spPr/>
    </dgm:pt>
    <dgm:pt modelId="{991FE780-09B4-437E-87F1-633B9F17E51A}" type="pres">
      <dgm:prSet presAssocID="{0C927F58-D0E1-4B01-A6B6-C603E890F398}" presName="bkgdShape" presStyleLbl="node1" presStyleIdx="2" presStyleCnt="8"/>
      <dgm:spPr/>
    </dgm:pt>
    <dgm:pt modelId="{9214762E-771B-4644-B4EF-48158964CAF7}" type="pres">
      <dgm:prSet presAssocID="{0C927F58-D0E1-4B01-A6B6-C603E890F398}" presName="nodeTx" presStyleLbl="node1" presStyleIdx="2" presStyleCnt="8">
        <dgm:presLayoutVars>
          <dgm:bulletEnabled val="1"/>
        </dgm:presLayoutVars>
      </dgm:prSet>
      <dgm:spPr/>
    </dgm:pt>
    <dgm:pt modelId="{FB25865C-F5C6-44CB-B4D2-3814AA594E66}" type="pres">
      <dgm:prSet presAssocID="{0C927F58-D0E1-4B01-A6B6-C603E890F398}" presName="invisiNode" presStyleLbl="node1" presStyleIdx="2" presStyleCnt="8"/>
      <dgm:spPr/>
    </dgm:pt>
    <dgm:pt modelId="{069CDC01-BE12-484D-9486-671E87A5E1A9}" type="pres">
      <dgm:prSet presAssocID="{0C927F58-D0E1-4B01-A6B6-C603E890F398}" presName="imagNode" presStyleLbl="fgImgPlace1" presStyleIdx="2" presStyleCnt="8"/>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1F0423FB-D68E-4585-AD64-427F976129F3}" type="pres">
      <dgm:prSet presAssocID="{91B44C06-EF03-4B80-B764-56D43105AB17}" presName="sibTrans" presStyleLbl="sibTrans2D1" presStyleIdx="0" presStyleCnt="0"/>
      <dgm:spPr/>
    </dgm:pt>
    <dgm:pt modelId="{67FA1698-9E24-4229-A2FA-F4674B67919C}" type="pres">
      <dgm:prSet presAssocID="{167BF358-8434-4987-B85A-37964861114E}" presName="compNode" presStyleCnt="0"/>
      <dgm:spPr/>
    </dgm:pt>
    <dgm:pt modelId="{2E70E187-B08A-486D-8A45-C8A232CC337A}" type="pres">
      <dgm:prSet presAssocID="{167BF358-8434-4987-B85A-37964861114E}" presName="bkgdShape" presStyleLbl="node1" presStyleIdx="3" presStyleCnt="8"/>
      <dgm:spPr/>
    </dgm:pt>
    <dgm:pt modelId="{0B0F9D5E-01B5-4D70-8912-3735DC726156}" type="pres">
      <dgm:prSet presAssocID="{167BF358-8434-4987-B85A-37964861114E}" presName="nodeTx" presStyleLbl="node1" presStyleIdx="3" presStyleCnt="8">
        <dgm:presLayoutVars>
          <dgm:bulletEnabled val="1"/>
        </dgm:presLayoutVars>
      </dgm:prSet>
      <dgm:spPr/>
    </dgm:pt>
    <dgm:pt modelId="{FC7B3C5D-EC91-4467-AF60-0E5515B36ED2}" type="pres">
      <dgm:prSet presAssocID="{167BF358-8434-4987-B85A-37964861114E}" presName="invisiNode" presStyleLbl="node1" presStyleIdx="3" presStyleCnt="8"/>
      <dgm:spPr/>
    </dgm:pt>
    <dgm:pt modelId="{640B4EA2-5D13-4CA1-86A9-3221B0994580}" type="pres">
      <dgm:prSet presAssocID="{167BF358-8434-4987-B85A-37964861114E}" presName="imagNode" presStyleLbl="fgImgPlace1" presStyleIdx="3" presStyleCnt="8"/>
      <dgm:spPr>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 modelId="{92BB5058-E676-44FD-8396-B1C6E9350E2F}" type="pres">
      <dgm:prSet presAssocID="{23117442-D303-468D-9B1A-74E04914477C}" presName="sibTrans" presStyleLbl="sibTrans2D1" presStyleIdx="0" presStyleCnt="0"/>
      <dgm:spPr/>
    </dgm:pt>
    <dgm:pt modelId="{44F6A7E9-A24E-43F1-8876-7D150D31E9D4}" type="pres">
      <dgm:prSet presAssocID="{4F7AD0EE-0E26-4017-9F94-86272D93EFC3}" presName="compNode" presStyleCnt="0"/>
      <dgm:spPr/>
    </dgm:pt>
    <dgm:pt modelId="{0F17CE07-4E74-4F15-86EB-6C6567CBA919}" type="pres">
      <dgm:prSet presAssocID="{4F7AD0EE-0E26-4017-9F94-86272D93EFC3}" presName="bkgdShape" presStyleLbl="node1" presStyleIdx="4" presStyleCnt="8"/>
      <dgm:spPr/>
    </dgm:pt>
    <dgm:pt modelId="{8D07021B-273A-4B9A-9F4E-3DC526DA65BD}" type="pres">
      <dgm:prSet presAssocID="{4F7AD0EE-0E26-4017-9F94-86272D93EFC3}" presName="nodeTx" presStyleLbl="node1" presStyleIdx="4" presStyleCnt="8">
        <dgm:presLayoutVars>
          <dgm:bulletEnabled val="1"/>
        </dgm:presLayoutVars>
      </dgm:prSet>
      <dgm:spPr/>
    </dgm:pt>
    <dgm:pt modelId="{D5E502C2-DE8D-4346-877A-9C40A3864E73}" type="pres">
      <dgm:prSet presAssocID="{4F7AD0EE-0E26-4017-9F94-86272D93EFC3}" presName="invisiNode" presStyleLbl="node1" presStyleIdx="4" presStyleCnt="8"/>
      <dgm:spPr/>
    </dgm:pt>
    <dgm:pt modelId="{1722C8D5-9191-4617-9A5C-B2D813A9D915}" type="pres">
      <dgm:prSet presAssocID="{4F7AD0EE-0E26-4017-9F94-86272D93EFC3}" presName="imagNode" presStyleLbl="fgImgPlace1" presStyleIdx="4" presStyleCnt="8"/>
      <dgm:spPr>
        <a:blipFill dpi="0" rotWithShape="1">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pt>
    <dgm:pt modelId="{EBD88C52-2018-48D1-9314-C17CB78960E1}" type="pres">
      <dgm:prSet presAssocID="{51654D6A-95A4-4E7F-B6C4-FF063E7F512E}" presName="sibTrans" presStyleLbl="sibTrans2D1" presStyleIdx="0" presStyleCnt="0"/>
      <dgm:spPr/>
    </dgm:pt>
    <dgm:pt modelId="{0F54D2C3-2473-46B1-B62D-6D975835F768}" type="pres">
      <dgm:prSet presAssocID="{DA761F70-B11F-4EA6-915D-15ADF7DDBA23}" presName="compNode" presStyleCnt="0"/>
      <dgm:spPr/>
    </dgm:pt>
    <dgm:pt modelId="{7DF9CCCA-3B9D-4598-9B0D-5726972F0780}" type="pres">
      <dgm:prSet presAssocID="{DA761F70-B11F-4EA6-915D-15ADF7DDBA23}" presName="bkgdShape" presStyleLbl="node1" presStyleIdx="5" presStyleCnt="8"/>
      <dgm:spPr/>
    </dgm:pt>
    <dgm:pt modelId="{3A3CCAAA-9391-4727-92C0-D8017A0163A3}" type="pres">
      <dgm:prSet presAssocID="{DA761F70-B11F-4EA6-915D-15ADF7DDBA23}" presName="nodeTx" presStyleLbl="node1" presStyleIdx="5" presStyleCnt="8">
        <dgm:presLayoutVars>
          <dgm:bulletEnabled val="1"/>
        </dgm:presLayoutVars>
      </dgm:prSet>
      <dgm:spPr/>
    </dgm:pt>
    <dgm:pt modelId="{57AF0E7A-6E2A-4DFD-8782-FF6ACFBFE49A}" type="pres">
      <dgm:prSet presAssocID="{DA761F70-B11F-4EA6-915D-15ADF7DDBA23}" presName="invisiNode" presStyleLbl="node1" presStyleIdx="5" presStyleCnt="8"/>
      <dgm:spPr/>
    </dgm:pt>
    <dgm:pt modelId="{0ED1F304-354B-4320-B27C-70A3951670CA}" type="pres">
      <dgm:prSet presAssocID="{DA761F70-B11F-4EA6-915D-15ADF7DDBA23}" presName="imagNode" presStyleLbl="fgImgPlace1" presStyleIdx="5" presStyleCnt="8"/>
      <dgm:spPr>
        <a:blipFill dpi="0" rotWithShape="1">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dgm:spPr>
    </dgm:pt>
    <dgm:pt modelId="{1BFDB655-8D21-4995-B102-9474CBAFCA39}" type="pres">
      <dgm:prSet presAssocID="{8B7B9245-1212-4EA2-8DBA-AB21D24D994E}" presName="sibTrans" presStyleLbl="sibTrans2D1" presStyleIdx="0" presStyleCnt="0"/>
      <dgm:spPr/>
    </dgm:pt>
    <dgm:pt modelId="{E3D4926D-D56C-4D55-82B1-FA30BBB9C0E6}" type="pres">
      <dgm:prSet presAssocID="{87EBC7B2-62CC-4F4D-B8F1-6913234E01AB}" presName="compNode" presStyleCnt="0"/>
      <dgm:spPr/>
    </dgm:pt>
    <dgm:pt modelId="{1E2AF601-0E14-41E6-A130-E7A0A9003234}" type="pres">
      <dgm:prSet presAssocID="{87EBC7B2-62CC-4F4D-B8F1-6913234E01AB}" presName="bkgdShape" presStyleLbl="node1" presStyleIdx="6" presStyleCnt="8"/>
      <dgm:spPr/>
    </dgm:pt>
    <dgm:pt modelId="{EFEA8269-3FA8-4E67-A41C-D7364A1F0F81}" type="pres">
      <dgm:prSet presAssocID="{87EBC7B2-62CC-4F4D-B8F1-6913234E01AB}" presName="nodeTx" presStyleLbl="node1" presStyleIdx="6" presStyleCnt="8">
        <dgm:presLayoutVars>
          <dgm:bulletEnabled val="1"/>
        </dgm:presLayoutVars>
      </dgm:prSet>
      <dgm:spPr/>
    </dgm:pt>
    <dgm:pt modelId="{0EA924EF-8D1F-47B0-BF16-25A8EDEA9546}" type="pres">
      <dgm:prSet presAssocID="{87EBC7B2-62CC-4F4D-B8F1-6913234E01AB}" presName="invisiNode" presStyleLbl="node1" presStyleIdx="6" presStyleCnt="8"/>
      <dgm:spPr/>
    </dgm:pt>
    <dgm:pt modelId="{92DE6F99-74F9-48AD-8F0A-3356A4758B7E}" type="pres">
      <dgm:prSet presAssocID="{87EBC7B2-62CC-4F4D-B8F1-6913234E01AB}" presName="imagNode" presStyleLbl="fgImgPlace1" presStyleIdx="6" presStyleCnt="8"/>
      <dgm:spPr>
        <a:blipFill dpi="0" rotWithShape="1">
          <a:blip xmlns:r="http://schemas.openxmlformats.org/officeDocument/2006/relationships" r:embed="rId7" cstate="print">
            <a:extLst>
              <a:ext uri="{28A0092B-C50C-407E-A947-70E740481C1C}">
                <a14:useLocalDpi xmlns:a14="http://schemas.microsoft.com/office/drawing/2010/main" val="0"/>
              </a:ext>
            </a:extLst>
          </a:blip>
          <a:srcRect/>
          <a:stretch>
            <a:fillRect/>
          </a:stretch>
        </a:blipFill>
      </dgm:spPr>
    </dgm:pt>
    <dgm:pt modelId="{A1BE973D-2666-428F-968A-6FB64469B94A}" type="pres">
      <dgm:prSet presAssocID="{B3C296FB-3485-4B9E-A81F-C9229475D8E6}" presName="sibTrans" presStyleLbl="sibTrans2D1" presStyleIdx="0" presStyleCnt="0"/>
      <dgm:spPr/>
    </dgm:pt>
    <dgm:pt modelId="{FB0C6E0C-92BE-4A54-B44D-FD3B9DEFEEF5}" type="pres">
      <dgm:prSet presAssocID="{5DE23A1F-B828-4AED-93AF-CB385BE40F90}" presName="compNode" presStyleCnt="0"/>
      <dgm:spPr/>
    </dgm:pt>
    <dgm:pt modelId="{620747C8-B56B-4616-9A1D-BDC76FE2232C}" type="pres">
      <dgm:prSet presAssocID="{5DE23A1F-B828-4AED-93AF-CB385BE40F90}" presName="bkgdShape" presStyleLbl="node1" presStyleIdx="7" presStyleCnt="8"/>
      <dgm:spPr/>
    </dgm:pt>
    <dgm:pt modelId="{597A3276-0637-471F-8C39-62B3791F94E7}" type="pres">
      <dgm:prSet presAssocID="{5DE23A1F-B828-4AED-93AF-CB385BE40F90}" presName="nodeTx" presStyleLbl="node1" presStyleIdx="7" presStyleCnt="8">
        <dgm:presLayoutVars>
          <dgm:bulletEnabled val="1"/>
        </dgm:presLayoutVars>
      </dgm:prSet>
      <dgm:spPr/>
    </dgm:pt>
    <dgm:pt modelId="{0206AF53-D451-4267-AC81-68C6CC03F37B}" type="pres">
      <dgm:prSet presAssocID="{5DE23A1F-B828-4AED-93AF-CB385BE40F90}" presName="invisiNode" presStyleLbl="node1" presStyleIdx="7" presStyleCnt="8"/>
      <dgm:spPr/>
    </dgm:pt>
    <dgm:pt modelId="{55472D87-4270-4864-9513-C4EF84F48593}" type="pres">
      <dgm:prSet presAssocID="{5DE23A1F-B828-4AED-93AF-CB385BE40F90}" presName="imagNode" presStyleLbl="fgImgPlace1" presStyleIdx="7" presStyleCnt="8"/>
      <dgm:spPr>
        <a:blipFill dpi="0" rotWithShape="1">
          <a:blip xmlns:r="http://schemas.openxmlformats.org/officeDocument/2006/relationships" r:embed="rId8" cstate="print">
            <a:extLst>
              <a:ext uri="{28A0092B-C50C-407E-A947-70E740481C1C}">
                <a14:useLocalDpi xmlns:a14="http://schemas.microsoft.com/office/drawing/2010/main" val="0"/>
              </a:ext>
            </a:extLst>
          </a:blip>
          <a:srcRect/>
          <a:stretch>
            <a:fillRect/>
          </a:stretch>
        </a:blipFill>
      </dgm:spPr>
    </dgm:pt>
  </dgm:ptLst>
  <dgm:cxnLst>
    <dgm:cxn modelId="{CB5E5B09-20CD-4245-A349-FF2971C82599}" srcId="{76CDA518-BC6C-454C-8425-289DBEFA6303}" destId="{0C927F58-D0E1-4B01-A6B6-C603E890F398}" srcOrd="2" destOrd="0" parTransId="{79673275-EAE9-4B21-BD17-BA2A2DC472F8}" sibTransId="{91B44C06-EF03-4B80-B764-56D43105AB17}"/>
    <dgm:cxn modelId="{1C523813-002F-4E06-BB09-C5D00C73709B}" type="presOf" srcId="{51654D6A-95A4-4E7F-B6C4-FF063E7F512E}" destId="{EBD88C52-2018-48D1-9314-C17CB78960E1}" srcOrd="0" destOrd="0" presId="urn:microsoft.com/office/officeart/2005/8/layout/hList7"/>
    <dgm:cxn modelId="{EE6BF61A-B19F-4C39-8C06-B8706D9BA7BA}" srcId="{76CDA518-BC6C-454C-8425-289DBEFA6303}" destId="{4F7AD0EE-0E26-4017-9F94-86272D93EFC3}" srcOrd="4" destOrd="0" parTransId="{1B378C42-C627-4201-AE52-4BA974618512}" sibTransId="{51654D6A-95A4-4E7F-B6C4-FF063E7F512E}"/>
    <dgm:cxn modelId="{12110A1E-07E5-4867-8924-79D6630C17C6}" type="presOf" srcId="{EDE82B6F-CA32-4C6B-8BFB-B30D12284093}" destId="{FA06BBCE-464F-4266-B09B-D42E3ACE62C5}" srcOrd="0" destOrd="0" presId="urn:microsoft.com/office/officeart/2005/8/layout/hList7"/>
    <dgm:cxn modelId="{83120230-15CF-4E4A-9B10-5AB8D831D9D7}" type="presOf" srcId="{EDE82B6F-CA32-4C6B-8BFB-B30D12284093}" destId="{4010F67F-62A0-45F8-9086-6325303267DE}" srcOrd="1" destOrd="0" presId="urn:microsoft.com/office/officeart/2005/8/layout/hList7"/>
    <dgm:cxn modelId="{DA375233-0C46-4FA9-B168-858D9E87495A}" type="presOf" srcId="{167BF358-8434-4987-B85A-37964861114E}" destId="{2E70E187-B08A-486D-8A45-C8A232CC337A}" srcOrd="0" destOrd="0" presId="urn:microsoft.com/office/officeart/2005/8/layout/hList7"/>
    <dgm:cxn modelId="{662FCF39-6008-4D96-84FA-337968BE560C}" type="presOf" srcId="{4B7087D8-60F7-45B3-90E8-83EEE7316E5B}" destId="{620E0897-60F4-4FE7-BB5B-EC1118AD18C4}" srcOrd="0" destOrd="0" presId="urn:microsoft.com/office/officeart/2005/8/layout/hList7"/>
    <dgm:cxn modelId="{A2D6653A-6BB0-4F5E-B478-B413DEF1F37D}" type="presOf" srcId="{4F7AD0EE-0E26-4017-9F94-86272D93EFC3}" destId="{0F17CE07-4E74-4F15-86EB-6C6567CBA919}" srcOrd="0" destOrd="0" presId="urn:microsoft.com/office/officeart/2005/8/layout/hList7"/>
    <dgm:cxn modelId="{9697DD3F-1923-415C-B9D3-CEE56720C4CC}" srcId="{76CDA518-BC6C-454C-8425-289DBEFA6303}" destId="{167BF358-8434-4987-B85A-37964861114E}" srcOrd="3" destOrd="0" parTransId="{CAB79F3C-EB84-4F7C-A9F7-2D2507D5DBE7}" sibTransId="{23117442-D303-468D-9B1A-74E04914477C}"/>
    <dgm:cxn modelId="{9289F541-01BB-4432-B9FC-11E020530607}" type="presOf" srcId="{87EBC7B2-62CC-4F4D-B8F1-6913234E01AB}" destId="{1E2AF601-0E14-41E6-A130-E7A0A9003234}" srcOrd="0" destOrd="0" presId="urn:microsoft.com/office/officeart/2005/8/layout/hList7"/>
    <dgm:cxn modelId="{1B55AB57-8769-4433-BC6D-3F99C7B9FAB0}" type="presOf" srcId="{0C927F58-D0E1-4B01-A6B6-C603E890F398}" destId="{991FE780-09B4-437E-87F1-633B9F17E51A}" srcOrd="0" destOrd="0" presId="urn:microsoft.com/office/officeart/2005/8/layout/hList7"/>
    <dgm:cxn modelId="{6EBF0958-14B8-46D6-946A-55D79E6E528B}" type="presOf" srcId="{095AE3E2-7CB6-43CA-A532-FBE35E2C2239}" destId="{B403F713-81E6-4AE7-B3A1-1A307AF769A8}" srcOrd="0" destOrd="0" presId="urn:microsoft.com/office/officeart/2005/8/layout/hList7"/>
    <dgm:cxn modelId="{3A168159-F514-4D05-9D15-75431E275694}" type="presOf" srcId="{DA761F70-B11F-4EA6-915D-15ADF7DDBA23}" destId="{7DF9CCCA-3B9D-4598-9B0D-5726972F0780}" srcOrd="0" destOrd="0" presId="urn:microsoft.com/office/officeart/2005/8/layout/hList7"/>
    <dgm:cxn modelId="{3010D677-843A-41AF-B19F-380B234A9644}" type="presOf" srcId="{82ED9815-0689-437F-AB55-8011A9589219}" destId="{80C6CD21-4D30-4F02-A5E3-108A4E386C2A}" srcOrd="1" destOrd="0" presId="urn:microsoft.com/office/officeart/2005/8/layout/hList7"/>
    <dgm:cxn modelId="{2E1A1579-A6BA-476F-822B-86009E26C1D5}" srcId="{76CDA518-BC6C-454C-8425-289DBEFA6303}" destId="{87EBC7B2-62CC-4F4D-B8F1-6913234E01AB}" srcOrd="6" destOrd="0" parTransId="{792074DA-5FA9-4FC5-82A0-319076547753}" sibTransId="{B3C296FB-3485-4B9E-A81F-C9229475D8E6}"/>
    <dgm:cxn modelId="{7AC4B77A-DAFF-4FBE-9270-9429405FB40E}" type="presOf" srcId="{91B44C06-EF03-4B80-B764-56D43105AB17}" destId="{1F0423FB-D68E-4585-AD64-427F976129F3}" srcOrd="0" destOrd="0" presId="urn:microsoft.com/office/officeart/2005/8/layout/hList7"/>
    <dgm:cxn modelId="{9E22D085-E0E9-4B1C-8A6A-C57206DF8895}" type="presOf" srcId="{5DE23A1F-B828-4AED-93AF-CB385BE40F90}" destId="{620747C8-B56B-4616-9A1D-BDC76FE2232C}" srcOrd="0" destOrd="0" presId="urn:microsoft.com/office/officeart/2005/8/layout/hList7"/>
    <dgm:cxn modelId="{9DE9A892-2074-4CBF-98B0-745517EADAE5}" type="presOf" srcId="{5DE23A1F-B828-4AED-93AF-CB385BE40F90}" destId="{597A3276-0637-471F-8C39-62B3791F94E7}" srcOrd="1" destOrd="0" presId="urn:microsoft.com/office/officeart/2005/8/layout/hList7"/>
    <dgm:cxn modelId="{9E31DBA0-E939-49A6-A6BC-57FBA271E74D}" srcId="{76CDA518-BC6C-454C-8425-289DBEFA6303}" destId="{EDE82B6F-CA32-4C6B-8BFB-B30D12284093}" srcOrd="1" destOrd="0" parTransId="{9B21EF5D-1347-4E9C-B71F-5BDA8B9DA602}" sibTransId="{4B7087D8-60F7-45B3-90E8-83EEE7316E5B}"/>
    <dgm:cxn modelId="{5EE004A5-3774-4BB1-B9EC-EDCC333FB895}" srcId="{76CDA518-BC6C-454C-8425-289DBEFA6303}" destId="{DA761F70-B11F-4EA6-915D-15ADF7DDBA23}" srcOrd="5" destOrd="0" parTransId="{205211D0-56BC-42B4-8B39-5E0986F07326}" sibTransId="{8B7B9245-1212-4EA2-8DBA-AB21D24D994E}"/>
    <dgm:cxn modelId="{9A3F4BAA-79D8-469B-B567-9488E3562F84}" type="presOf" srcId="{87EBC7B2-62CC-4F4D-B8F1-6913234E01AB}" destId="{EFEA8269-3FA8-4E67-A41C-D7364A1F0F81}" srcOrd="1" destOrd="0" presId="urn:microsoft.com/office/officeart/2005/8/layout/hList7"/>
    <dgm:cxn modelId="{8DB8FAB8-F8BE-4232-8E1A-61CBAFE1B3A6}" srcId="{76CDA518-BC6C-454C-8425-289DBEFA6303}" destId="{82ED9815-0689-437F-AB55-8011A9589219}" srcOrd="0" destOrd="0" parTransId="{CA69EC14-8F26-4324-9465-B228833C3D9E}" sibTransId="{095AE3E2-7CB6-43CA-A532-FBE35E2C2239}"/>
    <dgm:cxn modelId="{248B32C3-2711-45FB-A7E4-F6788733167D}" type="presOf" srcId="{DA761F70-B11F-4EA6-915D-15ADF7DDBA23}" destId="{3A3CCAAA-9391-4727-92C0-D8017A0163A3}" srcOrd="1" destOrd="0" presId="urn:microsoft.com/office/officeart/2005/8/layout/hList7"/>
    <dgm:cxn modelId="{B23DACD6-8113-4336-8719-9839AF4B1795}" type="presOf" srcId="{76CDA518-BC6C-454C-8425-289DBEFA6303}" destId="{700DEE2E-009E-4920-8919-3EBA1BD25605}" srcOrd="0" destOrd="0" presId="urn:microsoft.com/office/officeart/2005/8/layout/hList7"/>
    <dgm:cxn modelId="{FAA028D7-1DE7-4442-9490-EEB6E1171220}" type="presOf" srcId="{23117442-D303-468D-9B1A-74E04914477C}" destId="{92BB5058-E676-44FD-8396-B1C6E9350E2F}" srcOrd="0" destOrd="0" presId="urn:microsoft.com/office/officeart/2005/8/layout/hList7"/>
    <dgm:cxn modelId="{52FD1BD9-942B-42FC-89C4-CA1C6D6A324F}" type="presOf" srcId="{82ED9815-0689-437F-AB55-8011A9589219}" destId="{33027701-4552-4E82-B8B5-201818F384E1}" srcOrd="0" destOrd="0" presId="urn:microsoft.com/office/officeart/2005/8/layout/hList7"/>
    <dgm:cxn modelId="{CA9346E7-D6F8-4EA2-9D92-51AAA605F8DD}" type="presOf" srcId="{0C927F58-D0E1-4B01-A6B6-C603E890F398}" destId="{9214762E-771B-4644-B4EF-48158964CAF7}" srcOrd="1" destOrd="0" presId="urn:microsoft.com/office/officeart/2005/8/layout/hList7"/>
    <dgm:cxn modelId="{815729E8-E25D-4A72-BD47-FE40CD2B80FE}" type="presOf" srcId="{167BF358-8434-4987-B85A-37964861114E}" destId="{0B0F9D5E-01B5-4D70-8912-3735DC726156}" srcOrd="1" destOrd="0" presId="urn:microsoft.com/office/officeart/2005/8/layout/hList7"/>
    <dgm:cxn modelId="{4E5399E9-945F-4B4C-8FE5-B460E55BC7AD}" type="presOf" srcId="{B3C296FB-3485-4B9E-A81F-C9229475D8E6}" destId="{A1BE973D-2666-428F-968A-6FB64469B94A}" srcOrd="0" destOrd="0" presId="urn:microsoft.com/office/officeart/2005/8/layout/hList7"/>
    <dgm:cxn modelId="{57F181F1-6B71-4EAF-824A-3C3569D63AC5}" srcId="{76CDA518-BC6C-454C-8425-289DBEFA6303}" destId="{5DE23A1F-B828-4AED-93AF-CB385BE40F90}" srcOrd="7" destOrd="0" parTransId="{AC415565-C001-469D-988D-42CCD55DFDCC}" sibTransId="{4F72BF1C-5C6D-4106-A1C4-ECB77BA1216C}"/>
    <dgm:cxn modelId="{05E35DFB-AF70-4C1D-96C7-B8BC87201543}" type="presOf" srcId="{4F7AD0EE-0E26-4017-9F94-86272D93EFC3}" destId="{8D07021B-273A-4B9A-9F4E-3DC526DA65BD}" srcOrd="1" destOrd="0" presId="urn:microsoft.com/office/officeart/2005/8/layout/hList7"/>
    <dgm:cxn modelId="{C49DCCFE-1215-498E-A1C6-A1A823895249}" type="presOf" srcId="{8B7B9245-1212-4EA2-8DBA-AB21D24D994E}" destId="{1BFDB655-8D21-4995-B102-9474CBAFCA39}" srcOrd="0" destOrd="0" presId="urn:microsoft.com/office/officeart/2005/8/layout/hList7"/>
    <dgm:cxn modelId="{66403882-303E-4DBA-9699-723003DCA811}" type="presParOf" srcId="{700DEE2E-009E-4920-8919-3EBA1BD25605}" destId="{6CA53C31-027B-47B6-99A7-1B4548807CCF}" srcOrd="0" destOrd="0" presId="urn:microsoft.com/office/officeart/2005/8/layout/hList7"/>
    <dgm:cxn modelId="{B21CE3E0-C884-4071-8CF9-BB24C702A3A3}" type="presParOf" srcId="{700DEE2E-009E-4920-8919-3EBA1BD25605}" destId="{474004DD-83D6-490F-8C13-1D7113C388B6}" srcOrd="1" destOrd="0" presId="urn:microsoft.com/office/officeart/2005/8/layout/hList7"/>
    <dgm:cxn modelId="{576714EA-F462-4ED6-A2E0-876FC6A1C845}" type="presParOf" srcId="{474004DD-83D6-490F-8C13-1D7113C388B6}" destId="{1596B23E-FF3A-4F13-8B81-DB82401CB8A2}" srcOrd="0" destOrd="0" presId="urn:microsoft.com/office/officeart/2005/8/layout/hList7"/>
    <dgm:cxn modelId="{ADB3E9FF-1F6E-4560-97E7-BA3ED5CC3BF9}" type="presParOf" srcId="{1596B23E-FF3A-4F13-8B81-DB82401CB8A2}" destId="{33027701-4552-4E82-B8B5-201818F384E1}" srcOrd="0" destOrd="0" presId="urn:microsoft.com/office/officeart/2005/8/layout/hList7"/>
    <dgm:cxn modelId="{CD3ED116-738E-4F22-8EA0-8DB8380FF554}" type="presParOf" srcId="{1596B23E-FF3A-4F13-8B81-DB82401CB8A2}" destId="{80C6CD21-4D30-4F02-A5E3-108A4E386C2A}" srcOrd="1" destOrd="0" presId="urn:microsoft.com/office/officeart/2005/8/layout/hList7"/>
    <dgm:cxn modelId="{7BAE6B39-95C9-4FC9-857C-00F0D6EFBCF7}" type="presParOf" srcId="{1596B23E-FF3A-4F13-8B81-DB82401CB8A2}" destId="{76216FFC-B42E-47B5-BEF6-E584E61758BE}" srcOrd="2" destOrd="0" presId="urn:microsoft.com/office/officeart/2005/8/layout/hList7"/>
    <dgm:cxn modelId="{58F46BE4-B062-43B3-BDE6-367C05645391}" type="presParOf" srcId="{1596B23E-FF3A-4F13-8B81-DB82401CB8A2}" destId="{0304F202-A9F3-479D-BEB1-3ABB9CCAFAF9}" srcOrd="3" destOrd="0" presId="urn:microsoft.com/office/officeart/2005/8/layout/hList7"/>
    <dgm:cxn modelId="{4A140DCC-F06D-45F8-95F1-717FE5C1855A}" type="presParOf" srcId="{474004DD-83D6-490F-8C13-1D7113C388B6}" destId="{B403F713-81E6-4AE7-B3A1-1A307AF769A8}" srcOrd="1" destOrd="0" presId="urn:microsoft.com/office/officeart/2005/8/layout/hList7"/>
    <dgm:cxn modelId="{739EE2BA-509C-41D9-86BC-778E57F80E3B}" type="presParOf" srcId="{474004DD-83D6-490F-8C13-1D7113C388B6}" destId="{B9908DC9-75CD-470F-86E2-F7B565FA29D9}" srcOrd="2" destOrd="0" presId="urn:microsoft.com/office/officeart/2005/8/layout/hList7"/>
    <dgm:cxn modelId="{77B5E5A5-E487-46A5-B2F2-FA2FD213398D}" type="presParOf" srcId="{B9908DC9-75CD-470F-86E2-F7B565FA29D9}" destId="{FA06BBCE-464F-4266-B09B-D42E3ACE62C5}" srcOrd="0" destOrd="0" presId="urn:microsoft.com/office/officeart/2005/8/layout/hList7"/>
    <dgm:cxn modelId="{3669B955-F869-4689-9990-748586B2BF9D}" type="presParOf" srcId="{B9908DC9-75CD-470F-86E2-F7B565FA29D9}" destId="{4010F67F-62A0-45F8-9086-6325303267DE}" srcOrd="1" destOrd="0" presId="urn:microsoft.com/office/officeart/2005/8/layout/hList7"/>
    <dgm:cxn modelId="{6E801378-E0C0-4ADD-9F21-8E674A2EE1DB}" type="presParOf" srcId="{B9908DC9-75CD-470F-86E2-F7B565FA29D9}" destId="{BA70FC0A-0E40-43D4-9CED-0E9CD2687E95}" srcOrd="2" destOrd="0" presId="urn:microsoft.com/office/officeart/2005/8/layout/hList7"/>
    <dgm:cxn modelId="{01ABC13A-4364-45E2-858D-86FABCB82333}" type="presParOf" srcId="{B9908DC9-75CD-470F-86E2-F7B565FA29D9}" destId="{AF799562-D0FE-4304-8CBE-F6EBFAE4013A}" srcOrd="3" destOrd="0" presId="urn:microsoft.com/office/officeart/2005/8/layout/hList7"/>
    <dgm:cxn modelId="{1398982A-7E5E-4B53-B7F6-C7AE4EC43CDA}" type="presParOf" srcId="{474004DD-83D6-490F-8C13-1D7113C388B6}" destId="{620E0897-60F4-4FE7-BB5B-EC1118AD18C4}" srcOrd="3" destOrd="0" presId="urn:microsoft.com/office/officeart/2005/8/layout/hList7"/>
    <dgm:cxn modelId="{0C2C912C-2644-4E66-84B1-678A2933A000}" type="presParOf" srcId="{474004DD-83D6-490F-8C13-1D7113C388B6}" destId="{D8032356-C94D-4EB5-BD43-52AF1F0DC0DA}" srcOrd="4" destOrd="0" presId="urn:microsoft.com/office/officeart/2005/8/layout/hList7"/>
    <dgm:cxn modelId="{ACA8A327-9C8E-48CA-A1A4-47FCEA08AED4}" type="presParOf" srcId="{D8032356-C94D-4EB5-BD43-52AF1F0DC0DA}" destId="{991FE780-09B4-437E-87F1-633B9F17E51A}" srcOrd="0" destOrd="0" presId="urn:microsoft.com/office/officeart/2005/8/layout/hList7"/>
    <dgm:cxn modelId="{3E8D3153-4902-4375-B1B4-02C8FC7C3773}" type="presParOf" srcId="{D8032356-C94D-4EB5-BD43-52AF1F0DC0DA}" destId="{9214762E-771B-4644-B4EF-48158964CAF7}" srcOrd="1" destOrd="0" presId="urn:microsoft.com/office/officeart/2005/8/layout/hList7"/>
    <dgm:cxn modelId="{7A22D462-C0CB-492D-B8E6-D6C66F58E294}" type="presParOf" srcId="{D8032356-C94D-4EB5-BD43-52AF1F0DC0DA}" destId="{FB25865C-F5C6-44CB-B4D2-3814AA594E66}" srcOrd="2" destOrd="0" presId="urn:microsoft.com/office/officeart/2005/8/layout/hList7"/>
    <dgm:cxn modelId="{3F793554-E02B-4EED-9870-85B933AC3EC9}" type="presParOf" srcId="{D8032356-C94D-4EB5-BD43-52AF1F0DC0DA}" destId="{069CDC01-BE12-484D-9486-671E87A5E1A9}" srcOrd="3" destOrd="0" presId="urn:microsoft.com/office/officeart/2005/8/layout/hList7"/>
    <dgm:cxn modelId="{159B6F88-28B4-45BC-89E8-3CCC2E681A7B}" type="presParOf" srcId="{474004DD-83D6-490F-8C13-1D7113C388B6}" destId="{1F0423FB-D68E-4585-AD64-427F976129F3}" srcOrd="5" destOrd="0" presId="urn:microsoft.com/office/officeart/2005/8/layout/hList7"/>
    <dgm:cxn modelId="{0F1ACEAF-F5E4-4E22-A734-2CAFC017B0F5}" type="presParOf" srcId="{474004DD-83D6-490F-8C13-1D7113C388B6}" destId="{67FA1698-9E24-4229-A2FA-F4674B67919C}" srcOrd="6" destOrd="0" presId="urn:microsoft.com/office/officeart/2005/8/layout/hList7"/>
    <dgm:cxn modelId="{BFF05C29-CB5D-4D76-8A86-F26D6D98F497}" type="presParOf" srcId="{67FA1698-9E24-4229-A2FA-F4674B67919C}" destId="{2E70E187-B08A-486D-8A45-C8A232CC337A}" srcOrd="0" destOrd="0" presId="urn:microsoft.com/office/officeart/2005/8/layout/hList7"/>
    <dgm:cxn modelId="{57EA0B2B-A5B4-40B9-AAFA-69AAD083ECF7}" type="presParOf" srcId="{67FA1698-9E24-4229-A2FA-F4674B67919C}" destId="{0B0F9D5E-01B5-4D70-8912-3735DC726156}" srcOrd="1" destOrd="0" presId="urn:microsoft.com/office/officeart/2005/8/layout/hList7"/>
    <dgm:cxn modelId="{B2C9B959-64C7-4AD9-8B93-9A3DAB8F01EF}" type="presParOf" srcId="{67FA1698-9E24-4229-A2FA-F4674B67919C}" destId="{FC7B3C5D-EC91-4467-AF60-0E5515B36ED2}" srcOrd="2" destOrd="0" presId="urn:microsoft.com/office/officeart/2005/8/layout/hList7"/>
    <dgm:cxn modelId="{91981C83-5779-402E-911B-650A1A3F4753}" type="presParOf" srcId="{67FA1698-9E24-4229-A2FA-F4674B67919C}" destId="{640B4EA2-5D13-4CA1-86A9-3221B0994580}" srcOrd="3" destOrd="0" presId="urn:microsoft.com/office/officeart/2005/8/layout/hList7"/>
    <dgm:cxn modelId="{ECAA67DF-CA90-43D9-9DB1-6F1A74162E92}" type="presParOf" srcId="{474004DD-83D6-490F-8C13-1D7113C388B6}" destId="{92BB5058-E676-44FD-8396-B1C6E9350E2F}" srcOrd="7" destOrd="0" presId="urn:microsoft.com/office/officeart/2005/8/layout/hList7"/>
    <dgm:cxn modelId="{3C7FFDC0-80FD-4C41-861C-CA7010089CD8}" type="presParOf" srcId="{474004DD-83D6-490F-8C13-1D7113C388B6}" destId="{44F6A7E9-A24E-43F1-8876-7D150D31E9D4}" srcOrd="8" destOrd="0" presId="urn:microsoft.com/office/officeart/2005/8/layout/hList7"/>
    <dgm:cxn modelId="{D98C04F7-3BE5-4957-A160-ECFCEBAA1206}" type="presParOf" srcId="{44F6A7E9-A24E-43F1-8876-7D150D31E9D4}" destId="{0F17CE07-4E74-4F15-86EB-6C6567CBA919}" srcOrd="0" destOrd="0" presId="urn:microsoft.com/office/officeart/2005/8/layout/hList7"/>
    <dgm:cxn modelId="{7B5F780B-4FA8-448F-BF8F-32E316FC322A}" type="presParOf" srcId="{44F6A7E9-A24E-43F1-8876-7D150D31E9D4}" destId="{8D07021B-273A-4B9A-9F4E-3DC526DA65BD}" srcOrd="1" destOrd="0" presId="urn:microsoft.com/office/officeart/2005/8/layout/hList7"/>
    <dgm:cxn modelId="{52BB9FE3-6F98-4F15-8CF5-CF6B851B8768}" type="presParOf" srcId="{44F6A7E9-A24E-43F1-8876-7D150D31E9D4}" destId="{D5E502C2-DE8D-4346-877A-9C40A3864E73}" srcOrd="2" destOrd="0" presId="urn:microsoft.com/office/officeart/2005/8/layout/hList7"/>
    <dgm:cxn modelId="{3E1C65BF-65DF-485C-9773-79176B2FEA13}" type="presParOf" srcId="{44F6A7E9-A24E-43F1-8876-7D150D31E9D4}" destId="{1722C8D5-9191-4617-9A5C-B2D813A9D915}" srcOrd="3" destOrd="0" presId="urn:microsoft.com/office/officeart/2005/8/layout/hList7"/>
    <dgm:cxn modelId="{F6D15635-6391-4AD5-A336-4B0919D2BDE9}" type="presParOf" srcId="{474004DD-83D6-490F-8C13-1D7113C388B6}" destId="{EBD88C52-2018-48D1-9314-C17CB78960E1}" srcOrd="9" destOrd="0" presId="urn:microsoft.com/office/officeart/2005/8/layout/hList7"/>
    <dgm:cxn modelId="{86F11F4F-4986-44B2-886B-ED889141033C}" type="presParOf" srcId="{474004DD-83D6-490F-8C13-1D7113C388B6}" destId="{0F54D2C3-2473-46B1-B62D-6D975835F768}" srcOrd="10" destOrd="0" presId="urn:microsoft.com/office/officeart/2005/8/layout/hList7"/>
    <dgm:cxn modelId="{1B46EDC0-1EFA-4404-867C-2DE321C3941C}" type="presParOf" srcId="{0F54D2C3-2473-46B1-B62D-6D975835F768}" destId="{7DF9CCCA-3B9D-4598-9B0D-5726972F0780}" srcOrd="0" destOrd="0" presId="urn:microsoft.com/office/officeart/2005/8/layout/hList7"/>
    <dgm:cxn modelId="{932D6225-ECA7-48A1-8AC3-E8391D5A6D67}" type="presParOf" srcId="{0F54D2C3-2473-46B1-B62D-6D975835F768}" destId="{3A3CCAAA-9391-4727-92C0-D8017A0163A3}" srcOrd="1" destOrd="0" presId="urn:microsoft.com/office/officeart/2005/8/layout/hList7"/>
    <dgm:cxn modelId="{6D5BE0D7-3A8A-4615-8013-C7014C3BB980}" type="presParOf" srcId="{0F54D2C3-2473-46B1-B62D-6D975835F768}" destId="{57AF0E7A-6E2A-4DFD-8782-FF6ACFBFE49A}" srcOrd="2" destOrd="0" presId="urn:microsoft.com/office/officeart/2005/8/layout/hList7"/>
    <dgm:cxn modelId="{6983BF68-DA04-47C2-872B-ED9741F91E89}" type="presParOf" srcId="{0F54D2C3-2473-46B1-B62D-6D975835F768}" destId="{0ED1F304-354B-4320-B27C-70A3951670CA}" srcOrd="3" destOrd="0" presId="urn:microsoft.com/office/officeart/2005/8/layout/hList7"/>
    <dgm:cxn modelId="{3DC5EE6C-13AE-448D-BC35-F9077B5F0D9F}" type="presParOf" srcId="{474004DD-83D6-490F-8C13-1D7113C388B6}" destId="{1BFDB655-8D21-4995-B102-9474CBAFCA39}" srcOrd="11" destOrd="0" presId="urn:microsoft.com/office/officeart/2005/8/layout/hList7"/>
    <dgm:cxn modelId="{8F64572C-707B-4316-8346-9E46ED72F008}" type="presParOf" srcId="{474004DD-83D6-490F-8C13-1D7113C388B6}" destId="{E3D4926D-D56C-4D55-82B1-FA30BBB9C0E6}" srcOrd="12" destOrd="0" presId="urn:microsoft.com/office/officeart/2005/8/layout/hList7"/>
    <dgm:cxn modelId="{52002706-CA26-4E3D-988D-5EF5CAD3E5A9}" type="presParOf" srcId="{E3D4926D-D56C-4D55-82B1-FA30BBB9C0E6}" destId="{1E2AF601-0E14-41E6-A130-E7A0A9003234}" srcOrd="0" destOrd="0" presId="urn:microsoft.com/office/officeart/2005/8/layout/hList7"/>
    <dgm:cxn modelId="{AB0A17C8-F40C-4C66-B3B1-FE7946E18ADF}" type="presParOf" srcId="{E3D4926D-D56C-4D55-82B1-FA30BBB9C0E6}" destId="{EFEA8269-3FA8-4E67-A41C-D7364A1F0F81}" srcOrd="1" destOrd="0" presId="urn:microsoft.com/office/officeart/2005/8/layout/hList7"/>
    <dgm:cxn modelId="{BB5D29CE-4D9B-4FE8-B68C-95EDF68E8100}" type="presParOf" srcId="{E3D4926D-D56C-4D55-82B1-FA30BBB9C0E6}" destId="{0EA924EF-8D1F-47B0-BF16-25A8EDEA9546}" srcOrd="2" destOrd="0" presId="urn:microsoft.com/office/officeart/2005/8/layout/hList7"/>
    <dgm:cxn modelId="{5301C4CD-C833-4852-85DF-E4E7F351527B}" type="presParOf" srcId="{E3D4926D-D56C-4D55-82B1-FA30BBB9C0E6}" destId="{92DE6F99-74F9-48AD-8F0A-3356A4758B7E}" srcOrd="3" destOrd="0" presId="urn:microsoft.com/office/officeart/2005/8/layout/hList7"/>
    <dgm:cxn modelId="{32C9FEE3-FF3F-42FB-94AF-6AC4184FCA5F}" type="presParOf" srcId="{474004DD-83D6-490F-8C13-1D7113C388B6}" destId="{A1BE973D-2666-428F-968A-6FB64469B94A}" srcOrd="13" destOrd="0" presId="urn:microsoft.com/office/officeart/2005/8/layout/hList7"/>
    <dgm:cxn modelId="{72F058A5-26DF-48B8-AD0E-38C631F67876}" type="presParOf" srcId="{474004DD-83D6-490F-8C13-1D7113C388B6}" destId="{FB0C6E0C-92BE-4A54-B44D-FD3B9DEFEEF5}" srcOrd="14" destOrd="0" presId="urn:microsoft.com/office/officeart/2005/8/layout/hList7"/>
    <dgm:cxn modelId="{B0AC9F55-4FF6-4068-AE6D-C934ED6BBA53}" type="presParOf" srcId="{FB0C6E0C-92BE-4A54-B44D-FD3B9DEFEEF5}" destId="{620747C8-B56B-4616-9A1D-BDC76FE2232C}" srcOrd="0" destOrd="0" presId="urn:microsoft.com/office/officeart/2005/8/layout/hList7"/>
    <dgm:cxn modelId="{3C3F168E-D671-4E08-A2ED-B89654CD24F3}" type="presParOf" srcId="{FB0C6E0C-92BE-4A54-B44D-FD3B9DEFEEF5}" destId="{597A3276-0637-471F-8C39-62B3791F94E7}" srcOrd="1" destOrd="0" presId="urn:microsoft.com/office/officeart/2005/8/layout/hList7"/>
    <dgm:cxn modelId="{27EA8704-AFA0-4ADA-92E3-E83C6782268A}" type="presParOf" srcId="{FB0C6E0C-92BE-4A54-B44D-FD3B9DEFEEF5}" destId="{0206AF53-D451-4267-AC81-68C6CC03F37B}" srcOrd="2" destOrd="0" presId="urn:microsoft.com/office/officeart/2005/8/layout/hList7"/>
    <dgm:cxn modelId="{16AD9D15-9178-457B-AEDE-DD7191634009}" type="presParOf" srcId="{FB0C6E0C-92BE-4A54-B44D-FD3B9DEFEEF5}" destId="{55472D87-4270-4864-9513-C4EF84F48593}"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1204746-6672-4ECE-AEA4-03DD2252B9E5}" type="doc">
      <dgm:prSet loTypeId="urn:microsoft.com/office/officeart/2011/layout/InterconnectedBlockProcess" loCatId="process" qsTypeId="urn:microsoft.com/office/officeart/2005/8/quickstyle/simple1" qsCatId="simple" csTypeId="urn:microsoft.com/office/officeart/2005/8/colors/accent1_2" csCatId="accent1" phldr="1"/>
      <dgm:spPr/>
      <dgm:t>
        <a:bodyPr/>
        <a:lstStyle/>
        <a:p>
          <a:endParaRPr lang="en-US"/>
        </a:p>
      </dgm:t>
    </dgm:pt>
    <dgm:pt modelId="{D0CC9DE9-04AF-4604-8D00-C27239E393F4}">
      <dgm:prSet phldrT="[Text]" custT="1"/>
      <dgm:spPr/>
      <dgm:t>
        <a:bodyPr/>
        <a:lstStyle/>
        <a:p>
          <a:r>
            <a:rPr lang="en-US" sz="2000" dirty="0"/>
            <a:t>Treatment Integrity</a:t>
          </a:r>
        </a:p>
      </dgm:t>
    </dgm:pt>
    <dgm:pt modelId="{A4FBA140-BDEC-4E4E-BDDD-9C660097CDB3}" type="parTrans" cxnId="{6B5B4A68-D73D-458D-B9DF-AA666170CF6C}">
      <dgm:prSet/>
      <dgm:spPr/>
      <dgm:t>
        <a:bodyPr/>
        <a:lstStyle/>
        <a:p>
          <a:endParaRPr lang="en-US"/>
        </a:p>
      </dgm:t>
    </dgm:pt>
    <dgm:pt modelId="{C301461B-B425-4487-9243-6DEA7852ECEB}" type="sibTrans" cxnId="{6B5B4A68-D73D-458D-B9DF-AA666170CF6C}">
      <dgm:prSet/>
      <dgm:spPr/>
      <dgm:t>
        <a:bodyPr/>
        <a:lstStyle/>
        <a:p>
          <a:endParaRPr lang="en-US"/>
        </a:p>
      </dgm:t>
    </dgm:pt>
    <dgm:pt modelId="{987BFBFD-7B60-4600-A70B-857A8937B977}">
      <dgm:prSet phldrT="[Text]" custT="1"/>
      <dgm:spPr>
        <a:solidFill>
          <a:schemeClr val="bg1">
            <a:lumMod val="75000"/>
          </a:schemeClr>
        </a:solidFill>
      </dgm:spPr>
      <dgm:t>
        <a:bodyPr/>
        <a:lstStyle/>
        <a:p>
          <a:r>
            <a:rPr lang="en-US" sz="2200" dirty="0"/>
            <a:t>Is it happening?</a:t>
          </a:r>
        </a:p>
      </dgm:t>
    </dgm:pt>
    <dgm:pt modelId="{864863D4-A7A6-4C55-8CF0-0560276E5AAF}" type="parTrans" cxnId="{6A7D60B1-5AED-494C-89E3-595C78E77F2E}">
      <dgm:prSet/>
      <dgm:spPr/>
      <dgm:t>
        <a:bodyPr/>
        <a:lstStyle/>
        <a:p>
          <a:endParaRPr lang="en-US"/>
        </a:p>
      </dgm:t>
    </dgm:pt>
    <dgm:pt modelId="{71E5CB91-7CF7-4C93-BEC0-FEC242FB0C20}" type="sibTrans" cxnId="{6A7D60B1-5AED-494C-89E3-595C78E77F2E}">
      <dgm:prSet/>
      <dgm:spPr/>
      <dgm:t>
        <a:bodyPr/>
        <a:lstStyle/>
        <a:p>
          <a:endParaRPr lang="en-US"/>
        </a:p>
      </dgm:t>
    </dgm:pt>
    <dgm:pt modelId="{67F8AE74-8D6A-408D-9D27-6D8B1D2C0312}">
      <dgm:prSet phldrT="[Text]" custT="1"/>
      <dgm:spPr/>
      <dgm:t>
        <a:bodyPr/>
        <a:lstStyle/>
        <a:p>
          <a:r>
            <a:rPr lang="en-US" sz="2000" dirty="0"/>
            <a:t>Social Validity</a:t>
          </a:r>
        </a:p>
      </dgm:t>
    </dgm:pt>
    <dgm:pt modelId="{3B9366DE-6E7A-4AFA-9359-D0E8CEA4F965}" type="parTrans" cxnId="{7D6E054B-516E-4EB9-A3B4-8DAEBA90917E}">
      <dgm:prSet/>
      <dgm:spPr/>
      <dgm:t>
        <a:bodyPr/>
        <a:lstStyle/>
        <a:p>
          <a:endParaRPr lang="en-US"/>
        </a:p>
      </dgm:t>
    </dgm:pt>
    <dgm:pt modelId="{F7742CB5-CF56-42DE-AA4E-F96ECBE6CDBC}" type="sibTrans" cxnId="{7D6E054B-516E-4EB9-A3B4-8DAEBA90917E}">
      <dgm:prSet/>
      <dgm:spPr/>
      <dgm:t>
        <a:bodyPr/>
        <a:lstStyle/>
        <a:p>
          <a:endParaRPr lang="en-US"/>
        </a:p>
      </dgm:t>
    </dgm:pt>
    <dgm:pt modelId="{1CA95D44-3934-4D0A-9322-BDA886190AB3}">
      <dgm:prSet phldrT="[Text]" custT="1"/>
      <dgm:spPr>
        <a:solidFill>
          <a:schemeClr val="bg1">
            <a:lumMod val="85000"/>
          </a:schemeClr>
        </a:solidFill>
      </dgm:spPr>
      <dgm:t>
        <a:bodyPr/>
        <a:lstStyle/>
        <a:p>
          <a:r>
            <a:rPr lang="en-US" sz="2200" dirty="0"/>
            <a:t>What do </a:t>
          </a:r>
          <a:r>
            <a:rPr lang="en-US" sz="2000" dirty="0"/>
            <a:t>stakeholders</a:t>
          </a:r>
          <a:r>
            <a:rPr lang="en-US" sz="2200" dirty="0"/>
            <a:t> think about the goals, procedures, and outcomes?</a:t>
          </a:r>
        </a:p>
      </dgm:t>
    </dgm:pt>
    <dgm:pt modelId="{BAB135BB-8174-41CD-83CB-A36D0CB63389}" type="parTrans" cxnId="{4F5BB108-1381-44C5-84FA-B27F9E0B7E16}">
      <dgm:prSet/>
      <dgm:spPr/>
      <dgm:t>
        <a:bodyPr/>
        <a:lstStyle/>
        <a:p>
          <a:endParaRPr lang="en-US"/>
        </a:p>
      </dgm:t>
    </dgm:pt>
    <dgm:pt modelId="{FAA27485-28A7-47F1-A1BC-AD7C36D50286}" type="sibTrans" cxnId="{4F5BB108-1381-44C5-84FA-B27F9E0B7E16}">
      <dgm:prSet/>
      <dgm:spPr/>
      <dgm:t>
        <a:bodyPr/>
        <a:lstStyle/>
        <a:p>
          <a:endParaRPr lang="en-US"/>
        </a:p>
      </dgm:t>
    </dgm:pt>
    <dgm:pt modelId="{E2AE58D7-547E-4546-BCCD-7A2A46D87E75}">
      <dgm:prSet phldrT="[Text]" custT="1"/>
      <dgm:spPr/>
      <dgm:t>
        <a:bodyPr/>
        <a:lstStyle/>
        <a:p>
          <a:r>
            <a:rPr lang="en-US" sz="2000" dirty="0"/>
            <a:t>Experimental Design</a:t>
          </a:r>
        </a:p>
      </dgm:t>
    </dgm:pt>
    <dgm:pt modelId="{B36E996C-C72F-470B-BD86-6106CEBEE25D}" type="parTrans" cxnId="{4B1F1827-F59B-4950-9B56-ACCD31338FB3}">
      <dgm:prSet/>
      <dgm:spPr/>
      <dgm:t>
        <a:bodyPr/>
        <a:lstStyle/>
        <a:p>
          <a:endParaRPr lang="en-US"/>
        </a:p>
      </dgm:t>
    </dgm:pt>
    <dgm:pt modelId="{3CB64316-2658-483B-8923-F4E19C359BC0}" type="sibTrans" cxnId="{4B1F1827-F59B-4950-9B56-ACCD31338FB3}">
      <dgm:prSet/>
      <dgm:spPr/>
      <dgm:t>
        <a:bodyPr/>
        <a:lstStyle/>
        <a:p>
          <a:endParaRPr lang="en-US"/>
        </a:p>
      </dgm:t>
    </dgm:pt>
    <dgm:pt modelId="{4F96EB44-9425-4F87-9B87-2D124131D47E}">
      <dgm:prSet phldrT="[Text]" custT="1"/>
      <dgm:spPr>
        <a:solidFill>
          <a:schemeClr val="bg1">
            <a:lumMod val="95000"/>
          </a:schemeClr>
        </a:solidFill>
      </dgm:spPr>
      <dgm:t>
        <a:bodyPr/>
        <a:lstStyle/>
        <a:p>
          <a:r>
            <a:rPr lang="en-US" sz="2200" dirty="0"/>
            <a:t>How well did this support work for this student?</a:t>
          </a:r>
        </a:p>
      </dgm:t>
    </dgm:pt>
    <dgm:pt modelId="{C7734059-E9C9-4E0D-8936-7C29E9585A01}" type="parTrans" cxnId="{78929002-7148-4115-A9B5-C32D1ED42362}">
      <dgm:prSet/>
      <dgm:spPr/>
      <dgm:t>
        <a:bodyPr/>
        <a:lstStyle/>
        <a:p>
          <a:endParaRPr lang="en-US"/>
        </a:p>
      </dgm:t>
    </dgm:pt>
    <dgm:pt modelId="{8D7B3BCB-A31F-4172-8D2D-B5B54C90F96B}" type="sibTrans" cxnId="{78929002-7148-4115-A9B5-C32D1ED42362}">
      <dgm:prSet/>
      <dgm:spPr/>
      <dgm:t>
        <a:bodyPr/>
        <a:lstStyle/>
        <a:p>
          <a:endParaRPr lang="en-US"/>
        </a:p>
      </dgm:t>
    </dgm:pt>
    <dgm:pt modelId="{F337F1AD-6A51-4985-9F77-7B506E71ED86}" type="pres">
      <dgm:prSet presAssocID="{E1204746-6672-4ECE-AEA4-03DD2252B9E5}" presName="Name0" presStyleCnt="0">
        <dgm:presLayoutVars>
          <dgm:chMax val="7"/>
          <dgm:chPref val="5"/>
          <dgm:dir/>
          <dgm:animOne val="branch"/>
          <dgm:animLvl val="lvl"/>
        </dgm:presLayoutVars>
      </dgm:prSet>
      <dgm:spPr/>
    </dgm:pt>
    <dgm:pt modelId="{86DE1394-3B5B-4E09-9AEF-FBC1484F14E0}" type="pres">
      <dgm:prSet presAssocID="{E2AE58D7-547E-4546-BCCD-7A2A46D87E75}" presName="ChildAccent3" presStyleCnt="0"/>
      <dgm:spPr/>
    </dgm:pt>
    <dgm:pt modelId="{A4FE34E6-FB3E-4864-86A5-01B38B58407A}" type="pres">
      <dgm:prSet presAssocID="{E2AE58D7-547E-4546-BCCD-7A2A46D87E75}" presName="ChildAccent" presStyleLbl="alignImgPlace1" presStyleIdx="0" presStyleCnt="3"/>
      <dgm:spPr/>
    </dgm:pt>
    <dgm:pt modelId="{3CA05E8E-0A66-49F2-B91F-E317C93DA4F9}" type="pres">
      <dgm:prSet presAssocID="{E2AE58D7-547E-4546-BCCD-7A2A46D87E75}" presName="Child3" presStyleLbl="revTx" presStyleIdx="0" presStyleCnt="0">
        <dgm:presLayoutVars>
          <dgm:chMax val="0"/>
          <dgm:chPref val="0"/>
          <dgm:bulletEnabled val="1"/>
        </dgm:presLayoutVars>
      </dgm:prSet>
      <dgm:spPr/>
    </dgm:pt>
    <dgm:pt modelId="{0CB931B7-2913-4993-B72C-B4B09AC3EC12}" type="pres">
      <dgm:prSet presAssocID="{E2AE58D7-547E-4546-BCCD-7A2A46D87E75}" presName="Parent3" presStyleLbl="node1" presStyleIdx="0" presStyleCnt="3">
        <dgm:presLayoutVars>
          <dgm:chMax val="2"/>
          <dgm:chPref val="1"/>
          <dgm:bulletEnabled val="1"/>
        </dgm:presLayoutVars>
      </dgm:prSet>
      <dgm:spPr/>
    </dgm:pt>
    <dgm:pt modelId="{70C08920-F9AB-4B74-AFAE-0CA0B9A46671}" type="pres">
      <dgm:prSet presAssocID="{67F8AE74-8D6A-408D-9D27-6D8B1D2C0312}" presName="ChildAccent2" presStyleCnt="0"/>
      <dgm:spPr/>
    </dgm:pt>
    <dgm:pt modelId="{B97DAC85-4698-4EF8-B243-22AE730CF5F9}" type="pres">
      <dgm:prSet presAssocID="{67F8AE74-8D6A-408D-9D27-6D8B1D2C0312}" presName="ChildAccent" presStyleLbl="alignImgPlace1" presStyleIdx="1" presStyleCnt="3"/>
      <dgm:spPr/>
    </dgm:pt>
    <dgm:pt modelId="{74284AA0-30AE-4A95-ABC2-20BE9F6420E1}" type="pres">
      <dgm:prSet presAssocID="{67F8AE74-8D6A-408D-9D27-6D8B1D2C0312}" presName="Child2" presStyleLbl="revTx" presStyleIdx="0" presStyleCnt="0">
        <dgm:presLayoutVars>
          <dgm:chMax val="0"/>
          <dgm:chPref val="0"/>
          <dgm:bulletEnabled val="1"/>
        </dgm:presLayoutVars>
      </dgm:prSet>
      <dgm:spPr/>
    </dgm:pt>
    <dgm:pt modelId="{1DDE1ACC-5448-4E67-AD04-7EC81D10806C}" type="pres">
      <dgm:prSet presAssocID="{67F8AE74-8D6A-408D-9D27-6D8B1D2C0312}" presName="Parent2" presStyleLbl="node1" presStyleIdx="1" presStyleCnt="3">
        <dgm:presLayoutVars>
          <dgm:chMax val="2"/>
          <dgm:chPref val="1"/>
          <dgm:bulletEnabled val="1"/>
        </dgm:presLayoutVars>
      </dgm:prSet>
      <dgm:spPr/>
    </dgm:pt>
    <dgm:pt modelId="{AB72F647-D72A-4127-826F-6DE40062D791}" type="pres">
      <dgm:prSet presAssocID="{D0CC9DE9-04AF-4604-8D00-C27239E393F4}" presName="ChildAccent1" presStyleCnt="0"/>
      <dgm:spPr/>
    </dgm:pt>
    <dgm:pt modelId="{4F12341F-7109-47E8-861E-AC535665D77A}" type="pres">
      <dgm:prSet presAssocID="{D0CC9DE9-04AF-4604-8D00-C27239E393F4}" presName="ChildAccent" presStyleLbl="alignImgPlace1" presStyleIdx="2" presStyleCnt="3"/>
      <dgm:spPr/>
    </dgm:pt>
    <dgm:pt modelId="{6F2B7BCA-336B-4736-81A5-B624DB5C4E3F}" type="pres">
      <dgm:prSet presAssocID="{D0CC9DE9-04AF-4604-8D00-C27239E393F4}" presName="Child1" presStyleLbl="revTx" presStyleIdx="0" presStyleCnt="0">
        <dgm:presLayoutVars>
          <dgm:chMax val="0"/>
          <dgm:chPref val="0"/>
          <dgm:bulletEnabled val="1"/>
        </dgm:presLayoutVars>
      </dgm:prSet>
      <dgm:spPr/>
    </dgm:pt>
    <dgm:pt modelId="{203A2E34-2038-48AE-BF22-F23376063780}" type="pres">
      <dgm:prSet presAssocID="{D0CC9DE9-04AF-4604-8D00-C27239E393F4}" presName="Parent1" presStyleLbl="node1" presStyleIdx="2" presStyleCnt="3">
        <dgm:presLayoutVars>
          <dgm:chMax val="2"/>
          <dgm:chPref val="1"/>
          <dgm:bulletEnabled val="1"/>
        </dgm:presLayoutVars>
      </dgm:prSet>
      <dgm:spPr/>
    </dgm:pt>
  </dgm:ptLst>
  <dgm:cxnLst>
    <dgm:cxn modelId="{78929002-7148-4115-A9B5-C32D1ED42362}" srcId="{E2AE58D7-547E-4546-BCCD-7A2A46D87E75}" destId="{4F96EB44-9425-4F87-9B87-2D124131D47E}" srcOrd="0" destOrd="0" parTransId="{C7734059-E9C9-4E0D-8936-7C29E9585A01}" sibTransId="{8D7B3BCB-A31F-4172-8D2D-B5B54C90F96B}"/>
    <dgm:cxn modelId="{4F5BB108-1381-44C5-84FA-B27F9E0B7E16}" srcId="{67F8AE74-8D6A-408D-9D27-6D8B1D2C0312}" destId="{1CA95D44-3934-4D0A-9322-BDA886190AB3}" srcOrd="0" destOrd="0" parTransId="{BAB135BB-8174-41CD-83CB-A36D0CB63389}" sibTransId="{FAA27485-28A7-47F1-A1BC-AD7C36D50286}"/>
    <dgm:cxn modelId="{8AF4190A-2834-423E-A5D2-8C1450068E2D}" type="presOf" srcId="{D0CC9DE9-04AF-4604-8D00-C27239E393F4}" destId="{203A2E34-2038-48AE-BF22-F23376063780}" srcOrd="0" destOrd="0" presId="urn:microsoft.com/office/officeart/2011/layout/InterconnectedBlockProcess"/>
    <dgm:cxn modelId="{9989D90D-DF2A-46CB-BF5F-781760E7B05A}" type="presOf" srcId="{4F96EB44-9425-4F87-9B87-2D124131D47E}" destId="{A4FE34E6-FB3E-4864-86A5-01B38B58407A}" srcOrd="0" destOrd="0" presId="urn:microsoft.com/office/officeart/2011/layout/InterconnectedBlockProcess"/>
    <dgm:cxn modelId="{CB137E24-C79B-4F7D-973F-6694501E0E84}" type="presOf" srcId="{1CA95D44-3934-4D0A-9322-BDA886190AB3}" destId="{74284AA0-30AE-4A95-ABC2-20BE9F6420E1}" srcOrd="1" destOrd="0" presId="urn:microsoft.com/office/officeart/2011/layout/InterconnectedBlockProcess"/>
    <dgm:cxn modelId="{4B1F1827-F59B-4950-9B56-ACCD31338FB3}" srcId="{E1204746-6672-4ECE-AEA4-03DD2252B9E5}" destId="{E2AE58D7-547E-4546-BCCD-7A2A46D87E75}" srcOrd="2" destOrd="0" parTransId="{B36E996C-C72F-470B-BD86-6106CEBEE25D}" sibTransId="{3CB64316-2658-483B-8923-F4E19C359BC0}"/>
    <dgm:cxn modelId="{7D6E054B-516E-4EB9-A3B4-8DAEBA90917E}" srcId="{E1204746-6672-4ECE-AEA4-03DD2252B9E5}" destId="{67F8AE74-8D6A-408D-9D27-6D8B1D2C0312}" srcOrd="1" destOrd="0" parTransId="{3B9366DE-6E7A-4AFA-9359-D0E8CEA4F965}" sibTransId="{F7742CB5-CF56-42DE-AA4E-F96ECBE6CDBC}"/>
    <dgm:cxn modelId="{9B81964B-3302-4D98-89C1-6CA729947430}" type="presOf" srcId="{4F96EB44-9425-4F87-9B87-2D124131D47E}" destId="{3CA05E8E-0A66-49F2-B91F-E317C93DA4F9}" srcOrd="1" destOrd="0" presId="urn:microsoft.com/office/officeart/2011/layout/InterconnectedBlockProcess"/>
    <dgm:cxn modelId="{F2F20D4D-281B-41C1-920C-C17E25B90E24}" type="presOf" srcId="{987BFBFD-7B60-4600-A70B-857A8937B977}" destId="{4F12341F-7109-47E8-861E-AC535665D77A}" srcOrd="0" destOrd="0" presId="urn:microsoft.com/office/officeart/2011/layout/InterconnectedBlockProcess"/>
    <dgm:cxn modelId="{6A4BD757-F7F4-4845-A410-77BDF6DC153D}" type="presOf" srcId="{E1204746-6672-4ECE-AEA4-03DD2252B9E5}" destId="{F337F1AD-6A51-4985-9F77-7B506E71ED86}" srcOrd="0" destOrd="0" presId="urn:microsoft.com/office/officeart/2011/layout/InterconnectedBlockProcess"/>
    <dgm:cxn modelId="{6B5B4A68-D73D-458D-B9DF-AA666170CF6C}" srcId="{E1204746-6672-4ECE-AEA4-03DD2252B9E5}" destId="{D0CC9DE9-04AF-4604-8D00-C27239E393F4}" srcOrd="0" destOrd="0" parTransId="{A4FBA140-BDEC-4E4E-BDDD-9C660097CDB3}" sibTransId="{C301461B-B425-4487-9243-6DEA7852ECEB}"/>
    <dgm:cxn modelId="{45DFE36D-1DEC-440F-8C8E-077C08295B08}" type="presOf" srcId="{1CA95D44-3934-4D0A-9322-BDA886190AB3}" destId="{B97DAC85-4698-4EF8-B243-22AE730CF5F9}" srcOrd="0" destOrd="0" presId="urn:microsoft.com/office/officeart/2011/layout/InterconnectedBlockProcess"/>
    <dgm:cxn modelId="{0D0F9A72-8F8D-42F1-B9B1-4BD1245C7A59}" type="presOf" srcId="{E2AE58D7-547E-4546-BCCD-7A2A46D87E75}" destId="{0CB931B7-2913-4993-B72C-B4B09AC3EC12}" srcOrd="0" destOrd="0" presId="urn:microsoft.com/office/officeart/2011/layout/InterconnectedBlockProcess"/>
    <dgm:cxn modelId="{4A819F96-673D-466B-9A38-5ACFBF479BD1}" type="presOf" srcId="{67F8AE74-8D6A-408D-9D27-6D8B1D2C0312}" destId="{1DDE1ACC-5448-4E67-AD04-7EC81D10806C}" srcOrd="0" destOrd="0" presId="urn:microsoft.com/office/officeart/2011/layout/InterconnectedBlockProcess"/>
    <dgm:cxn modelId="{4EF94AAF-999C-4403-8EF3-645C3A70D87D}" type="presOf" srcId="{987BFBFD-7B60-4600-A70B-857A8937B977}" destId="{6F2B7BCA-336B-4736-81A5-B624DB5C4E3F}" srcOrd="1" destOrd="0" presId="urn:microsoft.com/office/officeart/2011/layout/InterconnectedBlockProcess"/>
    <dgm:cxn modelId="{6A7D60B1-5AED-494C-89E3-595C78E77F2E}" srcId="{D0CC9DE9-04AF-4604-8D00-C27239E393F4}" destId="{987BFBFD-7B60-4600-A70B-857A8937B977}" srcOrd="0" destOrd="0" parTransId="{864863D4-A7A6-4C55-8CF0-0560276E5AAF}" sibTransId="{71E5CB91-7CF7-4C93-BEC0-FEC242FB0C20}"/>
    <dgm:cxn modelId="{C1A99A42-85B8-48BC-A578-ED61FDC6D475}" type="presParOf" srcId="{F337F1AD-6A51-4985-9F77-7B506E71ED86}" destId="{86DE1394-3B5B-4E09-9AEF-FBC1484F14E0}" srcOrd="0" destOrd="0" presId="urn:microsoft.com/office/officeart/2011/layout/InterconnectedBlockProcess"/>
    <dgm:cxn modelId="{6069F3D2-DEA2-4D50-AC2D-104CB9DD7461}" type="presParOf" srcId="{86DE1394-3B5B-4E09-9AEF-FBC1484F14E0}" destId="{A4FE34E6-FB3E-4864-86A5-01B38B58407A}" srcOrd="0" destOrd="0" presId="urn:microsoft.com/office/officeart/2011/layout/InterconnectedBlockProcess"/>
    <dgm:cxn modelId="{6291CAF7-7369-4B53-8EB9-D05FC31F07FD}" type="presParOf" srcId="{F337F1AD-6A51-4985-9F77-7B506E71ED86}" destId="{3CA05E8E-0A66-49F2-B91F-E317C93DA4F9}" srcOrd="1" destOrd="0" presId="urn:microsoft.com/office/officeart/2011/layout/InterconnectedBlockProcess"/>
    <dgm:cxn modelId="{7874FA36-4C69-4D21-B2C8-E007ED0D474F}" type="presParOf" srcId="{F337F1AD-6A51-4985-9F77-7B506E71ED86}" destId="{0CB931B7-2913-4993-B72C-B4B09AC3EC12}" srcOrd="2" destOrd="0" presId="urn:microsoft.com/office/officeart/2011/layout/InterconnectedBlockProcess"/>
    <dgm:cxn modelId="{08FC2B9B-3AAF-446F-A12E-FF4E3B94CDCA}" type="presParOf" srcId="{F337F1AD-6A51-4985-9F77-7B506E71ED86}" destId="{70C08920-F9AB-4B74-AFAE-0CA0B9A46671}" srcOrd="3" destOrd="0" presId="urn:microsoft.com/office/officeart/2011/layout/InterconnectedBlockProcess"/>
    <dgm:cxn modelId="{60034965-34EB-4D82-B963-494DE064E444}" type="presParOf" srcId="{70C08920-F9AB-4B74-AFAE-0CA0B9A46671}" destId="{B97DAC85-4698-4EF8-B243-22AE730CF5F9}" srcOrd="0" destOrd="0" presId="urn:microsoft.com/office/officeart/2011/layout/InterconnectedBlockProcess"/>
    <dgm:cxn modelId="{51B7ACD2-9AA6-4B14-8A65-03006D87C329}" type="presParOf" srcId="{F337F1AD-6A51-4985-9F77-7B506E71ED86}" destId="{74284AA0-30AE-4A95-ABC2-20BE9F6420E1}" srcOrd="4" destOrd="0" presId="urn:microsoft.com/office/officeart/2011/layout/InterconnectedBlockProcess"/>
    <dgm:cxn modelId="{C4841AD6-8078-4C8B-8CEA-BAC9164D4341}" type="presParOf" srcId="{F337F1AD-6A51-4985-9F77-7B506E71ED86}" destId="{1DDE1ACC-5448-4E67-AD04-7EC81D10806C}" srcOrd="5" destOrd="0" presId="urn:microsoft.com/office/officeart/2011/layout/InterconnectedBlockProcess"/>
    <dgm:cxn modelId="{4744EBDD-F7A3-41B6-80A3-4B4E09694459}" type="presParOf" srcId="{F337F1AD-6A51-4985-9F77-7B506E71ED86}" destId="{AB72F647-D72A-4127-826F-6DE40062D791}" srcOrd="6" destOrd="0" presId="urn:microsoft.com/office/officeart/2011/layout/InterconnectedBlockProcess"/>
    <dgm:cxn modelId="{61DA202D-4B73-4F94-8078-F6651F246D15}" type="presParOf" srcId="{AB72F647-D72A-4127-826F-6DE40062D791}" destId="{4F12341F-7109-47E8-861E-AC535665D77A}" srcOrd="0" destOrd="0" presId="urn:microsoft.com/office/officeart/2011/layout/InterconnectedBlockProcess"/>
    <dgm:cxn modelId="{92B4C038-6F9E-4D59-87C9-66BD94FD3C55}" type="presParOf" srcId="{F337F1AD-6A51-4985-9F77-7B506E71ED86}" destId="{6F2B7BCA-336B-4736-81A5-B624DB5C4E3F}" srcOrd="7" destOrd="0" presId="urn:microsoft.com/office/officeart/2011/layout/InterconnectedBlockProcess"/>
    <dgm:cxn modelId="{3BC57B03-06F9-4EF0-8BE4-19064E96654D}" type="presParOf" srcId="{F337F1AD-6A51-4985-9F77-7B506E71ED86}" destId="{203A2E34-2038-48AE-BF22-F23376063780}" srcOrd="8" destOrd="0" presId="urn:microsoft.com/office/officeart/2011/layout/Interconnected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CC4D8D-51D0-4CAB-A7E0-F3C82C757EE3}" type="doc">
      <dgm:prSet loTypeId="urn:microsoft.com/office/officeart/2005/8/layout/hProcess7" loCatId="list" qsTypeId="urn:microsoft.com/office/officeart/2005/8/quickstyle/simple1" qsCatId="simple" csTypeId="urn:microsoft.com/office/officeart/2005/8/colors/accent5_2" csCatId="accent5" phldr="1"/>
      <dgm:spPr/>
      <dgm:t>
        <a:bodyPr/>
        <a:lstStyle/>
        <a:p>
          <a:endParaRPr lang="en-US"/>
        </a:p>
      </dgm:t>
    </dgm:pt>
    <dgm:pt modelId="{52AC4D52-AC6B-43A5-83D3-92B328BC6853}">
      <dgm:prSet phldrT="[Text]" custT="1"/>
      <dgm:spPr>
        <a:effectLst>
          <a:outerShdw blurRad="50800" dist="38100" dir="2700000" algn="tl" rotWithShape="0">
            <a:prstClr val="black">
              <a:alpha val="40000"/>
            </a:prstClr>
          </a:outerShdw>
        </a:effectLst>
      </dgm:spPr>
      <dgm:t>
        <a:bodyPr/>
        <a:lstStyle/>
        <a:p>
          <a:r>
            <a:rPr lang="en-US" sz="800" b="1"/>
            <a:t>JULY</a:t>
          </a:r>
        </a:p>
      </dgm:t>
    </dgm:pt>
    <dgm:pt modelId="{581199FB-FCCF-4315-B0DB-6D33F0196465}" type="parTrans" cxnId="{8A2045A0-E317-45C6-944C-E0E4192C535C}">
      <dgm:prSet/>
      <dgm:spPr/>
      <dgm:t>
        <a:bodyPr/>
        <a:lstStyle/>
        <a:p>
          <a:endParaRPr lang="en-US" sz="800" b="1"/>
        </a:p>
      </dgm:t>
    </dgm:pt>
    <dgm:pt modelId="{1254B334-7EDA-4AF8-88C3-3EB9B35C40A4}" type="sibTrans" cxnId="{8A2045A0-E317-45C6-944C-E0E4192C535C}">
      <dgm:prSet/>
      <dgm:spPr/>
      <dgm:t>
        <a:bodyPr/>
        <a:lstStyle/>
        <a:p>
          <a:endParaRPr lang="en-US" sz="800" b="1"/>
        </a:p>
      </dgm:t>
    </dgm:pt>
    <dgm:pt modelId="{554FFF0B-EB4D-416A-9E8D-951624760804}">
      <dgm:prSet phldrT="[Text]" custT="1"/>
      <dgm:spPr>
        <a:effectLst>
          <a:outerShdw blurRad="50800" dist="38100" dir="2700000" algn="tl" rotWithShape="0">
            <a:prstClr val="black">
              <a:alpha val="40000"/>
            </a:prstClr>
          </a:outerShdw>
        </a:effectLst>
      </dgm:spPr>
      <dgm:t>
        <a:bodyPr/>
        <a:lstStyle/>
        <a:p>
          <a:r>
            <a:rPr lang="en-US" sz="800" b="1"/>
            <a:t>AUGUST</a:t>
          </a:r>
        </a:p>
      </dgm:t>
    </dgm:pt>
    <dgm:pt modelId="{6683CB60-DFC2-4D53-B453-99663709E9FB}" type="parTrans" cxnId="{4BA7894C-F6E9-47A4-907E-362311488B69}">
      <dgm:prSet/>
      <dgm:spPr/>
      <dgm:t>
        <a:bodyPr/>
        <a:lstStyle/>
        <a:p>
          <a:endParaRPr lang="en-US" sz="800" b="1"/>
        </a:p>
      </dgm:t>
    </dgm:pt>
    <dgm:pt modelId="{D38A8102-6684-40D4-8994-56593726C7D9}" type="sibTrans" cxnId="{4BA7894C-F6E9-47A4-907E-362311488B69}">
      <dgm:prSet/>
      <dgm:spPr/>
      <dgm:t>
        <a:bodyPr/>
        <a:lstStyle/>
        <a:p>
          <a:endParaRPr lang="en-US" sz="800" b="1"/>
        </a:p>
      </dgm:t>
    </dgm:pt>
    <dgm:pt modelId="{B381C0A9-074E-4569-9018-7C9813439772}">
      <dgm:prSet phldrT="[Text]" custT="1"/>
      <dgm:spPr>
        <a:effectLst>
          <a:outerShdw blurRad="50800" dist="38100" dir="2700000" algn="tl" rotWithShape="0">
            <a:prstClr val="black">
              <a:alpha val="40000"/>
            </a:prstClr>
          </a:outerShdw>
        </a:effectLst>
      </dgm:spPr>
      <dgm:t>
        <a:bodyPr/>
        <a:lstStyle/>
        <a:p>
          <a:r>
            <a:rPr lang="en-US" sz="800" b="1"/>
            <a:t>SEPTEMBER</a:t>
          </a:r>
        </a:p>
      </dgm:t>
    </dgm:pt>
    <dgm:pt modelId="{F4D50B39-6A20-4F80-A2D2-483B40EC6F50}" type="parTrans" cxnId="{18775188-C713-484F-9499-107322E17660}">
      <dgm:prSet/>
      <dgm:spPr/>
      <dgm:t>
        <a:bodyPr/>
        <a:lstStyle/>
        <a:p>
          <a:endParaRPr lang="en-US" sz="800" b="1"/>
        </a:p>
      </dgm:t>
    </dgm:pt>
    <dgm:pt modelId="{86A152DD-75AE-4287-8E91-0347347EFBB6}" type="sibTrans" cxnId="{18775188-C713-484F-9499-107322E17660}">
      <dgm:prSet/>
      <dgm:spPr/>
      <dgm:t>
        <a:bodyPr/>
        <a:lstStyle/>
        <a:p>
          <a:endParaRPr lang="en-US" sz="800" b="1"/>
        </a:p>
      </dgm:t>
    </dgm:pt>
    <dgm:pt modelId="{03FEF778-99B1-4886-9242-7DEDFCF03EA4}">
      <dgm:prSet phldrT="[Text]" custT="1"/>
      <dgm:spPr>
        <a:effectLst>
          <a:outerShdw blurRad="50800" dist="38100" dir="2700000" algn="tl" rotWithShape="0">
            <a:prstClr val="black">
              <a:alpha val="40000"/>
            </a:prstClr>
          </a:outerShdw>
        </a:effectLst>
      </dgm:spPr>
      <dgm:t>
        <a:bodyPr/>
        <a:lstStyle/>
        <a:p>
          <a:r>
            <a:rPr lang="en-US" sz="800" b="1"/>
            <a:t>OCTOBER</a:t>
          </a:r>
        </a:p>
      </dgm:t>
    </dgm:pt>
    <dgm:pt modelId="{7F477203-E960-4419-9923-828FA78FBB5C}" type="parTrans" cxnId="{3929DF5D-832F-4D2F-A0E0-B03DAF4E4140}">
      <dgm:prSet/>
      <dgm:spPr/>
      <dgm:t>
        <a:bodyPr/>
        <a:lstStyle/>
        <a:p>
          <a:endParaRPr lang="en-US" sz="800" b="1"/>
        </a:p>
      </dgm:t>
    </dgm:pt>
    <dgm:pt modelId="{3DCC19D3-CE4D-4D55-8708-17E10D45E8C9}" type="sibTrans" cxnId="{3929DF5D-832F-4D2F-A0E0-B03DAF4E4140}">
      <dgm:prSet/>
      <dgm:spPr/>
      <dgm:t>
        <a:bodyPr/>
        <a:lstStyle/>
        <a:p>
          <a:endParaRPr lang="en-US" sz="800" b="1"/>
        </a:p>
      </dgm:t>
    </dgm:pt>
    <dgm:pt modelId="{2358811D-AD16-4485-B83D-7E120D5A3EBA}" type="pres">
      <dgm:prSet presAssocID="{F3CC4D8D-51D0-4CAB-A7E0-F3C82C757EE3}" presName="Name0" presStyleCnt="0">
        <dgm:presLayoutVars>
          <dgm:dir/>
          <dgm:animLvl val="lvl"/>
          <dgm:resizeHandles val="exact"/>
        </dgm:presLayoutVars>
      </dgm:prSet>
      <dgm:spPr/>
    </dgm:pt>
    <dgm:pt modelId="{C5EE6942-082E-430E-AB21-37017B9A136B}" type="pres">
      <dgm:prSet presAssocID="{52AC4D52-AC6B-43A5-83D3-92B328BC6853}" presName="compositeNode" presStyleCnt="0">
        <dgm:presLayoutVars>
          <dgm:bulletEnabled val="1"/>
        </dgm:presLayoutVars>
      </dgm:prSet>
      <dgm:spPr/>
    </dgm:pt>
    <dgm:pt modelId="{4F4D0479-E343-4435-B0DE-6E8EA1D63082}" type="pres">
      <dgm:prSet presAssocID="{52AC4D52-AC6B-43A5-83D3-92B328BC6853}" presName="bgRect" presStyleLbl="node1" presStyleIdx="0" presStyleCnt="4" custLinFactNeighborY="-1952"/>
      <dgm:spPr/>
    </dgm:pt>
    <dgm:pt modelId="{8DBA6631-669F-405E-9DE8-0FA381224CCB}" type="pres">
      <dgm:prSet presAssocID="{52AC4D52-AC6B-43A5-83D3-92B328BC6853}" presName="parentNode" presStyleLbl="node1" presStyleIdx="0" presStyleCnt="4">
        <dgm:presLayoutVars>
          <dgm:chMax val="0"/>
          <dgm:bulletEnabled val="1"/>
        </dgm:presLayoutVars>
      </dgm:prSet>
      <dgm:spPr/>
    </dgm:pt>
    <dgm:pt modelId="{FEF3A57A-DA77-4CFC-ACAF-52A56EB8CC18}" type="pres">
      <dgm:prSet presAssocID="{1254B334-7EDA-4AF8-88C3-3EB9B35C40A4}" presName="hSp" presStyleCnt="0"/>
      <dgm:spPr/>
    </dgm:pt>
    <dgm:pt modelId="{3E288028-4220-4E47-BBEB-1D5D19141B31}" type="pres">
      <dgm:prSet presAssocID="{1254B334-7EDA-4AF8-88C3-3EB9B35C40A4}" presName="vProcSp" presStyleCnt="0"/>
      <dgm:spPr/>
    </dgm:pt>
    <dgm:pt modelId="{3AB04FDB-C8A5-4B67-B663-AEC9684C0F1B}" type="pres">
      <dgm:prSet presAssocID="{1254B334-7EDA-4AF8-88C3-3EB9B35C40A4}" presName="vSp1" presStyleCnt="0"/>
      <dgm:spPr/>
    </dgm:pt>
    <dgm:pt modelId="{427FC1E3-0593-4C6D-B81C-9EA4B510122F}" type="pres">
      <dgm:prSet presAssocID="{1254B334-7EDA-4AF8-88C3-3EB9B35C40A4}" presName="simulatedConn" presStyleLbl="solidFgAcc1" presStyleIdx="0" presStyleCnt="3"/>
      <dgm:spPr/>
    </dgm:pt>
    <dgm:pt modelId="{C139935C-F600-418F-A856-64BDD8CDFB88}" type="pres">
      <dgm:prSet presAssocID="{1254B334-7EDA-4AF8-88C3-3EB9B35C40A4}" presName="vSp2" presStyleCnt="0"/>
      <dgm:spPr/>
    </dgm:pt>
    <dgm:pt modelId="{CF0066F2-CC70-4EA8-8000-C53F5C1F24B1}" type="pres">
      <dgm:prSet presAssocID="{1254B334-7EDA-4AF8-88C3-3EB9B35C40A4}" presName="sibTrans" presStyleCnt="0"/>
      <dgm:spPr/>
    </dgm:pt>
    <dgm:pt modelId="{B45ABC24-C39B-49D3-A2B7-250FD584F431}" type="pres">
      <dgm:prSet presAssocID="{554FFF0B-EB4D-416A-9E8D-951624760804}" presName="compositeNode" presStyleCnt="0">
        <dgm:presLayoutVars>
          <dgm:bulletEnabled val="1"/>
        </dgm:presLayoutVars>
      </dgm:prSet>
      <dgm:spPr/>
    </dgm:pt>
    <dgm:pt modelId="{016B7851-ED07-41AA-91EF-5A835E3DD507}" type="pres">
      <dgm:prSet presAssocID="{554FFF0B-EB4D-416A-9E8D-951624760804}" presName="bgRect" presStyleLbl="node1" presStyleIdx="1" presStyleCnt="4" custLinFactNeighborY="-1952"/>
      <dgm:spPr/>
    </dgm:pt>
    <dgm:pt modelId="{3C991234-4C45-4AB5-B968-D7D02D36FF07}" type="pres">
      <dgm:prSet presAssocID="{554FFF0B-EB4D-416A-9E8D-951624760804}" presName="parentNode" presStyleLbl="node1" presStyleIdx="1" presStyleCnt="4">
        <dgm:presLayoutVars>
          <dgm:chMax val="0"/>
          <dgm:bulletEnabled val="1"/>
        </dgm:presLayoutVars>
      </dgm:prSet>
      <dgm:spPr/>
    </dgm:pt>
    <dgm:pt modelId="{0D6CEDD9-FE6B-4289-A4E9-FAD5E608FC70}" type="pres">
      <dgm:prSet presAssocID="{D38A8102-6684-40D4-8994-56593726C7D9}" presName="hSp" presStyleCnt="0"/>
      <dgm:spPr/>
    </dgm:pt>
    <dgm:pt modelId="{3CFF5772-D6F9-4CB6-9AC5-B581493FA7EB}" type="pres">
      <dgm:prSet presAssocID="{D38A8102-6684-40D4-8994-56593726C7D9}" presName="vProcSp" presStyleCnt="0"/>
      <dgm:spPr/>
    </dgm:pt>
    <dgm:pt modelId="{E9B83AE6-5384-47B7-AAAB-433BDA8921D8}" type="pres">
      <dgm:prSet presAssocID="{D38A8102-6684-40D4-8994-56593726C7D9}" presName="vSp1" presStyleCnt="0"/>
      <dgm:spPr/>
    </dgm:pt>
    <dgm:pt modelId="{D91F4DFA-AF61-4DA7-B416-261203779B99}" type="pres">
      <dgm:prSet presAssocID="{D38A8102-6684-40D4-8994-56593726C7D9}" presName="simulatedConn" presStyleLbl="solidFgAcc1" presStyleIdx="1" presStyleCnt="3"/>
      <dgm:spPr/>
    </dgm:pt>
    <dgm:pt modelId="{372FA5E4-2668-4906-BA19-38B7056279DA}" type="pres">
      <dgm:prSet presAssocID="{D38A8102-6684-40D4-8994-56593726C7D9}" presName="vSp2" presStyleCnt="0"/>
      <dgm:spPr/>
    </dgm:pt>
    <dgm:pt modelId="{ABB0A569-9C34-4D4E-84EF-865AE0B32515}" type="pres">
      <dgm:prSet presAssocID="{D38A8102-6684-40D4-8994-56593726C7D9}" presName="sibTrans" presStyleCnt="0"/>
      <dgm:spPr/>
    </dgm:pt>
    <dgm:pt modelId="{CB997035-ADEC-42DA-A965-560512AF96AB}" type="pres">
      <dgm:prSet presAssocID="{B381C0A9-074E-4569-9018-7C9813439772}" presName="compositeNode" presStyleCnt="0">
        <dgm:presLayoutVars>
          <dgm:bulletEnabled val="1"/>
        </dgm:presLayoutVars>
      </dgm:prSet>
      <dgm:spPr/>
    </dgm:pt>
    <dgm:pt modelId="{07C15E4C-134F-4BF2-8D38-276CD15FB5CB}" type="pres">
      <dgm:prSet presAssocID="{B381C0A9-074E-4569-9018-7C9813439772}" presName="bgRect" presStyleLbl="node1" presStyleIdx="2" presStyleCnt="4" custLinFactNeighborY="-1952"/>
      <dgm:spPr/>
    </dgm:pt>
    <dgm:pt modelId="{52C6F37B-210A-4D9B-B8BC-E25B0F0E80DC}" type="pres">
      <dgm:prSet presAssocID="{B381C0A9-074E-4569-9018-7C9813439772}" presName="parentNode" presStyleLbl="node1" presStyleIdx="2" presStyleCnt="4">
        <dgm:presLayoutVars>
          <dgm:chMax val="0"/>
          <dgm:bulletEnabled val="1"/>
        </dgm:presLayoutVars>
      </dgm:prSet>
      <dgm:spPr/>
    </dgm:pt>
    <dgm:pt modelId="{948589CC-9AF1-4529-868F-F721667C0997}" type="pres">
      <dgm:prSet presAssocID="{86A152DD-75AE-4287-8E91-0347347EFBB6}" presName="hSp" presStyleCnt="0"/>
      <dgm:spPr/>
    </dgm:pt>
    <dgm:pt modelId="{23FBD563-97D6-439A-BF43-01FA53FEE2BA}" type="pres">
      <dgm:prSet presAssocID="{86A152DD-75AE-4287-8E91-0347347EFBB6}" presName="vProcSp" presStyleCnt="0"/>
      <dgm:spPr/>
    </dgm:pt>
    <dgm:pt modelId="{B9A470A8-08B0-44A3-B7B5-A4331B042B8A}" type="pres">
      <dgm:prSet presAssocID="{86A152DD-75AE-4287-8E91-0347347EFBB6}" presName="vSp1" presStyleCnt="0"/>
      <dgm:spPr/>
    </dgm:pt>
    <dgm:pt modelId="{D79CC247-1F61-4E90-9866-DAA70D747B32}" type="pres">
      <dgm:prSet presAssocID="{86A152DD-75AE-4287-8E91-0347347EFBB6}" presName="simulatedConn" presStyleLbl="solidFgAcc1" presStyleIdx="2" presStyleCnt="3"/>
      <dgm:spPr/>
    </dgm:pt>
    <dgm:pt modelId="{45DD9CF7-DECB-49AC-9BD4-9B3930A3B294}" type="pres">
      <dgm:prSet presAssocID="{86A152DD-75AE-4287-8E91-0347347EFBB6}" presName="vSp2" presStyleCnt="0"/>
      <dgm:spPr/>
    </dgm:pt>
    <dgm:pt modelId="{73EAF9D3-6EC6-4107-8357-4A60A231DF80}" type="pres">
      <dgm:prSet presAssocID="{86A152DD-75AE-4287-8E91-0347347EFBB6}" presName="sibTrans" presStyleCnt="0"/>
      <dgm:spPr/>
    </dgm:pt>
    <dgm:pt modelId="{6ABCD757-8B53-407F-9CA6-88EDA2B905BC}" type="pres">
      <dgm:prSet presAssocID="{03FEF778-99B1-4886-9242-7DEDFCF03EA4}" presName="compositeNode" presStyleCnt="0">
        <dgm:presLayoutVars>
          <dgm:bulletEnabled val="1"/>
        </dgm:presLayoutVars>
      </dgm:prSet>
      <dgm:spPr/>
    </dgm:pt>
    <dgm:pt modelId="{880FBCA3-1096-4E7C-874F-8D7904239F28}" type="pres">
      <dgm:prSet presAssocID="{03FEF778-99B1-4886-9242-7DEDFCF03EA4}" presName="bgRect" presStyleLbl="node1" presStyleIdx="3" presStyleCnt="4" custLinFactNeighborY="-1952"/>
      <dgm:spPr/>
    </dgm:pt>
    <dgm:pt modelId="{E0AEE7EF-2D1A-4BD5-90B6-3883A7DF297D}" type="pres">
      <dgm:prSet presAssocID="{03FEF778-99B1-4886-9242-7DEDFCF03EA4}" presName="parentNode" presStyleLbl="node1" presStyleIdx="3" presStyleCnt="4">
        <dgm:presLayoutVars>
          <dgm:chMax val="0"/>
          <dgm:bulletEnabled val="1"/>
        </dgm:presLayoutVars>
      </dgm:prSet>
      <dgm:spPr/>
    </dgm:pt>
  </dgm:ptLst>
  <dgm:cxnLst>
    <dgm:cxn modelId="{FC2BB10C-A217-482F-83E6-84814AC8DDEE}" type="presOf" srcId="{52AC4D52-AC6B-43A5-83D3-92B328BC6853}" destId="{8DBA6631-669F-405E-9DE8-0FA381224CCB}" srcOrd="1" destOrd="0" presId="urn:microsoft.com/office/officeart/2005/8/layout/hProcess7"/>
    <dgm:cxn modelId="{38B1BD21-B579-4D68-A821-3C8DAE39F534}" type="presOf" srcId="{554FFF0B-EB4D-416A-9E8D-951624760804}" destId="{3C991234-4C45-4AB5-B968-D7D02D36FF07}" srcOrd="1" destOrd="0" presId="urn:microsoft.com/office/officeart/2005/8/layout/hProcess7"/>
    <dgm:cxn modelId="{C662A923-B024-4CED-AC8A-7F5DF72D4C08}" type="presOf" srcId="{B381C0A9-074E-4569-9018-7C9813439772}" destId="{52C6F37B-210A-4D9B-B8BC-E25B0F0E80DC}" srcOrd="1" destOrd="0" presId="urn:microsoft.com/office/officeart/2005/8/layout/hProcess7"/>
    <dgm:cxn modelId="{47004640-D7CE-4240-81A4-C3B91D89B896}" type="presOf" srcId="{F3CC4D8D-51D0-4CAB-A7E0-F3C82C757EE3}" destId="{2358811D-AD16-4485-B83D-7E120D5A3EBA}" srcOrd="0" destOrd="0" presId="urn:microsoft.com/office/officeart/2005/8/layout/hProcess7"/>
    <dgm:cxn modelId="{FA66FD4A-F9A1-4E82-9016-A696EA36D040}" type="presOf" srcId="{03FEF778-99B1-4886-9242-7DEDFCF03EA4}" destId="{E0AEE7EF-2D1A-4BD5-90B6-3883A7DF297D}" srcOrd="1" destOrd="0" presId="urn:microsoft.com/office/officeart/2005/8/layout/hProcess7"/>
    <dgm:cxn modelId="{4BA7894C-F6E9-47A4-907E-362311488B69}" srcId="{F3CC4D8D-51D0-4CAB-A7E0-F3C82C757EE3}" destId="{554FFF0B-EB4D-416A-9E8D-951624760804}" srcOrd="1" destOrd="0" parTransId="{6683CB60-DFC2-4D53-B453-99663709E9FB}" sibTransId="{D38A8102-6684-40D4-8994-56593726C7D9}"/>
    <dgm:cxn modelId="{3929DF5D-832F-4D2F-A0E0-B03DAF4E4140}" srcId="{F3CC4D8D-51D0-4CAB-A7E0-F3C82C757EE3}" destId="{03FEF778-99B1-4886-9242-7DEDFCF03EA4}" srcOrd="3" destOrd="0" parTransId="{7F477203-E960-4419-9923-828FA78FBB5C}" sibTransId="{3DCC19D3-CE4D-4D55-8708-17E10D45E8C9}"/>
    <dgm:cxn modelId="{18775188-C713-484F-9499-107322E17660}" srcId="{F3CC4D8D-51D0-4CAB-A7E0-F3C82C757EE3}" destId="{B381C0A9-074E-4569-9018-7C9813439772}" srcOrd="2" destOrd="0" parTransId="{F4D50B39-6A20-4F80-A2D2-483B40EC6F50}" sibTransId="{86A152DD-75AE-4287-8E91-0347347EFBB6}"/>
    <dgm:cxn modelId="{64BD1A94-364D-4485-9BF6-01286B224229}" type="presOf" srcId="{B381C0A9-074E-4569-9018-7C9813439772}" destId="{07C15E4C-134F-4BF2-8D38-276CD15FB5CB}" srcOrd="0" destOrd="0" presId="urn:microsoft.com/office/officeart/2005/8/layout/hProcess7"/>
    <dgm:cxn modelId="{0BABC599-B461-4DAE-8E28-D13C23C17396}" type="presOf" srcId="{554FFF0B-EB4D-416A-9E8D-951624760804}" destId="{016B7851-ED07-41AA-91EF-5A835E3DD507}" srcOrd="0" destOrd="0" presId="urn:microsoft.com/office/officeart/2005/8/layout/hProcess7"/>
    <dgm:cxn modelId="{8A2045A0-E317-45C6-944C-E0E4192C535C}" srcId="{F3CC4D8D-51D0-4CAB-A7E0-F3C82C757EE3}" destId="{52AC4D52-AC6B-43A5-83D3-92B328BC6853}" srcOrd="0" destOrd="0" parTransId="{581199FB-FCCF-4315-B0DB-6D33F0196465}" sibTransId="{1254B334-7EDA-4AF8-88C3-3EB9B35C40A4}"/>
    <dgm:cxn modelId="{461102A5-9DDA-4EAA-9F13-7ACBA40A7C74}" type="presOf" srcId="{03FEF778-99B1-4886-9242-7DEDFCF03EA4}" destId="{880FBCA3-1096-4E7C-874F-8D7904239F28}" srcOrd="0" destOrd="0" presId="urn:microsoft.com/office/officeart/2005/8/layout/hProcess7"/>
    <dgm:cxn modelId="{FCE28AAA-2816-49F6-B284-B2E317603930}" type="presOf" srcId="{52AC4D52-AC6B-43A5-83D3-92B328BC6853}" destId="{4F4D0479-E343-4435-B0DE-6E8EA1D63082}" srcOrd="0" destOrd="0" presId="urn:microsoft.com/office/officeart/2005/8/layout/hProcess7"/>
    <dgm:cxn modelId="{13A19DEA-867E-41C5-983D-4691EA026272}" type="presParOf" srcId="{2358811D-AD16-4485-B83D-7E120D5A3EBA}" destId="{C5EE6942-082E-430E-AB21-37017B9A136B}" srcOrd="0" destOrd="0" presId="urn:microsoft.com/office/officeart/2005/8/layout/hProcess7"/>
    <dgm:cxn modelId="{143363BB-AD59-4875-A7E4-559BC4EC767A}" type="presParOf" srcId="{C5EE6942-082E-430E-AB21-37017B9A136B}" destId="{4F4D0479-E343-4435-B0DE-6E8EA1D63082}" srcOrd="0" destOrd="0" presId="urn:microsoft.com/office/officeart/2005/8/layout/hProcess7"/>
    <dgm:cxn modelId="{15DFD053-5BC6-4548-8D44-AA0F11DE0D50}" type="presParOf" srcId="{C5EE6942-082E-430E-AB21-37017B9A136B}" destId="{8DBA6631-669F-405E-9DE8-0FA381224CCB}" srcOrd="1" destOrd="0" presId="urn:microsoft.com/office/officeart/2005/8/layout/hProcess7"/>
    <dgm:cxn modelId="{0D0323C0-4703-4B16-A160-0DBEE462A16B}" type="presParOf" srcId="{2358811D-AD16-4485-B83D-7E120D5A3EBA}" destId="{FEF3A57A-DA77-4CFC-ACAF-52A56EB8CC18}" srcOrd="1" destOrd="0" presId="urn:microsoft.com/office/officeart/2005/8/layout/hProcess7"/>
    <dgm:cxn modelId="{79B8E80B-9B9A-4C12-80F2-977B8D7A63BE}" type="presParOf" srcId="{2358811D-AD16-4485-B83D-7E120D5A3EBA}" destId="{3E288028-4220-4E47-BBEB-1D5D19141B31}" srcOrd="2" destOrd="0" presId="urn:microsoft.com/office/officeart/2005/8/layout/hProcess7"/>
    <dgm:cxn modelId="{FC03C264-8D5F-4D8C-B401-30D3FDC8AE71}" type="presParOf" srcId="{3E288028-4220-4E47-BBEB-1D5D19141B31}" destId="{3AB04FDB-C8A5-4B67-B663-AEC9684C0F1B}" srcOrd="0" destOrd="0" presId="urn:microsoft.com/office/officeart/2005/8/layout/hProcess7"/>
    <dgm:cxn modelId="{B7418DD3-6C5F-41B5-B8F1-7AE7A4684498}" type="presParOf" srcId="{3E288028-4220-4E47-BBEB-1D5D19141B31}" destId="{427FC1E3-0593-4C6D-B81C-9EA4B510122F}" srcOrd="1" destOrd="0" presId="urn:microsoft.com/office/officeart/2005/8/layout/hProcess7"/>
    <dgm:cxn modelId="{1438EAD4-F4B3-4DA4-9D20-433455E741AB}" type="presParOf" srcId="{3E288028-4220-4E47-BBEB-1D5D19141B31}" destId="{C139935C-F600-418F-A856-64BDD8CDFB88}" srcOrd="2" destOrd="0" presId="urn:microsoft.com/office/officeart/2005/8/layout/hProcess7"/>
    <dgm:cxn modelId="{1F97E04D-7A59-4BE8-8CEC-B78AD2A348FA}" type="presParOf" srcId="{2358811D-AD16-4485-B83D-7E120D5A3EBA}" destId="{CF0066F2-CC70-4EA8-8000-C53F5C1F24B1}" srcOrd="3" destOrd="0" presId="urn:microsoft.com/office/officeart/2005/8/layout/hProcess7"/>
    <dgm:cxn modelId="{DAD4EE1F-3037-4221-9C4F-7E726D4B3144}" type="presParOf" srcId="{2358811D-AD16-4485-B83D-7E120D5A3EBA}" destId="{B45ABC24-C39B-49D3-A2B7-250FD584F431}" srcOrd="4" destOrd="0" presId="urn:microsoft.com/office/officeart/2005/8/layout/hProcess7"/>
    <dgm:cxn modelId="{0F2E3E06-426E-4094-B04D-2B5668BF5F3A}" type="presParOf" srcId="{B45ABC24-C39B-49D3-A2B7-250FD584F431}" destId="{016B7851-ED07-41AA-91EF-5A835E3DD507}" srcOrd="0" destOrd="0" presId="urn:microsoft.com/office/officeart/2005/8/layout/hProcess7"/>
    <dgm:cxn modelId="{621DC790-A712-46AB-87A7-B1F34FB3AB2D}" type="presParOf" srcId="{B45ABC24-C39B-49D3-A2B7-250FD584F431}" destId="{3C991234-4C45-4AB5-B968-D7D02D36FF07}" srcOrd="1" destOrd="0" presId="urn:microsoft.com/office/officeart/2005/8/layout/hProcess7"/>
    <dgm:cxn modelId="{D0FFA00A-027B-4565-A360-88C336749A25}" type="presParOf" srcId="{2358811D-AD16-4485-B83D-7E120D5A3EBA}" destId="{0D6CEDD9-FE6B-4289-A4E9-FAD5E608FC70}" srcOrd="5" destOrd="0" presId="urn:microsoft.com/office/officeart/2005/8/layout/hProcess7"/>
    <dgm:cxn modelId="{AF78D372-299A-40B5-8FCE-8C166D939BF5}" type="presParOf" srcId="{2358811D-AD16-4485-B83D-7E120D5A3EBA}" destId="{3CFF5772-D6F9-4CB6-9AC5-B581493FA7EB}" srcOrd="6" destOrd="0" presId="urn:microsoft.com/office/officeart/2005/8/layout/hProcess7"/>
    <dgm:cxn modelId="{2E1561F0-7604-4D79-B186-261BEE576AE0}" type="presParOf" srcId="{3CFF5772-D6F9-4CB6-9AC5-B581493FA7EB}" destId="{E9B83AE6-5384-47B7-AAAB-433BDA8921D8}" srcOrd="0" destOrd="0" presId="urn:microsoft.com/office/officeart/2005/8/layout/hProcess7"/>
    <dgm:cxn modelId="{5987655B-1864-4659-8A4D-65418305CE60}" type="presParOf" srcId="{3CFF5772-D6F9-4CB6-9AC5-B581493FA7EB}" destId="{D91F4DFA-AF61-4DA7-B416-261203779B99}" srcOrd="1" destOrd="0" presId="urn:microsoft.com/office/officeart/2005/8/layout/hProcess7"/>
    <dgm:cxn modelId="{2967A5E4-0586-4265-90BA-B9DE9B9E623D}" type="presParOf" srcId="{3CFF5772-D6F9-4CB6-9AC5-B581493FA7EB}" destId="{372FA5E4-2668-4906-BA19-38B7056279DA}" srcOrd="2" destOrd="0" presId="urn:microsoft.com/office/officeart/2005/8/layout/hProcess7"/>
    <dgm:cxn modelId="{F8CFD819-889D-4C1B-883E-388389948EC5}" type="presParOf" srcId="{2358811D-AD16-4485-B83D-7E120D5A3EBA}" destId="{ABB0A569-9C34-4D4E-84EF-865AE0B32515}" srcOrd="7" destOrd="0" presId="urn:microsoft.com/office/officeart/2005/8/layout/hProcess7"/>
    <dgm:cxn modelId="{1BCC4B25-FA64-4315-A576-08D32658E560}" type="presParOf" srcId="{2358811D-AD16-4485-B83D-7E120D5A3EBA}" destId="{CB997035-ADEC-42DA-A965-560512AF96AB}" srcOrd="8" destOrd="0" presId="urn:microsoft.com/office/officeart/2005/8/layout/hProcess7"/>
    <dgm:cxn modelId="{B09A0891-C825-486D-9E7B-73126E752F28}" type="presParOf" srcId="{CB997035-ADEC-42DA-A965-560512AF96AB}" destId="{07C15E4C-134F-4BF2-8D38-276CD15FB5CB}" srcOrd="0" destOrd="0" presId="urn:microsoft.com/office/officeart/2005/8/layout/hProcess7"/>
    <dgm:cxn modelId="{83348A1D-42B8-451C-B361-2E4C4ADBF3F6}" type="presParOf" srcId="{CB997035-ADEC-42DA-A965-560512AF96AB}" destId="{52C6F37B-210A-4D9B-B8BC-E25B0F0E80DC}" srcOrd="1" destOrd="0" presId="urn:microsoft.com/office/officeart/2005/8/layout/hProcess7"/>
    <dgm:cxn modelId="{0DD9B9F3-6C5F-4EF9-9FC5-8C597DA2C186}" type="presParOf" srcId="{2358811D-AD16-4485-B83D-7E120D5A3EBA}" destId="{948589CC-9AF1-4529-868F-F721667C0997}" srcOrd="9" destOrd="0" presId="urn:microsoft.com/office/officeart/2005/8/layout/hProcess7"/>
    <dgm:cxn modelId="{284D6991-587B-4022-86C3-229CC9D1B0A7}" type="presParOf" srcId="{2358811D-AD16-4485-B83D-7E120D5A3EBA}" destId="{23FBD563-97D6-439A-BF43-01FA53FEE2BA}" srcOrd="10" destOrd="0" presId="urn:microsoft.com/office/officeart/2005/8/layout/hProcess7"/>
    <dgm:cxn modelId="{5E4CFF1A-8CA6-481C-9BCA-AEF48D010C25}" type="presParOf" srcId="{23FBD563-97D6-439A-BF43-01FA53FEE2BA}" destId="{B9A470A8-08B0-44A3-B7B5-A4331B042B8A}" srcOrd="0" destOrd="0" presId="urn:microsoft.com/office/officeart/2005/8/layout/hProcess7"/>
    <dgm:cxn modelId="{3223D08D-349B-4DEC-A2CF-6D2A032F9C89}" type="presParOf" srcId="{23FBD563-97D6-439A-BF43-01FA53FEE2BA}" destId="{D79CC247-1F61-4E90-9866-DAA70D747B32}" srcOrd="1" destOrd="0" presId="urn:microsoft.com/office/officeart/2005/8/layout/hProcess7"/>
    <dgm:cxn modelId="{65D5E233-7E54-4B0B-86EF-0DAF6C4B5826}" type="presParOf" srcId="{23FBD563-97D6-439A-BF43-01FA53FEE2BA}" destId="{45DD9CF7-DECB-49AC-9BD4-9B3930A3B294}" srcOrd="2" destOrd="0" presId="urn:microsoft.com/office/officeart/2005/8/layout/hProcess7"/>
    <dgm:cxn modelId="{93034C6D-282B-478D-B547-22ABE89CD0C3}" type="presParOf" srcId="{2358811D-AD16-4485-B83D-7E120D5A3EBA}" destId="{73EAF9D3-6EC6-4107-8357-4A60A231DF80}" srcOrd="11" destOrd="0" presId="urn:microsoft.com/office/officeart/2005/8/layout/hProcess7"/>
    <dgm:cxn modelId="{BCDBA993-B9D3-43EA-A901-0D3A587D0D32}" type="presParOf" srcId="{2358811D-AD16-4485-B83D-7E120D5A3EBA}" destId="{6ABCD757-8B53-407F-9CA6-88EDA2B905BC}" srcOrd="12" destOrd="0" presId="urn:microsoft.com/office/officeart/2005/8/layout/hProcess7"/>
    <dgm:cxn modelId="{ACBF964C-83F6-4CFA-B15C-3656B03740FF}" type="presParOf" srcId="{6ABCD757-8B53-407F-9CA6-88EDA2B905BC}" destId="{880FBCA3-1096-4E7C-874F-8D7904239F28}" srcOrd="0" destOrd="0" presId="urn:microsoft.com/office/officeart/2005/8/layout/hProcess7"/>
    <dgm:cxn modelId="{AFEDA3C4-43FA-492E-96D2-5EAC47F3CE7D}" type="presParOf" srcId="{6ABCD757-8B53-407F-9CA6-88EDA2B905BC}" destId="{E0AEE7EF-2D1A-4BD5-90B6-3883A7DF297D}" srcOrd="1" destOrd="0" presId="urn:microsoft.com/office/officeart/2005/8/layout/hProcess7"/>
  </dgm:cxnLst>
  <dgm:bg>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CC4D8D-51D0-4CAB-A7E0-F3C82C757EE3}" type="doc">
      <dgm:prSet loTypeId="urn:microsoft.com/office/officeart/2005/8/layout/hProcess7" loCatId="list" qsTypeId="urn:microsoft.com/office/officeart/2005/8/quickstyle/simple1" qsCatId="simple" csTypeId="urn:microsoft.com/office/officeart/2005/8/colors/accent6_2" csCatId="accent6" phldr="1"/>
      <dgm:spPr/>
      <dgm:t>
        <a:bodyPr/>
        <a:lstStyle/>
        <a:p>
          <a:endParaRPr lang="en-US"/>
        </a:p>
      </dgm:t>
    </dgm:pt>
    <dgm:pt modelId="{52AC4D52-AC6B-43A5-83D3-92B328BC6853}">
      <dgm:prSet phldrT="[Text]" custT="1"/>
      <dgm:spPr>
        <a:effectLst>
          <a:outerShdw blurRad="50800" dist="38100" dir="2700000" algn="tl" rotWithShape="0">
            <a:prstClr val="black">
              <a:alpha val="40000"/>
            </a:prstClr>
          </a:outerShdw>
        </a:effectLst>
      </dgm:spPr>
      <dgm:t>
        <a:bodyPr/>
        <a:lstStyle/>
        <a:p>
          <a:r>
            <a:rPr lang="en-US" sz="800" b="1"/>
            <a:t>NOVEMBER</a:t>
          </a:r>
        </a:p>
      </dgm:t>
    </dgm:pt>
    <dgm:pt modelId="{581199FB-FCCF-4315-B0DB-6D33F0196465}" type="parTrans" cxnId="{8A2045A0-E317-45C6-944C-E0E4192C535C}">
      <dgm:prSet/>
      <dgm:spPr/>
      <dgm:t>
        <a:bodyPr/>
        <a:lstStyle/>
        <a:p>
          <a:endParaRPr lang="en-US" sz="800" b="1"/>
        </a:p>
      </dgm:t>
    </dgm:pt>
    <dgm:pt modelId="{1254B334-7EDA-4AF8-88C3-3EB9B35C40A4}" type="sibTrans" cxnId="{8A2045A0-E317-45C6-944C-E0E4192C535C}">
      <dgm:prSet/>
      <dgm:spPr/>
      <dgm:t>
        <a:bodyPr/>
        <a:lstStyle/>
        <a:p>
          <a:endParaRPr lang="en-US" sz="800" b="1"/>
        </a:p>
      </dgm:t>
    </dgm:pt>
    <dgm:pt modelId="{EBB1B637-C7A6-4FB0-A677-16961CC89DBF}">
      <dgm:prSet phldrT="[Text]" custT="1"/>
      <dgm:spPr>
        <a:effectLst>
          <a:outerShdw blurRad="50800" dist="38100" dir="2700000" algn="tl" rotWithShape="0">
            <a:prstClr val="black">
              <a:alpha val="40000"/>
            </a:prstClr>
          </a:outerShdw>
        </a:effectLst>
      </dgm:spPr>
      <dgm:t>
        <a:bodyPr/>
        <a:lstStyle/>
        <a:p>
          <a:r>
            <a:rPr lang="en-US" sz="800" b="1"/>
            <a:t>DECEMBER</a:t>
          </a:r>
        </a:p>
      </dgm:t>
    </dgm:pt>
    <dgm:pt modelId="{9152080C-04A0-4A9C-8236-DAB33AFEFD46}" type="parTrans" cxnId="{FC74EC21-45C6-4431-A8D0-9AB10D7F5D1E}">
      <dgm:prSet/>
      <dgm:spPr/>
      <dgm:t>
        <a:bodyPr/>
        <a:lstStyle/>
        <a:p>
          <a:endParaRPr lang="en-US" sz="800" b="1"/>
        </a:p>
      </dgm:t>
    </dgm:pt>
    <dgm:pt modelId="{5F4F1DFB-B445-486F-80FC-689DC44D05C5}" type="sibTrans" cxnId="{FC74EC21-45C6-4431-A8D0-9AB10D7F5D1E}">
      <dgm:prSet/>
      <dgm:spPr/>
      <dgm:t>
        <a:bodyPr/>
        <a:lstStyle/>
        <a:p>
          <a:endParaRPr lang="en-US" sz="800" b="1"/>
        </a:p>
      </dgm:t>
    </dgm:pt>
    <dgm:pt modelId="{2358811D-AD16-4485-B83D-7E120D5A3EBA}" type="pres">
      <dgm:prSet presAssocID="{F3CC4D8D-51D0-4CAB-A7E0-F3C82C757EE3}" presName="Name0" presStyleCnt="0">
        <dgm:presLayoutVars>
          <dgm:dir/>
          <dgm:animLvl val="lvl"/>
          <dgm:resizeHandles val="exact"/>
        </dgm:presLayoutVars>
      </dgm:prSet>
      <dgm:spPr/>
    </dgm:pt>
    <dgm:pt modelId="{C5EE6942-082E-430E-AB21-37017B9A136B}" type="pres">
      <dgm:prSet presAssocID="{52AC4D52-AC6B-43A5-83D3-92B328BC6853}" presName="compositeNode" presStyleCnt="0">
        <dgm:presLayoutVars>
          <dgm:bulletEnabled val="1"/>
        </dgm:presLayoutVars>
      </dgm:prSet>
      <dgm:spPr/>
    </dgm:pt>
    <dgm:pt modelId="{4F4D0479-E343-4435-B0DE-6E8EA1D63082}" type="pres">
      <dgm:prSet presAssocID="{52AC4D52-AC6B-43A5-83D3-92B328BC6853}" presName="bgRect" presStyleLbl="node1" presStyleIdx="0" presStyleCnt="2" custLinFactNeighborX="-11385"/>
      <dgm:spPr/>
    </dgm:pt>
    <dgm:pt modelId="{8DBA6631-669F-405E-9DE8-0FA381224CCB}" type="pres">
      <dgm:prSet presAssocID="{52AC4D52-AC6B-43A5-83D3-92B328BC6853}" presName="parentNode" presStyleLbl="node1" presStyleIdx="0" presStyleCnt="2">
        <dgm:presLayoutVars>
          <dgm:chMax val="0"/>
          <dgm:bulletEnabled val="1"/>
        </dgm:presLayoutVars>
      </dgm:prSet>
      <dgm:spPr/>
    </dgm:pt>
    <dgm:pt modelId="{FEF3A57A-DA77-4CFC-ACAF-52A56EB8CC18}" type="pres">
      <dgm:prSet presAssocID="{1254B334-7EDA-4AF8-88C3-3EB9B35C40A4}" presName="hSp" presStyleCnt="0"/>
      <dgm:spPr/>
    </dgm:pt>
    <dgm:pt modelId="{3E288028-4220-4E47-BBEB-1D5D19141B31}" type="pres">
      <dgm:prSet presAssocID="{1254B334-7EDA-4AF8-88C3-3EB9B35C40A4}" presName="vProcSp" presStyleCnt="0"/>
      <dgm:spPr/>
    </dgm:pt>
    <dgm:pt modelId="{3AB04FDB-C8A5-4B67-B663-AEC9684C0F1B}" type="pres">
      <dgm:prSet presAssocID="{1254B334-7EDA-4AF8-88C3-3EB9B35C40A4}" presName="vSp1" presStyleCnt="0"/>
      <dgm:spPr/>
    </dgm:pt>
    <dgm:pt modelId="{427FC1E3-0593-4C6D-B81C-9EA4B510122F}" type="pres">
      <dgm:prSet presAssocID="{1254B334-7EDA-4AF8-88C3-3EB9B35C40A4}" presName="simulatedConn" presStyleLbl="solidFgAcc1" presStyleIdx="0" presStyleCnt="1"/>
      <dgm:spPr/>
    </dgm:pt>
    <dgm:pt modelId="{C139935C-F600-418F-A856-64BDD8CDFB88}" type="pres">
      <dgm:prSet presAssocID="{1254B334-7EDA-4AF8-88C3-3EB9B35C40A4}" presName="vSp2" presStyleCnt="0"/>
      <dgm:spPr/>
    </dgm:pt>
    <dgm:pt modelId="{CF0066F2-CC70-4EA8-8000-C53F5C1F24B1}" type="pres">
      <dgm:prSet presAssocID="{1254B334-7EDA-4AF8-88C3-3EB9B35C40A4}" presName="sibTrans" presStyleCnt="0"/>
      <dgm:spPr/>
    </dgm:pt>
    <dgm:pt modelId="{7E54EF28-F8B3-4243-A076-5C3E61512D4F}" type="pres">
      <dgm:prSet presAssocID="{EBB1B637-C7A6-4FB0-A677-16961CC89DBF}" presName="compositeNode" presStyleCnt="0">
        <dgm:presLayoutVars>
          <dgm:bulletEnabled val="1"/>
        </dgm:presLayoutVars>
      </dgm:prSet>
      <dgm:spPr/>
    </dgm:pt>
    <dgm:pt modelId="{64520AE6-CA28-44A4-BD01-EAAB20F3659C}" type="pres">
      <dgm:prSet presAssocID="{EBB1B637-C7A6-4FB0-A677-16961CC89DBF}" presName="bgRect" presStyleLbl="node1" presStyleIdx="1" presStyleCnt="2"/>
      <dgm:spPr/>
    </dgm:pt>
    <dgm:pt modelId="{28A1B819-FD77-4B28-83B2-66168443303B}" type="pres">
      <dgm:prSet presAssocID="{EBB1B637-C7A6-4FB0-A677-16961CC89DBF}" presName="parentNode" presStyleLbl="node1" presStyleIdx="1" presStyleCnt="2">
        <dgm:presLayoutVars>
          <dgm:chMax val="0"/>
          <dgm:bulletEnabled val="1"/>
        </dgm:presLayoutVars>
      </dgm:prSet>
      <dgm:spPr/>
    </dgm:pt>
  </dgm:ptLst>
  <dgm:cxnLst>
    <dgm:cxn modelId="{FC2BB10C-A217-482F-83E6-84814AC8DDEE}" type="presOf" srcId="{52AC4D52-AC6B-43A5-83D3-92B328BC6853}" destId="{8DBA6631-669F-405E-9DE8-0FA381224CCB}" srcOrd="1" destOrd="0" presId="urn:microsoft.com/office/officeart/2005/8/layout/hProcess7"/>
    <dgm:cxn modelId="{FC74EC21-45C6-4431-A8D0-9AB10D7F5D1E}" srcId="{F3CC4D8D-51D0-4CAB-A7E0-F3C82C757EE3}" destId="{EBB1B637-C7A6-4FB0-A677-16961CC89DBF}" srcOrd="1" destOrd="0" parTransId="{9152080C-04A0-4A9C-8236-DAB33AFEFD46}" sibTransId="{5F4F1DFB-B445-486F-80FC-689DC44D05C5}"/>
    <dgm:cxn modelId="{3E47702F-5B6D-4297-BD8A-20753A23DC42}" type="presOf" srcId="{EBB1B637-C7A6-4FB0-A677-16961CC89DBF}" destId="{64520AE6-CA28-44A4-BD01-EAAB20F3659C}" srcOrd="0" destOrd="0" presId="urn:microsoft.com/office/officeart/2005/8/layout/hProcess7"/>
    <dgm:cxn modelId="{47004640-D7CE-4240-81A4-C3B91D89B896}" type="presOf" srcId="{F3CC4D8D-51D0-4CAB-A7E0-F3C82C757EE3}" destId="{2358811D-AD16-4485-B83D-7E120D5A3EBA}" srcOrd="0" destOrd="0" presId="urn:microsoft.com/office/officeart/2005/8/layout/hProcess7"/>
    <dgm:cxn modelId="{8A2045A0-E317-45C6-944C-E0E4192C535C}" srcId="{F3CC4D8D-51D0-4CAB-A7E0-F3C82C757EE3}" destId="{52AC4D52-AC6B-43A5-83D3-92B328BC6853}" srcOrd="0" destOrd="0" parTransId="{581199FB-FCCF-4315-B0DB-6D33F0196465}" sibTransId="{1254B334-7EDA-4AF8-88C3-3EB9B35C40A4}"/>
    <dgm:cxn modelId="{FCE28AAA-2816-49F6-B284-B2E317603930}" type="presOf" srcId="{52AC4D52-AC6B-43A5-83D3-92B328BC6853}" destId="{4F4D0479-E343-4435-B0DE-6E8EA1D63082}" srcOrd="0" destOrd="0" presId="urn:microsoft.com/office/officeart/2005/8/layout/hProcess7"/>
    <dgm:cxn modelId="{67D2F0F4-21D5-4AC7-A53E-30A6AA0B0CC8}" type="presOf" srcId="{EBB1B637-C7A6-4FB0-A677-16961CC89DBF}" destId="{28A1B819-FD77-4B28-83B2-66168443303B}" srcOrd="1" destOrd="0" presId="urn:microsoft.com/office/officeart/2005/8/layout/hProcess7"/>
    <dgm:cxn modelId="{13A19DEA-867E-41C5-983D-4691EA026272}" type="presParOf" srcId="{2358811D-AD16-4485-B83D-7E120D5A3EBA}" destId="{C5EE6942-082E-430E-AB21-37017B9A136B}" srcOrd="0" destOrd="0" presId="urn:microsoft.com/office/officeart/2005/8/layout/hProcess7"/>
    <dgm:cxn modelId="{143363BB-AD59-4875-A7E4-559BC4EC767A}" type="presParOf" srcId="{C5EE6942-082E-430E-AB21-37017B9A136B}" destId="{4F4D0479-E343-4435-B0DE-6E8EA1D63082}" srcOrd="0" destOrd="0" presId="urn:microsoft.com/office/officeart/2005/8/layout/hProcess7"/>
    <dgm:cxn modelId="{15DFD053-5BC6-4548-8D44-AA0F11DE0D50}" type="presParOf" srcId="{C5EE6942-082E-430E-AB21-37017B9A136B}" destId="{8DBA6631-669F-405E-9DE8-0FA381224CCB}" srcOrd="1" destOrd="0" presId="urn:microsoft.com/office/officeart/2005/8/layout/hProcess7"/>
    <dgm:cxn modelId="{DD468344-B610-47A4-BE5A-7BA394CAE2B7}" type="presParOf" srcId="{2358811D-AD16-4485-B83D-7E120D5A3EBA}" destId="{FEF3A57A-DA77-4CFC-ACAF-52A56EB8CC18}" srcOrd="1" destOrd="0" presId="urn:microsoft.com/office/officeart/2005/8/layout/hProcess7"/>
    <dgm:cxn modelId="{4005ACEA-8AF0-4E3D-8928-D74104F26A44}" type="presParOf" srcId="{2358811D-AD16-4485-B83D-7E120D5A3EBA}" destId="{3E288028-4220-4E47-BBEB-1D5D19141B31}" srcOrd="2" destOrd="0" presId="urn:microsoft.com/office/officeart/2005/8/layout/hProcess7"/>
    <dgm:cxn modelId="{56B25509-35F8-40FA-B868-F422A2BD787F}" type="presParOf" srcId="{3E288028-4220-4E47-BBEB-1D5D19141B31}" destId="{3AB04FDB-C8A5-4B67-B663-AEC9684C0F1B}" srcOrd="0" destOrd="0" presId="urn:microsoft.com/office/officeart/2005/8/layout/hProcess7"/>
    <dgm:cxn modelId="{7937DBBC-139E-4FB5-B7F0-49A24738E6D9}" type="presParOf" srcId="{3E288028-4220-4E47-BBEB-1D5D19141B31}" destId="{427FC1E3-0593-4C6D-B81C-9EA4B510122F}" srcOrd="1" destOrd="0" presId="urn:microsoft.com/office/officeart/2005/8/layout/hProcess7"/>
    <dgm:cxn modelId="{C7DDC9DE-3F63-4B35-94C9-1B2A668E062E}" type="presParOf" srcId="{3E288028-4220-4E47-BBEB-1D5D19141B31}" destId="{C139935C-F600-418F-A856-64BDD8CDFB88}" srcOrd="2" destOrd="0" presId="urn:microsoft.com/office/officeart/2005/8/layout/hProcess7"/>
    <dgm:cxn modelId="{C6B81CD1-23CA-4C10-BA09-E6855FAFE057}" type="presParOf" srcId="{2358811D-AD16-4485-B83D-7E120D5A3EBA}" destId="{CF0066F2-CC70-4EA8-8000-C53F5C1F24B1}" srcOrd="3" destOrd="0" presId="urn:microsoft.com/office/officeart/2005/8/layout/hProcess7"/>
    <dgm:cxn modelId="{15361BC1-18F3-4A5B-AF33-E423BBA3D62D}" type="presParOf" srcId="{2358811D-AD16-4485-B83D-7E120D5A3EBA}" destId="{7E54EF28-F8B3-4243-A076-5C3E61512D4F}" srcOrd="4" destOrd="0" presId="urn:microsoft.com/office/officeart/2005/8/layout/hProcess7"/>
    <dgm:cxn modelId="{9052410A-F99C-4C13-B78F-A96E8B57FDF9}" type="presParOf" srcId="{7E54EF28-F8B3-4243-A076-5C3E61512D4F}" destId="{64520AE6-CA28-44A4-BD01-EAAB20F3659C}" srcOrd="0" destOrd="0" presId="urn:microsoft.com/office/officeart/2005/8/layout/hProcess7"/>
    <dgm:cxn modelId="{016878EA-90AE-4DCA-80B4-625FBAC10CD8}" type="presParOf" srcId="{7E54EF28-F8B3-4243-A076-5C3E61512D4F}" destId="{28A1B819-FD77-4B28-83B2-66168443303B}" srcOrd="1" destOrd="0" presId="urn:microsoft.com/office/officeart/2005/8/layout/hProcess7"/>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CC4D8D-51D0-4CAB-A7E0-F3C82C757EE3}" type="doc">
      <dgm:prSet loTypeId="urn:microsoft.com/office/officeart/2005/8/layout/hProcess7" loCatId="list" qsTypeId="urn:microsoft.com/office/officeart/2005/8/quickstyle/simple1" qsCatId="simple" csTypeId="urn:microsoft.com/office/officeart/2005/8/colors/accent4_2" csCatId="accent4" phldr="1"/>
      <dgm:spPr/>
      <dgm:t>
        <a:bodyPr/>
        <a:lstStyle/>
        <a:p>
          <a:endParaRPr lang="en-US"/>
        </a:p>
      </dgm:t>
    </dgm:pt>
    <dgm:pt modelId="{52AC4D52-AC6B-43A5-83D3-92B328BC6853}">
      <dgm:prSet phldrT="[Text]" custT="1"/>
      <dgm:spPr>
        <a:effectLst>
          <a:outerShdw blurRad="50800" dist="38100" dir="2700000" algn="tl" rotWithShape="0">
            <a:prstClr val="black">
              <a:alpha val="40000"/>
            </a:prstClr>
          </a:outerShdw>
        </a:effectLst>
      </dgm:spPr>
      <dgm:t>
        <a:bodyPr/>
        <a:lstStyle/>
        <a:p>
          <a:r>
            <a:rPr lang="en-US" sz="800" b="1"/>
            <a:t>JANUARY</a:t>
          </a:r>
        </a:p>
      </dgm:t>
    </dgm:pt>
    <dgm:pt modelId="{581199FB-FCCF-4315-B0DB-6D33F0196465}" type="parTrans" cxnId="{8A2045A0-E317-45C6-944C-E0E4192C535C}">
      <dgm:prSet/>
      <dgm:spPr/>
      <dgm:t>
        <a:bodyPr/>
        <a:lstStyle/>
        <a:p>
          <a:endParaRPr lang="en-US" sz="800" b="1"/>
        </a:p>
      </dgm:t>
    </dgm:pt>
    <dgm:pt modelId="{1254B334-7EDA-4AF8-88C3-3EB9B35C40A4}" type="sibTrans" cxnId="{8A2045A0-E317-45C6-944C-E0E4192C535C}">
      <dgm:prSet/>
      <dgm:spPr/>
      <dgm:t>
        <a:bodyPr/>
        <a:lstStyle/>
        <a:p>
          <a:endParaRPr lang="en-US" sz="800" b="1"/>
        </a:p>
      </dgm:t>
    </dgm:pt>
    <dgm:pt modelId="{555B6739-710A-4B4D-9EBD-6F3E0D5E4D89}">
      <dgm:prSet phldrT="[Text]" custT="1"/>
      <dgm:spPr>
        <a:effectLst>
          <a:outerShdw blurRad="50800" dist="38100" dir="2700000" algn="tl" rotWithShape="0">
            <a:prstClr val="black">
              <a:alpha val="40000"/>
            </a:prstClr>
          </a:outerShdw>
        </a:effectLst>
      </dgm:spPr>
      <dgm:t>
        <a:bodyPr/>
        <a:lstStyle/>
        <a:p>
          <a:r>
            <a:rPr lang="en-US" sz="800" b="1"/>
            <a:t>FEBRUARY</a:t>
          </a:r>
        </a:p>
      </dgm:t>
    </dgm:pt>
    <dgm:pt modelId="{BE4071A8-D943-469B-971A-C9DD1E11C579}" type="parTrans" cxnId="{44149030-9C13-4EEE-BD15-1C774FB8E2DB}">
      <dgm:prSet/>
      <dgm:spPr/>
      <dgm:t>
        <a:bodyPr/>
        <a:lstStyle/>
        <a:p>
          <a:endParaRPr lang="en-US" sz="800" b="1"/>
        </a:p>
      </dgm:t>
    </dgm:pt>
    <dgm:pt modelId="{C8630810-E520-4CBC-B08B-16CFA55F1689}" type="sibTrans" cxnId="{44149030-9C13-4EEE-BD15-1C774FB8E2DB}">
      <dgm:prSet/>
      <dgm:spPr/>
      <dgm:t>
        <a:bodyPr/>
        <a:lstStyle/>
        <a:p>
          <a:endParaRPr lang="en-US" sz="800" b="1"/>
        </a:p>
      </dgm:t>
    </dgm:pt>
    <dgm:pt modelId="{2358811D-AD16-4485-B83D-7E120D5A3EBA}" type="pres">
      <dgm:prSet presAssocID="{F3CC4D8D-51D0-4CAB-A7E0-F3C82C757EE3}" presName="Name0" presStyleCnt="0">
        <dgm:presLayoutVars>
          <dgm:dir/>
          <dgm:animLvl val="lvl"/>
          <dgm:resizeHandles val="exact"/>
        </dgm:presLayoutVars>
      </dgm:prSet>
      <dgm:spPr/>
    </dgm:pt>
    <dgm:pt modelId="{C5EE6942-082E-430E-AB21-37017B9A136B}" type="pres">
      <dgm:prSet presAssocID="{52AC4D52-AC6B-43A5-83D3-92B328BC6853}" presName="compositeNode" presStyleCnt="0">
        <dgm:presLayoutVars>
          <dgm:bulletEnabled val="1"/>
        </dgm:presLayoutVars>
      </dgm:prSet>
      <dgm:spPr/>
    </dgm:pt>
    <dgm:pt modelId="{4F4D0479-E343-4435-B0DE-6E8EA1D63082}" type="pres">
      <dgm:prSet presAssocID="{52AC4D52-AC6B-43A5-83D3-92B328BC6853}" presName="bgRect" presStyleLbl="node1" presStyleIdx="0" presStyleCnt="2" custScaleY="103219"/>
      <dgm:spPr/>
    </dgm:pt>
    <dgm:pt modelId="{8DBA6631-669F-405E-9DE8-0FA381224CCB}" type="pres">
      <dgm:prSet presAssocID="{52AC4D52-AC6B-43A5-83D3-92B328BC6853}" presName="parentNode" presStyleLbl="node1" presStyleIdx="0" presStyleCnt="2">
        <dgm:presLayoutVars>
          <dgm:chMax val="0"/>
          <dgm:bulletEnabled val="1"/>
        </dgm:presLayoutVars>
      </dgm:prSet>
      <dgm:spPr/>
    </dgm:pt>
    <dgm:pt modelId="{FEF3A57A-DA77-4CFC-ACAF-52A56EB8CC18}" type="pres">
      <dgm:prSet presAssocID="{1254B334-7EDA-4AF8-88C3-3EB9B35C40A4}" presName="hSp" presStyleCnt="0"/>
      <dgm:spPr/>
    </dgm:pt>
    <dgm:pt modelId="{3E288028-4220-4E47-BBEB-1D5D19141B31}" type="pres">
      <dgm:prSet presAssocID="{1254B334-7EDA-4AF8-88C3-3EB9B35C40A4}" presName="vProcSp" presStyleCnt="0"/>
      <dgm:spPr/>
    </dgm:pt>
    <dgm:pt modelId="{3AB04FDB-C8A5-4B67-B663-AEC9684C0F1B}" type="pres">
      <dgm:prSet presAssocID="{1254B334-7EDA-4AF8-88C3-3EB9B35C40A4}" presName="vSp1" presStyleCnt="0"/>
      <dgm:spPr/>
    </dgm:pt>
    <dgm:pt modelId="{427FC1E3-0593-4C6D-B81C-9EA4B510122F}" type="pres">
      <dgm:prSet presAssocID="{1254B334-7EDA-4AF8-88C3-3EB9B35C40A4}" presName="simulatedConn" presStyleLbl="solidFgAcc1" presStyleIdx="0" presStyleCnt="1"/>
      <dgm:spPr/>
    </dgm:pt>
    <dgm:pt modelId="{C139935C-F600-418F-A856-64BDD8CDFB88}" type="pres">
      <dgm:prSet presAssocID="{1254B334-7EDA-4AF8-88C3-3EB9B35C40A4}" presName="vSp2" presStyleCnt="0"/>
      <dgm:spPr/>
    </dgm:pt>
    <dgm:pt modelId="{CF0066F2-CC70-4EA8-8000-C53F5C1F24B1}" type="pres">
      <dgm:prSet presAssocID="{1254B334-7EDA-4AF8-88C3-3EB9B35C40A4}" presName="sibTrans" presStyleCnt="0"/>
      <dgm:spPr/>
    </dgm:pt>
    <dgm:pt modelId="{541A5A60-12CA-4B2E-A81F-DB448263A5D1}" type="pres">
      <dgm:prSet presAssocID="{555B6739-710A-4B4D-9EBD-6F3E0D5E4D89}" presName="compositeNode" presStyleCnt="0">
        <dgm:presLayoutVars>
          <dgm:bulletEnabled val="1"/>
        </dgm:presLayoutVars>
      </dgm:prSet>
      <dgm:spPr/>
    </dgm:pt>
    <dgm:pt modelId="{E0A01FB4-1D39-44C8-BE71-7169CCA8ECD3}" type="pres">
      <dgm:prSet presAssocID="{555B6739-710A-4B4D-9EBD-6F3E0D5E4D89}" presName="bgRect" presStyleLbl="node1" presStyleIdx="1" presStyleCnt="2" custScaleY="103219"/>
      <dgm:spPr/>
    </dgm:pt>
    <dgm:pt modelId="{2B04F61E-F09D-4572-A85C-17147C8ACF18}" type="pres">
      <dgm:prSet presAssocID="{555B6739-710A-4B4D-9EBD-6F3E0D5E4D89}" presName="parentNode" presStyleLbl="node1" presStyleIdx="1" presStyleCnt="2">
        <dgm:presLayoutVars>
          <dgm:chMax val="0"/>
          <dgm:bulletEnabled val="1"/>
        </dgm:presLayoutVars>
      </dgm:prSet>
      <dgm:spPr/>
    </dgm:pt>
  </dgm:ptLst>
  <dgm:cxnLst>
    <dgm:cxn modelId="{FC2BB10C-A217-482F-83E6-84814AC8DDEE}" type="presOf" srcId="{52AC4D52-AC6B-43A5-83D3-92B328BC6853}" destId="{8DBA6631-669F-405E-9DE8-0FA381224CCB}" srcOrd="1" destOrd="0" presId="urn:microsoft.com/office/officeart/2005/8/layout/hProcess7"/>
    <dgm:cxn modelId="{44149030-9C13-4EEE-BD15-1C774FB8E2DB}" srcId="{F3CC4D8D-51D0-4CAB-A7E0-F3C82C757EE3}" destId="{555B6739-710A-4B4D-9EBD-6F3E0D5E4D89}" srcOrd="1" destOrd="0" parTransId="{BE4071A8-D943-469B-971A-C9DD1E11C579}" sibTransId="{C8630810-E520-4CBC-B08B-16CFA55F1689}"/>
    <dgm:cxn modelId="{47004640-D7CE-4240-81A4-C3B91D89B896}" type="presOf" srcId="{F3CC4D8D-51D0-4CAB-A7E0-F3C82C757EE3}" destId="{2358811D-AD16-4485-B83D-7E120D5A3EBA}" srcOrd="0" destOrd="0" presId="urn:microsoft.com/office/officeart/2005/8/layout/hProcess7"/>
    <dgm:cxn modelId="{C7995B50-B2EC-4B7A-8EDC-193948AFE33D}" type="presOf" srcId="{555B6739-710A-4B4D-9EBD-6F3E0D5E4D89}" destId="{E0A01FB4-1D39-44C8-BE71-7169CCA8ECD3}" srcOrd="0" destOrd="0" presId="urn:microsoft.com/office/officeart/2005/8/layout/hProcess7"/>
    <dgm:cxn modelId="{8A2045A0-E317-45C6-944C-E0E4192C535C}" srcId="{F3CC4D8D-51D0-4CAB-A7E0-F3C82C757EE3}" destId="{52AC4D52-AC6B-43A5-83D3-92B328BC6853}" srcOrd="0" destOrd="0" parTransId="{581199FB-FCCF-4315-B0DB-6D33F0196465}" sibTransId="{1254B334-7EDA-4AF8-88C3-3EB9B35C40A4}"/>
    <dgm:cxn modelId="{FCE28AAA-2816-49F6-B284-B2E317603930}" type="presOf" srcId="{52AC4D52-AC6B-43A5-83D3-92B328BC6853}" destId="{4F4D0479-E343-4435-B0DE-6E8EA1D63082}" srcOrd="0" destOrd="0" presId="urn:microsoft.com/office/officeart/2005/8/layout/hProcess7"/>
    <dgm:cxn modelId="{A391BEF9-A702-4414-B0C5-F7070ABBB233}" type="presOf" srcId="{555B6739-710A-4B4D-9EBD-6F3E0D5E4D89}" destId="{2B04F61E-F09D-4572-A85C-17147C8ACF18}" srcOrd="1" destOrd="0" presId="urn:microsoft.com/office/officeart/2005/8/layout/hProcess7"/>
    <dgm:cxn modelId="{13A19DEA-867E-41C5-983D-4691EA026272}" type="presParOf" srcId="{2358811D-AD16-4485-B83D-7E120D5A3EBA}" destId="{C5EE6942-082E-430E-AB21-37017B9A136B}" srcOrd="0" destOrd="0" presId="urn:microsoft.com/office/officeart/2005/8/layout/hProcess7"/>
    <dgm:cxn modelId="{143363BB-AD59-4875-A7E4-559BC4EC767A}" type="presParOf" srcId="{C5EE6942-082E-430E-AB21-37017B9A136B}" destId="{4F4D0479-E343-4435-B0DE-6E8EA1D63082}" srcOrd="0" destOrd="0" presId="urn:microsoft.com/office/officeart/2005/8/layout/hProcess7"/>
    <dgm:cxn modelId="{15DFD053-5BC6-4548-8D44-AA0F11DE0D50}" type="presParOf" srcId="{C5EE6942-082E-430E-AB21-37017B9A136B}" destId="{8DBA6631-669F-405E-9DE8-0FA381224CCB}" srcOrd="1" destOrd="0" presId="urn:microsoft.com/office/officeart/2005/8/layout/hProcess7"/>
    <dgm:cxn modelId="{8C9189C4-A90F-40C6-9AF8-A3575EFE71C6}" type="presParOf" srcId="{2358811D-AD16-4485-B83D-7E120D5A3EBA}" destId="{FEF3A57A-DA77-4CFC-ACAF-52A56EB8CC18}" srcOrd="1" destOrd="0" presId="urn:microsoft.com/office/officeart/2005/8/layout/hProcess7"/>
    <dgm:cxn modelId="{26E50F10-DEB5-46CF-BC69-36075799C1E6}" type="presParOf" srcId="{2358811D-AD16-4485-B83D-7E120D5A3EBA}" destId="{3E288028-4220-4E47-BBEB-1D5D19141B31}" srcOrd="2" destOrd="0" presId="urn:microsoft.com/office/officeart/2005/8/layout/hProcess7"/>
    <dgm:cxn modelId="{E402CA12-CBB4-4281-9724-FB7252E31CAC}" type="presParOf" srcId="{3E288028-4220-4E47-BBEB-1D5D19141B31}" destId="{3AB04FDB-C8A5-4B67-B663-AEC9684C0F1B}" srcOrd="0" destOrd="0" presId="urn:microsoft.com/office/officeart/2005/8/layout/hProcess7"/>
    <dgm:cxn modelId="{955438AF-5128-44A4-B1BC-80FD6FB8D9F4}" type="presParOf" srcId="{3E288028-4220-4E47-BBEB-1D5D19141B31}" destId="{427FC1E3-0593-4C6D-B81C-9EA4B510122F}" srcOrd="1" destOrd="0" presId="urn:microsoft.com/office/officeart/2005/8/layout/hProcess7"/>
    <dgm:cxn modelId="{7053B697-A9C2-45D5-B19F-9D9DC843CB8C}" type="presParOf" srcId="{3E288028-4220-4E47-BBEB-1D5D19141B31}" destId="{C139935C-F600-418F-A856-64BDD8CDFB88}" srcOrd="2" destOrd="0" presId="urn:microsoft.com/office/officeart/2005/8/layout/hProcess7"/>
    <dgm:cxn modelId="{3AD4FAD1-92BA-4383-BE1C-BBC707BC0668}" type="presParOf" srcId="{2358811D-AD16-4485-B83D-7E120D5A3EBA}" destId="{CF0066F2-CC70-4EA8-8000-C53F5C1F24B1}" srcOrd="3" destOrd="0" presId="urn:microsoft.com/office/officeart/2005/8/layout/hProcess7"/>
    <dgm:cxn modelId="{4E038536-0307-4C83-922A-61B0CBAD6397}" type="presParOf" srcId="{2358811D-AD16-4485-B83D-7E120D5A3EBA}" destId="{541A5A60-12CA-4B2E-A81F-DB448263A5D1}" srcOrd="4" destOrd="0" presId="urn:microsoft.com/office/officeart/2005/8/layout/hProcess7"/>
    <dgm:cxn modelId="{E3514386-801C-4413-B9E7-2533C44414EA}" type="presParOf" srcId="{541A5A60-12CA-4B2E-A81F-DB448263A5D1}" destId="{E0A01FB4-1D39-44C8-BE71-7169CCA8ECD3}" srcOrd="0" destOrd="0" presId="urn:microsoft.com/office/officeart/2005/8/layout/hProcess7"/>
    <dgm:cxn modelId="{3FFD1008-D2A8-4573-A616-B53A9B85C44C}" type="presParOf" srcId="{541A5A60-12CA-4B2E-A81F-DB448263A5D1}" destId="{2B04F61E-F09D-4572-A85C-17147C8ACF18}" srcOrd="1" destOrd="0" presId="urn:microsoft.com/office/officeart/2005/8/layout/hProcess7"/>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3CC4D8D-51D0-4CAB-A7E0-F3C82C757EE3}" type="doc">
      <dgm:prSet loTypeId="urn:microsoft.com/office/officeart/2005/8/layout/hProcess7" loCatId="list" qsTypeId="urn:microsoft.com/office/officeart/2005/8/quickstyle/simple1" qsCatId="simple" csTypeId="urn:microsoft.com/office/officeart/2005/8/colors/accent0_3" csCatId="mainScheme" phldr="1"/>
      <dgm:spPr/>
      <dgm:t>
        <a:bodyPr/>
        <a:lstStyle/>
        <a:p>
          <a:endParaRPr lang="en-US"/>
        </a:p>
      </dgm:t>
    </dgm:pt>
    <dgm:pt modelId="{52AC4D52-AC6B-43A5-83D3-92B328BC6853}">
      <dgm:prSet phldrT="[Text]" custT="1"/>
      <dgm:spPr>
        <a:solidFill>
          <a:schemeClr val="accent2"/>
        </a:solidFill>
        <a:effectLst>
          <a:outerShdw blurRad="50800" dist="38100" dir="2700000" algn="tl" rotWithShape="0">
            <a:prstClr val="black">
              <a:alpha val="40000"/>
            </a:prstClr>
          </a:outerShdw>
        </a:effectLst>
      </dgm:spPr>
      <dgm:t>
        <a:bodyPr/>
        <a:lstStyle/>
        <a:p>
          <a:r>
            <a:rPr lang="en-US" sz="800" b="1"/>
            <a:t>MARCH</a:t>
          </a:r>
        </a:p>
      </dgm:t>
    </dgm:pt>
    <dgm:pt modelId="{581199FB-FCCF-4315-B0DB-6D33F0196465}" type="parTrans" cxnId="{8A2045A0-E317-45C6-944C-E0E4192C535C}">
      <dgm:prSet/>
      <dgm:spPr/>
      <dgm:t>
        <a:bodyPr/>
        <a:lstStyle/>
        <a:p>
          <a:endParaRPr lang="en-US" b="1"/>
        </a:p>
      </dgm:t>
    </dgm:pt>
    <dgm:pt modelId="{1254B334-7EDA-4AF8-88C3-3EB9B35C40A4}" type="sibTrans" cxnId="{8A2045A0-E317-45C6-944C-E0E4192C535C}">
      <dgm:prSet/>
      <dgm:spPr/>
      <dgm:t>
        <a:bodyPr/>
        <a:lstStyle/>
        <a:p>
          <a:endParaRPr lang="en-US" b="1"/>
        </a:p>
      </dgm:t>
    </dgm:pt>
    <dgm:pt modelId="{2358811D-AD16-4485-B83D-7E120D5A3EBA}" type="pres">
      <dgm:prSet presAssocID="{F3CC4D8D-51D0-4CAB-A7E0-F3C82C757EE3}" presName="Name0" presStyleCnt="0">
        <dgm:presLayoutVars>
          <dgm:dir/>
          <dgm:animLvl val="lvl"/>
          <dgm:resizeHandles val="exact"/>
        </dgm:presLayoutVars>
      </dgm:prSet>
      <dgm:spPr/>
    </dgm:pt>
    <dgm:pt modelId="{C5EE6942-082E-430E-AB21-37017B9A136B}" type="pres">
      <dgm:prSet presAssocID="{52AC4D52-AC6B-43A5-83D3-92B328BC6853}" presName="compositeNode" presStyleCnt="0">
        <dgm:presLayoutVars>
          <dgm:bulletEnabled val="1"/>
        </dgm:presLayoutVars>
      </dgm:prSet>
      <dgm:spPr/>
    </dgm:pt>
    <dgm:pt modelId="{4F4D0479-E343-4435-B0DE-6E8EA1D63082}" type="pres">
      <dgm:prSet presAssocID="{52AC4D52-AC6B-43A5-83D3-92B328BC6853}" presName="bgRect" presStyleLbl="node1" presStyleIdx="0" presStyleCnt="1" custLinFactNeighborX="-31734" custLinFactNeighborY="5074"/>
      <dgm:spPr/>
    </dgm:pt>
    <dgm:pt modelId="{8DBA6631-669F-405E-9DE8-0FA381224CCB}" type="pres">
      <dgm:prSet presAssocID="{52AC4D52-AC6B-43A5-83D3-92B328BC6853}" presName="parentNode" presStyleLbl="node1" presStyleIdx="0" presStyleCnt="1">
        <dgm:presLayoutVars>
          <dgm:chMax val="0"/>
          <dgm:bulletEnabled val="1"/>
        </dgm:presLayoutVars>
      </dgm:prSet>
      <dgm:spPr/>
    </dgm:pt>
  </dgm:ptLst>
  <dgm:cxnLst>
    <dgm:cxn modelId="{FC2BB10C-A217-482F-83E6-84814AC8DDEE}" type="presOf" srcId="{52AC4D52-AC6B-43A5-83D3-92B328BC6853}" destId="{8DBA6631-669F-405E-9DE8-0FA381224CCB}" srcOrd="1" destOrd="0" presId="urn:microsoft.com/office/officeart/2005/8/layout/hProcess7"/>
    <dgm:cxn modelId="{47004640-D7CE-4240-81A4-C3B91D89B896}" type="presOf" srcId="{F3CC4D8D-51D0-4CAB-A7E0-F3C82C757EE3}" destId="{2358811D-AD16-4485-B83D-7E120D5A3EBA}" srcOrd="0" destOrd="0" presId="urn:microsoft.com/office/officeart/2005/8/layout/hProcess7"/>
    <dgm:cxn modelId="{8A2045A0-E317-45C6-944C-E0E4192C535C}" srcId="{F3CC4D8D-51D0-4CAB-A7E0-F3C82C757EE3}" destId="{52AC4D52-AC6B-43A5-83D3-92B328BC6853}" srcOrd="0" destOrd="0" parTransId="{581199FB-FCCF-4315-B0DB-6D33F0196465}" sibTransId="{1254B334-7EDA-4AF8-88C3-3EB9B35C40A4}"/>
    <dgm:cxn modelId="{FCE28AAA-2816-49F6-B284-B2E317603930}" type="presOf" srcId="{52AC4D52-AC6B-43A5-83D3-92B328BC6853}" destId="{4F4D0479-E343-4435-B0DE-6E8EA1D63082}" srcOrd="0" destOrd="0" presId="urn:microsoft.com/office/officeart/2005/8/layout/hProcess7"/>
    <dgm:cxn modelId="{13A19DEA-867E-41C5-983D-4691EA026272}" type="presParOf" srcId="{2358811D-AD16-4485-B83D-7E120D5A3EBA}" destId="{C5EE6942-082E-430E-AB21-37017B9A136B}" srcOrd="0" destOrd="0" presId="urn:microsoft.com/office/officeart/2005/8/layout/hProcess7"/>
    <dgm:cxn modelId="{143363BB-AD59-4875-A7E4-559BC4EC767A}" type="presParOf" srcId="{C5EE6942-082E-430E-AB21-37017B9A136B}" destId="{4F4D0479-E343-4435-B0DE-6E8EA1D63082}" srcOrd="0" destOrd="0" presId="urn:microsoft.com/office/officeart/2005/8/layout/hProcess7"/>
    <dgm:cxn modelId="{15DFD053-5BC6-4548-8D44-AA0F11DE0D50}" type="presParOf" srcId="{C5EE6942-082E-430E-AB21-37017B9A136B}" destId="{8DBA6631-669F-405E-9DE8-0FA381224CCB}" srcOrd="1" destOrd="0" presId="urn:microsoft.com/office/officeart/2005/8/layout/hProcess7"/>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3CC4D8D-51D0-4CAB-A7E0-F3C82C757EE3}" type="doc">
      <dgm:prSet loTypeId="urn:microsoft.com/office/officeart/2005/8/layout/hProcess7" loCatId="list" qsTypeId="urn:microsoft.com/office/officeart/2005/8/quickstyle/simple1" qsCatId="simple" csTypeId="urn:microsoft.com/office/officeart/2005/8/colors/accent2_2" csCatId="accent2" phldr="1"/>
      <dgm:spPr/>
      <dgm:t>
        <a:bodyPr/>
        <a:lstStyle/>
        <a:p>
          <a:endParaRPr lang="en-US"/>
        </a:p>
      </dgm:t>
    </dgm:pt>
    <dgm:pt modelId="{52AC4D52-AC6B-43A5-83D3-92B328BC6853}">
      <dgm:prSet phldrT="[Text]" custT="1"/>
      <dgm:spPr>
        <a:solidFill>
          <a:schemeClr val="tx2"/>
        </a:solidFill>
        <a:effectLst>
          <a:outerShdw blurRad="50800" dist="38100" dir="2700000" algn="tl" rotWithShape="0">
            <a:prstClr val="black">
              <a:alpha val="40000"/>
            </a:prstClr>
          </a:outerShdw>
        </a:effectLst>
      </dgm:spPr>
      <dgm:t>
        <a:bodyPr/>
        <a:lstStyle/>
        <a:p>
          <a:r>
            <a:rPr lang="en-US" sz="800" b="1"/>
            <a:t>APRIL</a:t>
          </a:r>
        </a:p>
      </dgm:t>
    </dgm:pt>
    <dgm:pt modelId="{581199FB-FCCF-4315-B0DB-6D33F0196465}" type="parTrans" cxnId="{8A2045A0-E317-45C6-944C-E0E4192C535C}">
      <dgm:prSet/>
      <dgm:spPr/>
      <dgm:t>
        <a:bodyPr/>
        <a:lstStyle/>
        <a:p>
          <a:endParaRPr lang="en-US" sz="800" b="1"/>
        </a:p>
      </dgm:t>
    </dgm:pt>
    <dgm:pt modelId="{1254B334-7EDA-4AF8-88C3-3EB9B35C40A4}" type="sibTrans" cxnId="{8A2045A0-E317-45C6-944C-E0E4192C535C}">
      <dgm:prSet/>
      <dgm:spPr/>
      <dgm:t>
        <a:bodyPr/>
        <a:lstStyle/>
        <a:p>
          <a:endParaRPr lang="en-US" sz="800" b="1"/>
        </a:p>
      </dgm:t>
    </dgm:pt>
    <dgm:pt modelId="{4F64E705-69E2-475F-99FF-BEC892AAB192}">
      <dgm:prSet phldrT="[Text]" custT="1"/>
      <dgm:spPr>
        <a:solidFill>
          <a:schemeClr val="tx2"/>
        </a:solidFill>
        <a:effectLst>
          <a:outerShdw blurRad="50800" dist="38100" dir="2700000" algn="tl" rotWithShape="0">
            <a:prstClr val="black">
              <a:alpha val="40000"/>
            </a:prstClr>
          </a:outerShdw>
        </a:effectLst>
      </dgm:spPr>
      <dgm:t>
        <a:bodyPr/>
        <a:lstStyle/>
        <a:p>
          <a:r>
            <a:rPr lang="en-US" sz="800" b="1"/>
            <a:t>MAY</a:t>
          </a:r>
        </a:p>
      </dgm:t>
    </dgm:pt>
    <dgm:pt modelId="{D5DEE5B9-A91E-4C8C-B744-55E0C1493245}" type="parTrans" cxnId="{ABD8A239-8EFE-43AB-9CA7-50FD1D7DA839}">
      <dgm:prSet/>
      <dgm:spPr/>
      <dgm:t>
        <a:bodyPr/>
        <a:lstStyle/>
        <a:p>
          <a:endParaRPr lang="en-US" sz="800" b="1"/>
        </a:p>
      </dgm:t>
    </dgm:pt>
    <dgm:pt modelId="{41FE7F1B-7513-4CEB-9C8A-912B5A5F81B1}" type="sibTrans" cxnId="{ABD8A239-8EFE-43AB-9CA7-50FD1D7DA839}">
      <dgm:prSet/>
      <dgm:spPr/>
      <dgm:t>
        <a:bodyPr/>
        <a:lstStyle/>
        <a:p>
          <a:endParaRPr lang="en-US" sz="800" b="1"/>
        </a:p>
      </dgm:t>
    </dgm:pt>
    <dgm:pt modelId="{941D8FAD-1923-4504-9E1C-EE474DAC5009}">
      <dgm:prSet phldrT="[Text]" custT="1"/>
      <dgm:spPr>
        <a:solidFill>
          <a:schemeClr val="tx2"/>
        </a:solidFill>
        <a:effectLst>
          <a:outerShdw blurRad="50800" dist="38100" dir="2700000" algn="tl" rotWithShape="0">
            <a:prstClr val="black">
              <a:alpha val="40000"/>
            </a:prstClr>
          </a:outerShdw>
        </a:effectLst>
      </dgm:spPr>
      <dgm:t>
        <a:bodyPr/>
        <a:lstStyle/>
        <a:p>
          <a:r>
            <a:rPr lang="en-US" sz="800" b="1"/>
            <a:t>JUNE</a:t>
          </a:r>
        </a:p>
      </dgm:t>
    </dgm:pt>
    <dgm:pt modelId="{F325BDD1-915E-4022-8C27-2910FF4D4120}" type="parTrans" cxnId="{2BCA0057-8692-4F6E-B881-23DCD90A896F}">
      <dgm:prSet/>
      <dgm:spPr/>
      <dgm:t>
        <a:bodyPr/>
        <a:lstStyle/>
        <a:p>
          <a:endParaRPr lang="en-US" sz="800" b="1"/>
        </a:p>
      </dgm:t>
    </dgm:pt>
    <dgm:pt modelId="{8700EE5E-F7E0-465B-8D24-1F8A31DE3286}" type="sibTrans" cxnId="{2BCA0057-8692-4F6E-B881-23DCD90A896F}">
      <dgm:prSet/>
      <dgm:spPr/>
      <dgm:t>
        <a:bodyPr/>
        <a:lstStyle/>
        <a:p>
          <a:endParaRPr lang="en-US" sz="800" b="1"/>
        </a:p>
      </dgm:t>
    </dgm:pt>
    <dgm:pt modelId="{2358811D-AD16-4485-B83D-7E120D5A3EBA}" type="pres">
      <dgm:prSet presAssocID="{F3CC4D8D-51D0-4CAB-A7E0-F3C82C757EE3}" presName="Name0" presStyleCnt="0">
        <dgm:presLayoutVars>
          <dgm:dir/>
          <dgm:animLvl val="lvl"/>
          <dgm:resizeHandles val="exact"/>
        </dgm:presLayoutVars>
      </dgm:prSet>
      <dgm:spPr/>
    </dgm:pt>
    <dgm:pt modelId="{C5EE6942-082E-430E-AB21-37017B9A136B}" type="pres">
      <dgm:prSet presAssocID="{52AC4D52-AC6B-43A5-83D3-92B328BC6853}" presName="compositeNode" presStyleCnt="0">
        <dgm:presLayoutVars>
          <dgm:bulletEnabled val="1"/>
        </dgm:presLayoutVars>
      </dgm:prSet>
      <dgm:spPr/>
    </dgm:pt>
    <dgm:pt modelId="{4F4D0479-E343-4435-B0DE-6E8EA1D63082}" type="pres">
      <dgm:prSet presAssocID="{52AC4D52-AC6B-43A5-83D3-92B328BC6853}" presName="bgRect" presStyleLbl="node1" presStyleIdx="0" presStyleCnt="3"/>
      <dgm:spPr/>
    </dgm:pt>
    <dgm:pt modelId="{8DBA6631-669F-405E-9DE8-0FA381224CCB}" type="pres">
      <dgm:prSet presAssocID="{52AC4D52-AC6B-43A5-83D3-92B328BC6853}" presName="parentNode" presStyleLbl="node1" presStyleIdx="0" presStyleCnt="3">
        <dgm:presLayoutVars>
          <dgm:chMax val="0"/>
          <dgm:bulletEnabled val="1"/>
        </dgm:presLayoutVars>
      </dgm:prSet>
      <dgm:spPr/>
    </dgm:pt>
    <dgm:pt modelId="{FEF3A57A-DA77-4CFC-ACAF-52A56EB8CC18}" type="pres">
      <dgm:prSet presAssocID="{1254B334-7EDA-4AF8-88C3-3EB9B35C40A4}" presName="hSp" presStyleCnt="0"/>
      <dgm:spPr/>
    </dgm:pt>
    <dgm:pt modelId="{3E288028-4220-4E47-BBEB-1D5D19141B31}" type="pres">
      <dgm:prSet presAssocID="{1254B334-7EDA-4AF8-88C3-3EB9B35C40A4}" presName="vProcSp" presStyleCnt="0"/>
      <dgm:spPr/>
    </dgm:pt>
    <dgm:pt modelId="{3AB04FDB-C8A5-4B67-B663-AEC9684C0F1B}" type="pres">
      <dgm:prSet presAssocID="{1254B334-7EDA-4AF8-88C3-3EB9B35C40A4}" presName="vSp1" presStyleCnt="0"/>
      <dgm:spPr/>
    </dgm:pt>
    <dgm:pt modelId="{427FC1E3-0593-4C6D-B81C-9EA4B510122F}" type="pres">
      <dgm:prSet presAssocID="{1254B334-7EDA-4AF8-88C3-3EB9B35C40A4}" presName="simulatedConn" presStyleLbl="solidFgAcc1" presStyleIdx="0" presStyleCnt="2"/>
      <dgm:spPr>
        <a:ln>
          <a:solidFill>
            <a:schemeClr val="tx2"/>
          </a:solidFill>
        </a:ln>
      </dgm:spPr>
    </dgm:pt>
    <dgm:pt modelId="{C139935C-F600-418F-A856-64BDD8CDFB88}" type="pres">
      <dgm:prSet presAssocID="{1254B334-7EDA-4AF8-88C3-3EB9B35C40A4}" presName="vSp2" presStyleCnt="0"/>
      <dgm:spPr/>
    </dgm:pt>
    <dgm:pt modelId="{CF0066F2-CC70-4EA8-8000-C53F5C1F24B1}" type="pres">
      <dgm:prSet presAssocID="{1254B334-7EDA-4AF8-88C3-3EB9B35C40A4}" presName="sibTrans" presStyleCnt="0"/>
      <dgm:spPr/>
    </dgm:pt>
    <dgm:pt modelId="{8DF83716-D5F9-463A-8AF3-4F280F01A457}" type="pres">
      <dgm:prSet presAssocID="{4F64E705-69E2-475F-99FF-BEC892AAB192}" presName="compositeNode" presStyleCnt="0">
        <dgm:presLayoutVars>
          <dgm:bulletEnabled val="1"/>
        </dgm:presLayoutVars>
      </dgm:prSet>
      <dgm:spPr/>
    </dgm:pt>
    <dgm:pt modelId="{168CDFC9-90CE-424B-A4E8-278ACC8BE182}" type="pres">
      <dgm:prSet presAssocID="{4F64E705-69E2-475F-99FF-BEC892AAB192}" presName="bgRect" presStyleLbl="node1" presStyleIdx="1" presStyleCnt="3"/>
      <dgm:spPr/>
    </dgm:pt>
    <dgm:pt modelId="{0A64D82D-49F7-4CC1-8D0C-96DB8D3D2055}" type="pres">
      <dgm:prSet presAssocID="{4F64E705-69E2-475F-99FF-BEC892AAB192}" presName="parentNode" presStyleLbl="node1" presStyleIdx="1" presStyleCnt="3">
        <dgm:presLayoutVars>
          <dgm:chMax val="0"/>
          <dgm:bulletEnabled val="1"/>
        </dgm:presLayoutVars>
      </dgm:prSet>
      <dgm:spPr/>
    </dgm:pt>
    <dgm:pt modelId="{7A97E7EF-DFC5-4F2B-BF3D-1ADC4F8FBF71}" type="pres">
      <dgm:prSet presAssocID="{41FE7F1B-7513-4CEB-9C8A-912B5A5F81B1}" presName="hSp" presStyleCnt="0"/>
      <dgm:spPr/>
    </dgm:pt>
    <dgm:pt modelId="{95AA93D9-143A-4179-94D5-A324117C7B13}" type="pres">
      <dgm:prSet presAssocID="{41FE7F1B-7513-4CEB-9C8A-912B5A5F81B1}" presName="vProcSp" presStyleCnt="0"/>
      <dgm:spPr/>
    </dgm:pt>
    <dgm:pt modelId="{4A6FDF96-32D7-482F-B970-27A45A97B9C6}" type="pres">
      <dgm:prSet presAssocID="{41FE7F1B-7513-4CEB-9C8A-912B5A5F81B1}" presName="vSp1" presStyleCnt="0"/>
      <dgm:spPr/>
    </dgm:pt>
    <dgm:pt modelId="{FE0A7E94-0825-4074-865F-1ACA6778AEB4}" type="pres">
      <dgm:prSet presAssocID="{41FE7F1B-7513-4CEB-9C8A-912B5A5F81B1}" presName="simulatedConn" presStyleLbl="solidFgAcc1" presStyleIdx="1" presStyleCnt="2"/>
      <dgm:spPr>
        <a:ln>
          <a:solidFill>
            <a:schemeClr val="tx2"/>
          </a:solidFill>
        </a:ln>
      </dgm:spPr>
    </dgm:pt>
    <dgm:pt modelId="{54FFFE83-7910-47CC-B537-4925EB1249C5}" type="pres">
      <dgm:prSet presAssocID="{41FE7F1B-7513-4CEB-9C8A-912B5A5F81B1}" presName="vSp2" presStyleCnt="0"/>
      <dgm:spPr/>
    </dgm:pt>
    <dgm:pt modelId="{014C3815-FB34-466B-AB2D-073A7779C233}" type="pres">
      <dgm:prSet presAssocID="{41FE7F1B-7513-4CEB-9C8A-912B5A5F81B1}" presName="sibTrans" presStyleCnt="0"/>
      <dgm:spPr/>
    </dgm:pt>
    <dgm:pt modelId="{04CE0C97-649D-40F9-8D53-611012A258F1}" type="pres">
      <dgm:prSet presAssocID="{941D8FAD-1923-4504-9E1C-EE474DAC5009}" presName="compositeNode" presStyleCnt="0">
        <dgm:presLayoutVars>
          <dgm:bulletEnabled val="1"/>
        </dgm:presLayoutVars>
      </dgm:prSet>
      <dgm:spPr/>
    </dgm:pt>
    <dgm:pt modelId="{430438FA-20BF-47B3-A949-A405D0DB09CD}" type="pres">
      <dgm:prSet presAssocID="{941D8FAD-1923-4504-9E1C-EE474DAC5009}" presName="bgRect" presStyleLbl="node1" presStyleIdx="2" presStyleCnt="3"/>
      <dgm:spPr/>
    </dgm:pt>
    <dgm:pt modelId="{529C4210-6100-40EB-89AC-75DE350AA14D}" type="pres">
      <dgm:prSet presAssocID="{941D8FAD-1923-4504-9E1C-EE474DAC5009}" presName="parentNode" presStyleLbl="node1" presStyleIdx="2" presStyleCnt="3">
        <dgm:presLayoutVars>
          <dgm:chMax val="0"/>
          <dgm:bulletEnabled val="1"/>
        </dgm:presLayoutVars>
      </dgm:prSet>
      <dgm:spPr/>
    </dgm:pt>
  </dgm:ptLst>
  <dgm:cxnLst>
    <dgm:cxn modelId="{1F2B7008-3410-4426-ACFA-102E44041719}" type="presOf" srcId="{941D8FAD-1923-4504-9E1C-EE474DAC5009}" destId="{430438FA-20BF-47B3-A949-A405D0DB09CD}" srcOrd="0" destOrd="0" presId="urn:microsoft.com/office/officeart/2005/8/layout/hProcess7"/>
    <dgm:cxn modelId="{FC2BB10C-A217-482F-83E6-84814AC8DDEE}" type="presOf" srcId="{52AC4D52-AC6B-43A5-83D3-92B328BC6853}" destId="{8DBA6631-669F-405E-9DE8-0FA381224CCB}" srcOrd="1" destOrd="0" presId="urn:microsoft.com/office/officeart/2005/8/layout/hProcess7"/>
    <dgm:cxn modelId="{E533C116-35AB-4BCC-916E-558A82A8DCB4}" type="presOf" srcId="{4F64E705-69E2-475F-99FF-BEC892AAB192}" destId="{0A64D82D-49F7-4CC1-8D0C-96DB8D3D2055}" srcOrd="1" destOrd="0" presId="urn:microsoft.com/office/officeart/2005/8/layout/hProcess7"/>
    <dgm:cxn modelId="{8FD70635-769F-4576-9704-224DCE82311E}" type="presOf" srcId="{4F64E705-69E2-475F-99FF-BEC892AAB192}" destId="{168CDFC9-90CE-424B-A4E8-278ACC8BE182}" srcOrd="0" destOrd="0" presId="urn:microsoft.com/office/officeart/2005/8/layout/hProcess7"/>
    <dgm:cxn modelId="{ABD8A239-8EFE-43AB-9CA7-50FD1D7DA839}" srcId="{F3CC4D8D-51D0-4CAB-A7E0-F3C82C757EE3}" destId="{4F64E705-69E2-475F-99FF-BEC892AAB192}" srcOrd="1" destOrd="0" parTransId="{D5DEE5B9-A91E-4C8C-B744-55E0C1493245}" sibTransId="{41FE7F1B-7513-4CEB-9C8A-912B5A5F81B1}"/>
    <dgm:cxn modelId="{47004640-D7CE-4240-81A4-C3B91D89B896}" type="presOf" srcId="{F3CC4D8D-51D0-4CAB-A7E0-F3C82C757EE3}" destId="{2358811D-AD16-4485-B83D-7E120D5A3EBA}" srcOrd="0" destOrd="0" presId="urn:microsoft.com/office/officeart/2005/8/layout/hProcess7"/>
    <dgm:cxn modelId="{2BCA0057-8692-4F6E-B881-23DCD90A896F}" srcId="{F3CC4D8D-51D0-4CAB-A7E0-F3C82C757EE3}" destId="{941D8FAD-1923-4504-9E1C-EE474DAC5009}" srcOrd="2" destOrd="0" parTransId="{F325BDD1-915E-4022-8C27-2910FF4D4120}" sibTransId="{8700EE5E-F7E0-465B-8D24-1F8A31DE3286}"/>
    <dgm:cxn modelId="{B2EEA894-5F21-4F31-B4AE-7A170A80A4AB}" type="presOf" srcId="{941D8FAD-1923-4504-9E1C-EE474DAC5009}" destId="{529C4210-6100-40EB-89AC-75DE350AA14D}" srcOrd="1" destOrd="0" presId="urn:microsoft.com/office/officeart/2005/8/layout/hProcess7"/>
    <dgm:cxn modelId="{8A2045A0-E317-45C6-944C-E0E4192C535C}" srcId="{F3CC4D8D-51D0-4CAB-A7E0-F3C82C757EE3}" destId="{52AC4D52-AC6B-43A5-83D3-92B328BC6853}" srcOrd="0" destOrd="0" parTransId="{581199FB-FCCF-4315-B0DB-6D33F0196465}" sibTransId="{1254B334-7EDA-4AF8-88C3-3EB9B35C40A4}"/>
    <dgm:cxn modelId="{FCE28AAA-2816-49F6-B284-B2E317603930}" type="presOf" srcId="{52AC4D52-AC6B-43A5-83D3-92B328BC6853}" destId="{4F4D0479-E343-4435-B0DE-6E8EA1D63082}" srcOrd="0" destOrd="0" presId="urn:microsoft.com/office/officeart/2005/8/layout/hProcess7"/>
    <dgm:cxn modelId="{13A19DEA-867E-41C5-983D-4691EA026272}" type="presParOf" srcId="{2358811D-AD16-4485-B83D-7E120D5A3EBA}" destId="{C5EE6942-082E-430E-AB21-37017B9A136B}" srcOrd="0" destOrd="0" presId="urn:microsoft.com/office/officeart/2005/8/layout/hProcess7"/>
    <dgm:cxn modelId="{143363BB-AD59-4875-A7E4-559BC4EC767A}" type="presParOf" srcId="{C5EE6942-082E-430E-AB21-37017B9A136B}" destId="{4F4D0479-E343-4435-B0DE-6E8EA1D63082}" srcOrd="0" destOrd="0" presId="urn:microsoft.com/office/officeart/2005/8/layout/hProcess7"/>
    <dgm:cxn modelId="{15DFD053-5BC6-4548-8D44-AA0F11DE0D50}" type="presParOf" srcId="{C5EE6942-082E-430E-AB21-37017B9A136B}" destId="{8DBA6631-669F-405E-9DE8-0FA381224CCB}" srcOrd="1" destOrd="0" presId="urn:microsoft.com/office/officeart/2005/8/layout/hProcess7"/>
    <dgm:cxn modelId="{7A5CC103-99AC-45E2-8071-6D5FC564999D}" type="presParOf" srcId="{2358811D-AD16-4485-B83D-7E120D5A3EBA}" destId="{FEF3A57A-DA77-4CFC-ACAF-52A56EB8CC18}" srcOrd="1" destOrd="0" presId="urn:microsoft.com/office/officeart/2005/8/layout/hProcess7"/>
    <dgm:cxn modelId="{59831372-D8DC-46A2-AD10-05D59FBD82D2}" type="presParOf" srcId="{2358811D-AD16-4485-B83D-7E120D5A3EBA}" destId="{3E288028-4220-4E47-BBEB-1D5D19141B31}" srcOrd="2" destOrd="0" presId="urn:microsoft.com/office/officeart/2005/8/layout/hProcess7"/>
    <dgm:cxn modelId="{C61A96E3-4440-47BE-90A5-741B170E1890}" type="presParOf" srcId="{3E288028-4220-4E47-BBEB-1D5D19141B31}" destId="{3AB04FDB-C8A5-4B67-B663-AEC9684C0F1B}" srcOrd="0" destOrd="0" presId="urn:microsoft.com/office/officeart/2005/8/layout/hProcess7"/>
    <dgm:cxn modelId="{3FC5A30C-63CC-4AB1-8B4B-2EB013E28C19}" type="presParOf" srcId="{3E288028-4220-4E47-BBEB-1D5D19141B31}" destId="{427FC1E3-0593-4C6D-B81C-9EA4B510122F}" srcOrd="1" destOrd="0" presId="urn:microsoft.com/office/officeart/2005/8/layout/hProcess7"/>
    <dgm:cxn modelId="{40728E14-3455-4D8C-AEFA-19CA105070D1}" type="presParOf" srcId="{3E288028-4220-4E47-BBEB-1D5D19141B31}" destId="{C139935C-F600-418F-A856-64BDD8CDFB88}" srcOrd="2" destOrd="0" presId="urn:microsoft.com/office/officeart/2005/8/layout/hProcess7"/>
    <dgm:cxn modelId="{4912032B-EAA5-4E85-BA0D-BB2A5E905DC1}" type="presParOf" srcId="{2358811D-AD16-4485-B83D-7E120D5A3EBA}" destId="{CF0066F2-CC70-4EA8-8000-C53F5C1F24B1}" srcOrd="3" destOrd="0" presId="urn:microsoft.com/office/officeart/2005/8/layout/hProcess7"/>
    <dgm:cxn modelId="{32447CE3-3FE3-415E-B033-8B6DFFCB6BD0}" type="presParOf" srcId="{2358811D-AD16-4485-B83D-7E120D5A3EBA}" destId="{8DF83716-D5F9-463A-8AF3-4F280F01A457}" srcOrd="4" destOrd="0" presId="urn:microsoft.com/office/officeart/2005/8/layout/hProcess7"/>
    <dgm:cxn modelId="{B265CF01-F0F4-4FD1-95DA-2AA92F046175}" type="presParOf" srcId="{8DF83716-D5F9-463A-8AF3-4F280F01A457}" destId="{168CDFC9-90CE-424B-A4E8-278ACC8BE182}" srcOrd="0" destOrd="0" presId="urn:microsoft.com/office/officeart/2005/8/layout/hProcess7"/>
    <dgm:cxn modelId="{682EF37E-E4B0-489D-B2BC-82C5978C1828}" type="presParOf" srcId="{8DF83716-D5F9-463A-8AF3-4F280F01A457}" destId="{0A64D82D-49F7-4CC1-8D0C-96DB8D3D2055}" srcOrd="1" destOrd="0" presId="urn:microsoft.com/office/officeart/2005/8/layout/hProcess7"/>
    <dgm:cxn modelId="{2EB30C55-66FE-4975-8F23-4A5A0EFB0721}" type="presParOf" srcId="{2358811D-AD16-4485-B83D-7E120D5A3EBA}" destId="{7A97E7EF-DFC5-4F2B-BF3D-1ADC4F8FBF71}" srcOrd="5" destOrd="0" presId="urn:microsoft.com/office/officeart/2005/8/layout/hProcess7"/>
    <dgm:cxn modelId="{2CC0B553-2585-4AE6-876D-7A1DAA7BF85D}" type="presParOf" srcId="{2358811D-AD16-4485-B83D-7E120D5A3EBA}" destId="{95AA93D9-143A-4179-94D5-A324117C7B13}" srcOrd="6" destOrd="0" presId="urn:microsoft.com/office/officeart/2005/8/layout/hProcess7"/>
    <dgm:cxn modelId="{C720F0FD-75B8-4A04-AF30-CB9F91520CAA}" type="presParOf" srcId="{95AA93D9-143A-4179-94D5-A324117C7B13}" destId="{4A6FDF96-32D7-482F-B970-27A45A97B9C6}" srcOrd="0" destOrd="0" presId="urn:microsoft.com/office/officeart/2005/8/layout/hProcess7"/>
    <dgm:cxn modelId="{E6419EEF-B068-4A01-BAB0-ADA288C0485E}" type="presParOf" srcId="{95AA93D9-143A-4179-94D5-A324117C7B13}" destId="{FE0A7E94-0825-4074-865F-1ACA6778AEB4}" srcOrd="1" destOrd="0" presId="urn:microsoft.com/office/officeart/2005/8/layout/hProcess7"/>
    <dgm:cxn modelId="{EB031F11-75D0-4608-9F87-983494A109BC}" type="presParOf" srcId="{95AA93D9-143A-4179-94D5-A324117C7B13}" destId="{54FFFE83-7910-47CC-B537-4925EB1249C5}" srcOrd="2" destOrd="0" presId="urn:microsoft.com/office/officeart/2005/8/layout/hProcess7"/>
    <dgm:cxn modelId="{614A8EF1-0F05-4C27-A431-C040A9A2C322}" type="presParOf" srcId="{2358811D-AD16-4485-B83D-7E120D5A3EBA}" destId="{014C3815-FB34-466B-AB2D-073A7779C233}" srcOrd="7" destOrd="0" presId="urn:microsoft.com/office/officeart/2005/8/layout/hProcess7"/>
    <dgm:cxn modelId="{345D2892-B988-4146-9BF6-08F30DD8B6A4}" type="presParOf" srcId="{2358811D-AD16-4485-B83D-7E120D5A3EBA}" destId="{04CE0C97-649D-40F9-8D53-611012A258F1}" srcOrd="8" destOrd="0" presId="urn:microsoft.com/office/officeart/2005/8/layout/hProcess7"/>
    <dgm:cxn modelId="{1EF82391-D5B9-4771-8112-4C886A816E2C}" type="presParOf" srcId="{04CE0C97-649D-40F9-8D53-611012A258F1}" destId="{430438FA-20BF-47B3-A949-A405D0DB09CD}" srcOrd="0" destOrd="0" presId="urn:microsoft.com/office/officeart/2005/8/layout/hProcess7"/>
    <dgm:cxn modelId="{91927034-A8CE-4D0C-AF77-DEAE01D8BB91}" type="presParOf" srcId="{04CE0C97-649D-40F9-8D53-611012A258F1}" destId="{529C4210-6100-40EB-89AC-75DE350AA14D}" srcOrd="1" destOrd="0" presId="urn:microsoft.com/office/officeart/2005/8/layout/hProcess7"/>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4EAAF35-5829-7145-8337-50D363DFDA3B}"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n-US"/>
        </a:p>
      </dgm:t>
    </dgm:pt>
    <dgm:pt modelId="{2A2381BA-5FD7-3649-8500-D841ADE8A5A0}">
      <dgm:prSet phldrT="[Text]" custT="1"/>
      <dgm:spPr/>
      <dgm:t>
        <a:bodyPr/>
        <a:lstStyle/>
        <a:p>
          <a:r>
            <a:rPr lang="en-US" sz="2200" dirty="0"/>
            <a:t>Assessment</a:t>
          </a:r>
        </a:p>
      </dgm:t>
    </dgm:pt>
    <dgm:pt modelId="{5ED36F23-9B8D-BF42-BCAE-DB6B3B4849E0}" type="parTrans" cxnId="{2E61282D-1188-C84A-B643-F3DB5FAF8017}">
      <dgm:prSet/>
      <dgm:spPr/>
      <dgm:t>
        <a:bodyPr/>
        <a:lstStyle/>
        <a:p>
          <a:endParaRPr lang="en-US"/>
        </a:p>
      </dgm:t>
    </dgm:pt>
    <dgm:pt modelId="{70907A08-22A1-A84D-87B5-AD9930C55EBC}" type="sibTrans" cxnId="{2E61282D-1188-C84A-B643-F3DB5FAF8017}">
      <dgm:prSet/>
      <dgm:spPr/>
      <dgm:t>
        <a:bodyPr/>
        <a:lstStyle/>
        <a:p>
          <a:endParaRPr lang="en-US"/>
        </a:p>
      </dgm:t>
    </dgm:pt>
    <dgm:pt modelId="{8D02B507-91B6-7C48-AC67-D1F43C6158DA}">
      <dgm:prSet phldrT="[Text]" custT="1"/>
      <dgm:spPr/>
      <dgm:t>
        <a:bodyPr/>
        <a:lstStyle/>
        <a:p>
          <a:r>
            <a:rPr lang="en-US" sz="2200" dirty="0"/>
            <a:t>Intervention</a:t>
          </a:r>
        </a:p>
      </dgm:t>
    </dgm:pt>
    <dgm:pt modelId="{9B5B3E75-662B-EC45-96F1-606137215285}" type="parTrans" cxnId="{8833DBBF-202E-AF45-9246-05F179DADA13}">
      <dgm:prSet/>
      <dgm:spPr/>
      <dgm:t>
        <a:bodyPr/>
        <a:lstStyle/>
        <a:p>
          <a:endParaRPr lang="en-US"/>
        </a:p>
      </dgm:t>
    </dgm:pt>
    <dgm:pt modelId="{A219FAE7-94EB-1148-B1AB-488473480E59}" type="sibTrans" cxnId="{8833DBBF-202E-AF45-9246-05F179DADA13}">
      <dgm:prSet/>
      <dgm:spPr/>
      <dgm:t>
        <a:bodyPr/>
        <a:lstStyle/>
        <a:p>
          <a:endParaRPr lang="en-US"/>
        </a:p>
      </dgm:t>
    </dgm:pt>
    <dgm:pt modelId="{836FFDD3-3EFA-E341-8B00-0CF07574F5C7}">
      <dgm:prSet custT="1"/>
      <dgm:spPr/>
      <dgm:t>
        <a:bodyPr/>
        <a:lstStyle/>
        <a:p>
          <a:r>
            <a:rPr lang="en-US" sz="2200" kern="1200" dirty="0">
              <a:solidFill>
                <a:prstClr val="black">
                  <a:hueOff val="0"/>
                  <a:satOff val="0"/>
                  <a:lumOff val="0"/>
                  <a:alphaOff val="0"/>
                </a:prstClr>
              </a:solidFill>
              <a:latin typeface="Calibri" panose="020F0502020204030204"/>
              <a:ea typeface="+mn-ea"/>
              <a:cs typeface="+mn-cs"/>
            </a:rPr>
            <a:t>Identify and define behaviors of concern and/or behaviors to increase (e.g., academic engagement)</a:t>
          </a:r>
        </a:p>
      </dgm:t>
    </dgm:pt>
    <dgm:pt modelId="{0D1795B9-0AA8-A641-A6CC-233394B2AD5A}" type="parTrans" cxnId="{AA8ABEFB-7112-B941-B659-3642E7A6E8E9}">
      <dgm:prSet/>
      <dgm:spPr/>
      <dgm:t>
        <a:bodyPr/>
        <a:lstStyle/>
        <a:p>
          <a:endParaRPr lang="en-US"/>
        </a:p>
      </dgm:t>
    </dgm:pt>
    <dgm:pt modelId="{F8AA70E1-26FB-434B-A783-E666CA03D08B}" type="sibTrans" cxnId="{AA8ABEFB-7112-B941-B659-3642E7A6E8E9}">
      <dgm:prSet/>
      <dgm:spPr/>
      <dgm:t>
        <a:bodyPr/>
        <a:lstStyle/>
        <a:p>
          <a:endParaRPr lang="en-US"/>
        </a:p>
      </dgm:t>
    </dgm:pt>
    <dgm:pt modelId="{6AE9742A-AFD9-7A47-B42A-50BEAA788A7A}">
      <dgm:prSet custT="1"/>
      <dgm:spPr/>
      <dgm:t>
        <a:bodyPr/>
        <a:lstStyle/>
        <a:p>
          <a:r>
            <a:rPr lang="en-US" sz="2200" dirty="0"/>
            <a:t>Communication</a:t>
          </a:r>
        </a:p>
      </dgm:t>
    </dgm:pt>
    <dgm:pt modelId="{1DED716C-361F-1742-8ADC-378CA1561E9E}" type="sibTrans" cxnId="{67682072-EAC8-0341-97C8-AB62140BAB2A}">
      <dgm:prSet/>
      <dgm:spPr/>
      <dgm:t>
        <a:bodyPr/>
        <a:lstStyle/>
        <a:p>
          <a:endParaRPr lang="en-US"/>
        </a:p>
      </dgm:t>
    </dgm:pt>
    <dgm:pt modelId="{B300638C-40C7-5E46-A65F-9F68D1175D0F}" type="parTrans" cxnId="{67682072-EAC8-0341-97C8-AB62140BAB2A}">
      <dgm:prSet/>
      <dgm:spPr/>
      <dgm:t>
        <a:bodyPr/>
        <a:lstStyle/>
        <a:p>
          <a:endParaRPr lang="en-US"/>
        </a:p>
      </dgm:t>
    </dgm:pt>
    <dgm:pt modelId="{EBE52BC0-75D8-F94D-A538-CFDE8AF04A08}">
      <dgm:prSet custT="1"/>
      <dgm:spPr/>
      <dgm:t>
        <a:bodyPr/>
        <a:lstStyle/>
        <a:p>
          <a:r>
            <a:rPr lang="en-US" sz="2200" kern="1200" dirty="0"/>
            <a:t>Determine who/where/how often to collect behavior ratings</a:t>
          </a:r>
        </a:p>
      </dgm:t>
    </dgm:pt>
    <dgm:pt modelId="{4DBE3919-83F9-C646-BFAF-DFF65212F516}" type="parTrans" cxnId="{B4FA8F02-7108-9A4B-A326-6A2AFE68262C}">
      <dgm:prSet/>
      <dgm:spPr/>
      <dgm:t>
        <a:bodyPr/>
        <a:lstStyle/>
        <a:p>
          <a:endParaRPr lang="en-US"/>
        </a:p>
      </dgm:t>
    </dgm:pt>
    <dgm:pt modelId="{6DFC025B-B35D-6541-9431-7C6AB4B06341}" type="sibTrans" cxnId="{B4FA8F02-7108-9A4B-A326-6A2AFE68262C}">
      <dgm:prSet/>
      <dgm:spPr/>
      <dgm:t>
        <a:bodyPr/>
        <a:lstStyle/>
        <a:p>
          <a:endParaRPr lang="en-US"/>
        </a:p>
      </dgm:t>
    </dgm:pt>
    <dgm:pt modelId="{DDFB6272-EC6C-0E41-8518-D32083CFA9A4}">
      <dgm:prSet custT="1"/>
      <dgm:spPr/>
      <dgm:t>
        <a:bodyPr/>
        <a:lstStyle/>
        <a:p>
          <a:r>
            <a:rPr lang="en-US" sz="2200" kern="1200" dirty="0"/>
            <a:t>Regularly graph data to evaluate behavior, intervention</a:t>
          </a:r>
        </a:p>
      </dgm:t>
    </dgm:pt>
    <dgm:pt modelId="{31BFCA39-7397-274F-8F06-499AA81D4C39}" type="parTrans" cxnId="{C18E883C-28D4-D74A-8D20-ECADE53CDA45}">
      <dgm:prSet/>
      <dgm:spPr/>
      <dgm:t>
        <a:bodyPr/>
        <a:lstStyle/>
        <a:p>
          <a:endParaRPr lang="en-US"/>
        </a:p>
      </dgm:t>
    </dgm:pt>
    <dgm:pt modelId="{AD5617BB-EBE1-9C47-AC41-CE59B563D40B}" type="sibTrans" cxnId="{C18E883C-28D4-D74A-8D20-ECADE53CDA45}">
      <dgm:prSet/>
      <dgm:spPr/>
      <dgm:t>
        <a:bodyPr/>
        <a:lstStyle/>
        <a:p>
          <a:endParaRPr lang="en-US"/>
        </a:p>
      </dgm:t>
    </dgm:pt>
    <dgm:pt modelId="{FA89BD45-6BA5-3B45-B7A3-70B5269A2428}" type="pres">
      <dgm:prSet presAssocID="{34EAAF35-5829-7145-8337-50D363DFDA3B}" presName="linear" presStyleCnt="0">
        <dgm:presLayoutVars>
          <dgm:dir/>
          <dgm:animLvl val="lvl"/>
          <dgm:resizeHandles val="exact"/>
        </dgm:presLayoutVars>
      </dgm:prSet>
      <dgm:spPr/>
    </dgm:pt>
    <dgm:pt modelId="{907BF538-D9CF-AF40-87FA-9B4300951949}" type="pres">
      <dgm:prSet presAssocID="{2A2381BA-5FD7-3649-8500-D841ADE8A5A0}" presName="parentLin" presStyleCnt="0"/>
      <dgm:spPr/>
    </dgm:pt>
    <dgm:pt modelId="{E273AE95-7F33-E546-8DBD-3949E459063B}" type="pres">
      <dgm:prSet presAssocID="{2A2381BA-5FD7-3649-8500-D841ADE8A5A0}" presName="parentLeftMargin" presStyleLbl="node1" presStyleIdx="0" presStyleCnt="3"/>
      <dgm:spPr/>
    </dgm:pt>
    <dgm:pt modelId="{7708937B-77B3-F945-A743-E09DF7294635}" type="pres">
      <dgm:prSet presAssocID="{2A2381BA-5FD7-3649-8500-D841ADE8A5A0}" presName="parentText" presStyleLbl="node1" presStyleIdx="0" presStyleCnt="3">
        <dgm:presLayoutVars>
          <dgm:chMax val="0"/>
          <dgm:bulletEnabled val="1"/>
        </dgm:presLayoutVars>
      </dgm:prSet>
      <dgm:spPr/>
    </dgm:pt>
    <dgm:pt modelId="{7BB1C39A-CC98-4A4A-AFBE-8563A6A82A1C}" type="pres">
      <dgm:prSet presAssocID="{2A2381BA-5FD7-3649-8500-D841ADE8A5A0}" presName="negativeSpace" presStyleCnt="0"/>
      <dgm:spPr/>
    </dgm:pt>
    <dgm:pt modelId="{C558AC25-CF3A-DD47-B53F-ED7F62B16531}" type="pres">
      <dgm:prSet presAssocID="{2A2381BA-5FD7-3649-8500-D841ADE8A5A0}" presName="childText" presStyleLbl="conFgAcc1" presStyleIdx="0" presStyleCnt="3">
        <dgm:presLayoutVars>
          <dgm:bulletEnabled val="1"/>
        </dgm:presLayoutVars>
      </dgm:prSet>
      <dgm:spPr/>
    </dgm:pt>
    <dgm:pt modelId="{BADB1127-5500-EF45-8639-5DA24FCABD17}" type="pres">
      <dgm:prSet presAssocID="{70907A08-22A1-A84D-87B5-AD9930C55EBC}" presName="spaceBetweenRectangles" presStyleCnt="0"/>
      <dgm:spPr/>
    </dgm:pt>
    <dgm:pt modelId="{DFE17A75-B861-EB42-B670-F6BFA58E7408}" type="pres">
      <dgm:prSet presAssocID="{6AE9742A-AFD9-7A47-B42A-50BEAA788A7A}" presName="parentLin" presStyleCnt="0"/>
      <dgm:spPr/>
    </dgm:pt>
    <dgm:pt modelId="{6C2BF42D-65F8-E745-B0F0-BEEF08840BC5}" type="pres">
      <dgm:prSet presAssocID="{6AE9742A-AFD9-7A47-B42A-50BEAA788A7A}" presName="parentLeftMargin" presStyleLbl="node1" presStyleIdx="0" presStyleCnt="3"/>
      <dgm:spPr/>
    </dgm:pt>
    <dgm:pt modelId="{91CF1A8A-92DC-FD44-8C72-C8B18574FDD7}" type="pres">
      <dgm:prSet presAssocID="{6AE9742A-AFD9-7A47-B42A-50BEAA788A7A}" presName="parentText" presStyleLbl="node1" presStyleIdx="1" presStyleCnt="3">
        <dgm:presLayoutVars>
          <dgm:chMax val="0"/>
          <dgm:bulletEnabled val="1"/>
        </dgm:presLayoutVars>
      </dgm:prSet>
      <dgm:spPr/>
    </dgm:pt>
    <dgm:pt modelId="{97288FA3-4B49-6C45-855A-70410A45887A}" type="pres">
      <dgm:prSet presAssocID="{6AE9742A-AFD9-7A47-B42A-50BEAA788A7A}" presName="negativeSpace" presStyleCnt="0"/>
      <dgm:spPr/>
    </dgm:pt>
    <dgm:pt modelId="{9691CFE8-9145-3345-A383-8C19BBA29B8B}" type="pres">
      <dgm:prSet presAssocID="{6AE9742A-AFD9-7A47-B42A-50BEAA788A7A}" presName="childText" presStyleLbl="conFgAcc1" presStyleIdx="1" presStyleCnt="3">
        <dgm:presLayoutVars>
          <dgm:bulletEnabled val="1"/>
        </dgm:presLayoutVars>
      </dgm:prSet>
      <dgm:spPr/>
    </dgm:pt>
    <dgm:pt modelId="{B27E2BAA-7F64-B041-A94C-1F6DA8CB9CF7}" type="pres">
      <dgm:prSet presAssocID="{1DED716C-361F-1742-8ADC-378CA1561E9E}" presName="spaceBetweenRectangles" presStyleCnt="0"/>
      <dgm:spPr/>
    </dgm:pt>
    <dgm:pt modelId="{88E8B80E-6826-224D-8435-0A6C791944F0}" type="pres">
      <dgm:prSet presAssocID="{8D02B507-91B6-7C48-AC67-D1F43C6158DA}" presName="parentLin" presStyleCnt="0"/>
      <dgm:spPr/>
    </dgm:pt>
    <dgm:pt modelId="{0FE23E65-FD9B-1340-8032-AAFC76725865}" type="pres">
      <dgm:prSet presAssocID="{8D02B507-91B6-7C48-AC67-D1F43C6158DA}" presName="parentLeftMargin" presStyleLbl="node1" presStyleIdx="1" presStyleCnt="3"/>
      <dgm:spPr/>
    </dgm:pt>
    <dgm:pt modelId="{4D2C1906-87CC-FD42-AB0E-17801F114C37}" type="pres">
      <dgm:prSet presAssocID="{8D02B507-91B6-7C48-AC67-D1F43C6158DA}" presName="parentText" presStyleLbl="node1" presStyleIdx="2" presStyleCnt="3">
        <dgm:presLayoutVars>
          <dgm:chMax val="0"/>
          <dgm:bulletEnabled val="1"/>
        </dgm:presLayoutVars>
      </dgm:prSet>
      <dgm:spPr/>
    </dgm:pt>
    <dgm:pt modelId="{2BDFE124-6F23-944F-9CD5-7B84BDA9E6A0}" type="pres">
      <dgm:prSet presAssocID="{8D02B507-91B6-7C48-AC67-D1F43C6158DA}" presName="negativeSpace" presStyleCnt="0"/>
      <dgm:spPr/>
    </dgm:pt>
    <dgm:pt modelId="{4A029F49-DDB9-0C41-A05F-D08D4EBA1EC3}" type="pres">
      <dgm:prSet presAssocID="{8D02B507-91B6-7C48-AC67-D1F43C6158DA}" presName="childText" presStyleLbl="conFgAcc1" presStyleIdx="2" presStyleCnt="3">
        <dgm:presLayoutVars>
          <dgm:bulletEnabled val="1"/>
        </dgm:presLayoutVars>
      </dgm:prSet>
      <dgm:spPr/>
    </dgm:pt>
  </dgm:ptLst>
  <dgm:cxnLst>
    <dgm:cxn modelId="{EE622201-EE0E-7F4D-9458-BB8CA20AA0CA}" type="presOf" srcId="{2A2381BA-5FD7-3649-8500-D841ADE8A5A0}" destId="{7708937B-77B3-F945-A743-E09DF7294635}" srcOrd="1" destOrd="0" presId="urn:microsoft.com/office/officeart/2005/8/layout/list1"/>
    <dgm:cxn modelId="{B4FA8F02-7108-9A4B-A326-6A2AFE68262C}" srcId="{2A2381BA-5FD7-3649-8500-D841ADE8A5A0}" destId="{EBE52BC0-75D8-F94D-A538-CFDE8AF04A08}" srcOrd="1" destOrd="0" parTransId="{4DBE3919-83F9-C646-BFAF-DFF65212F516}" sibTransId="{6DFC025B-B35D-6541-9431-7C6AB4B06341}"/>
    <dgm:cxn modelId="{D8421806-072B-964B-9925-25140F301470}" type="presOf" srcId="{2A2381BA-5FD7-3649-8500-D841ADE8A5A0}" destId="{E273AE95-7F33-E546-8DBD-3949E459063B}" srcOrd="0" destOrd="0" presId="urn:microsoft.com/office/officeart/2005/8/layout/list1"/>
    <dgm:cxn modelId="{B1428024-DA4E-7D4E-9771-E0D47F734210}" type="presOf" srcId="{8D02B507-91B6-7C48-AC67-D1F43C6158DA}" destId="{4D2C1906-87CC-FD42-AB0E-17801F114C37}" srcOrd="1" destOrd="0" presId="urn:microsoft.com/office/officeart/2005/8/layout/list1"/>
    <dgm:cxn modelId="{2E61282D-1188-C84A-B643-F3DB5FAF8017}" srcId="{34EAAF35-5829-7145-8337-50D363DFDA3B}" destId="{2A2381BA-5FD7-3649-8500-D841ADE8A5A0}" srcOrd="0" destOrd="0" parTransId="{5ED36F23-9B8D-BF42-BCAE-DB6B3B4849E0}" sibTransId="{70907A08-22A1-A84D-87B5-AD9930C55EBC}"/>
    <dgm:cxn modelId="{C18E883C-28D4-D74A-8D20-ECADE53CDA45}" srcId="{2A2381BA-5FD7-3649-8500-D841ADE8A5A0}" destId="{DDFB6272-EC6C-0E41-8518-D32083CFA9A4}" srcOrd="2" destOrd="0" parTransId="{31BFCA39-7397-274F-8F06-499AA81D4C39}" sibTransId="{AD5617BB-EBE1-9C47-AC41-CE59B563D40B}"/>
    <dgm:cxn modelId="{6EDF7644-2145-8F44-90DC-F1458F158F77}" type="presOf" srcId="{EBE52BC0-75D8-F94D-A538-CFDE8AF04A08}" destId="{C558AC25-CF3A-DD47-B53F-ED7F62B16531}" srcOrd="0" destOrd="1" presId="urn:microsoft.com/office/officeart/2005/8/layout/list1"/>
    <dgm:cxn modelId="{67682072-EAC8-0341-97C8-AB62140BAB2A}" srcId="{34EAAF35-5829-7145-8337-50D363DFDA3B}" destId="{6AE9742A-AFD9-7A47-B42A-50BEAA788A7A}" srcOrd="1" destOrd="0" parTransId="{B300638C-40C7-5E46-A65F-9F68D1175D0F}" sibTransId="{1DED716C-361F-1742-8ADC-378CA1561E9E}"/>
    <dgm:cxn modelId="{D784027F-C681-124A-8941-C537F8CDA960}" type="presOf" srcId="{8D02B507-91B6-7C48-AC67-D1F43C6158DA}" destId="{0FE23E65-FD9B-1340-8032-AAFC76725865}" srcOrd="0" destOrd="0" presId="urn:microsoft.com/office/officeart/2005/8/layout/list1"/>
    <dgm:cxn modelId="{3F9B4AAE-A3D6-F04C-9B0F-4E9739D5D2E9}" type="presOf" srcId="{836FFDD3-3EFA-E341-8B00-0CF07574F5C7}" destId="{C558AC25-CF3A-DD47-B53F-ED7F62B16531}" srcOrd="0" destOrd="0" presId="urn:microsoft.com/office/officeart/2005/8/layout/list1"/>
    <dgm:cxn modelId="{8833DBBF-202E-AF45-9246-05F179DADA13}" srcId="{34EAAF35-5829-7145-8337-50D363DFDA3B}" destId="{8D02B507-91B6-7C48-AC67-D1F43C6158DA}" srcOrd="2" destOrd="0" parTransId="{9B5B3E75-662B-EC45-96F1-606137215285}" sibTransId="{A219FAE7-94EB-1148-B1AB-488473480E59}"/>
    <dgm:cxn modelId="{0FC1E1D3-FE57-924B-BA02-4A12A55F45F1}" type="presOf" srcId="{34EAAF35-5829-7145-8337-50D363DFDA3B}" destId="{FA89BD45-6BA5-3B45-B7A3-70B5269A2428}" srcOrd="0" destOrd="0" presId="urn:microsoft.com/office/officeart/2005/8/layout/list1"/>
    <dgm:cxn modelId="{C436DEE5-A13D-3543-8BE5-5575D70C3962}" type="presOf" srcId="{6AE9742A-AFD9-7A47-B42A-50BEAA788A7A}" destId="{6C2BF42D-65F8-E745-B0F0-BEEF08840BC5}" srcOrd="0" destOrd="0" presId="urn:microsoft.com/office/officeart/2005/8/layout/list1"/>
    <dgm:cxn modelId="{4BB715FA-EB1E-264F-9D40-FB6F007F6777}" type="presOf" srcId="{6AE9742A-AFD9-7A47-B42A-50BEAA788A7A}" destId="{91CF1A8A-92DC-FD44-8C72-C8B18574FDD7}" srcOrd="1" destOrd="0" presId="urn:microsoft.com/office/officeart/2005/8/layout/list1"/>
    <dgm:cxn modelId="{AA8ABEFB-7112-B941-B659-3642E7A6E8E9}" srcId="{2A2381BA-5FD7-3649-8500-D841ADE8A5A0}" destId="{836FFDD3-3EFA-E341-8B00-0CF07574F5C7}" srcOrd="0" destOrd="0" parTransId="{0D1795B9-0AA8-A641-A6CC-233394B2AD5A}" sibTransId="{F8AA70E1-26FB-434B-A783-E666CA03D08B}"/>
    <dgm:cxn modelId="{02CAECFD-1000-3749-87FA-E8F06B12B5A7}" type="presOf" srcId="{DDFB6272-EC6C-0E41-8518-D32083CFA9A4}" destId="{C558AC25-CF3A-DD47-B53F-ED7F62B16531}" srcOrd="0" destOrd="2" presId="urn:microsoft.com/office/officeart/2005/8/layout/list1"/>
    <dgm:cxn modelId="{158BD9B2-CCB1-E749-B299-010383F111B6}" type="presParOf" srcId="{FA89BD45-6BA5-3B45-B7A3-70B5269A2428}" destId="{907BF538-D9CF-AF40-87FA-9B4300951949}" srcOrd="0" destOrd="0" presId="urn:microsoft.com/office/officeart/2005/8/layout/list1"/>
    <dgm:cxn modelId="{2DCB2B80-2ECC-E24C-8DFA-EAA9249B4E79}" type="presParOf" srcId="{907BF538-D9CF-AF40-87FA-9B4300951949}" destId="{E273AE95-7F33-E546-8DBD-3949E459063B}" srcOrd="0" destOrd="0" presId="urn:microsoft.com/office/officeart/2005/8/layout/list1"/>
    <dgm:cxn modelId="{2D1512A1-73BE-5B44-8373-1E58A9B10315}" type="presParOf" srcId="{907BF538-D9CF-AF40-87FA-9B4300951949}" destId="{7708937B-77B3-F945-A743-E09DF7294635}" srcOrd="1" destOrd="0" presId="urn:microsoft.com/office/officeart/2005/8/layout/list1"/>
    <dgm:cxn modelId="{54F7965F-07B5-774B-9BE2-F7BC0AB61322}" type="presParOf" srcId="{FA89BD45-6BA5-3B45-B7A3-70B5269A2428}" destId="{7BB1C39A-CC98-4A4A-AFBE-8563A6A82A1C}" srcOrd="1" destOrd="0" presId="urn:microsoft.com/office/officeart/2005/8/layout/list1"/>
    <dgm:cxn modelId="{68FD19E3-4859-C047-B8A3-FCB3C99A367F}" type="presParOf" srcId="{FA89BD45-6BA5-3B45-B7A3-70B5269A2428}" destId="{C558AC25-CF3A-DD47-B53F-ED7F62B16531}" srcOrd="2" destOrd="0" presId="urn:microsoft.com/office/officeart/2005/8/layout/list1"/>
    <dgm:cxn modelId="{7CF9CA33-307B-E547-AA13-17697AFE9B3E}" type="presParOf" srcId="{FA89BD45-6BA5-3B45-B7A3-70B5269A2428}" destId="{BADB1127-5500-EF45-8639-5DA24FCABD17}" srcOrd="3" destOrd="0" presId="urn:microsoft.com/office/officeart/2005/8/layout/list1"/>
    <dgm:cxn modelId="{B0738B53-3697-FE44-B024-97DAD583C868}" type="presParOf" srcId="{FA89BD45-6BA5-3B45-B7A3-70B5269A2428}" destId="{DFE17A75-B861-EB42-B670-F6BFA58E7408}" srcOrd="4" destOrd="0" presId="urn:microsoft.com/office/officeart/2005/8/layout/list1"/>
    <dgm:cxn modelId="{75BB6E5C-EC92-1B4B-830B-6AEE453C9CAA}" type="presParOf" srcId="{DFE17A75-B861-EB42-B670-F6BFA58E7408}" destId="{6C2BF42D-65F8-E745-B0F0-BEEF08840BC5}" srcOrd="0" destOrd="0" presId="urn:microsoft.com/office/officeart/2005/8/layout/list1"/>
    <dgm:cxn modelId="{EA34ED00-F216-F14C-BC5E-4E48630259AD}" type="presParOf" srcId="{DFE17A75-B861-EB42-B670-F6BFA58E7408}" destId="{91CF1A8A-92DC-FD44-8C72-C8B18574FDD7}" srcOrd="1" destOrd="0" presId="urn:microsoft.com/office/officeart/2005/8/layout/list1"/>
    <dgm:cxn modelId="{FA659803-966E-5C44-AE0B-6EC4122BE26B}" type="presParOf" srcId="{FA89BD45-6BA5-3B45-B7A3-70B5269A2428}" destId="{97288FA3-4B49-6C45-855A-70410A45887A}" srcOrd="5" destOrd="0" presId="urn:microsoft.com/office/officeart/2005/8/layout/list1"/>
    <dgm:cxn modelId="{30294712-08B9-9E4D-AB84-2278A994A521}" type="presParOf" srcId="{FA89BD45-6BA5-3B45-B7A3-70B5269A2428}" destId="{9691CFE8-9145-3345-A383-8C19BBA29B8B}" srcOrd="6" destOrd="0" presId="urn:microsoft.com/office/officeart/2005/8/layout/list1"/>
    <dgm:cxn modelId="{011D4B67-F0DB-2447-AD36-21A33CCBB371}" type="presParOf" srcId="{FA89BD45-6BA5-3B45-B7A3-70B5269A2428}" destId="{B27E2BAA-7F64-B041-A94C-1F6DA8CB9CF7}" srcOrd="7" destOrd="0" presId="urn:microsoft.com/office/officeart/2005/8/layout/list1"/>
    <dgm:cxn modelId="{EAC7DB4F-9944-DD4B-AA37-43AE6473D3D5}" type="presParOf" srcId="{FA89BD45-6BA5-3B45-B7A3-70B5269A2428}" destId="{88E8B80E-6826-224D-8435-0A6C791944F0}" srcOrd="8" destOrd="0" presId="urn:microsoft.com/office/officeart/2005/8/layout/list1"/>
    <dgm:cxn modelId="{98B02A3C-B700-8C4A-AA2A-8A335E6F7DED}" type="presParOf" srcId="{88E8B80E-6826-224D-8435-0A6C791944F0}" destId="{0FE23E65-FD9B-1340-8032-AAFC76725865}" srcOrd="0" destOrd="0" presId="urn:microsoft.com/office/officeart/2005/8/layout/list1"/>
    <dgm:cxn modelId="{C1CBBBD0-187E-624C-87D3-C89ADF34CED5}" type="presParOf" srcId="{88E8B80E-6826-224D-8435-0A6C791944F0}" destId="{4D2C1906-87CC-FD42-AB0E-17801F114C37}" srcOrd="1" destOrd="0" presId="urn:microsoft.com/office/officeart/2005/8/layout/list1"/>
    <dgm:cxn modelId="{50DB994B-3A40-CA4E-8930-ACDB5B7B3C83}" type="presParOf" srcId="{FA89BD45-6BA5-3B45-B7A3-70B5269A2428}" destId="{2BDFE124-6F23-944F-9CD5-7B84BDA9E6A0}" srcOrd="9" destOrd="0" presId="urn:microsoft.com/office/officeart/2005/8/layout/list1"/>
    <dgm:cxn modelId="{D5870B05-D454-7B4C-BE04-2CA0495EE852}" type="presParOf" srcId="{FA89BD45-6BA5-3B45-B7A3-70B5269A2428}" destId="{4A029F49-DDB9-0C41-A05F-D08D4EBA1EC3}"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4EAAF35-5829-7145-8337-50D363DFDA3B}"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n-US"/>
        </a:p>
      </dgm:t>
    </dgm:pt>
    <dgm:pt modelId="{2A2381BA-5FD7-3649-8500-D841ADE8A5A0}">
      <dgm:prSet phldrT="[Text]"/>
      <dgm:spPr/>
      <dgm:t>
        <a:bodyPr/>
        <a:lstStyle/>
        <a:p>
          <a:r>
            <a:rPr lang="en-US" dirty="0"/>
            <a:t>Assessment</a:t>
          </a:r>
        </a:p>
      </dgm:t>
    </dgm:pt>
    <dgm:pt modelId="{5ED36F23-9B8D-BF42-BCAE-DB6B3B4849E0}" type="parTrans" cxnId="{2E61282D-1188-C84A-B643-F3DB5FAF8017}">
      <dgm:prSet/>
      <dgm:spPr/>
      <dgm:t>
        <a:bodyPr/>
        <a:lstStyle/>
        <a:p>
          <a:endParaRPr lang="en-US"/>
        </a:p>
      </dgm:t>
    </dgm:pt>
    <dgm:pt modelId="{70907A08-22A1-A84D-87B5-AD9930C55EBC}" type="sibTrans" cxnId="{2E61282D-1188-C84A-B643-F3DB5FAF8017}">
      <dgm:prSet/>
      <dgm:spPr/>
      <dgm:t>
        <a:bodyPr/>
        <a:lstStyle/>
        <a:p>
          <a:endParaRPr lang="en-US"/>
        </a:p>
      </dgm:t>
    </dgm:pt>
    <dgm:pt modelId="{63B6BA32-0F1B-6247-B731-EA7670F0F038}">
      <dgm:prSet phldrT="[Text]"/>
      <dgm:spPr/>
      <dgm:t>
        <a:bodyPr/>
        <a:lstStyle/>
        <a:p>
          <a:r>
            <a:rPr lang="en-US" dirty="0"/>
            <a:t>Communication</a:t>
          </a:r>
        </a:p>
      </dgm:t>
    </dgm:pt>
    <dgm:pt modelId="{A42B1574-907F-FE44-8590-1F77DADFDB2C}" type="parTrans" cxnId="{2386F0B4-A0A8-BD48-B7CE-4E8DDF031DDF}">
      <dgm:prSet/>
      <dgm:spPr/>
      <dgm:t>
        <a:bodyPr/>
        <a:lstStyle/>
        <a:p>
          <a:endParaRPr lang="en-US"/>
        </a:p>
      </dgm:t>
    </dgm:pt>
    <dgm:pt modelId="{4AC9EACF-D5A8-B046-AD7F-A8A1CC32107E}" type="sibTrans" cxnId="{2386F0B4-A0A8-BD48-B7CE-4E8DDF031DDF}">
      <dgm:prSet/>
      <dgm:spPr/>
      <dgm:t>
        <a:bodyPr/>
        <a:lstStyle/>
        <a:p>
          <a:endParaRPr lang="en-US"/>
        </a:p>
      </dgm:t>
    </dgm:pt>
    <dgm:pt modelId="{8D02B507-91B6-7C48-AC67-D1F43C6158DA}">
      <dgm:prSet phldrT="[Text]"/>
      <dgm:spPr/>
      <dgm:t>
        <a:bodyPr/>
        <a:lstStyle/>
        <a:p>
          <a:r>
            <a:rPr lang="en-US" dirty="0"/>
            <a:t>Intervention</a:t>
          </a:r>
        </a:p>
      </dgm:t>
    </dgm:pt>
    <dgm:pt modelId="{9B5B3E75-662B-EC45-96F1-606137215285}" type="parTrans" cxnId="{8833DBBF-202E-AF45-9246-05F179DADA13}">
      <dgm:prSet/>
      <dgm:spPr/>
      <dgm:t>
        <a:bodyPr/>
        <a:lstStyle/>
        <a:p>
          <a:endParaRPr lang="en-US"/>
        </a:p>
      </dgm:t>
    </dgm:pt>
    <dgm:pt modelId="{A219FAE7-94EB-1148-B1AB-488473480E59}" type="sibTrans" cxnId="{8833DBBF-202E-AF45-9246-05F179DADA13}">
      <dgm:prSet/>
      <dgm:spPr/>
      <dgm:t>
        <a:bodyPr/>
        <a:lstStyle/>
        <a:p>
          <a:endParaRPr lang="en-US"/>
        </a:p>
      </dgm:t>
    </dgm:pt>
    <dgm:pt modelId="{6AE9742A-AFD9-7A47-B42A-50BEAA788A7A}">
      <dgm:prSet/>
      <dgm:spPr/>
      <dgm:t>
        <a:bodyPr/>
        <a:lstStyle/>
        <a:p>
          <a:r>
            <a:rPr lang="en-US" dirty="0"/>
            <a:t>Tool to provide consistent feedback about student behavior to stakeholders (student, parent/guardians)</a:t>
          </a:r>
        </a:p>
      </dgm:t>
    </dgm:pt>
    <dgm:pt modelId="{B300638C-40C7-5E46-A65F-9F68D1175D0F}" type="parTrans" cxnId="{67682072-EAC8-0341-97C8-AB62140BAB2A}">
      <dgm:prSet/>
      <dgm:spPr/>
      <dgm:t>
        <a:bodyPr/>
        <a:lstStyle/>
        <a:p>
          <a:endParaRPr lang="en-US"/>
        </a:p>
      </dgm:t>
    </dgm:pt>
    <dgm:pt modelId="{1DED716C-361F-1742-8ADC-378CA1561E9E}" type="sibTrans" cxnId="{67682072-EAC8-0341-97C8-AB62140BAB2A}">
      <dgm:prSet/>
      <dgm:spPr/>
      <dgm:t>
        <a:bodyPr/>
        <a:lstStyle/>
        <a:p>
          <a:endParaRPr lang="en-US"/>
        </a:p>
      </dgm:t>
    </dgm:pt>
    <dgm:pt modelId="{895A11F2-6911-0449-9BAA-ED897A348B0D}">
      <dgm:prSet/>
      <dgm:spPr/>
      <dgm:t>
        <a:bodyPr/>
        <a:lstStyle/>
        <a:p>
          <a:r>
            <a:rPr lang="en-US" dirty="0"/>
            <a:t>Encourage shared responsibility for student success</a:t>
          </a:r>
        </a:p>
      </dgm:t>
    </dgm:pt>
    <dgm:pt modelId="{2842A402-6647-DE4B-9ECE-98E687414347}" type="parTrans" cxnId="{46E60429-F02A-C84F-8858-160FA3CBCAD4}">
      <dgm:prSet/>
      <dgm:spPr/>
      <dgm:t>
        <a:bodyPr/>
        <a:lstStyle/>
        <a:p>
          <a:endParaRPr lang="en-US"/>
        </a:p>
      </dgm:t>
    </dgm:pt>
    <dgm:pt modelId="{E73C79C4-EBA4-BB47-B8DD-25A7B27D090B}" type="sibTrans" cxnId="{46E60429-F02A-C84F-8858-160FA3CBCAD4}">
      <dgm:prSet/>
      <dgm:spPr/>
      <dgm:t>
        <a:bodyPr/>
        <a:lstStyle/>
        <a:p>
          <a:endParaRPr lang="en-US"/>
        </a:p>
      </dgm:t>
    </dgm:pt>
    <dgm:pt modelId="{1D4C444D-36FD-BD48-865C-F0BDBADE801E}">
      <dgm:prSet/>
      <dgm:spPr/>
      <dgm:t>
        <a:bodyPr/>
        <a:lstStyle/>
        <a:p>
          <a:r>
            <a:rPr lang="en-US" dirty="0"/>
            <a:t>Encourages opportunities to celebrate pro-social behavior at school and at home</a:t>
          </a:r>
        </a:p>
      </dgm:t>
    </dgm:pt>
    <dgm:pt modelId="{49D645C4-4242-E945-BB07-E2EC457566F1}" type="parTrans" cxnId="{3FC8E01B-3B41-D241-9E21-074A1B7B79B1}">
      <dgm:prSet/>
      <dgm:spPr/>
      <dgm:t>
        <a:bodyPr/>
        <a:lstStyle/>
        <a:p>
          <a:endParaRPr lang="en-US"/>
        </a:p>
      </dgm:t>
    </dgm:pt>
    <dgm:pt modelId="{CD3428C2-7C80-804E-B7CD-F0070A8965E4}" type="sibTrans" cxnId="{3FC8E01B-3B41-D241-9E21-074A1B7B79B1}">
      <dgm:prSet/>
      <dgm:spPr/>
      <dgm:t>
        <a:bodyPr/>
        <a:lstStyle/>
        <a:p>
          <a:endParaRPr lang="en-US"/>
        </a:p>
      </dgm:t>
    </dgm:pt>
    <dgm:pt modelId="{FA89BD45-6BA5-3B45-B7A3-70B5269A2428}" type="pres">
      <dgm:prSet presAssocID="{34EAAF35-5829-7145-8337-50D363DFDA3B}" presName="linear" presStyleCnt="0">
        <dgm:presLayoutVars>
          <dgm:dir/>
          <dgm:animLvl val="lvl"/>
          <dgm:resizeHandles val="exact"/>
        </dgm:presLayoutVars>
      </dgm:prSet>
      <dgm:spPr/>
    </dgm:pt>
    <dgm:pt modelId="{907BF538-D9CF-AF40-87FA-9B4300951949}" type="pres">
      <dgm:prSet presAssocID="{2A2381BA-5FD7-3649-8500-D841ADE8A5A0}" presName="parentLin" presStyleCnt="0"/>
      <dgm:spPr/>
    </dgm:pt>
    <dgm:pt modelId="{E273AE95-7F33-E546-8DBD-3949E459063B}" type="pres">
      <dgm:prSet presAssocID="{2A2381BA-5FD7-3649-8500-D841ADE8A5A0}" presName="parentLeftMargin" presStyleLbl="node1" presStyleIdx="0" presStyleCnt="3"/>
      <dgm:spPr/>
    </dgm:pt>
    <dgm:pt modelId="{7708937B-77B3-F945-A743-E09DF7294635}" type="pres">
      <dgm:prSet presAssocID="{2A2381BA-5FD7-3649-8500-D841ADE8A5A0}" presName="parentText" presStyleLbl="node1" presStyleIdx="0" presStyleCnt="3">
        <dgm:presLayoutVars>
          <dgm:chMax val="0"/>
          <dgm:bulletEnabled val="1"/>
        </dgm:presLayoutVars>
      </dgm:prSet>
      <dgm:spPr/>
    </dgm:pt>
    <dgm:pt modelId="{7BB1C39A-CC98-4A4A-AFBE-8563A6A82A1C}" type="pres">
      <dgm:prSet presAssocID="{2A2381BA-5FD7-3649-8500-D841ADE8A5A0}" presName="negativeSpace" presStyleCnt="0"/>
      <dgm:spPr/>
    </dgm:pt>
    <dgm:pt modelId="{C558AC25-CF3A-DD47-B53F-ED7F62B16531}" type="pres">
      <dgm:prSet presAssocID="{2A2381BA-5FD7-3649-8500-D841ADE8A5A0}" presName="childText" presStyleLbl="conFgAcc1" presStyleIdx="0" presStyleCnt="3">
        <dgm:presLayoutVars>
          <dgm:bulletEnabled val="1"/>
        </dgm:presLayoutVars>
      </dgm:prSet>
      <dgm:spPr/>
    </dgm:pt>
    <dgm:pt modelId="{BADB1127-5500-EF45-8639-5DA24FCABD17}" type="pres">
      <dgm:prSet presAssocID="{70907A08-22A1-A84D-87B5-AD9930C55EBC}" presName="spaceBetweenRectangles" presStyleCnt="0"/>
      <dgm:spPr/>
    </dgm:pt>
    <dgm:pt modelId="{CB04C1E6-AA5B-454F-987F-408ECAB6CB73}" type="pres">
      <dgm:prSet presAssocID="{63B6BA32-0F1B-6247-B731-EA7670F0F038}" presName="parentLin" presStyleCnt="0"/>
      <dgm:spPr/>
    </dgm:pt>
    <dgm:pt modelId="{F68E891B-8BB6-624B-92C4-34C0C573621A}" type="pres">
      <dgm:prSet presAssocID="{63B6BA32-0F1B-6247-B731-EA7670F0F038}" presName="parentLeftMargin" presStyleLbl="node1" presStyleIdx="0" presStyleCnt="3"/>
      <dgm:spPr/>
    </dgm:pt>
    <dgm:pt modelId="{9D39D2F1-F5CA-AA40-9135-EF9379F418C7}" type="pres">
      <dgm:prSet presAssocID="{63B6BA32-0F1B-6247-B731-EA7670F0F038}" presName="parentText" presStyleLbl="node1" presStyleIdx="1" presStyleCnt="3">
        <dgm:presLayoutVars>
          <dgm:chMax val="0"/>
          <dgm:bulletEnabled val="1"/>
        </dgm:presLayoutVars>
      </dgm:prSet>
      <dgm:spPr/>
    </dgm:pt>
    <dgm:pt modelId="{BCD6C570-8A1E-4146-92A5-E07837274AC0}" type="pres">
      <dgm:prSet presAssocID="{63B6BA32-0F1B-6247-B731-EA7670F0F038}" presName="negativeSpace" presStyleCnt="0"/>
      <dgm:spPr/>
    </dgm:pt>
    <dgm:pt modelId="{57A97EB4-B27C-C14D-9754-FC7E825C4DDE}" type="pres">
      <dgm:prSet presAssocID="{63B6BA32-0F1B-6247-B731-EA7670F0F038}" presName="childText" presStyleLbl="conFgAcc1" presStyleIdx="1" presStyleCnt="3">
        <dgm:presLayoutVars>
          <dgm:bulletEnabled val="1"/>
        </dgm:presLayoutVars>
      </dgm:prSet>
      <dgm:spPr/>
    </dgm:pt>
    <dgm:pt modelId="{4BF2939F-F7C6-534D-9625-BBB5E89BA79A}" type="pres">
      <dgm:prSet presAssocID="{4AC9EACF-D5A8-B046-AD7F-A8A1CC32107E}" presName="spaceBetweenRectangles" presStyleCnt="0"/>
      <dgm:spPr/>
    </dgm:pt>
    <dgm:pt modelId="{88E8B80E-6826-224D-8435-0A6C791944F0}" type="pres">
      <dgm:prSet presAssocID="{8D02B507-91B6-7C48-AC67-D1F43C6158DA}" presName="parentLin" presStyleCnt="0"/>
      <dgm:spPr/>
    </dgm:pt>
    <dgm:pt modelId="{0FE23E65-FD9B-1340-8032-AAFC76725865}" type="pres">
      <dgm:prSet presAssocID="{8D02B507-91B6-7C48-AC67-D1F43C6158DA}" presName="parentLeftMargin" presStyleLbl="node1" presStyleIdx="1" presStyleCnt="3"/>
      <dgm:spPr/>
    </dgm:pt>
    <dgm:pt modelId="{4D2C1906-87CC-FD42-AB0E-17801F114C37}" type="pres">
      <dgm:prSet presAssocID="{8D02B507-91B6-7C48-AC67-D1F43C6158DA}" presName="parentText" presStyleLbl="node1" presStyleIdx="2" presStyleCnt="3">
        <dgm:presLayoutVars>
          <dgm:chMax val="0"/>
          <dgm:bulletEnabled val="1"/>
        </dgm:presLayoutVars>
      </dgm:prSet>
      <dgm:spPr/>
    </dgm:pt>
    <dgm:pt modelId="{2BDFE124-6F23-944F-9CD5-7B84BDA9E6A0}" type="pres">
      <dgm:prSet presAssocID="{8D02B507-91B6-7C48-AC67-D1F43C6158DA}" presName="negativeSpace" presStyleCnt="0"/>
      <dgm:spPr/>
    </dgm:pt>
    <dgm:pt modelId="{4A029F49-DDB9-0C41-A05F-D08D4EBA1EC3}" type="pres">
      <dgm:prSet presAssocID="{8D02B507-91B6-7C48-AC67-D1F43C6158DA}" presName="childText" presStyleLbl="conFgAcc1" presStyleIdx="2" presStyleCnt="3">
        <dgm:presLayoutVars>
          <dgm:bulletEnabled val="1"/>
        </dgm:presLayoutVars>
      </dgm:prSet>
      <dgm:spPr/>
    </dgm:pt>
  </dgm:ptLst>
  <dgm:cxnLst>
    <dgm:cxn modelId="{EE622201-EE0E-7F4D-9458-BB8CA20AA0CA}" type="presOf" srcId="{2A2381BA-5FD7-3649-8500-D841ADE8A5A0}" destId="{7708937B-77B3-F945-A743-E09DF7294635}" srcOrd="1" destOrd="0" presId="urn:microsoft.com/office/officeart/2005/8/layout/list1"/>
    <dgm:cxn modelId="{E97B4F02-68CB-7645-8296-89B48DBA3DE5}" type="presOf" srcId="{895A11F2-6911-0449-9BAA-ED897A348B0D}" destId="{57A97EB4-B27C-C14D-9754-FC7E825C4DDE}" srcOrd="0" destOrd="1" presId="urn:microsoft.com/office/officeart/2005/8/layout/list1"/>
    <dgm:cxn modelId="{D8421806-072B-964B-9925-25140F301470}" type="presOf" srcId="{2A2381BA-5FD7-3649-8500-D841ADE8A5A0}" destId="{E273AE95-7F33-E546-8DBD-3949E459063B}" srcOrd="0" destOrd="0" presId="urn:microsoft.com/office/officeart/2005/8/layout/list1"/>
    <dgm:cxn modelId="{3FC8E01B-3B41-D241-9E21-074A1B7B79B1}" srcId="{63B6BA32-0F1B-6247-B731-EA7670F0F038}" destId="{1D4C444D-36FD-BD48-865C-F0BDBADE801E}" srcOrd="2" destOrd="0" parTransId="{49D645C4-4242-E945-BB07-E2EC457566F1}" sibTransId="{CD3428C2-7C80-804E-B7CD-F0070A8965E4}"/>
    <dgm:cxn modelId="{B1428024-DA4E-7D4E-9771-E0D47F734210}" type="presOf" srcId="{8D02B507-91B6-7C48-AC67-D1F43C6158DA}" destId="{4D2C1906-87CC-FD42-AB0E-17801F114C37}" srcOrd="1" destOrd="0" presId="urn:microsoft.com/office/officeart/2005/8/layout/list1"/>
    <dgm:cxn modelId="{46E60429-F02A-C84F-8858-160FA3CBCAD4}" srcId="{63B6BA32-0F1B-6247-B731-EA7670F0F038}" destId="{895A11F2-6911-0449-9BAA-ED897A348B0D}" srcOrd="1" destOrd="0" parTransId="{2842A402-6647-DE4B-9ECE-98E687414347}" sibTransId="{E73C79C4-EBA4-BB47-B8DD-25A7B27D090B}"/>
    <dgm:cxn modelId="{2E61282D-1188-C84A-B643-F3DB5FAF8017}" srcId="{34EAAF35-5829-7145-8337-50D363DFDA3B}" destId="{2A2381BA-5FD7-3649-8500-D841ADE8A5A0}" srcOrd="0" destOrd="0" parTransId="{5ED36F23-9B8D-BF42-BCAE-DB6B3B4849E0}" sibTransId="{70907A08-22A1-A84D-87B5-AD9930C55EBC}"/>
    <dgm:cxn modelId="{25F65544-3B39-C340-A478-DEA90C3E78CD}" type="presOf" srcId="{63B6BA32-0F1B-6247-B731-EA7670F0F038}" destId="{F68E891B-8BB6-624B-92C4-34C0C573621A}" srcOrd="0" destOrd="0" presId="urn:microsoft.com/office/officeart/2005/8/layout/list1"/>
    <dgm:cxn modelId="{F93FD963-ABE1-8D48-AE0D-C72C6123F6F5}" type="presOf" srcId="{1D4C444D-36FD-BD48-865C-F0BDBADE801E}" destId="{57A97EB4-B27C-C14D-9754-FC7E825C4DDE}" srcOrd="0" destOrd="2" presId="urn:microsoft.com/office/officeart/2005/8/layout/list1"/>
    <dgm:cxn modelId="{67682072-EAC8-0341-97C8-AB62140BAB2A}" srcId="{63B6BA32-0F1B-6247-B731-EA7670F0F038}" destId="{6AE9742A-AFD9-7A47-B42A-50BEAA788A7A}" srcOrd="0" destOrd="0" parTransId="{B300638C-40C7-5E46-A65F-9F68D1175D0F}" sibTransId="{1DED716C-361F-1742-8ADC-378CA1561E9E}"/>
    <dgm:cxn modelId="{D784027F-C681-124A-8941-C537F8CDA960}" type="presOf" srcId="{8D02B507-91B6-7C48-AC67-D1F43C6158DA}" destId="{0FE23E65-FD9B-1340-8032-AAFC76725865}" srcOrd="0" destOrd="0" presId="urn:microsoft.com/office/officeart/2005/8/layout/list1"/>
    <dgm:cxn modelId="{96E3C59D-7B78-B24A-8281-19EF0AD382F5}" type="presOf" srcId="{6AE9742A-AFD9-7A47-B42A-50BEAA788A7A}" destId="{57A97EB4-B27C-C14D-9754-FC7E825C4DDE}" srcOrd="0" destOrd="0" presId="urn:microsoft.com/office/officeart/2005/8/layout/list1"/>
    <dgm:cxn modelId="{2386F0B4-A0A8-BD48-B7CE-4E8DDF031DDF}" srcId="{34EAAF35-5829-7145-8337-50D363DFDA3B}" destId="{63B6BA32-0F1B-6247-B731-EA7670F0F038}" srcOrd="1" destOrd="0" parTransId="{A42B1574-907F-FE44-8590-1F77DADFDB2C}" sibTransId="{4AC9EACF-D5A8-B046-AD7F-A8A1CC32107E}"/>
    <dgm:cxn modelId="{597F4BBC-95FC-F945-85D5-94A6B830A8EB}" type="presOf" srcId="{63B6BA32-0F1B-6247-B731-EA7670F0F038}" destId="{9D39D2F1-F5CA-AA40-9135-EF9379F418C7}" srcOrd="1" destOrd="0" presId="urn:microsoft.com/office/officeart/2005/8/layout/list1"/>
    <dgm:cxn modelId="{8833DBBF-202E-AF45-9246-05F179DADA13}" srcId="{34EAAF35-5829-7145-8337-50D363DFDA3B}" destId="{8D02B507-91B6-7C48-AC67-D1F43C6158DA}" srcOrd="2" destOrd="0" parTransId="{9B5B3E75-662B-EC45-96F1-606137215285}" sibTransId="{A219FAE7-94EB-1148-B1AB-488473480E59}"/>
    <dgm:cxn modelId="{0FC1E1D3-FE57-924B-BA02-4A12A55F45F1}" type="presOf" srcId="{34EAAF35-5829-7145-8337-50D363DFDA3B}" destId="{FA89BD45-6BA5-3B45-B7A3-70B5269A2428}" srcOrd="0" destOrd="0" presId="urn:microsoft.com/office/officeart/2005/8/layout/list1"/>
    <dgm:cxn modelId="{158BD9B2-CCB1-E749-B299-010383F111B6}" type="presParOf" srcId="{FA89BD45-6BA5-3B45-B7A3-70B5269A2428}" destId="{907BF538-D9CF-AF40-87FA-9B4300951949}" srcOrd="0" destOrd="0" presId="urn:microsoft.com/office/officeart/2005/8/layout/list1"/>
    <dgm:cxn modelId="{2DCB2B80-2ECC-E24C-8DFA-EAA9249B4E79}" type="presParOf" srcId="{907BF538-D9CF-AF40-87FA-9B4300951949}" destId="{E273AE95-7F33-E546-8DBD-3949E459063B}" srcOrd="0" destOrd="0" presId="urn:microsoft.com/office/officeart/2005/8/layout/list1"/>
    <dgm:cxn modelId="{2D1512A1-73BE-5B44-8373-1E58A9B10315}" type="presParOf" srcId="{907BF538-D9CF-AF40-87FA-9B4300951949}" destId="{7708937B-77B3-F945-A743-E09DF7294635}" srcOrd="1" destOrd="0" presId="urn:microsoft.com/office/officeart/2005/8/layout/list1"/>
    <dgm:cxn modelId="{54F7965F-07B5-774B-9BE2-F7BC0AB61322}" type="presParOf" srcId="{FA89BD45-6BA5-3B45-B7A3-70B5269A2428}" destId="{7BB1C39A-CC98-4A4A-AFBE-8563A6A82A1C}" srcOrd="1" destOrd="0" presId="urn:microsoft.com/office/officeart/2005/8/layout/list1"/>
    <dgm:cxn modelId="{68FD19E3-4859-C047-B8A3-FCB3C99A367F}" type="presParOf" srcId="{FA89BD45-6BA5-3B45-B7A3-70B5269A2428}" destId="{C558AC25-CF3A-DD47-B53F-ED7F62B16531}" srcOrd="2" destOrd="0" presId="urn:microsoft.com/office/officeart/2005/8/layout/list1"/>
    <dgm:cxn modelId="{7CF9CA33-307B-E547-AA13-17697AFE9B3E}" type="presParOf" srcId="{FA89BD45-6BA5-3B45-B7A3-70B5269A2428}" destId="{BADB1127-5500-EF45-8639-5DA24FCABD17}" srcOrd="3" destOrd="0" presId="urn:microsoft.com/office/officeart/2005/8/layout/list1"/>
    <dgm:cxn modelId="{47939DB6-AA02-0D43-87DE-CF73261A0FE2}" type="presParOf" srcId="{FA89BD45-6BA5-3B45-B7A3-70B5269A2428}" destId="{CB04C1E6-AA5B-454F-987F-408ECAB6CB73}" srcOrd="4" destOrd="0" presId="urn:microsoft.com/office/officeart/2005/8/layout/list1"/>
    <dgm:cxn modelId="{0E505DD7-91D7-4943-9594-C423572F4240}" type="presParOf" srcId="{CB04C1E6-AA5B-454F-987F-408ECAB6CB73}" destId="{F68E891B-8BB6-624B-92C4-34C0C573621A}" srcOrd="0" destOrd="0" presId="urn:microsoft.com/office/officeart/2005/8/layout/list1"/>
    <dgm:cxn modelId="{90790735-E86C-0B45-A9F1-051535AE19CA}" type="presParOf" srcId="{CB04C1E6-AA5B-454F-987F-408ECAB6CB73}" destId="{9D39D2F1-F5CA-AA40-9135-EF9379F418C7}" srcOrd="1" destOrd="0" presId="urn:microsoft.com/office/officeart/2005/8/layout/list1"/>
    <dgm:cxn modelId="{7DAD595D-A83F-4B4B-B988-EBEC99077DC3}" type="presParOf" srcId="{FA89BD45-6BA5-3B45-B7A3-70B5269A2428}" destId="{BCD6C570-8A1E-4146-92A5-E07837274AC0}" srcOrd="5" destOrd="0" presId="urn:microsoft.com/office/officeart/2005/8/layout/list1"/>
    <dgm:cxn modelId="{B13B1502-D46B-8849-B968-6931729E191B}" type="presParOf" srcId="{FA89BD45-6BA5-3B45-B7A3-70B5269A2428}" destId="{57A97EB4-B27C-C14D-9754-FC7E825C4DDE}" srcOrd="6" destOrd="0" presId="urn:microsoft.com/office/officeart/2005/8/layout/list1"/>
    <dgm:cxn modelId="{8A9DDDB2-BAFB-8143-85A6-E834B2AF945B}" type="presParOf" srcId="{FA89BD45-6BA5-3B45-B7A3-70B5269A2428}" destId="{4BF2939F-F7C6-534D-9625-BBB5E89BA79A}" srcOrd="7" destOrd="0" presId="urn:microsoft.com/office/officeart/2005/8/layout/list1"/>
    <dgm:cxn modelId="{EAC7DB4F-9944-DD4B-AA37-43AE6473D3D5}" type="presParOf" srcId="{FA89BD45-6BA5-3B45-B7A3-70B5269A2428}" destId="{88E8B80E-6826-224D-8435-0A6C791944F0}" srcOrd="8" destOrd="0" presId="urn:microsoft.com/office/officeart/2005/8/layout/list1"/>
    <dgm:cxn modelId="{98B02A3C-B700-8C4A-AA2A-8A335E6F7DED}" type="presParOf" srcId="{88E8B80E-6826-224D-8435-0A6C791944F0}" destId="{0FE23E65-FD9B-1340-8032-AAFC76725865}" srcOrd="0" destOrd="0" presId="urn:microsoft.com/office/officeart/2005/8/layout/list1"/>
    <dgm:cxn modelId="{C1CBBBD0-187E-624C-87D3-C89ADF34CED5}" type="presParOf" srcId="{88E8B80E-6826-224D-8435-0A6C791944F0}" destId="{4D2C1906-87CC-FD42-AB0E-17801F114C37}" srcOrd="1" destOrd="0" presId="urn:microsoft.com/office/officeart/2005/8/layout/list1"/>
    <dgm:cxn modelId="{50DB994B-3A40-CA4E-8930-ACDB5B7B3C83}" type="presParOf" srcId="{FA89BD45-6BA5-3B45-B7A3-70B5269A2428}" destId="{2BDFE124-6F23-944F-9CD5-7B84BDA9E6A0}" srcOrd="9" destOrd="0" presId="urn:microsoft.com/office/officeart/2005/8/layout/list1"/>
    <dgm:cxn modelId="{D5870B05-D454-7B4C-BE04-2CA0495EE852}" type="presParOf" srcId="{FA89BD45-6BA5-3B45-B7A3-70B5269A2428}" destId="{4A029F49-DDB9-0C41-A05F-D08D4EBA1EC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4EAAF35-5829-7145-8337-50D363DFDA3B}"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n-US"/>
        </a:p>
      </dgm:t>
    </dgm:pt>
    <dgm:pt modelId="{2A2381BA-5FD7-3649-8500-D841ADE8A5A0}">
      <dgm:prSet phldrT="[Text]" custT="1"/>
      <dgm:spPr/>
      <dgm:t>
        <a:bodyPr/>
        <a:lstStyle/>
        <a:p>
          <a:r>
            <a:rPr lang="en-US" sz="2200" dirty="0"/>
            <a:t>Assessment</a:t>
          </a:r>
        </a:p>
      </dgm:t>
    </dgm:pt>
    <dgm:pt modelId="{5ED36F23-9B8D-BF42-BCAE-DB6B3B4849E0}" type="parTrans" cxnId="{2E61282D-1188-C84A-B643-F3DB5FAF8017}">
      <dgm:prSet/>
      <dgm:spPr/>
      <dgm:t>
        <a:bodyPr/>
        <a:lstStyle/>
        <a:p>
          <a:endParaRPr lang="en-US"/>
        </a:p>
      </dgm:t>
    </dgm:pt>
    <dgm:pt modelId="{70907A08-22A1-A84D-87B5-AD9930C55EBC}" type="sibTrans" cxnId="{2E61282D-1188-C84A-B643-F3DB5FAF8017}">
      <dgm:prSet/>
      <dgm:spPr/>
      <dgm:t>
        <a:bodyPr/>
        <a:lstStyle/>
        <a:p>
          <a:endParaRPr lang="en-US"/>
        </a:p>
      </dgm:t>
    </dgm:pt>
    <dgm:pt modelId="{63B6BA32-0F1B-6247-B731-EA7670F0F038}">
      <dgm:prSet phldrT="[Text]" custT="1"/>
      <dgm:spPr/>
      <dgm:t>
        <a:bodyPr/>
        <a:lstStyle/>
        <a:p>
          <a:r>
            <a:rPr lang="en-US" sz="2200" dirty="0"/>
            <a:t>Communication</a:t>
          </a:r>
        </a:p>
      </dgm:t>
    </dgm:pt>
    <dgm:pt modelId="{A42B1574-907F-FE44-8590-1F77DADFDB2C}" type="parTrans" cxnId="{2386F0B4-A0A8-BD48-B7CE-4E8DDF031DDF}">
      <dgm:prSet/>
      <dgm:spPr/>
      <dgm:t>
        <a:bodyPr/>
        <a:lstStyle/>
        <a:p>
          <a:endParaRPr lang="en-US"/>
        </a:p>
      </dgm:t>
    </dgm:pt>
    <dgm:pt modelId="{4AC9EACF-D5A8-B046-AD7F-A8A1CC32107E}" type="sibTrans" cxnId="{2386F0B4-A0A8-BD48-B7CE-4E8DDF031DDF}">
      <dgm:prSet/>
      <dgm:spPr/>
      <dgm:t>
        <a:bodyPr/>
        <a:lstStyle/>
        <a:p>
          <a:endParaRPr lang="en-US"/>
        </a:p>
      </dgm:t>
    </dgm:pt>
    <dgm:pt modelId="{8D02B507-91B6-7C48-AC67-D1F43C6158DA}">
      <dgm:prSet phldrT="[Text]" custT="1"/>
      <dgm:spPr/>
      <dgm:t>
        <a:bodyPr/>
        <a:lstStyle/>
        <a:p>
          <a:r>
            <a:rPr lang="en-US" sz="2200" dirty="0"/>
            <a:t>Intervention</a:t>
          </a:r>
        </a:p>
      </dgm:t>
    </dgm:pt>
    <dgm:pt modelId="{9B5B3E75-662B-EC45-96F1-606137215285}" type="parTrans" cxnId="{8833DBBF-202E-AF45-9246-05F179DADA13}">
      <dgm:prSet/>
      <dgm:spPr/>
      <dgm:t>
        <a:bodyPr/>
        <a:lstStyle/>
        <a:p>
          <a:endParaRPr lang="en-US"/>
        </a:p>
      </dgm:t>
    </dgm:pt>
    <dgm:pt modelId="{A219FAE7-94EB-1148-B1AB-488473480E59}" type="sibTrans" cxnId="{8833DBBF-202E-AF45-9246-05F179DADA13}">
      <dgm:prSet/>
      <dgm:spPr/>
      <dgm:t>
        <a:bodyPr/>
        <a:lstStyle/>
        <a:p>
          <a:endParaRPr lang="en-US"/>
        </a:p>
      </dgm:t>
    </dgm:pt>
    <dgm:pt modelId="{B322C2E8-24C1-5940-B33E-AE63AEC0F6B2}">
      <dgm:prSet custT="1"/>
      <dgm:spPr/>
      <dgm:t>
        <a:bodyPr/>
        <a:lstStyle/>
        <a:p>
          <a:r>
            <a:rPr lang="en-US" sz="2200" kern="1200" dirty="0"/>
            <a:t>Presents a format for goal setting, systematic feedback, and </a:t>
          </a:r>
          <a:r>
            <a:rPr lang="en-US" sz="2200" kern="1200" dirty="0">
              <a:solidFill>
                <a:prstClr val="black">
                  <a:hueOff val="0"/>
                  <a:satOff val="0"/>
                  <a:lumOff val="0"/>
                  <a:alphaOff val="0"/>
                </a:prstClr>
              </a:solidFill>
              <a:latin typeface="Calibri" panose="020F0502020204030204"/>
              <a:ea typeface="+mn-ea"/>
              <a:cs typeface="+mn-cs"/>
            </a:rPr>
            <a:t>establishing reinforcement </a:t>
          </a:r>
          <a:r>
            <a:rPr lang="en-US" sz="2200" kern="1200" dirty="0"/>
            <a:t>to promote positive behavior and reduce undesirable behavior</a:t>
          </a:r>
        </a:p>
      </dgm:t>
    </dgm:pt>
    <dgm:pt modelId="{B0D63437-EFA3-7048-BD66-363A49704FC1}" type="parTrans" cxnId="{03690A5A-E412-BC4A-A8A1-7A5E33BB0995}">
      <dgm:prSet/>
      <dgm:spPr/>
      <dgm:t>
        <a:bodyPr/>
        <a:lstStyle/>
        <a:p>
          <a:endParaRPr lang="en-US"/>
        </a:p>
      </dgm:t>
    </dgm:pt>
    <dgm:pt modelId="{3DB72E5F-1CDA-5947-AD3E-DE65D2CCE064}" type="sibTrans" cxnId="{03690A5A-E412-BC4A-A8A1-7A5E33BB0995}">
      <dgm:prSet/>
      <dgm:spPr/>
      <dgm:t>
        <a:bodyPr/>
        <a:lstStyle/>
        <a:p>
          <a:endParaRPr lang="en-US"/>
        </a:p>
      </dgm:t>
    </dgm:pt>
    <dgm:pt modelId="{61B27F8B-5563-B84D-A90F-0724EA4A2FE8}">
      <dgm:prSet custT="1"/>
      <dgm:spPr/>
      <dgm:t>
        <a:bodyPr/>
        <a:lstStyle/>
        <a:p>
          <a:r>
            <a:rPr lang="en-US" sz="2200" kern="1200" dirty="0"/>
            <a:t>Provides opportunity to teach students to monitor and evaluate their own behavior</a:t>
          </a:r>
        </a:p>
      </dgm:t>
    </dgm:pt>
    <dgm:pt modelId="{0205BB9E-76C8-1043-A075-DA88EEC927FA}" type="parTrans" cxnId="{877B3B11-3238-DA4D-BB17-94B80644D12F}">
      <dgm:prSet/>
      <dgm:spPr/>
      <dgm:t>
        <a:bodyPr/>
        <a:lstStyle/>
        <a:p>
          <a:endParaRPr lang="en-US"/>
        </a:p>
      </dgm:t>
    </dgm:pt>
    <dgm:pt modelId="{8FF897EE-3BF5-B443-9BDE-2E713D6B753D}" type="sibTrans" cxnId="{877B3B11-3238-DA4D-BB17-94B80644D12F}">
      <dgm:prSet/>
      <dgm:spPr/>
      <dgm:t>
        <a:bodyPr/>
        <a:lstStyle/>
        <a:p>
          <a:endParaRPr lang="en-US"/>
        </a:p>
      </dgm:t>
    </dgm:pt>
    <dgm:pt modelId="{FA89BD45-6BA5-3B45-B7A3-70B5269A2428}" type="pres">
      <dgm:prSet presAssocID="{34EAAF35-5829-7145-8337-50D363DFDA3B}" presName="linear" presStyleCnt="0">
        <dgm:presLayoutVars>
          <dgm:dir/>
          <dgm:animLvl val="lvl"/>
          <dgm:resizeHandles val="exact"/>
        </dgm:presLayoutVars>
      </dgm:prSet>
      <dgm:spPr/>
    </dgm:pt>
    <dgm:pt modelId="{907BF538-D9CF-AF40-87FA-9B4300951949}" type="pres">
      <dgm:prSet presAssocID="{2A2381BA-5FD7-3649-8500-D841ADE8A5A0}" presName="parentLin" presStyleCnt="0"/>
      <dgm:spPr/>
    </dgm:pt>
    <dgm:pt modelId="{E273AE95-7F33-E546-8DBD-3949E459063B}" type="pres">
      <dgm:prSet presAssocID="{2A2381BA-5FD7-3649-8500-D841ADE8A5A0}" presName="parentLeftMargin" presStyleLbl="node1" presStyleIdx="0" presStyleCnt="3"/>
      <dgm:spPr/>
    </dgm:pt>
    <dgm:pt modelId="{7708937B-77B3-F945-A743-E09DF7294635}" type="pres">
      <dgm:prSet presAssocID="{2A2381BA-5FD7-3649-8500-D841ADE8A5A0}" presName="parentText" presStyleLbl="node1" presStyleIdx="0" presStyleCnt="3">
        <dgm:presLayoutVars>
          <dgm:chMax val="0"/>
          <dgm:bulletEnabled val="1"/>
        </dgm:presLayoutVars>
      </dgm:prSet>
      <dgm:spPr/>
    </dgm:pt>
    <dgm:pt modelId="{7BB1C39A-CC98-4A4A-AFBE-8563A6A82A1C}" type="pres">
      <dgm:prSet presAssocID="{2A2381BA-5FD7-3649-8500-D841ADE8A5A0}" presName="negativeSpace" presStyleCnt="0"/>
      <dgm:spPr/>
    </dgm:pt>
    <dgm:pt modelId="{C558AC25-CF3A-DD47-B53F-ED7F62B16531}" type="pres">
      <dgm:prSet presAssocID="{2A2381BA-5FD7-3649-8500-D841ADE8A5A0}" presName="childText" presStyleLbl="conFgAcc1" presStyleIdx="0" presStyleCnt="3">
        <dgm:presLayoutVars>
          <dgm:bulletEnabled val="1"/>
        </dgm:presLayoutVars>
      </dgm:prSet>
      <dgm:spPr/>
    </dgm:pt>
    <dgm:pt modelId="{BADB1127-5500-EF45-8639-5DA24FCABD17}" type="pres">
      <dgm:prSet presAssocID="{70907A08-22A1-A84D-87B5-AD9930C55EBC}" presName="spaceBetweenRectangles" presStyleCnt="0"/>
      <dgm:spPr/>
    </dgm:pt>
    <dgm:pt modelId="{CB04C1E6-AA5B-454F-987F-408ECAB6CB73}" type="pres">
      <dgm:prSet presAssocID="{63B6BA32-0F1B-6247-B731-EA7670F0F038}" presName="parentLin" presStyleCnt="0"/>
      <dgm:spPr/>
    </dgm:pt>
    <dgm:pt modelId="{F68E891B-8BB6-624B-92C4-34C0C573621A}" type="pres">
      <dgm:prSet presAssocID="{63B6BA32-0F1B-6247-B731-EA7670F0F038}" presName="parentLeftMargin" presStyleLbl="node1" presStyleIdx="0" presStyleCnt="3"/>
      <dgm:spPr/>
    </dgm:pt>
    <dgm:pt modelId="{9D39D2F1-F5CA-AA40-9135-EF9379F418C7}" type="pres">
      <dgm:prSet presAssocID="{63B6BA32-0F1B-6247-B731-EA7670F0F038}" presName="parentText" presStyleLbl="node1" presStyleIdx="1" presStyleCnt="3">
        <dgm:presLayoutVars>
          <dgm:chMax val="0"/>
          <dgm:bulletEnabled val="1"/>
        </dgm:presLayoutVars>
      </dgm:prSet>
      <dgm:spPr/>
    </dgm:pt>
    <dgm:pt modelId="{BCD6C570-8A1E-4146-92A5-E07837274AC0}" type="pres">
      <dgm:prSet presAssocID="{63B6BA32-0F1B-6247-B731-EA7670F0F038}" presName="negativeSpace" presStyleCnt="0"/>
      <dgm:spPr/>
    </dgm:pt>
    <dgm:pt modelId="{57A97EB4-B27C-C14D-9754-FC7E825C4DDE}" type="pres">
      <dgm:prSet presAssocID="{63B6BA32-0F1B-6247-B731-EA7670F0F038}" presName="childText" presStyleLbl="conFgAcc1" presStyleIdx="1" presStyleCnt="3">
        <dgm:presLayoutVars>
          <dgm:bulletEnabled val="1"/>
        </dgm:presLayoutVars>
      </dgm:prSet>
      <dgm:spPr/>
    </dgm:pt>
    <dgm:pt modelId="{4BF2939F-F7C6-534D-9625-BBB5E89BA79A}" type="pres">
      <dgm:prSet presAssocID="{4AC9EACF-D5A8-B046-AD7F-A8A1CC32107E}" presName="spaceBetweenRectangles" presStyleCnt="0"/>
      <dgm:spPr/>
    </dgm:pt>
    <dgm:pt modelId="{88E8B80E-6826-224D-8435-0A6C791944F0}" type="pres">
      <dgm:prSet presAssocID="{8D02B507-91B6-7C48-AC67-D1F43C6158DA}" presName="parentLin" presStyleCnt="0"/>
      <dgm:spPr/>
    </dgm:pt>
    <dgm:pt modelId="{0FE23E65-FD9B-1340-8032-AAFC76725865}" type="pres">
      <dgm:prSet presAssocID="{8D02B507-91B6-7C48-AC67-D1F43C6158DA}" presName="parentLeftMargin" presStyleLbl="node1" presStyleIdx="1" presStyleCnt="3"/>
      <dgm:spPr/>
    </dgm:pt>
    <dgm:pt modelId="{4D2C1906-87CC-FD42-AB0E-17801F114C37}" type="pres">
      <dgm:prSet presAssocID="{8D02B507-91B6-7C48-AC67-D1F43C6158DA}" presName="parentText" presStyleLbl="node1" presStyleIdx="2" presStyleCnt="3">
        <dgm:presLayoutVars>
          <dgm:chMax val="0"/>
          <dgm:bulletEnabled val="1"/>
        </dgm:presLayoutVars>
      </dgm:prSet>
      <dgm:spPr/>
    </dgm:pt>
    <dgm:pt modelId="{2BDFE124-6F23-944F-9CD5-7B84BDA9E6A0}" type="pres">
      <dgm:prSet presAssocID="{8D02B507-91B6-7C48-AC67-D1F43C6158DA}" presName="negativeSpace" presStyleCnt="0"/>
      <dgm:spPr/>
    </dgm:pt>
    <dgm:pt modelId="{4A029F49-DDB9-0C41-A05F-D08D4EBA1EC3}" type="pres">
      <dgm:prSet presAssocID="{8D02B507-91B6-7C48-AC67-D1F43C6158DA}" presName="childText" presStyleLbl="conFgAcc1" presStyleIdx="2" presStyleCnt="3">
        <dgm:presLayoutVars>
          <dgm:bulletEnabled val="1"/>
        </dgm:presLayoutVars>
      </dgm:prSet>
      <dgm:spPr/>
    </dgm:pt>
  </dgm:ptLst>
  <dgm:cxnLst>
    <dgm:cxn modelId="{EE622201-EE0E-7F4D-9458-BB8CA20AA0CA}" type="presOf" srcId="{2A2381BA-5FD7-3649-8500-D841ADE8A5A0}" destId="{7708937B-77B3-F945-A743-E09DF7294635}" srcOrd="1" destOrd="0" presId="urn:microsoft.com/office/officeart/2005/8/layout/list1"/>
    <dgm:cxn modelId="{D8421806-072B-964B-9925-25140F301470}" type="presOf" srcId="{2A2381BA-5FD7-3649-8500-D841ADE8A5A0}" destId="{E273AE95-7F33-E546-8DBD-3949E459063B}" srcOrd="0" destOrd="0" presId="urn:microsoft.com/office/officeart/2005/8/layout/list1"/>
    <dgm:cxn modelId="{877B3B11-3238-DA4D-BB17-94B80644D12F}" srcId="{8D02B507-91B6-7C48-AC67-D1F43C6158DA}" destId="{61B27F8B-5563-B84D-A90F-0724EA4A2FE8}" srcOrd="1" destOrd="0" parTransId="{0205BB9E-76C8-1043-A075-DA88EEC927FA}" sibTransId="{8FF897EE-3BF5-B443-9BDE-2E713D6B753D}"/>
    <dgm:cxn modelId="{B1428024-DA4E-7D4E-9771-E0D47F734210}" type="presOf" srcId="{8D02B507-91B6-7C48-AC67-D1F43C6158DA}" destId="{4D2C1906-87CC-FD42-AB0E-17801F114C37}" srcOrd="1" destOrd="0" presId="urn:microsoft.com/office/officeart/2005/8/layout/list1"/>
    <dgm:cxn modelId="{2E61282D-1188-C84A-B643-F3DB5FAF8017}" srcId="{34EAAF35-5829-7145-8337-50D363DFDA3B}" destId="{2A2381BA-5FD7-3649-8500-D841ADE8A5A0}" srcOrd="0" destOrd="0" parTransId="{5ED36F23-9B8D-BF42-BCAE-DB6B3B4849E0}" sibTransId="{70907A08-22A1-A84D-87B5-AD9930C55EBC}"/>
    <dgm:cxn modelId="{25F65544-3B39-C340-A478-DEA90C3E78CD}" type="presOf" srcId="{63B6BA32-0F1B-6247-B731-EA7670F0F038}" destId="{F68E891B-8BB6-624B-92C4-34C0C573621A}" srcOrd="0" destOrd="0" presId="urn:microsoft.com/office/officeart/2005/8/layout/list1"/>
    <dgm:cxn modelId="{CCEC8559-9297-E746-88D6-86DE57B1ACE3}" type="presOf" srcId="{B322C2E8-24C1-5940-B33E-AE63AEC0F6B2}" destId="{4A029F49-DDB9-0C41-A05F-D08D4EBA1EC3}" srcOrd="0" destOrd="0" presId="urn:microsoft.com/office/officeart/2005/8/layout/list1"/>
    <dgm:cxn modelId="{03690A5A-E412-BC4A-A8A1-7A5E33BB0995}" srcId="{8D02B507-91B6-7C48-AC67-D1F43C6158DA}" destId="{B322C2E8-24C1-5940-B33E-AE63AEC0F6B2}" srcOrd="0" destOrd="0" parTransId="{B0D63437-EFA3-7048-BD66-363A49704FC1}" sibTransId="{3DB72E5F-1CDA-5947-AD3E-DE65D2CCE064}"/>
    <dgm:cxn modelId="{D784027F-C681-124A-8941-C537F8CDA960}" type="presOf" srcId="{8D02B507-91B6-7C48-AC67-D1F43C6158DA}" destId="{0FE23E65-FD9B-1340-8032-AAFC76725865}" srcOrd="0" destOrd="0" presId="urn:microsoft.com/office/officeart/2005/8/layout/list1"/>
    <dgm:cxn modelId="{2386F0B4-A0A8-BD48-B7CE-4E8DDF031DDF}" srcId="{34EAAF35-5829-7145-8337-50D363DFDA3B}" destId="{63B6BA32-0F1B-6247-B731-EA7670F0F038}" srcOrd="1" destOrd="0" parTransId="{A42B1574-907F-FE44-8590-1F77DADFDB2C}" sibTransId="{4AC9EACF-D5A8-B046-AD7F-A8A1CC32107E}"/>
    <dgm:cxn modelId="{597F4BBC-95FC-F945-85D5-94A6B830A8EB}" type="presOf" srcId="{63B6BA32-0F1B-6247-B731-EA7670F0F038}" destId="{9D39D2F1-F5CA-AA40-9135-EF9379F418C7}" srcOrd="1" destOrd="0" presId="urn:microsoft.com/office/officeart/2005/8/layout/list1"/>
    <dgm:cxn modelId="{8833DBBF-202E-AF45-9246-05F179DADA13}" srcId="{34EAAF35-5829-7145-8337-50D363DFDA3B}" destId="{8D02B507-91B6-7C48-AC67-D1F43C6158DA}" srcOrd="2" destOrd="0" parTransId="{9B5B3E75-662B-EC45-96F1-606137215285}" sibTransId="{A219FAE7-94EB-1148-B1AB-488473480E59}"/>
    <dgm:cxn modelId="{B133B9C6-1600-7248-9217-C49488295680}" type="presOf" srcId="{61B27F8B-5563-B84D-A90F-0724EA4A2FE8}" destId="{4A029F49-DDB9-0C41-A05F-D08D4EBA1EC3}" srcOrd="0" destOrd="1" presId="urn:microsoft.com/office/officeart/2005/8/layout/list1"/>
    <dgm:cxn modelId="{0FC1E1D3-FE57-924B-BA02-4A12A55F45F1}" type="presOf" srcId="{34EAAF35-5829-7145-8337-50D363DFDA3B}" destId="{FA89BD45-6BA5-3B45-B7A3-70B5269A2428}" srcOrd="0" destOrd="0" presId="urn:microsoft.com/office/officeart/2005/8/layout/list1"/>
    <dgm:cxn modelId="{158BD9B2-CCB1-E749-B299-010383F111B6}" type="presParOf" srcId="{FA89BD45-6BA5-3B45-B7A3-70B5269A2428}" destId="{907BF538-D9CF-AF40-87FA-9B4300951949}" srcOrd="0" destOrd="0" presId="urn:microsoft.com/office/officeart/2005/8/layout/list1"/>
    <dgm:cxn modelId="{2DCB2B80-2ECC-E24C-8DFA-EAA9249B4E79}" type="presParOf" srcId="{907BF538-D9CF-AF40-87FA-9B4300951949}" destId="{E273AE95-7F33-E546-8DBD-3949E459063B}" srcOrd="0" destOrd="0" presId="urn:microsoft.com/office/officeart/2005/8/layout/list1"/>
    <dgm:cxn modelId="{2D1512A1-73BE-5B44-8373-1E58A9B10315}" type="presParOf" srcId="{907BF538-D9CF-AF40-87FA-9B4300951949}" destId="{7708937B-77B3-F945-A743-E09DF7294635}" srcOrd="1" destOrd="0" presId="urn:microsoft.com/office/officeart/2005/8/layout/list1"/>
    <dgm:cxn modelId="{54F7965F-07B5-774B-9BE2-F7BC0AB61322}" type="presParOf" srcId="{FA89BD45-6BA5-3B45-B7A3-70B5269A2428}" destId="{7BB1C39A-CC98-4A4A-AFBE-8563A6A82A1C}" srcOrd="1" destOrd="0" presId="urn:microsoft.com/office/officeart/2005/8/layout/list1"/>
    <dgm:cxn modelId="{68FD19E3-4859-C047-B8A3-FCB3C99A367F}" type="presParOf" srcId="{FA89BD45-6BA5-3B45-B7A3-70B5269A2428}" destId="{C558AC25-CF3A-DD47-B53F-ED7F62B16531}" srcOrd="2" destOrd="0" presId="urn:microsoft.com/office/officeart/2005/8/layout/list1"/>
    <dgm:cxn modelId="{7CF9CA33-307B-E547-AA13-17697AFE9B3E}" type="presParOf" srcId="{FA89BD45-6BA5-3B45-B7A3-70B5269A2428}" destId="{BADB1127-5500-EF45-8639-5DA24FCABD17}" srcOrd="3" destOrd="0" presId="urn:microsoft.com/office/officeart/2005/8/layout/list1"/>
    <dgm:cxn modelId="{47939DB6-AA02-0D43-87DE-CF73261A0FE2}" type="presParOf" srcId="{FA89BD45-6BA5-3B45-B7A3-70B5269A2428}" destId="{CB04C1E6-AA5B-454F-987F-408ECAB6CB73}" srcOrd="4" destOrd="0" presId="urn:microsoft.com/office/officeart/2005/8/layout/list1"/>
    <dgm:cxn modelId="{0E505DD7-91D7-4943-9594-C423572F4240}" type="presParOf" srcId="{CB04C1E6-AA5B-454F-987F-408ECAB6CB73}" destId="{F68E891B-8BB6-624B-92C4-34C0C573621A}" srcOrd="0" destOrd="0" presId="urn:microsoft.com/office/officeart/2005/8/layout/list1"/>
    <dgm:cxn modelId="{90790735-E86C-0B45-A9F1-051535AE19CA}" type="presParOf" srcId="{CB04C1E6-AA5B-454F-987F-408ECAB6CB73}" destId="{9D39D2F1-F5CA-AA40-9135-EF9379F418C7}" srcOrd="1" destOrd="0" presId="urn:microsoft.com/office/officeart/2005/8/layout/list1"/>
    <dgm:cxn modelId="{7DAD595D-A83F-4B4B-B988-EBEC99077DC3}" type="presParOf" srcId="{FA89BD45-6BA5-3B45-B7A3-70B5269A2428}" destId="{BCD6C570-8A1E-4146-92A5-E07837274AC0}" srcOrd="5" destOrd="0" presId="urn:microsoft.com/office/officeart/2005/8/layout/list1"/>
    <dgm:cxn modelId="{B13B1502-D46B-8849-B968-6931729E191B}" type="presParOf" srcId="{FA89BD45-6BA5-3B45-B7A3-70B5269A2428}" destId="{57A97EB4-B27C-C14D-9754-FC7E825C4DDE}" srcOrd="6" destOrd="0" presId="urn:microsoft.com/office/officeart/2005/8/layout/list1"/>
    <dgm:cxn modelId="{8A9DDDB2-BAFB-8143-85A6-E834B2AF945B}" type="presParOf" srcId="{FA89BD45-6BA5-3B45-B7A3-70B5269A2428}" destId="{4BF2939F-F7C6-534D-9625-BBB5E89BA79A}" srcOrd="7" destOrd="0" presId="urn:microsoft.com/office/officeart/2005/8/layout/list1"/>
    <dgm:cxn modelId="{EAC7DB4F-9944-DD4B-AA37-43AE6473D3D5}" type="presParOf" srcId="{FA89BD45-6BA5-3B45-B7A3-70B5269A2428}" destId="{88E8B80E-6826-224D-8435-0A6C791944F0}" srcOrd="8" destOrd="0" presId="urn:microsoft.com/office/officeart/2005/8/layout/list1"/>
    <dgm:cxn modelId="{98B02A3C-B700-8C4A-AA2A-8A335E6F7DED}" type="presParOf" srcId="{88E8B80E-6826-224D-8435-0A6C791944F0}" destId="{0FE23E65-FD9B-1340-8032-AAFC76725865}" srcOrd="0" destOrd="0" presId="urn:microsoft.com/office/officeart/2005/8/layout/list1"/>
    <dgm:cxn modelId="{C1CBBBD0-187E-624C-87D3-C89ADF34CED5}" type="presParOf" srcId="{88E8B80E-6826-224D-8435-0A6C791944F0}" destId="{4D2C1906-87CC-FD42-AB0E-17801F114C37}" srcOrd="1" destOrd="0" presId="urn:microsoft.com/office/officeart/2005/8/layout/list1"/>
    <dgm:cxn modelId="{50DB994B-3A40-CA4E-8930-ACDB5B7B3C83}" type="presParOf" srcId="{FA89BD45-6BA5-3B45-B7A3-70B5269A2428}" destId="{2BDFE124-6F23-944F-9CD5-7B84BDA9E6A0}" srcOrd="9" destOrd="0" presId="urn:microsoft.com/office/officeart/2005/8/layout/list1"/>
    <dgm:cxn modelId="{D5870B05-D454-7B4C-BE04-2CA0495EE852}" type="presParOf" srcId="{FA89BD45-6BA5-3B45-B7A3-70B5269A2428}" destId="{4A029F49-DDB9-0C41-A05F-D08D4EBA1EC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027701-4552-4E82-B8B5-201818F384E1}">
      <dsp:nvSpPr>
        <dsp:cNvPr id="0" name=""/>
        <dsp:cNvSpPr/>
      </dsp:nvSpPr>
      <dsp:spPr>
        <a:xfrm>
          <a:off x="3645" y="0"/>
          <a:ext cx="1096496" cy="3384549"/>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kern="1200"/>
            <a:t>SESSION 1: Setting up for Success</a:t>
          </a:r>
        </a:p>
      </dsp:txBody>
      <dsp:txXfrm>
        <a:off x="3645" y="1353819"/>
        <a:ext cx="1096496" cy="1353819"/>
      </dsp:txXfrm>
    </dsp:sp>
    <dsp:sp modelId="{0304F202-A9F3-479D-BEB1-3ABB9CCAFAF9}">
      <dsp:nvSpPr>
        <dsp:cNvPr id="0" name=""/>
        <dsp:cNvSpPr/>
      </dsp:nvSpPr>
      <dsp:spPr>
        <a:xfrm>
          <a:off x="36540" y="203072"/>
          <a:ext cx="1030706" cy="1127054"/>
        </a:xfrm>
        <a:prstGeom prst="ellipse">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06BBCE-464F-4266-B09B-D42E3ACE62C5}">
      <dsp:nvSpPr>
        <dsp:cNvPr id="0" name=""/>
        <dsp:cNvSpPr/>
      </dsp:nvSpPr>
      <dsp:spPr>
        <a:xfrm>
          <a:off x="1133037" y="0"/>
          <a:ext cx="1096496" cy="3384549"/>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9568" rIns="0" bIns="99568" numCol="1" spcCol="1270" anchor="t" anchorCtr="0">
          <a:noAutofit/>
        </a:bodyPr>
        <a:lstStyle/>
        <a:p>
          <a:pPr marL="0" lvl="0" indent="0" algn="ctr" defTabSz="622300">
            <a:lnSpc>
              <a:spcPct val="90000"/>
            </a:lnSpc>
            <a:spcBef>
              <a:spcPct val="0"/>
            </a:spcBef>
            <a:spcAft>
              <a:spcPct val="35000"/>
            </a:spcAft>
            <a:buNone/>
          </a:pPr>
          <a:r>
            <a:rPr lang="en-US" sz="1400" i="1" kern="1200">
              <a:solidFill>
                <a:schemeClr val="accent4"/>
              </a:solidFill>
            </a:rPr>
            <a:t>TECHNOLOGY TRAINING PART 1: Preparing</a:t>
          </a:r>
          <a:br>
            <a:rPr lang="en-US" sz="1400" i="1" kern="1200">
              <a:solidFill>
                <a:schemeClr val="accent4"/>
              </a:solidFill>
            </a:rPr>
          </a:br>
          <a:r>
            <a:rPr lang="en-US" sz="1400" i="1" kern="1200">
              <a:solidFill>
                <a:schemeClr val="accent4"/>
              </a:solidFill>
            </a:rPr>
            <a:t>Your Data Structures</a:t>
          </a:r>
          <a:endParaRPr lang="en-US" sz="1400" kern="1200">
            <a:solidFill>
              <a:schemeClr val="accent4"/>
            </a:solidFill>
          </a:endParaRPr>
        </a:p>
      </dsp:txBody>
      <dsp:txXfrm>
        <a:off x="1133037" y="1353819"/>
        <a:ext cx="1096496" cy="1353819"/>
      </dsp:txXfrm>
    </dsp:sp>
    <dsp:sp modelId="{AF799562-D0FE-4304-8CBE-F6EBFAE4013A}">
      <dsp:nvSpPr>
        <dsp:cNvPr id="0" name=""/>
        <dsp:cNvSpPr/>
      </dsp:nvSpPr>
      <dsp:spPr>
        <a:xfrm>
          <a:off x="1165932" y="203072"/>
          <a:ext cx="1030706" cy="1127054"/>
        </a:xfrm>
        <a:prstGeom prst="ellipse">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1FE780-09B4-437E-87F1-633B9F17E51A}">
      <dsp:nvSpPr>
        <dsp:cNvPr id="0" name=""/>
        <dsp:cNvSpPr/>
      </dsp:nvSpPr>
      <dsp:spPr>
        <a:xfrm>
          <a:off x="2262428" y="0"/>
          <a:ext cx="1096496" cy="3384549"/>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kern="1200"/>
            <a:t>SESSION 2: Monitoring and </a:t>
          </a:r>
          <a:r>
            <a:rPr lang="en-US" sz="1400" kern="1200" err="1"/>
            <a:t>Communi-cating</a:t>
          </a:r>
          <a:r>
            <a:rPr lang="en-US" sz="1400" kern="1200"/>
            <a:t> for Success</a:t>
          </a:r>
        </a:p>
      </dsp:txBody>
      <dsp:txXfrm>
        <a:off x="2262428" y="1353819"/>
        <a:ext cx="1096496" cy="1353819"/>
      </dsp:txXfrm>
    </dsp:sp>
    <dsp:sp modelId="{069CDC01-BE12-484D-9486-671E87A5E1A9}">
      <dsp:nvSpPr>
        <dsp:cNvPr id="0" name=""/>
        <dsp:cNvSpPr/>
      </dsp:nvSpPr>
      <dsp:spPr>
        <a:xfrm>
          <a:off x="2295323" y="203072"/>
          <a:ext cx="1030706" cy="1127054"/>
        </a:xfrm>
        <a:prstGeom prst="ellipse">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70E187-B08A-486D-8A45-C8A232CC337A}">
      <dsp:nvSpPr>
        <dsp:cNvPr id="0" name=""/>
        <dsp:cNvSpPr/>
      </dsp:nvSpPr>
      <dsp:spPr>
        <a:xfrm>
          <a:off x="3391820" y="0"/>
          <a:ext cx="1096496" cy="3384549"/>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9568" rIns="0" bIns="99568" numCol="1" spcCol="1270" anchor="t" anchorCtr="0">
          <a:noAutofit/>
        </a:bodyPr>
        <a:lstStyle/>
        <a:p>
          <a:pPr marL="0" lvl="0" indent="0" algn="ctr" defTabSz="622300">
            <a:lnSpc>
              <a:spcPct val="90000"/>
            </a:lnSpc>
            <a:spcBef>
              <a:spcPct val="0"/>
            </a:spcBef>
            <a:spcAft>
              <a:spcPct val="35000"/>
            </a:spcAft>
            <a:buNone/>
          </a:pPr>
          <a:r>
            <a:rPr lang="en-US" sz="1400" i="1" kern="1200">
              <a:solidFill>
                <a:schemeClr val="accent4"/>
              </a:solidFill>
            </a:rPr>
            <a:t>TECHNOLOGY TRAINING PART 2: Preparing </a:t>
          </a:r>
          <a:r>
            <a:rPr lang="en-US" sz="1400" i="1" kern="1200" err="1">
              <a:solidFill>
                <a:schemeClr val="accent4"/>
              </a:solidFill>
            </a:rPr>
            <a:t>Implementa-tion</a:t>
          </a:r>
          <a:r>
            <a:rPr lang="en-US" sz="1400" i="1" kern="1200">
              <a:solidFill>
                <a:schemeClr val="accent4"/>
              </a:solidFill>
            </a:rPr>
            <a:t> Reports</a:t>
          </a:r>
        </a:p>
      </dsp:txBody>
      <dsp:txXfrm>
        <a:off x="3391820" y="1353819"/>
        <a:ext cx="1096496" cy="1353819"/>
      </dsp:txXfrm>
    </dsp:sp>
    <dsp:sp modelId="{640B4EA2-5D13-4CA1-86A9-3221B0994580}">
      <dsp:nvSpPr>
        <dsp:cNvPr id="0" name=""/>
        <dsp:cNvSpPr/>
      </dsp:nvSpPr>
      <dsp:spPr>
        <a:xfrm>
          <a:off x="3424715" y="203072"/>
          <a:ext cx="1030706" cy="1127054"/>
        </a:xfrm>
        <a:prstGeom prst="ellipse">
          <a:avLst/>
        </a:prstGeom>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17CE07-4E74-4F15-86EB-6C6567CBA919}">
      <dsp:nvSpPr>
        <dsp:cNvPr id="0" name=""/>
        <dsp:cNvSpPr/>
      </dsp:nvSpPr>
      <dsp:spPr>
        <a:xfrm>
          <a:off x="4521211" y="0"/>
          <a:ext cx="1096496" cy="3384549"/>
        </a:xfrm>
        <a:prstGeom prst="roundRect">
          <a:avLst>
            <a:gd name="adj" fmla="val 10000"/>
          </a:avLst>
        </a:prstGeom>
        <a:solidFill>
          <a:srgbClr val="EAB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kern="1200"/>
            <a:t>SESSION 3: Using Your Data to Inform Instruction</a:t>
          </a:r>
        </a:p>
      </dsp:txBody>
      <dsp:txXfrm>
        <a:off x="4521211" y="1353819"/>
        <a:ext cx="1096496" cy="1353819"/>
      </dsp:txXfrm>
    </dsp:sp>
    <dsp:sp modelId="{1722C8D5-9191-4617-9A5C-B2D813A9D915}">
      <dsp:nvSpPr>
        <dsp:cNvPr id="0" name=""/>
        <dsp:cNvSpPr/>
      </dsp:nvSpPr>
      <dsp:spPr>
        <a:xfrm>
          <a:off x="4554106" y="203072"/>
          <a:ext cx="1030706" cy="1127054"/>
        </a:xfrm>
        <a:prstGeom prst="ellipse">
          <a:avLst/>
        </a:prstGeom>
        <a:blipFill dpi="0" rotWithShape="1">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F9CCCA-3B9D-4598-9B0D-5726972F0780}">
      <dsp:nvSpPr>
        <dsp:cNvPr id="0" name=""/>
        <dsp:cNvSpPr/>
      </dsp:nvSpPr>
      <dsp:spPr>
        <a:xfrm>
          <a:off x="5650603" y="0"/>
          <a:ext cx="1096496" cy="3384549"/>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kern="1200"/>
            <a:t>SESSION 4: </a:t>
          </a:r>
          <a:br>
            <a:rPr lang="en-US" sz="1400" kern="1200"/>
          </a:br>
          <a:r>
            <a:rPr lang="en-US" sz="1400" kern="1200"/>
            <a:t>True Integration</a:t>
          </a:r>
        </a:p>
      </dsp:txBody>
      <dsp:txXfrm>
        <a:off x="5650603" y="1353819"/>
        <a:ext cx="1096496" cy="1353819"/>
      </dsp:txXfrm>
    </dsp:sp>
    <dsp:sp modelId="{0ED1F304-354B-4320-B27C-70A3951670CA}">
      <dsp:nvSpPr>
        <dsp:cNvPr id="0" name=""/>
        <dsp:cNvSpPr/>
      </dsp:nvSpPr>
      <dsp:spPr>
        <a:xfrm>
          <a:off x="5683498" y="203072"/>
          <a:ext cx="1030706" cy="1127054"/>
        </a:xfrm>
        <a:prstGeom prst="ellipse">
          <a:avLst/>
        </a:prstGeom>
        <a:blipFill dpi="0" rotWithShape="1">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2AF601-0E14-41E6-A130-E7A0A9003234}">
      <dsp:nvSpPr>
        <dsp:cNvPr id="0" name=""/>
        <dsp:cNvSpPr/>
      </dsp:nvSpPr>
      <dsp:spPr>
        <a:xfrm>
          <a:off x="6779995" y="0"/>
          <a:ext cx="1096496" cy="3384549"/>
        </a:xfrm>
        <a:prstGeom prst="roundRect">
          <a:avLst>
            <a:gd name="adj" fmla="val 10000"/>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kern="1200"/>
            <a:t>SESSION 5: Planning for the Year Ahead</a:t>
          </a:r>
        </a:p>
      </dsp:txBody>
      <dsp:txXfrm>
        <a:off x="6779995" y="1353819"/>
        <a:ext cx="1096496" cy="1353819"/>
      </dsp:txXfrm>
    </dsp:sp>
    <dsp:sp modelId="{92DE6F99-74F9-48AD-8F0A-3356A4758B7E}">
      <dsp:nvSpPr>
        <dsp:cNvPr id="0" name=""/>
        <dsp:cNvSpPr/>
      </dsp:nvSpPr>
      <dsp:spPr>
        <a:xfrm>
          <a:off x="6812889" y="203072"/>
          <a:ext cx="1030706" cy="1127054"/>
        </a:xfrm>
        <a:prstGeom prst="ellipse">
          <a:avLst/>
        </a:prstGeom>
        <a:blipFill dpi="0" rotWithShape="1">
          <a:blip xmlns:r="http://schemas.openxmlformats.org/officeDocument/2006/relationships" r:embed="rId7"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0747C8-B56B-4616-9A1D-BDC76FE2232C}">
      <dsp:nvSpPr>
        <dsp:cNvPr id="0" name=""/>
        <dsp:cNvSpPr/>
      </dsp:nvSpPr>
      <dsp:spPr>
        <a:xfrm>
          <a:off x="7909386" y="0"/>
          <a:ext cx="1096496" cy="3384549"/>
        </a:xfrm>
        <a:prstGeom prst="roundRect">
          <a:avLst>
            <a:gd name="adj" fmla="val 10000"/>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i="1" kern="1200">
              <a:solidFill>
                <a:schemeClr val="accent4"/>
              </a:solidFill>
            </a:rPr>
            <a:t>SUMMER SUPPORT</a:t>
          </a:r>
        </a:p>
      </dsp:txBody>
      <dsp:txXfrm>
        <a:off x="7909386" y="1353819"/>
        <a:ext cx="1096496" cy="1353819"/>
      </dsp:txXfrm>
    </dsp:sp>
    <dsp:sp modelId="{55472D87-4270-4864-9513-C4EF84F48593}">
      <dsp:nvSpPr>
        <dsp:cNvPr id="0" name=""/>
        <dsp:cNvSpPr/>
      </dsp:nvSpPr>
      <dsp:spPr>
        <a:xfrm>
          <a:off x="7942281" y="203072"/>
          <a:ext cx="1030706" cy="1127054"/>
        </a:xfrm>
        <a:prstGeom prst="ellipse">
          <a:avLst/>
        </a:prstGeom>
        <a:blipFill dpi="0" rotWithShape="1">
          <a:blip xmlns:r="http://schemas.openxmlformats.org/officeDocument/2006/relationships" r:embed="rId8"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A53C31-027B-47B6-99A7-1B4548807CCF}">
      <dsp:nvSpPr>
        <dsp:cNvPr id="0" name=""/>
        <dsp:cNvSpPr/>
      </dsp:nvSpPr>
      <dsp:spPr>
        <a:xfrm>
          <a:off x="360381" y="2703864"/>
          <a:ext cx="8288766" cy="365871"/>
        </a:xfrm>
        <a:prstGeom prst="rightArrow">
          <a:avLst/>
        </a:prstGeom>
        <a:solidFill>
          <a:srgbClr val="8679E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FE34E6-FB3E-4864-86A5-01B38B58407A}">
      <dsp:nvSpPr>
        <dsp:cNvPr id="0" name=""/>
        <dsp:cNvSpPr/>
      </dsp:nvSpPr>
      <dsp:spPr>
        <a:xfrm>
          <a:off x="4625695" y="808600"/>
          <a:ext cx="1707078" cy="3793562"/>
        </a:xfrm>
        <a:prstGeom prst="wedgeRectCallout">
          <a:avLst>
            <a:gd name="adj1" fmla="val 0"/>
            <a:gd name="adj2" fmla="val 0"/>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850" tIns="69850" rIns="69850" bIns="69850" numCol="1" spcCol="1270" anchor="t" anchorCtr="0">
          <a:noAutofit/>
        </a:bodyPr>
        <a:lstStyle/>
        <a:p>
          <a:pPr marL="0" lvl="0" indent="0" algn="r" defTabSz="977900">
            <a:lnSpc>
              <a:spcPct val="90000"/>
            </a:lnSpc>
            <a:spcBef>
              <a:spcPct val="0"/>
            </a:spcBef>
            <a:spcAft>
              <a:spcPct val="35000"/>
            </a:spcAft>
            <a:buNone/>
          </a:pPr>
          <a:r>
            <a:rPr lang="en-US" sz="2200" kern="1200" dirty="0"/>
            <a:t>How well did this support work for this student?</a:t>
          </a:r>
        </a:p>
      </dsp:txBody>
      <dsp:txXfrm>
        <a:off x="4842345" y="808600"/>
        <a:ext cx="1490428" cy="3793562"/>
      </dsp:txXfrm>
    </dsp:sp>
    <dsp:sp modelId="{0CB931B7-2913-4993-B72C-B4B09AC3EC12}">
      <dsp:nvSpPr>
        <dsp:cNvPr id="0" name=""/>
        <dsp:cNvSpPr/>
      </dsp:nvSpPr>
      <dsp:spPr>
        <a:xfrm>
          <a:off x="4625695" y="0"/>
          <a:ext cx="1707078" cy="8099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889000">
            <a:lnSpc>
              <a:spcPct val="90000"/>
            </a:lnSpc>
            <a:spcBef>
              <a:spcPct val="0"/>
            </a:spcBef>
            <a:spcAft>
              <a:spcPct val="35000"/>
            </a:spcAft>
            <a:buNone/>
          </a:pPr>
          <a:r>
            <a:rPr lang="en-US" sz="2000" kern="1200" dirty="0"/>
            <a:t>Experimental Design</a:t>
          </a:r>
        </a:p>
      </dsp:txBody>
      <dsp:txXfrm>
        <a:off x="4625695" y="0"/>
        <a:ext cx="1707078" cy="809980"/>
      </dsp:txXfrm>
    </dsp:sp>
    <dsp:sp modelId="{B97DAC85-4698-4EF8-B243-22AE730CF5F9}">
      <dsp:nvSpPr>
        <dsp:cNvPr id="0" name=""/>
        <dsp:cNvSpPr/>
      </dsp:nvSpPr>
      <dsp:spPr>
        <a:xfrm>
          <a:off x="2918104" y="808600"/>
          <a:ext cx="1707078" cy="3522955"/>
        </a:xfrm>
        <a:prstGeom prst="wedgeRectCallout">
          <a:avLst>
            <a:gd name="adj1" fmla="val 62500"/>
            <a:gd name="adj2" fmla="val 2083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850" tIns="69850" rIns="69850" bIns="69850" numCol="1" spcCol="1270" anchor="t" anchorCtr="0">
          <a:noAutofit/>
        </a:bodyPr>
        <a:lstStyle/>
        <a:p>
          <a:pPr marL="0" lvl="0" indent="0" algn="r" defTabSz="977900">
            <a:lnSpc>
              <a:spcPct val="90000"/>
            </a:lnSpc>
            <a:spcBef>
              <a:spcPct val="0"/>
            </a:spcBef>
            <a:spcAft>
              <a:spcPct val="35000"/>
            </a:spcAft>
            <a:buNone/>
          </a:pPr>
          <a:r>
            <a:rPr lang="en-US" sz="2200" kern="1200" dirty="0"/>
            <a:t>What do </a:t>
          </a:r>
          <a:r>
            <a:rPr lang="en-US" sz="2000" kern="1200" dirty="0"/>
            <a:t>stakeholders</a:t>
          </a:r>
          <a:r>
            <a:rPr lang="en-US" sz="2200" kern="1200" dirty="0"/>
            <a:t> think about the goals, procedures, and outcomes?</a:t>
          </a:r>
        </a:p>
      </dsp:txBody>
      <dsp:txXfrm>
        <a:off x="3134754" y="808600"/>
        <a:ext cx="1490428" cy="3522955"/>
      </dsp:txXfrm>
    </dsp:sp>
    <dsp:sp modelId="{1DDE1ACC-5448-4E67-AD04-7EC81D10806C}">
      <dsp:nvSpPr>
        <dsp:cNvPr id="0" name=""/>
        <dsp:cNvSpPr/>
      </dsp:nvSpPr>
      <dsp:spPr>
        <a:xfrm>
          <a:off x="2918104" y="131161"/>
          <a:ext cx="1707078" cy="6774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889000">
            <a:lnSpc>
              <a:spcPct val="90000"/>
            </a:lnSpc>
            <a:spcBef>
              <a:spcPct val="0"/>
            </a:spcBef>
            <a:spcAft>
              <a:spcPct val="35000"/>
            </a:spcAft>
            <a:buNone/>
          </a:pPr>
          <a:r>
            <a:rPr lang="en-US" sz="2000" kern="1200" dirty="0"/>
            <a:t>Social Validity</a:t>
          </a:r>
        </a:p>
      </dsp:txBody>
      <dsp:txXfrm>
        <a:off x="2918104" y="131161"/>
        <a:ext cx="1707078" cy="677438"/>
      </dsp:txXfrm>
    </dsp:sp>
    <dsp:sp modelId="{4F12341F-7109-47E8-861E-AC535665D77A}">
      <dsp:nvSpPr>
        <dsp:cNvPr id="0" name=""/>
        <dsp:cNvSpPr/>
      </dsp:nvSpPr>
      <dsp:spPr>
        <a:xfrm>
          <a:off x="1211026" y="808600"/>
          <a:ext cx="1707078" cy="3251888"/>
        </a:xfrm>
        <a:prstGeom prst="wedgeRectCallout">
          <a:avLst>
            <a:gd name="adj1" fmla="val 62500"/>
            <a:gd name="adj2" fmla="val 2083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850" tIns="69850" rIns="69850" bIns="69850" numCol="1" spcCol="1270" anchor="t" anchorCtr="0">
          <a:noAutofit/>
        </a:bodyPr>
        <a:lstStyle/>
        <a:p>
          <a:pPr marL="0" lvl="0" indent="0" algn="r" defTabSz="977900">
            <a:lnSpc>
              <a:spcPct val="90000"/>
            </a:lnSpc>
            <a:spcBef>
              <a:spcPct val="0"/>
            </a:spcBef>
            <a:spcAft>
              <a:spcPct val="35000"/>
            </a:spcAft>
            <a:buNone/>
          </a:pPr>
          <a:r>
            <a:rPr lang="en-US" sz="2200" kern="1200" dirty="0"/>
            <a:t>Is it happening?</a:t>
          </a:r>
        </a:p>
      </dsp:txBody>
      <dsp:txXfrm>
        <a:off x="1427676" y="808600"/>
        <a:ext cx="1490428" cy="3251888"/>
      </dsp:txXfrm>
    </dsp:sp>
    <dsp:sp modelId="{203A2E34-2038-48AE-BF22-F23376063780}">
      <dsp:nvSpPr>
        <dsp:cNvPr id="0" name=""/>
        <dsp:cNvSpPr/>
      </dsp:nvSpPr>
      <dsp:spPr>
        <a:xfrm>
          <a:off x="1211026" y="266465"/>
          <a:ext cx="1707078" cy="5421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889000">
            <a:lnSpc>
              <a:spcPct val="90000"/>
            </a:lnSpc>
            <a:spcBef>
              <a:spcPct val="0"/>
            </a:spcBef>
            <a:spcAft>
              <a:spcPct val="35000"/>
            </a:spcAft>
            <a:buNone/>
          </a:pPr>
          <a:r>
            <a:rPr lang="en-US" sz="2000" kern="1200" dirty="0"/>
            <a:t>Treatment Integrity</a:t>
          </a:r>
        </a:p>
      </dsp:txBody>
      <dsp:txXfrm>
        <a:off x="1211026" y="266465"/>
        <a:ext cx="1707078" cy="5421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D0479-E343-4435-B0DE-6E8EA1D63082}">
      <dsp:nvSpPr>
        <dsp:cNvPr id="0" name=""/>
        <dsp:cNvSpPr/>
      </dsp:nvSpPr>
      <dsp:spPr>
        <a:xfrm>
          <a:off x="923" y="0"/>
          <a:ext cx="555574" cy="666282"/>
        </a:xfrm>
        <a:prstGeom prst="roundRect">
          <a:avLst>
            <a:gd name="adj" fmla="val 5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27432" rIns="35560" bIns="0" numCol="1" spcCol="1270" anchor="t" anchorCtr="0">
          <a:noAutofit/>
        </a:bodyPr>
        <a:lstStyle/>
        <a:p>
          <a:pPr marL="0" lvl="0" indent="0" algn="r" defTabSz="355600">
            <a:lnSpc>
              <a:spcPct val="90000"/>
            </a:lnSpc>
            <a:spcBef>
              <a:spcPct val="0"/>
            </a:spcBef>
            <a:spcAft>
              <a:spcPct val="35000"/>
            </a:spcAft>
            <a:buNone/>
          </a:pPr>
          <a:r>
            <a:rPr lang="en-US" sz="800" b="1" kern="1200"/>
            <a:t>JULY</a:t>
          </a:r>
        </a:p>
      </dsp:txBody>
      <dsp:txXfrm rot="16200000">
        <a:off x="-216694" y="217618"/>
        <a:ext cx="546351" cy="111114"/>
      </dsp:txXfrm>
    </dsp:sp>
    <dsp:sp modelId="{016B7851-ED07-41AA-91EF-5A835E3DD507}">
      <dsp:nvSpPr>
        <dsp:cNvPr id="0" name=""/>
        <dsp:cNvSpPr/>
      </dsp:nvSpPr>
      <dsp:spPr>
        <a:xfrm>
          <a:off x="575943" y="0"/>
          <a:ext cx="555574" cy="666282"/>
        </a:xfrm>
        <a:prstGeom prst="roundRect">
          <a:avLst>
            <a:gd name="adj" fmla="val 5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27432" rIns="35560" bIns="0" numCol="1" spcCol="1270" anchor="t" anchorCtr="0">
          <a:noAutofit/>
        </a:bodyPr>
        <a:lstStyle/>
        <a:p>
          <a:pPr marL="0" lvl="0" indent="0" algn="r" defTabSz="355600">
            <a:lnSpc>
              <a:spcPct val="90000"/>
            </a:lnSpc>
            <a:spcBef>
              <a:spcPct val="0"/>
            </a:spcBef>
            <a:spcAft>
              <a:spcPct val="35000"/>
            </a:spcAft>
            <a:buNone/>
          </a:pPr>
          <a:r>
            <a:rPr lang="en-US" sz="800" b="1" kern="1200"/>
            <a:t>AUGUST</a:t>
          </a:r>
        </a:p>
      </dsp:txBody>
      <dsp:txXfrm rot="16200000">
        <a:off x="358325" y="217618"/>
        <a:ext cx="546351" cy="111114"/>
      </dsp:txXfrm>
    </dsp:sp>
    <dsp:sp modelId="{427FC1E3-0593-4C6D-B81C-9EA4B510122F}">
      <dsp:nvSpPr>
        <dsp:cNvPr id="0" name=""/>
        <dsp:cNvSpPr/>
      </dsp:nvSpPr>
      <dsp:spPr>
        <a:xfrm rot="5400000">
          <a:off x="529739" y="529788"/>
          <a:ext cx="97963" cy="83336"/>
        </a:xfrm>
        <a:prstGeom prst="flowChartExtract">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C15E4C-134F-4BF2-8D38-276CD15FB5CB}">
      <dsp:nvSpPr>
        <dsp:cNvPr id="0" name=""/>
        <dsp:cNvSpPr/>
      </dsp:nvSpPr>
      <dsp:spPr>
        <a:xfrm>
          <a:off x="1150963" y="0"/>
          <a:ext cx="555574" cy="666282"/>
        </a:xfrm>
        <a:prstGeom prst="roundRect">
          <a:avLst>
            <a:gd name="adj" fmla="val 5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27432" rIns="35560" bIns="0" numCol="1" spcCol="1270" anchor="t" anchorCtr="0">
          <a:noAutofit/>
        </a:bodyPr>
        <a:lstStyle/>
        <a:p>
          <a:pPr marL="0" lvl="0" indent="0" algn="r" defTabSz="355600">
            <a:lnSpc>
              <a:spcPct val="90000"/>
            </a:lnSpc>
            <a:spcBef>
              <a:spcPct val="0"/>
            </a:spcBef>
            <a:spcAft>
              <a:spcPct val="35000"/>
            </a:spcAft>
            <a:buNone/>
          </a:pPr>
          <a:r>
            <a:rPr lang="en-US" sz="800" b="1" kern="1200"/>
            <a:t>SEPTEMBER</a:t>
          </a:r>
        </a:p>
      </dsp:txBody>
      <dsp:txXfrm rot="16200000">
        <a:off x="933345" y="217618"/>
        <a:ext cx="546351" cy="111114"/>
      </dsp:txXfrm>
    </dsp:sp>
    <dsp:sp modelId="{D91F4DFA-AF61-4DA7-B416-261203779B99}">
      <dsp:nvSpPr>
        <dsp:cNvPr id="0" name=""/>
        <dsp:cNvSpPr/>
      </dsp:nvSpPr>
      <dsp:spPr>
        <a:xfrm rot="5400000">
          <a:off x="1104759" y="529788"/>
          <a:ext cx="97963" cy="83336"/>
        </a:xfrm>
        <a:prstGeom prst="flowChartExtract">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0FBCA3-1096-4E7C-874F-8D7904239F28}">
      <dsp:nvSpPr>
        <dsp:cNvPr id="0" name=""/>
        <dsp:cNvSpPr/>
      </dsp:nvSpPr>
      <dsp:spPr>
        <a:xfrm>
          <a:off x="1725983" y="0"/>
          <a:ext cx="555574" cy="666282"/>
        </a:xfrm>
        <a:prstGeom prst="roundRect">
          <a:avLst>
            <a:gd name="adj" fmla="val 5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27432" rIns="35560" bIns="0" numCol="1" spcCol="1270" anchor="t" anchorCtr="0">
          <a:noAutofit/>
        </a:bodyPr>
        <a:lstStyle/>
        <a:p>
          <a:pPr marL="0" lvl="0" indent="0" algn="r" defTabSz="355600">
            <a:lnSpc>
              <a:spcPct val="90000"/>
            </a:lnSpc>
            <a:spcBef>
              <a:spcPct val="0"/>
            </a:spcBef>
            <a:spcAft>
              <a:spcPct val="35000"/>
            </a:spcAft>
            <a:buNone/>
          </a:pPr>
          <a:r>
            <a:rPr lang="en-US" sz="800" b="1" kern="1200"/>
            <a:t>OCTOBER</a:t>
          </a:r>
        </a:p>
      </dsp:txBody>
      <dsp:txXfrm rot="16200000">
        <a:off x="1508365" y="217618"/>
        <a:ext cx="546351" cy="111114"/>
      </dsp:txXfrm>
    </dsp:sp>
    <dsp:sp modelId="{D79CC247-1F61-4E90-9866-DAA70D747B32}">
      <dsp:nvSpPr>
        <dsp:cNvPr id="0" name=""/>
        <dsp:cNvSpPr/>
      </dsp:nvSpPr>
      <dsp:spPr>
        <a:xfrm rot="5400000">
          <a:off x="1679779" y="529788"/>
          <a:ext cx="97963" cy="83336"/>
        </a:xfrm>
        <a:prstGeom prst="flowChartExtract">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D0479-E343-4435-B0DE-6E8EA1D63082}">
      <dsp:nvSpPr>
        <dsp:cNvPr id="0" name=""/>
        <dsp:cNvSpPr/>
      </dsp:nvSpPr>
      <dsp:spPr>
        <a:xfrm>
          <a:off x="0" y="0"/>
          <a:ext cx="570946" cy="666283"/>
        </a:xfrm>
        <a:prstGeom prst="roundRect">
          <a:avLst>
            <a:gd name="adj" fmla="val 5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27432" rIns="35560" bIns="0" numCol="1" spcCol="1270" anchor="t" anchorCtr="0">
          <a:noAutofit/>
        </a:bodyPr>
        <a:lstStyle/>
        <a:p>
          <a:pPr marL="0" lvl="0" indent="0" algn="r" defTabSz="355600">
            <a:lnSpc>
              <a:spcPct val="90000"/>
            </a:lnSpc>
            <a:spcBef>
              <a:spcPct val="0"/>
            </a:spcBef>
            <a:spcAft>
              <a:spcPct val="35000"/>
            </a:spcAft>
            <a:buNone/>
          </a:pPr>
          <a:r>
            <a:rPr lang="en-US" sz="800" b="1" kern="1200"/>
            <a:t>NOVEMBER</a:t>
          </a:r>
        </a:p>
      </dsp:txBody>
      <dsp:txXfrm rot="16200000">
        <a:off x="-216081" y="216081"/>
        <a:ext cx="546352" cy="114189"/>
      </dsp:txXfrm>
    </dsp:sp>
    <dsp:sp modelId="{64520AE6-CA28-44A4-BD01-EAAB20F3659C}">
      <dsp:nvSpPr>
        <dsp:cNvPr id="0" name=""/>
        <dsp:cNvSpPr/>
      </dsp:nvSpPr>
      <dsp:spPr>
        <a:xfrm>
          <a:off x="591153" y="0"/>
          <a:ext cx="570946" cy="666283"/>
        </a:xfrm>
        <a:prstGeom prst="roundRect">
          <a:avLst>
            <a:gd name="adj" fmla="val 5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27432" rIns="35560" bIns="0" numCol="1" spcCol="1270" anchor="t" anchorCtr="0">
          <a:noAutofit/>
        </a:bodyPr>
        <a:lstStyle/>
        <a:p>
          <a:pPr marL="0" lvl="0" indent="0" algn="r" defTabSz="355600">
            <a:lnSpc>
              <a:spcPct val="90000"/>
            </a:lnSpc>
            <a:spcBef>
              <a:spcPct val="0"/>
            </a:spcBef>
            <a:spcAft>
              <a:spcPct val="35000"/>
            </a:spcAft>
            <a:buNone/>
          </a:pPr>
          <a:r>
            <a:rPr lang="en-US" sz="800" b="1" kern="1200"/>
            <a:t>DECEMBER</a:t>
          </a:r>
        </a:p>
      </dsp:txBody>
      <dsp:txXfrm rot="16200000">
        <a:off x="375072" y="216081"/>
        <a:ext cx="546352" cy="114189"/>
      </dsp:txXfrm>
    </dsp:sp>
    <dsp:sp modelId="{427FC1E3-0593-4C6D-B81C-9EA4B510122F}">
      <dsp:nvSpPr>
        <dsp:cNvPr id="0" name=""/>
        <dsp:cNvSpPr/>
      </dsp:nvSpPr>
      <dsp:spPr>
        <a:xfrm rot="5400000">
          <a:off x="545057" y="528267"/>
          <a:ext cx="97900" cy="85641"/>
        </a:xfrm>
        <a:prstGeom prst="flowChartExtra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D0479-E343-4435-B0DE-6E8EA1D63082}">
      <dsp:nvSpPr>
        <dsp:cNvPr id="0" name=""/>
        <dsp:cNvSpPr/>
      </dsp:nvSpPr>
      <dsp:spPr>
        <a:xfrm>
          <a:off x="211" y="-1"/>
          <a:ext cx="537922" cy="666285"/>
        </a:xfrm>
        <a:prstGeom prst="roundRect">
          <a:avLst>
            <a:gd name="adj" fmla="val 5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27432" rIns="35560" bIns="0" numCol="1" spcCol="1270" anchor="t" anchorCtr="0">
          <a:noAutofit/>
        </a:bodyPr>
        <a:lstStyle/>
        <a:p>
          <a:pPr marL="0" lvl="0" indent="0" algn="r" defTabSz="355600">
            <a:lnSpc>
              <a:spcPct val="90000"/>
            </a:lnSpc>
            <a:spcBef>
              <a:spcPct val="0"/>
            </a:spcBef>
            <a:spcAft>
              <a:spcPct val="35000"/>
            </a:spcAft>
            <a:buNone/>
          </a:pPr>
          <a:r>
            <a:rPr lang="en-US" sz="800" b="1" kern="1200"/>
            <a:t>JANUARY</a:t>
          </a:r>
        </a:p>
      </dsp:txBody>
      <dsp:txXfrm rot="16200000">
        <a:off x="-219173" y="219383"/>
        <a:ext cx="546354" cy="107584"/>
      </dsp:txXfrm>
    </dsp:sp>
    <dsp:sp modelId="{E0A01FB4-1D39-44C8-BE71-7169CCA8ECD3}">
      <dsp:nvSpPr>
        <dsp:cNvPr id="0" name=""/>
        <dsp:cNvSpPr/>
      </dsp:nvSpPr>
      <dsp:spPr>
        <a:xfrm>
          <a:off x="556960" y="-1"/>
          <a:ext cx="537922" cy="666285"/>
        </a:xfrm>
        <a:prstGeom prst="roundRect">
          <a:avLst>
            <a:gd name="adj" fmla="val 5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27432" rIns="35560" bIns="0" numCol="1" spcCol="1270" anchor="t" anchorCtr="0">
          <a:noAutofit/>
        </a:bodyPr>
        <a:lstStyle/>
        <a:p>
          <a:pPr marL="0" lvl="0" indent="0" algn="r" defTabSz="355600">
            <a:lnSpc>
              <a:spcPct val="90000"/>
            </a:lnSpc>
            <a:spcBef>
              <a:spcPct val="0"/>
            </a:spcBef>
            <a:spcAft>
              <a:spcPct val="35000"/>
            </a:spcAft>
            <a:buNone/>
          </a:pPr>
          <a:r>
            <a:rPr lang="en-US" sz="800" b="1" kern="1200"/>
            <a:t>FEBRUARY</a:t>
          </a:r>
        </a:p>
      </dsp:txBody>
      <dsp:txXfrm rot="16200000">
        <a:off x="337575" y="219383"/>
        <a:ext cx="546354" cy="107584"/>
      </dsp:txXfrm>
    </dsp:sp>
    <dsp:sp modelId="{427FC1E3-0593-4C6D-B81C-9EA4B510122F}">
      <dsp:nvSpPr>
        <dsp:cNvPr id="0" name=""/>
        <dsp:cNvSpPr/>
      </dsp:nvSpPr>
      <dsp:spPr>
        <a:xfrm rot="5400000">
          <a:off x="512205" y="513181"/>
          <a:ext cx="94890" cy="80688"/>
        </a:xfrm>
        <a:prstGeom prst="flowChartExtra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D0479-E343-4435-B0DE-6E8EA1D63082}">
      <dsp:nvSpPr>
        <dsp:cNvPr id="0" name=""/>
        <dsp:cNvSpPr/>
      </dsp:nvSpPr>
      <dsp:spPr>
        <a:xfrm>
          <a:off x="0" y="0"/>
          <a:ext cx="611146" cy="666283"/>
        </a:xfrm>
        <a:prstGeom prst="roundRect">
          <a:avLst>
            <a:gd name="adj" fmla="val 5000"/>
          </a:avLst>
        </a:prstGeom>
        <a:solidFill>
          <a:schemeClr val="accent2"/>
        </a:solidFill>
        <a:ln w="12700" cap="flat" cmpd="sng" algn="ctr">
          <a:solidFill>
            <a:schemeClr val="lt2">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27432" rIns="35560" bIns="0" numCol="1" spcCol="1270" anchor="t" anchorCtr="0">
          <a:noAutofit/>
        </a:bodyPr>
        <a:lstStyle/>
        <a:p>
          <a:pPr marL="0" lvl="0" indent="0" algn="r" defTabSz="355600">
            <a:lnSpc>
              <a:spcPct val="90000"/>
            </a:lnSpc>
            <a:spcBef>
              <a:spcPct val="0"/>
            </a:spcBef>
            <a:spcAft>
              <a:spcPct val="35000"/>
            </a:spcAft>
            <a:buNone/>
          </a:pPr>
          <a:r>
            <a:rPr lang="en-US" sz="800" b="1" kern="1200"/>
            <a:t>MARCH</a:t>
          </a:r>
        </a:p>
      </dsp:txBody>
      <dsp:txXfrm rot="16200000">
        <a:off x="-212061" y="212061"/>
        <a:ext cx="546352" cy="1222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D0479-E343-4435-B0DE-6E8EA1D63082}">
      <dsp:nvSpPr>
        <dsp:cNvPr id="0" name=""/>
        <dsp:cNvSpPr/>
      </dsp:nvSpPr>
      <dsp:spPr>
        <a:xfrm>
          <a:off x="130" y="0"/>
          <a:ext cx="560370" cy="666283"/>
        </a:xfrm>
        <a:prstGeom prst="roundRect">
          <a:avLst>
            <a:gd name="adj" fmla="val 5000"/>
          </a:avLst>
        </a:prstGeom>
        <a:solidFill>
          <a:schemeClr val="tx2"/>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27432" rIns="35560" bIns="0" numCol="1" spcCol="1270" anchor="t" anchorCtr="0">
          <a:noAutofit/>
        </a:bodyPr>
        <a:lstStyle/>
        <a:p>
          <a:pPr marL="0" lvl="0" indent="0" algn="r" defTabSz="355600">
            <a:lnSpc>
              <a:spcPct val="90000"/>
            </a:lnSpc>
            <a:spcBef>
              <a:spcPct val="0"/>
            </a:spcBef>
            <a:spcAft>
              <a:spcPct val="35000"/>
            </a:spcAft>
            <a:buNone/>
          </a:pPr>
          <a:r>
            <a:rPr lang="en-US" sz="800" b="1" kern="1200"/>
            <a:t>APRIL</a:t>
          </a:r>
        </a:p>
      </dsp:txBody>
      <dsp:txXfrm rot="16200000">
        <a:off x="-217008" y="217139"/>
        <a:ext cx="546352" cy="112074"/>
      </dsp:txXfrm>
    </dsp:sp>
    <dsp:sp modelId="{168CDFC9-90CE-424B-A4E8-278ACC8BE182}">
      <dsp:nvSpPr>
        <dsp:cNvPr id="0" name=""/>
        <dsp:cNvSpPr/>
      </dsp:nvSpPr>
      <dsp:spPr>
        <a:xfrm>
          <a:off x="580113" y="0"/>
          <a:ext cx="560370" cy="666283"/>
        </a:xfrm>
        <a:prstGeom prst="roundRect">
          <a:avLst>
            <a:gd name="adj" fmla="val 5000"/>
          </a:avLst>
        </a:prstGeom>
        <a:solidFill>
          <a:schemeClr val="tx2"/>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27432" rIns="35560" bIns="0" numCol="1" spcCol="1270" anchor="t" anchorCtr="0">
          <a:noAutofit/>
        </a:bodyPr>
        <a:lstStyle/>
        <a:p>
          <a:pPr marL="0" lvl="0" indent="0" algn="r" defTabSz="355600">
            <a:lnSpc>
              <a:spcPct val="90000"/>
            </a:lnSpc>
            <a:spcBef>
              <a:spcPct val="0"/>
            </a:spcBef>
            <a:spcAft>
              <a:spcPct val="35000"/>
            </a:spcAft>
            <a:buNone/>
          </a:pPr>
          <a:r>
            <a:rPr lang="en-US" sz="800" b="1" kern="1200"/>
            <a:t>MAY</a:t>
          </a:r>
        </a:p>
      </dsp:txBody>
      <dsp:txXfrm rot="16200000">
        <a:off x="362974" y="217139"/>
        <a:ext cx="546352" cy="112074"/>
      </dsp:txXfrm>
    </dsp:sp>
    <dsp:sp modelId="{427FC1E3-0593-4C6D-B81C-9EA4B510122F}">
      <dsp:nvSpPr>
        <dsp:cNvPr id="0" name=""/>
        <dsp:cNvSpPr/>
      </dsp:nvSpPr>
      <dsp:spPr>
        <a:xfrm rot="5400000">
          <a:off x="533956" y="529159"/>
          <a:ext cx="97917" cy="84055"/>
        </a:xfrm>
        <a:prstGeom prst="flowChartExtract">
          <a:avLst/>
        </a:prstGeom>
        <a:solidFill>
          <a:schemeClr val="lt1">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430438FA-20BF-47B3-A949-A405D0DB09CD}">
      <dsp:nvSpPr>
        <dsp:cNvPr id="0" name=""/>
        <dsp:cNvSpPr/>
      </dsp:nvSpPr>
      <dsp:spPr>
        <a:xfrm>
          <a:off x="1160096" y="0"/>
          <a:ext cx="560370" cy="666283"/>
        </a:xfrm>
        <a:prstGeom prst="roundRect">
          <a:avLst>
            <a:gd name="adj" fmla="val 5000"/>
          </a:avLst>
        </a:prstGeom>
        <a:solidFill>
          <a:schemeClr val="tx2"/>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27432" rIns="35560" bIns="0" numCol="1" spcCol="1270" anchor="t" anchorCtr="0">
          <a:noAutofit/>
        </a:bodyPr>
        <a:lstStyle/>
        <a:p>
          <a:pPr marL="0" lvl="0" indent="0" algn="r" defTabSz="355600">
            <a:lnSpc>
              <a:spcPct val="90000"/>
            </a:lnSpc>
            <a:spcBef>
              <a:spcPct val="0"/>
            </a:spcBef>
            <a:spcAft>
              <a:spcPct val="35000"/>
            </a:spcAft>
            <a:buNone/>
          </a:pPr>
          <a:r>
            <a:rPr lang="en-US" sz="800" b="1" kern="1200"/>
            <a:t>JUNE</a:t>
          </a:r>
        </a:p>
      </dsp:txBody>
      <dsp:txXfrm rot="16200000">
        <a:off x="942957" y="217139"/>
        <a:ext cx="546352" cy="112074"/>
      </dsp:txXfrm>
    </dsp:sp>
    <dsp:sp modelId="{FE0A7E94-0825-4074-865F-1ACA6778AEB4}">
      <dsp:nvSpPr>
        <dsp:cNvPr id="0" name=""/>
        <dsp:cNvSpPr/>
      </dsp:nvSpPr>
      <dsp:spPr>
        <a:xfrm rot="5400000">
          <a:off x="1113939" y="529159"/>
          <a:ext cx="97917" cy="84055"/>
        </a:xfrm>
        <a:prstGeom prst="flowChartExtract">
          <a:avLst/>
        </a:prstGeom>
        <a:solidFill>
          <a:schemeClr val="lt1">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58AC25-CF3A-DD47-B53F-ED7F62B16531}">
      <dsp:nvSpPr>
        <dsp:cNvPr id="0" name=""/>
        <dsp:cNvSpPr/>
      </dsp:nvSpPr>
      <dsp:spPr>
        <a:xfrm>
          <a:off x="0" y="346824"/>
          <a:ext cx="7886700" cy="22144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2096" tIns="395732" rIns="612096"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solidFill>
                <a:prstClr val="black">
                  <a:hueOff val="0"/>
                  <a:satOff val="0"/>
                  <a:lumOff val="0"/>
                  <a:alphaOff val="0"/>
                </a:prstClr>
              </a:solidFill>
              <a:latin typeface="Calibri" panose="020F0502020204030204"/>
              <a:ea typeface="+mn-ea"/>
              <a:cs typeface="+mn-cs"/>
            </a:rPr>
            <a:t>Identify and define behaviors of concern and/or behaviors to increase (e.g., academic engagement)</a:t>
          </a:r>
        </a:p>
        <a:p>
          <a:pPr marL="228600" lvl="1" indent="-228600" algn="l" defTabSz="977900">
            <a:lnSpc>
              <a:spcPct val="90000"/>
            </a:lnSpc>
            <a:spcBef>
              <a:spcPct val="0"/>
            </a:spcBef>
            <a:spcAft>
              <a:spcPct val="15000"/>
            </a:spcAft>
            <a:buChar char="•"/>
          </a:pPr>
          <a:r>
            <a:rPr lang="en-US" sz="2200" kern="1200" dirty="0"/>
            <a:t>Determine who/where/how often to collect behavior ratings</a:t>
          </a:r>
        </a:p>
        <a:p>
          <a:pPr marL="228600" lvl="1" indent="-228600" algn="l" defTabSz="977900">
            <a:lnSpc>
              <a:spcPct val="90000"/>
            </a:lnSpc>
            <a:spcBef>
              <a:spcPct val="0"/>
            </a:spcBef>
            <a:spcAft>
              <a:spcPct val="15000"/>
            </a:spcAft>
            <a:buChar char="•"/>
          </a:pPr>
          <a:r>
            <a:rPr lang="en-US" sz="2200" kern="1200" dirty="0"/>
            <a:t>Regularly graph data to evaluate behavior, intervention</a:t>
          </a:r>
        </a:p>
      </dsp:txBody>
      <dsp:txXfrm>
        <a:off x="0" y="346824"/>
        <a:ext cx="7886700" cy="2214450"/>
      </dsp:txXfrm>
    </dsp:sp>
    <dsp:sp modelId="{7708937B-77B3-F945-A743-E09DF7294635}">
      <dsp:nvSpPr>
        <dsp:cNvPr id="0" name=""/>
        <dsp:cNvSpPr/>
      </dsp:nvSpPr>
      <dsp:spPr>
        <a:xfrm>
          <a:off x="394335" y="66384"/>
          <a:ext cx="552069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977900">
            <a:lnSpc>
              <a:spcPct val="90000"/>
            </a:lnSpc>
            <a:spcBef>
              <a:spcPct val="0"/>
            </a:spcBef>
            <a:spcAft>
              <a:spcPct val="35000"/>
            </a:spcAft>
            <a:buNone/>
          </a:pPr>
          <a:r>
            <a:rPr lang="en-US" sz="2200" kern="1200" dirty="0"/>
            <a:t>Assessment</a:t>
          </a:r>
        </a:p>
      </dsp:txBody>
      <dsp:txXfrm>
        <a:off x="421715" y="93764"/>
        <a:ext cx="5465930" cy="506120"/>
      </dsp:txXfrm>
    </dsp:sp>
    <dsp:sp modelId="{9691CFE8-9145-3345-A383-8C19BBA29B8B}">
      <dsp:nvSpPr>
        <dsp:cNvPr id="0" name=""/>
        <dsp:cNvSpPr/>
      </dsp:nvSpPr>
      <dsp:spPr>
        <a:xfrm>
          <a:off x="0" y="2944314"/>
          <a:ext cx="78867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CF1A8A-92DC-FD44-8C72-C8B18574FDD7}">
      <dsp:nvSpPr>
        <dsp:cNvPr id="0" name=""/>
        <dsp:cNvSpPr/>
      </dsp:nvSpPr>
      <dsp:spPr>
        <a:xfrm>
          <a:off x="394335" y="2663874"/>
          <a:ext cx="552069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977900">
            <a:lnSpc>
              <a:spcPct val="90000"/>
            </a:lnSpc>
            <a:spcBef>
              <a:spcPct val="0"/>
            </a:spcBef>
            <a:spcAft>
              <a:spcPct val="35000"/>
            </a:spcAft>
            <a:buNone/>
          </a:pPr>
          <a:r>
            <a:rPr lang="en-US" sz="2200" kern="1200" dirty="0"/>
            <a:t>Communication</a:t>
          </a:r>
        </a:p>
      </dsp:txBody>
      <dsp:txXfrm>
        <a:off x="421715" y="2691254"/>
        <a:ext cx="5465930" cy="506120"/>
      </dsp:txXfrm>
    </dsp:sp>
    <dsp:sp modelId="{4A029F49-DDB9-0C41-A05F-D08D4EBA1EC3}">
      <dsp:nvSpPr>
        <dsp:cNvPr id="0" name=""/>
        <dsp:cNvSpPr/>
      </dsp:nvSpPr>
      <dsp:spPr>
        <a:xfrm>
          <a:off x="0" y="3806154"/>
          <a:ext cx="78867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2C1906-87CC-FD42-AB0E-17801F114C37}">
      <dsp:nvSpPr>
        <dsp:cNvPr id="0" name=""/>
        <dsp:cNvSpPr/>
      </dsp:nvSpPr>
      <dsp:spPr>
        <a:xfrm>
          <a:off x="394335" y="3525714"/>
          <a:ext cx="552069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977900">
            <a:lnSpc>
              <a:spcPct val="90000"/>
            </a:lnSpc>
            <a:spcBef>
              <a:spcPct val="0"/>
            </a:spcBef>
            <a:spcAft>
              <a:spcPct val="35000"/>
            </a:spcAft>
            <a:buNone/>
          </a:pPr>
          <a:r>
            <a:rPr lang="en-US" sz="2200" kern="1200" dirty="0"/>
            <a:t>Intervention</a:t>
          </a:r>
        </a:p>
      </dsp:txBody>
      <dsp:txXfrm>
        <a:off x="421715" y="3553094"/>
        <a:ext cx="5465930" cy="5061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58AC25-CF3A-DD47-B53F-ED7F62B16531}">
      <dsp:nvSpPr>
        <dsp:cNvPr id="0" name=""/>
        <dsp:cNvSpPr/>
      </dsp:nvSpPr>
      <dsp:spPr>
        <a:xfrm>
          <a:off x="0" y="376568"/>
          <a:ext cx="788670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08937B-77B3-F945-A743-E09DF7294635}">
      <dsp:nvSpPr>
        <dsp:cNvPr id="0" name=""/>
        <dsp:cNvSpPr/>
      </dsp:nvSpPr>
      <dsp:spPr>
        <a:xfrm>
          <a:off x="394335" y="81368"/>
          <a:ext cx="5520690"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889000">
            <a:lnSpc>
              <a:spcPct val="90000"/>
            </a:lnSpc>
            <a:spcBef>
              <a:spcPct val="0"/>
            </a:spcBef>
            <a:spcAft>
              <a:spcPct val="35000"/>
            </a:spcAft>
            <a:buNone/>
          </a:pPr>
          <a:r>
            <a:rPr lang="en-US" sz="2000" kern="1200" dirty="0"/>
            <a:t>Assessment</a:t>
          </a:r>
        </a:p>
      </dsp:txBody>
      <dsp:txXfrm>
        <a:off x="423156" y="110189"/>
        <a:ext cx="5463048" cy="532758"/>
      </dsp:txXfrm>
    </dsp:sp>
    <dsp:sp modelId="{57A97EB4-B27C-C14D-9754-FC7E825C4DDE}">
      <dsp:nvSpPr>
        <dsp:cNvPr id="0" name=""/>
        <dsp:cNvSpPr/>
      </dsp:nvSpPr>
      <dsp:spPr>
        <a:xfrm>
          <a:off x="0" y="1283769"/>
          <a:ext cx="7886700" cy="2079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2096" tIns="416560" rIns="612096"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Tool to provide consistent feedback about student behavior to stakeholders (student, parent/guardians)</a:t>
          </a:r>
        </a:p>
        <a:p>
          <a:pPr marL="228600" lvl="1" indent="-228600" algn="l" defTabSz="889000">
            <a:lnSpc>
              <a:spcPct val="90000"/>
            </a:lnSpc>
            <a:spcBef>
              <a:spcPct val="0"/>
            </a:spcBef>
            <a:spcAft>
              <a:spcPct val="15000"/>
            </a:spcAft>
            <a:buChar char="•"/>
          </a:pPr>
          <a:r>
            <a:rPr lang="en-US" sz="2000" kern="1200" dirty="0"/>
            <a:t>Encourage shared responsibility for student success</a:t>
          </a:r>
        </a:p>
        <a:p>
          <a:pPr marL="228600" lvl="1" indent="-228600" algn="l" defTabSz="889000">
            <a:lnSpc>
              <a:spcPct val="90000"/>
            </a:lnSpc>
            <a:spcBef>
              <a:spcPct val="0"/>
            </a:spcBef>
            <a:spcAft>
              <a:spcPct val="15000"/>
            </a:spcAft>
            <a:buChar char="•"/>
          </a:pPr>
          <a:r>
            <a:rPr lang="en-US" sz="2000" kern="1200" dirty="0"/>
            <a:t>Encourages opportunities to celebrate pro-social behavior at school and at home</a:t>
          </a:r>
        </a:p>
      </dsp:txBody>
      <dsp:txXfrm>
        <a:off x="0" y="1283769"/>
        <a:ext cx="7886700" cy="2079000"/>
      </dsp:txXfrm>
    </dsp:sp>
    <dsp:sp modelId="{9D39D2F1-F5CA-AA40-9135-EF9379F418C7}">
      <dsp:nvSpPr>
        <dsp:cNvPr id="0" name=""/>
        <dsp:cNvSpPr/>
      </dsp:nvSpPr>
      <dsp:spPr>
        <a:xfrm>
          <a:off x="394335" y="988568"/>
          <a:ext cx="5520690"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889000">
            <a:lnSpc>
              <a:spcPct val="90000"/>
            </a:lnSpc>
            <a:spcBef>
              <a:spcPct val="0"/>
            </a:spcBef>
            <a:spcAft>
              <a:spcPct val="35000"/>
            </a:spcAft>
            <a:buNone/>
          </a:pPr>
          <a:r>
            <a:rPr lang="en-US" sz="2000" kern="1200" dirty="0"/>
            <a:t>Communication</a:t>
          </a:r>
        </a:p>
      </dsp:txBody>
      <dsp:txXfrm>
        <a:off x="423156" y="1017389"/>
        <a:ext cx="5463048" cy="532758"/>
      </dsp:txXfrm>
    </dsp:sp>
    <dsp:sp modelId="{4A029F49-DDB9-0C41-A05F-D08D4EBA1EC3}">
      <dsp:nvSpPr>
        <dsp:cNvPr id="0" name=""/>
        <dsp:cNvSpPr/>
      </dsp:nvSpPr>
      <dsp:spPr>
        <a:xfrm>
          <a:off x="0" y="3765969"/>
          <a:ext cx="788670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2C1906-87CC-FD42-AB0E-17801F114C37}">
      <dsp:nvSpPr>
        <dsp:cNvPr id="0" name=""/>
        <dsp:cNvSpPr/>
      </dsp:nvSpPr>
      <dsp:spPr>
        <a:xfrm>
          <a:off x="394335" y="3470769"/>
          <a:ext cx="5520690"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889000">
            <a:lnSpc>
              <a:spcPct val="90000"/>
            </a:lnSpc>
            <a:spcBef>
              <a:spcPct val="0"/>
            </a:spcBef>
            <a:spcAft>
              <a:spcPct val="35000"/>
            </a:spcAft>
            <a:buNone/>
          </a:pPr>
          <a:r>
            <a:rPr lang="en-US" sz="2000" kern="1200" dirty="0"/>
            <a:t>Intervention</a:t>
          </a:r>
        </a:p>
      </dsp:txBody>
      <dsp:txXfrm>
        <a:off x="423156" y="3499590"/>
        <a:ext cx="5463048" cy="53275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58AC25-CF3A-DD47-B53F-ED7F62B16531}">
      <dsp:nvSpPr>
        <dsp:cNvPr id="0" name=""/>
        <dsp:cNvSpPr/>
      </dsp:nvSpPr>
      <dsp:spPr>
        <a:xfrm>
          <a:off x="0" y="313568"/>
          <a:ext cx="788670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08937B-77B3-F945-A743-E09DF7294635}">
      <dsp:nvSpPr>
        <dsp:cNvPr id="0" name=""/>
        <dsp:cNvSpPr/>
      </dsp:nvSpPr>
      <dsp:spPr>
        <a:xfrm>
          <a:off x="394335" y="18368"/>
          <a:ext cx="5520690"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977900">
            <a:lnSpc>
              <a:spcPct val="90000"/>
            </a:lnSpc>
            <a:spcBef>
              <a:spcPct val="0"/>
            </a:spcBef>
            <a:spcAft>
              <a:spcPct val="35000"/>
            </a:spcAft>
            <a:buNone/>
          </a:pPr>
          <a:r>
            <a:rPr lang="en-US" sz="2200" kern="1200" dirty="0"/>
            <a:t>Assessment</a:t>
          </a:r>
        </a:p>
      </dsp:txBody>
      <dsp:txXfrm>
        <a:off x="423156" y="47189"/>
        <a:ext cx="5463048" cy="532758"/>
      </dsp:txXfrm>
    </dsp:sp>
    <dsp:sp modelId="{57A97EB4-B27C-C14D-9754-FC7E825C4DDE}">
      <dsp:nvSpPr>
        <dsp:cNvPr id="0" name=""/>
        <dsp:cNvSpPr/>
      </dsp:nvSpPr>
      <dsp:spPr>
        <a:xfrm>
          <a:off x="0" y="1220769"/>
          <a:ext cx="788670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39D2F1-F5CA-AA40-9135-EF9379F418C7}">
      <dsp:nvSpPr>
        <dsp:cNvPr id="0" name=""/>
        <dsp:cNvSpPr/>
      </dsp:nvSpPr>
      <dsp:spPr>
        <a:xfrm>
          <a:off x="394335" y="925568"/>
          <a:ext cx="5520690"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977900">
            <a:lnSpc>
              <a:spcPct val="90000"/>
            </a:lnSpc>
            <a:spcBef>
              <a:spcPct val="0"/>
            </a:spcBef>
            <a:spcAft>
              <a:spcPct val="35000"/>
            </a:spcAft>
            <a:buNone/>
          </a:pPr>
          <a:r>
            <a:rPr lang="en-US" sz="2200" kern="1200" dirty="0"/>
            <a:t>Communication</a:t>
          </a:r>
        </a:p>
      </dsp:txBody>
      <dsp:txXfrm>
        <a:off x="423156" y="954389"/>
        <a:ext cx="5463048" cy="532758"/>
      </dsp:txXfrm>
    </dsp:sp>
    <dsp:sp modelId="{4A029F49-DDB9-0C41-A05F-D08D4EBA1EC3}">
      <dsp:nvSpPr>
        <dsp:cNvPr id="0" name=""/>
        <dsp:cNvSpPr/>
      </dsp:nvSpPr>
      <dsp:spPr>
        <a:xfrm>
          <a:off x="0" y="2127969"/>
          <a:ext cx="7886700" cy="2205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2096" tIns="416560" rIns="612096"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Presents a format for goal setting, systematic feedback, and </a:t>
          </a:r>
          <a:r>
            <a:rPr lang="en-US" sz="2200" kern="1200" dirty="0">
              <a:solidFill>
                <a:prstClr val="black">
                  <a:hueOff val="0"/>
                  <a:satOff val="0"/>
                  <a:lumOff val="0"/>
                  <a:alphaOff val="0"/>
                </a:prstClr>
              </a:solidFill>
              <a:latin typeface="Calibri" panose="020F0502020204030204"/>
              <a:ea typeface="+mn-ea"/>
              <a:cs typeface="+mn-cs"/>
            </a:rPr>
            <a:t>establishing reinforcement </a:t>
          </a:r>
          <a:r>
            <a:rPr lang="en-US" sz="2200" kern="1200" dirty="0"/>
            <a:t>to promote positive behavior and reduce undesirable behavior</a:t>
          </a:r>
        </a:p>
        <a:p>
          <a:pPr marL="228600" lvl="1" indent="-228600" algn="l" defTabSz="977900">
            <a:lnSpc>
              <a:spcPct val="90000"/>
            </a:lnSpc>
            <a:spcBef>
              <a:spcPct val="0"/>
            </a:spcBef>
            <a:spcAft>
              <a:spcPct val="15000"/>
            </a:spcAft>
            <a:buChar char="•"/>
          </a:pPr>
          <a:r>
            <a:rPr lang="en-US" sz="2200" kern="1200" dirty="0"/>
            <a:t>Provides opportunity to teach students to monitor and evaluate their own behavior</a:t>
          </a:r>
        </a:p>
      </dsp:txBody>
      <dsp:txXfrm>
        <a:off x="0" y="2127969"/>
        <a:ext cx="7886700" cy="2205000"/>
      </dsp:txXfrm>
    </dsp:sp>
    <dsp:sp modelId="{4D2C1906-87CC-FD42-AB0E-17801F114C37}">
      <dsp:nvSpPr>
        <dsp:cNvPr id="0" name=""/>
        <dsp:cNvSpPr/>
      </dsp:nvSpPr>
      <dsp:spPr>
        <a:xfrm>
          <a:off x="394335" y="1832769"/>
          <a:ext cx="5520690"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977900">
            <a:lnSpc>
              <a:spcPct val="90000"/>
            </a:lnSpc>
            <a:spcBef>
              <a:spcPct val="0"/>
            </a:spcBef>
            <a:spcAft>
              <a:spcPct val="35000"/>
            </a:spcAft>
            <a:buNone/>
          </a:pPr>
          <a:r>
            <a:rPr lang="en-US" sz="2200" kern="1200" dirty="0"/>
            <a:t>Intervention</a:t>
          </a:r>
        </a:p>
      </dsp:txBody>
      <dsp:txXfrm>
        <a:off x="423156" y="1861590"/>
        <a:ext cx="5463048"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E9F056-296A-4069-A6D9-28FBA1C53EEF}" type="datetimeFigureOut">
              <a:rPr lang="en-US" smtClean="0"/>
              <a:t>1/6/20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13AE10-3302-45B8-8D07-45C2877107F8}" type="slidenum">
              <a:rPr lang="en-US" smtClean="0"/>
              <a:t>‹#›</a:t>
            </a:fld>
            <a:endParaRPr lang="en-US"/>
          </a:p>
        </p:txBody>
      </p:sp>
    </p:spTree>
    <p:extLst>
      <p:ext uri="{BB962C8B-B14F-4D97-AF65-F5344CB8AC3E}">
        <p14:creationId xmlns:p14="http://schemas.microsoft.com/office/powerpoint/2010/main" val="3392545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dirty="0"/>
              <a:t>Lane, K. L., Oakes, W. P., Ennis, R. P., &amp; Hirsch, S. E. (2014). Identifying students for secondary and tertiary prevention efforts: How do we determine which students have Tier 2 and Tier 3 needs? </a:t>
            </a:r>
            <a:r>
              <a:rPr lang="en-US" i="1" dirty="0"/>
              <a:t>Preventing School Failure, 58, </a:t>
            </a:r>
            <a:r>
              <a:rPr lang="en-US" dirty="0"/>
              <a:t>171-182, DOI: 10.1080/1045988X.2014.895573</a:t>
            </a:r>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Lane and Oakes 2013</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598E34-06C9-4575-BF79-5E5F5BE1677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023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WPO</a:t>
            </a:r>
            <a:r>
              <a:rPr lang="en-US" dirty="0"/>
              <a:t> – the behavior or concern</a:t>
            </a:r>
            <a:r>
              <a:rPr lang="en-US" baseline="0" dirty="0"/>
              <a:t> is used to set the goal for behavior to increase (true?)</a:t>
            </a:r>
            <a:endParaRPr lang="en-US" dirty="0"/>
          </a:p>
        </p:txBody>
      </p:sp>
      <p:sp>
        <p:nvSpPr>
          <p:cNvPr id="4" name="Slide Number Placeholder 3"/>
          <p:cNvSpPr>
            <a:spLocks noGrp="1"/>
          </p:cNvSpPr>
          <p:nvPr>
            <p:ph type="sldNum" sz="quarter" idx="10"/>
          </p:nvPr>
        </p:nvSpPr>
        <p:spPr/>
        <p:txBody>
          <a:bodyPr/>
          <a:lstStyle/>
          <a:p>
            <a:fld id="{8513AE10-3302-45B8-8D07-45C2877107F8}" type="slidenum">
              <a:rPr lang="en-US" smtClean="0"/>
              <a:t>7</a:t>
            </a:fld>
            <a:endParaRPr lang="en-US"/>
          </a:p>
        </p:txBody>
      </p:sp>
    </p:spTree>
    <p:extLst>
      <p:ext uri="{BB962C8B-B14F-4D97-AF65-F5344CB8AC3E}">
        <p14:creationId xmlns:p14="http://schemas.microsoft.com/office/powerpoint/2010/main" val="3377487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906B5A-F248-4786-8BC0-11E6BBE87E45}" type="slidenum">
              <a:rPr lang="en-US" altLang="en-US">
                <a:solidFill>
                  <a:prstClr val="black"/>
                </a:solidFill>
              </a:rPr>
              <a:pPr/>
              <a:t>27</a:t>
            </a:fld>
            <a:endParaRPr lang="en-US" altLang="en-US">
              <a:solidFill>
                <a:prstClr val="black"/>
              </a:solidFill>
            </a:endParaRPr>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pPr marL="234406" indent="-234406">
              <a:lnSpc>
                <a:spcPct val="80000"/>
              </a:lnSpc>
            </a:pPr>
            <a:r>
              <a:rPr lang="en-US" altLang="en-US" sz="1000" b="1" dirty="0"/>
              <a:t>Using this PowerPoint break timer 10 MIN</a:t>
            </a:r>
          </a:p>
          <a:p>
            <a:pPr marL="234406" indent="-234406">
              <a:lnSpc>
                <a:spcPct val="80000"/>
              </a:lnSpc>
            </a:pPr>
            <a:endParaRPr lang="en-US" altLang="en-US" sz="1000" b="1" dirty="0"/>
          </a:p>
          <a:p>
            <a:pPr marL="234406" indent="-234406">
              <a:lnSpc>
                <a:spcPct val="80000"/>
              </a:lnSpc>
            </a:pPr>
            <a:r>
              <a:rPr lang="en-US" altLang="en-US" sz="1000" dirty="0"/>
              <a:t>This PowerPoint slide uses images, custom animation, and timing to provide a countdown timer that you can use in any presentation. When you open the template, you’ll notice that the timer is set at 00:00. However, when you start the slide show, the timer will start at the correct time and count down by 1-minute intervals until it gets to 1 minute. At that point, it will count down in two 30-seconds intervals to 00:00.</a:t>
            </a:r>
          </a:p>
          <a:p>
            <a:pPr marL="234406" indent="-234406">
              <a:lnSpc>
                <a:spcPct val="80000"/>
              </a:lnSpc>
            </a:pPr>
            <a:endParaRPr lang="en-US" altLang="en-US" sz="1000" dirty="0"/>
          </a:p>
          <a:p>
            <a:pPr marL="234406" indent="-234406">
              <a:lnSpc>
                <a:spcPct val="80000"/>
              </a:lnSpc>
            </a:pPr>
            <a:r>
              <a:rPr lang="en-US" altLang="en-US" sz="1000" b="1" dirty="0"/>
              <a:t>To insert this slide into your presentation </a:t>
            </a:r>
          </a:p>
          <a:p>
            <a:pPr marL="234406" indent="-234406">
              <a:lnSpc>
                <a:spcPct val="80000"/>
              </a:lnSpc>
            </a:pPr>
            <a:endParaRPr lang="en-US" altLang="en-US" sz="1000" b="1" dirty="0"/>
          </a:p>
          <a:p>
            <a:pPr marL="234406" indent="-234406">
              <a:buFontTx/>
              <a:buAutoNum type="arabicPeriod"/>
            </a:pPr>
            <a:r>
              <a:rPr lang="en-US" altLang="en-US" dirty="0"/>
              <a:t>Save this template as a presentation (.</a:t>
            </a:r>
            <a:r>
              <a:rPr lang="en-US" altLang="en-US" dirty="0" err="1"/>
              <a:t>ppt</a:t>
            </a:r>
            <a:r>
              <a:rPr lang="en-US" altLang="en-US" dirty="0"/>
              <a:t> file) on your computer. </a:t>
            </a:r>
          </a:p>
          <a:p>
            <a:pPr marL="234406" indent="-234406">
              <a:buFontTx/>
              <a:buAutoNum type="arabicPeriod"/>
            </a:pPr>
            <a:r>
              <a:rPr lang="en-US" altLang="en-US" dirty="0"/>
              <a:t>Open the presentation that will contain the timer. </a:t>
            </a:r>
          </a:p>
          <a:p>
            <a:pPr marL="234406" indent="-234406">
              <a:buFontTx/>
              <a:buAutoNum type="arabicPeriod"/>
            </a:pPr>
            <a:r>
              <a:rPr lang="en-US" altLang="en-US" dirty="0"/>
              <a:t>On the </a:t>
            </a:r>
            <a:r>
              <a:rPr lang="en-US" altLang="en-US" b="1" dirty="0"/>
              <a:t>Slides</a:t>
            </a:r>
            <a:r>
              <a:rPr lang="en-US" altLang="en-US" dirty="0"/>
              <a:t> tab, place your insertion point after the slide that will precede the timer. (Make sure you don't select a slide. Your insertion point should be between the slides.) </a:t>
            </a:r>
          </a:p>
          <a:p>
            <a:pPr marL="234406" indent="-234406">
              <a:buFontTx/>
              <a:buAutoNum type="arabicPeriod"/>
            </a:pPr>
            <a:r>
              <a:rPr lang="en-US" altLang="en-US" dirty="0"/>
              <a:t>On the </a:t>
            </a:r>
            <a:r>
              <a:rPr lang="en-US" altLang="en-US" b="1" dirty="0"/>
              <a:t>Insert</a:t>
            </a:r>
            <a:r>
              <a:rPr lang="en-US" altLang="en-US" dirty="0"/>
              <a:t> menu, click </a:t>
            </a:r>
            <a:r>
              <a:rPr lang="en-US" altLang="en-US" b="1" dirty="0"/>
              <a:t>Slides from Files</a:t>
            </a:r>
            <a:r>
              <a:rPr lang="en-US" altLang="en-US" dirty="0"/>
              <a:t>. </a:t>
            </a:r>
          </a:p>
          <a:p>
            <a:pPr marL="234406" indent="-234406">
              <a:buFontTx/>
              <a:buAutoNum type="arabicPeriod"/>
            </a:pPr>
            <a:r>
              <a:rPr lang="en-US" altLang="en-US" dirty="0"/>
              <a:t>In the </a:t>
            </a:r>
            <a:r>
              <a:rPr lang="en-US" altLang="en-US" b="1" dirty="0"/>
              <a:t>Slide Finder</a:t>
            </a:r>
            <a:r>
              <a:rPr lang="en-US" altLang="en-US" dirty="0"/>
              <a:t> dialog box, click the </a:t>
            </a:r>
            <a:r>
              <a:rPr lang="en-US" altLang="en-US" b="1" dirty="0"/>
              <a:t>Find Presentation</a:t>
            </a:r>
            <a:r>
              <a:rPr lang="en-US" altLang="en-US" dirty="0"/>
              <a:t> tab. </a:t>
            </a:r>
          </a:p>
          <a:p>
            <a:pPr marL="234406" indent="-234406">
              <a:buFontTx/>
              <a:buAutoNum type="arabicPeriod"/>
            </a:pPr>
            <a:r>
              <a:rPr lang="en-US" altLang="en-US" dirty="0"/>
              <a:t>Click </a:t>
            </a:r>
            <a:r>
              <a:rPr lang="en-US" altLang="en-US" b="1" dirty="0"/>
              <a:t>Browse</a:t>
            </a:r>
            <a:r>
              <a:rPr lang="en-US" altLang="en-US" dirty="0"/>
              <a:t>, locate and select the timer presentation, and then click </a:t>
            </a:r>
            <a:r>
              <a:rPr lang="en-US" altLang="en-US" b="1" dirty="0"/>
              <a:t>Open</a:t>
            </a:r>
            <a:r>
              <a:rPr lang="en-US" altLang="en-US" dirty="0"/>
              <a:t>. </a:t>
            </a:r>
          </a:p>
          <a:p>
            <a:pPr marL="234406" indent="-234406">
              <a:buFontTx/>
              <a:buAutoNum type="arabicPeriod"/>
            </a:pPr>
            <a:r>
              <a:rPr lang="en-US" altLang="en-US" dirty="0"/>
              <a:t>In the </a:t>
            </a:r>
            <a:r>
              <a:rPr lang="en-US" altLang="en-US" b="1" dirty="0"/>
              <a:t>Slides from Files</a:t>
            </a:r>
            <a:r>
              <a:rPr lang="en-US" altLang="en-US" dirty="0"/>
              <a:t> dialog box, select the timer slide. </a:t>
            </a:r>
          </a:p>
          <a:p>
            <a:pPr marL="234406" indent="-234406">
              <a:buFontTx/>
              <a:buAutoNum type="arabicPeriod"/>
            </a:pPr>
            <a:r>
              <a:rPr lang="en-US" altLang="en-US" dirty="0"/>
              <a:t>Select the </a:t>
            </a:r>
            <a:r>
              <a:rPr lang="en-US" altLang="en-US" b="1" dirty="0"/>
              <a:t>Keep source formatting</a:t>
            </a:r>
            <a:r>
              <a:rPr lang="en-US" altLang="en-US" dirty="0"/>
              <a:t> check box. If you do not select this check box, the copied slide will inherit the design of the slide that precedes it in the presentation. </a:t>
            </a:r>
          </a:p>
          <a:p>
            <a:pPr marL="234406" indent="-234406">
              <a:buFontTx/>
              <a:buAutoNum type="arabicPeriod"/>
            </a:pPr>
            <a:r>
              <a:rPr lang="en-US" altLang="en-US" dirty="0"/>
              <a:t>Click </a:t>
            </a:r>
            <a:r>
              <a:rPr lang="en-US" altLang="en-US" b="1" dirty="0"/>
              <a:t>Insert</a:t>
            </a:r>
            <a:r>
              <a:rPr lang="en-US" altLang="en-US" dirty="0"/>
              <a:t>. </a:t>
            </a:r>
          </a:p>
          <a:p>
            <a:pPr marL="234406" indent="-234406">
              <a:buFontTx/>
              <a:buAutoNum type="arabicPeriod"/>
            </a:pPr>
            <a:r>
              <a:rPr lang="en-US" altLang="en-US" dirty="0"/>
              <a:t>Click </a:t>
            </a:r>
            <a:r>
              <a:rPr lang="en-US" altLang="en-US" b="1" dirty="0"/>
              <a:t>Close</a:t>
            </a:r>
            <a:r>
              <a:rPr lang="en-US" altLang="en-US" dirty="0"/>
              <a:t>.</a:t>
            </a:r>
            <a:endParaRPr lang="en-US" altLang="en-US" sz="1000" dirty="0"/>
          </a:p>
          <a:p>
            <a:pPr marL="234406" indent="-234406">
              <a:lnSpc>
                <a:spcPct val="80000"/>
              </a:lnSpc>
            </a:pPr>
            <a:endParaRPr lang="en-US" altLang="en-US" sz="1000" dirty="0"/>
          </a:p>
        </p:txBody>
      </p:sp>
    </p:spTree>
    <p:extLst>
      <p:ext uri="{BB962C8B-B14F-4D97-AF65-F5344CB8AC3E}">
        <p14:creationId xmlns:p14="http://schemas.microsoft.com/office/powerpoint/2010/main" val="1872489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5395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05B1B63B-2349-4E8B-BB57-F9E53C929A18}" type="slidenum">
              <a:rPr lang="en-US">
                <a:solidFill>
                  <a:prstClr val="black"/>
                </a:solidFill>
              </a:rPr>
              <a:pPr>
                <a:defRPr/>
              </a:pPr>
              <a:t>28</a:t>
            </a:fld>
            <a:endParaRPr lang="en-US">
              <a:solidFill>
                <a:prstClr val="black"/>
              </a:solidFill>
            </a:endParaRPr>
          </a:p>
        </p:txBody>
      </p:sp>
      <p:sp>
        <p:nvSpPr>
          <p:cNvPr id="2" name="Footer Placeholder 1"/>
          <p:cNvSpPr>
            <a:spLocks noGrp="1"/>
          </p:cNvSpPr>
          <p:nvPr>
            <p:ph type="ftr" sz="quarter" idx="10"/>
          </p:nvPr>
        </p:nvSpPr>
        <p:spPr/>
        <p:txBody>
          <a:bodyPr/>
          <a:lstStyle/>
          <a:p>
            <a:r>
              <a:rPr lang="en-US">
                <a:solidFill>
                  <a:prstClr val="black"/>
                </a:solidFill>
              </a:rPr>
              <a:t>Lane and Oakes 2013</a:t>
            </a:r>
          </a:p>
        </p:txBody>
      </p:sp>
    </p:spTree>
    <p:extLst>
      <p:ext uri="{BB962C8B-B14F-4D97-AF65-F5344CB8AC3E}">
        <p14:creationId xmlns:p14="http://schemas.microsoft.com/office/powerpoint/2010/main" val="3487227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26" Type="http://schemas.microsoft.com/office/2007/relationships/diagramDrawing" Target="../diagrams/drawing5.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5" Type="http://schemas.openxmlformats.org/officeDocument/2006/relationships/diagramColors" Target="../diagrams/colors5.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29" Type="http://schemas.openxmlformats.org/officeDocument/2006/relationships/diagramQuickStyle" Target="../diagrams/quickStyle6.xml"/><Relationship Id="rId1" Type="http://schemas.openxmlformats.org/officeDocument/2006/relationships/slideMaster" Target="../slideMasters/slideMaster1.xml"/><Relationship Id="rId6" Type="http://schemas.microsoft.com/office/2007/relationships/diagramDrawing" Target="../diagrams/drawing1.xml"/><Relationship Id="rId11" Type="http://schemas.microsoft.com/office/2007/relationships/diagramDrawing" Target="../diagrams/drawing2.xml"/><Relationship Id="rId24" Type="http://schemas.openxmlformats.org/officeDocument/2006/relationships/diagramQuickStyle" Target="../diagrams/quickStyle5.xml"/><Relationship Id="rId5" Type="http://schemas.openxmlformats.org/officeDocument/2006/relationships/diagramColors" Target="../diagrams/colors1.xml"/><Relationship Id="rId15" Type="http://schemas.openxmlformats.org/officeDocument/2006/relationships/diagramColors" Target="../diagrams/colors3.xml"/><Relationship Id="rId23" Type="http://schemas.openxmlformats.org/officeDocument/2006/relationships/diagramLayout" Target="../diagrams/layout5.xml"/><Relationship Id="rId28" Type="http://schemas.openxmlformats.org/officeDocument/2006/relationships/diagramLayout" Target="../diagrams/layout6.xml"/><Relationship Id="rId10" Type="http://schemas.openxmlformats.org/officeDocument/2006/relationships/diagramColors" Target="../diagrams/colors2.xml"/><Relationship Id="rId19" Type="http://schemas.openxmlformats.org/officeDocument/2006/relationships/diagramQuickStyle" Target="../diagrams/quickStyle4.xml"/><Relationship Id="rId31" Type="http://schemas.microsoft.com/office/2007/relationships/diagramDrawing" Target="../diagrams/drawing6.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diagramData" Target="../diagrams/data5.xml"/><Relationship Id="rId27" Type="http://schemas.openxmlformats.org/officeDocument/2006/relationships/diagramData" Target="../diagrams/data6.xml"/><Relationship Id="rId30" Type="http://schemas.openxmlformats.org/officeDocument/2006/relationships/diagramColors" Target="../diagrams/colors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Ci3T_Model">
    <p:spTree>
      <p:nvGrpSpPr>
        <p:cNvPr id="1" name=""/>
        <p:cNvGrpSpPr/>
        <p:nvPr/>
      </p:nvGrpSpPr>
      <p:grpSpPr>
        <a:xfrm>
          <a:off x="0" y="0"/>
          <a:ext cx="0" cy="0"/>
          <a:chOff x="0" y="0"/>
          <a:chExt cx="0" cy="0"/>
        </a:xfrm>
      </p:grpSpPr>
      <p:sp>
        <p:nvSpPr>
          <p:cNvPr id="19" name="Green Triangle"/>
          <p:cNvSpPr/>
          <p:nvPr userDrawn="1"/>
        </p:nvSpPr>
        <p:spPr>
          <a:xfrm>
            <a:off x="423333" y="3132668"/>
            <a:ext cx="8297334" cy="3640666"/>
          </a:xfrm>
          <a:prstGeom prst="trapezoid">
            <a:avLst>
              <a:gd name="adj" fmla="val 72862"/>
            </a:avLst>
          </a:prstGeom>
          <a:solidFill>
            <a:srgbClr val="0099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b="1" dirty="0">
              <a:solidFill>
                <a:prstClr val="white"/>
              </a:solidFill>
            </a:endParaRPr>
          </a:p>
        </p:txBody>
      </p:sp>
      <p:sp>
        <p:nvSpPr>
          <p:cNvPr id="20" name="Yellow Triangle"/>
          <p:cNvSpPr/>
          <p:nvPr userDrawn="1"/>
        </p:nvSpPr>
        <p:spPr>
          <a:xfrm>
            <a:off x="3066106" y="1846280"/>
            <a:ext cx="3008769" cy="1286934"/>
          </a:xfrm>
          <a:prstGeom prst="trapezoid">
            <a:avLst>
              <a:gd name="adj" fmla="val 72862"/>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1" name="Red Triangle"/>
          <p:cNvSpPr/>
          <p:nvPr userDrawn="1"/>
        </p:nvSpPr>
        <p:spPr>
          <a:xfrm>
            <a:off x="3995596" y="1059255"/>
            <a:ext cx="1134701" cy="787564"/>
          </a:xfrm>
          <a:prstGeom prst="triangle">
            <a:avLst/>
          </a:prstGeom>
          <a:solidFill>
            <a:srgbClr val="FE000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cxnSp>
        <p:nvCxnSpPr>
          <p:cNvPr id="22" name="Straight Connector 21"/>
          <p:cNvCxnSpPr/>
          <p:nvPr userDrawn="1"/>
        </p:nvCxnSpPr>
        <p:spPr>
          <a:xfrm>
            <a:off x="1083406" y="5947646"/>
            <a:ext cx="6995160" cy="0"/>
          </a:xfrm>
          <a:prstGeom prst="line">
            <a:avLst/>
          </a:prstGeom>
          <a:ln w="38100">
            <a:solidFill>
              <a:srgbClr val="008C0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H="1">
            <a:off x="3365942" y="6008511"/>
            <a:ext cx="2444" cy="731520"/>
          </a:xfrm>
          <a:prstGeom prst="line">
            <a:avLst/>
          </a:prstGeom>
          <a:ln w="38100">
            <a:solidFill>
              <a:srgbClr val="008C00"/>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H="1">
            <a:off x="5762778" y="6008511"/>
            <a:ext cx="2444" cy="731520"/>
          </a:xfrm>
          <a:prstGeom prst="line">
            <a:avLst/>
          </a:prstGeom>
          <a:ln w="38100">
            <a:solidFill>
              <a:srgbClr val="008C00"/>
            </a:solidFill>
            <a:prstDash val="sysDot"/>
          </a:ln>
        </p:spPr>
        <p:style>
          <a:lnRef idx="1">
            <a:schemeClr val="accent1"/>
          </a:lnRef>
          <a:fillRef idx="0">
            <a:schemeClr val="accent1"/>
          </a:fillRef>
          <a:effectRef idx="0">
            <a:schemeClr val="accent1"/>
          </a:effectRef>
          <a:fontRef idx="minor">
            <a:schemeClr val="tx1"/>
          </a:fontRef>
        </p:style>
      </p:cxnSp>
      <p:sp>
        <p:nvSpPr>
          <p:cNvPr id="25" name="Domains"/>
          <p:cNvSpPr txBox="1"/>
          <p:nvPr userDrawn="1"/>
        </p:nvSpPr>
        <p:spPr>
          <a:xfrm>
            <a:off x="423333" y="6096000"/>
            <a:ext cx="8297334" cy="669414"/>
          </a:xfrm>
          <a:prstGeom prst="rect">
            <a:avLst/>
          </a:prstGeom>
          <a:noFill/>
          <a:ln>
            <a:noFill/>
          </a:ln>
        </p:spPr>
        <p:txBody>
          <a:bodyPr wrap="square">
            <a:spAutoFit/>
          </a:bodyPr>
          <a:lstStyle/>
          <a:p>
            <a:pPr defTabSz="457200">
              <a:tabLst>
                <a:tab pos="1541463" algn="ctr"/>
                <a:tab pos="2851150" algn="ctr"/>
                <a:tab pos="4056063" algn="ctr"/>
                <a:tab pos="5253038" algn="ctr"/>
                <a:tab pos="6570663" algn="ctr"/>
              </a:tabLst>
              <a:defRPr/>
            </a:pPr>
            <a:r>
              <a:rPr lang="en-US" sz="2400" b="1" dirty="0">
                <a:solidFill>
                  <a:prstClr val="white"/>
                </a:solidFill>
                <a:effectLst>
                  <a:outerShdw blurRad="38100" dist="38100" dir="2700000" algn="tl">
                    <a:srgbClr val="000000">
                      <a:alpha val="43137"/>
                    </a:srgbClr>
                  </a:outerShdw>
                </a:effectLst>
                <a:cs typeface="Arial" charset="0"/>
              </a:rPr>
              <a:t>	Academic	</a:t>
            </a:r>
            <a:r>
              <a:rPr lang="en-US" sz="1200" b="1" dirty="0">
                <a:solidFill>
                  <a:prstClr val="white"/>
                </a:solidFill>
                <a:effectLst>
                  <a:outerShdw blurRad="38100" dist="38100" dir="2700000" algn="tl">
                    <a:srgbClr val="000000">
                      <a:alpha val="43137"/>
                    </a:srgbClr>
                  </a:outerShdw>
                </a:effectLst>
                <a:cs typeface="Arial" charset="0"/>
              </a:rPr>
              <a:t>◇</a:t>
            </a:r>
            <a:r>
              <a:rPr lang="en-US" sz="2400" b="1" dirty="0">
                <a:solidFill>
                  <a:prstClr val="white"/>
                </a:solidFill>
                <a:effectLst>
                  <a:outerShdw blurRad="38100" dist="38100" dir="2700000" algn="tl">
                    <a:srgbClr val="000000">
                      <a:alpha val="43137"/>
                    </a:srgbClr>
                  </a:outerShdw>
                </a:effectLst>
                <a:cs typeface="Arial" charset="0"/>
              </a:rPr>
              <a:t>	Behavioral	</a:t>
            </a:r>
            <a:r>
              <a:rPr lang="en-US" sz="1200" b="1" dirty="0">
                <a:solidFill>
                  <a:prstClr val="white"/>
                </a:solidFill>
                <a:effectLst>
                  <a:outerShdw blurRad="38100" dist="38100" dir="2700000" algn="tl">
                    <a:srgbClr val="000000">
                      <a:alpha val="43137"/>
                    </a:srgbClr>
                  </a:outerShdw>
                </a:effectLst>
                <a:cs typeface="Arial" charset="0"/>
              </a:rPr>
              <a:t>◇</a:t>
            </a:r>
            <a:r>
              <a:rPr lang="en-US" sz="2400" b="1" dirty="0">
                <a:solidFill>
                  <a:prstClr val="white"/>
                </a:solidFill>
                <a:effectLst>
                  <a:outerShdw blurRad="38100" dist="38100" dir="2700000" algn="tl">
                    <a:srgbClr val="000000">
                      <a:alpha val="43137"/>
                    </a:srgbClr>
                  </a:outerShdw>
                </a:effectLst>
                <a:cs typeface="Arial" charset="0"/>
              </a:rPr>
              <a:t>	Social</a:t>
            </a:r>
          </a:p>
          <a:p>
            <a:pPr defTabSz="457200">
              <a:lnSpc>
                <a:spcPct val="75000"/>
              </a:lnSpc>
              <a:tabLst>
                <a:tab pos="1541463" algn="ctr"/>
                <a:tab pos="4056063" algn="ctr"/>
                <a:tab pos="6570663" algn="ctr"/>
              </a:tabLst>
              <a:defRPr/>
            </a:pPr>
            <a:r>
              <a:rPr lang="en-US" dirty="0">
                <a:solidFill>
                  <a:prstClr val="black">
                    <a:lumMod val="85000"/>
                    <a:lumOff val="15000"/>
                  </a:prstClr>
                </a:solidFill>
                <a:cs typeface="Arial" charset="0"/>
              </a:rPr>
              <a:t>	Validated Curricula	PBIS Framework	Validated Curricula</a:t>
            </a:r>
          </a:p>
        </p:txBody>
      </p:sp>
      <p:sp>
        <p:nvSpPr>
          <p:cNvPr id="26" name="Goal 3"/>
          <p:cNvSpPr/>
          <p:nvPr userDrawn="1"/>
        </p:nvSpPr>
        <p:spPr>
          <a:xfrm flipH="1">
            <a:off x="5640572" y="805649"/>
            <a:ext cx="3485321" cy="914400"/>
          </a:xfrm>
          <a:prstGeom prst="homePlat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lIns="228600" rtlCol="0" anchor="ctr"/>
          <a:lstStyle/>
          <a:p>
            <a:pPr defTabSz="457200" fontAlgn="base">
              <a:spcBef>
                <a:spcPct val="0"/>
              </a:spcBef>
              <a:spcAft>
                <a:spcPct val="0"/>
              </a:spcAft>
            </a:pPr>
            <a:r>
              <a:rPr lang="en-US" b="1" u="sng" dirty="0">
                <a:solidFill>
                  <a:srgbClr val="E7E6E6"/>
                </a:solidFill>
              </a:rPr>
              <a:t>Goal: Reduce Harm</a:t>
            </a:r>
          </a:p>
          <a:p>
            <a:pPr defTabSz="457200" fontAlgn="base">
              <a:spcBef>
                <a:spcPct val="0"/>
              </a:spcBef>
              <a:spcAft>
                <a:spcPct val="0"/>
              </a:spcAft>
            </a:pPr>
            <a:r>
              <a:rPr lang="en-US" b="1" dirty="0">
                <a:solidFill>
                  <a:prstClr val="white"/>
                </a:solidFill>
              </a:rPr>
              <a:t>Specialized individual systems</a:t>
            </a:r>
            <a:br>
              <a:rPr lang="en-US" b="1" dirty="0">
                <a:solidFill>
                  <a:prstClr val="white"/>
                </a:solidFill>
              </a:rPr>
            </a:br>
            <a:r>
              <a:rPr lang="en-US" b="1" dirty="0">
                <a:solidFill>
                  <a:prstClr val="white"/>
                </a:solidFill>
              </a:rPr>
              <a:t>       for students with high risk</a:t>
            </a:r>
          </a:p>
        </p:txBody>
      </p:sp>
      <p:sp>
        <p:nvSpPr>
          <p:cNvPr id="27" name="Goal 2"/>
          <p:cNvSpPr/>
          <p:nvPr userDrawn="1"/>
        </p:nvSpPr>
        <p:spPr>
          <a:xfrm rot="10800000" flipH="1" flipV="1">
            <a:off x="13625" y="1858317"/>
            <a:ext cx="3072384" cy="914400"/>
          </a:xfrm>
          <a:prstGeom prst="homePlat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horz" wrap="square" lIns="91440" rtlCol="0" anchor="ctr"/>
          <a:lstStyle/>
          <a:p>
            <a:pPr defTabSz="457200" fontAlgn="base">
              <a:spcBef>
                <a:spcPct val="0"/>
              </a:spcBef>
              <a:spcAft>
                <a:spcPct val="0"/>
              </a:spcAft>
            </a:pPr>
            <a:r>
              <a:rPr lang="en-US" b="1" u="sng" dirty="0">
                <a:solidFill>
                  <a:srgbClr val="E7E6E6"/>
                </a:solidFill>
                <a:cs typeface="Arial" charset="0"/>
              </a:rPr>
              <a:t>Goal: Reverse Harm</a:t>
            </a:r>
          </a:p>
          <a:p>
            <a:pPr defTabSz="457200" fontAlgn="base">
              <a:spcBef>
                <a:spcPct val="0"/>
              </a:spcBef>
              <a:spcAft>
                <a:spcPct val="0"/>
              </a:spcAft>
            </a:pPr>
            <a:r>
              <a:rPr lang="en-US" b="1" dirty="0">
                <a:solidFill>
                  <a:prstClr val="white"/>
                </a:solidFill>
                <a:cs typeface="Arial" charset="0"/>
              </a:rPr>
              <a:t>Specialized group systems </a:t>
            </a:r>
          </a:p>
          <a:p>
            <a:pPr defTabSz="457200" fontAlgn="base">
              <a:spcBef>
                <a:spcPct val="0"/>
              </a:spcBef>
              <a:spcAft>
                <a:spcPct val="0"/>
              </a:spcAft>
            </a:pPr>
            <a:r>
              <a:rPr lang="en-US" b="1" dirty="0">
                <a:solidFill>
                  <a:prstClr val="white"/>
                </a:solidFill>
                <a:cs typeface="Arial" charset="0"/>
              </a:rPr>
              <a:t>for students at risk</a:t>
            </a:r>
            <a:endParaRPr lang="en-US" dirty="0">
              <a:solidFill>
                <a:prstClr val="white"/>
              </a:solidFill>
            </a:endParaRPr>
          </a:p>
        </p:txBody>
      </p:sp>
      <p:sp>
        <p:nvSpPr>
          <p:cNvPr id="28" name="Goal 1"/>
          <p:cNvSpPr/>
          <p:nvPr userDrawn="1"/>
        </p:nvSpPr>
        <p:spPr>
          <a:xfrm flipH="1">
            <a:off x="5314152" y="3740744"/>
            <a:ext cx="3813048" cy="914400"/>
          </a:xfrm>
          <a:prstGeom prst="homePlat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lIns="228600" rtlCol="0" anchor="ctr"/>
          <a:lstStyle/>
          <a:p>
            <a:pPr defTabSz="457200" fontAlgn="base">
              <a:spcBef>
                <a:spcPct val="0"/>
              </a:spcBef>
              <a:spcAft>
                <a:spcPct val="0"/>
              </a:spcAft>
            </a:pPr>
            <a:r>
              <a:rPr lang="en-US" b="1" u="sng" dirty="0">
                <a:solidFill>
                  <a:srgbClr val="E7E6E6"/>
                </a:solidFill>
              </a:rPr>
              <a:t>Goal: Prevent Harm</a:t>
            </a:r>
          </a:p>
          <a:p>
            <a:pPr defTabSz="457200" fontAlgn="base">
              <a:spcBef>
                <a:spcPct val="0"/>
              </a:spcBef>
              <a:spcAft>
                <a:spcPct val="0"/>
              </a:spcAft>
            </a:pPr>
            <a:r>
              <a:rPr lang="en-US" b="1" dirty="0">
                <a:solidFill>
                  <a:prstClr val="white"/>
                </a:solidFill>
              </a:rPr>
              <a:t>School/classroom-wide systems for all students, staff, &amp; settings</a:t>
            </a:r>
          </a:p>
        </p:txBody>
      </p:sp>
      <p:sp>
        <p:nvSpPr>
          <p:cNvPr id="29" name="Tier 3"/>
          <p:cNvSpPr txBox="1">
            <a:spLocks noChangeArrowheads="1"/>
          </p:cNvSpPr>
          <p:nvPr userDrawn="1"/>
        </p:nvSpPr>
        <p:spPr bwMode="auto">
          <a:xfrm>
            <a:off x="2635045" y="1126204"/>
            <a:ext cx="3810000" cy="800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algn="ctr" defTabSz="457200" eaLnBrk="1" fontAlgn="base" hangingPunct="1">
              <a:spcBef>
                <a:spcPct val="0"/>
              </a:spcBef>
              <a:spcAft>
                <a:spcPct val="0"/>
              </a:spcAft>
            </a:pPr>
            <a:r>
              <a:rPr lang="en-US" sz="2800" b="1" dirty="0">
                <a:ln w="3175">
                  <a:solidFill>
                    <a:prstClr val="white">
                      <a:alpha val="70000"/>
                    </a:prstClr>
                  </a:solidFill>
                </a:ln>
                <a:solidFill>
                  <a:prstClr val="black"/>
                </a:solidFill>
              </a:rPr>
              <a:t>Tier 3</a:t>
            </a:r>
          </a:p>
          <a:p>
            <a:pPr algn="ctr" defTabSz="457200" eaLnBrk="1" fontAlgn="base" hangingPunct="1">
              <a:lnSpc>
                <a:spcPct val="75000"/>
              </a:lnSpc>
              <a:spcBef>
                <a:spcPct val="0"/>
              </a:spcBef>
              <a:spcAft>
                <a:spcPct val="0"/>
              </a:spcAft>
            </a:pPr>
            <a:r>
              <a:rPr lang="en-US" sz="2400" b="1" dirty="0">
                <a:ln w="3175">
                  <a:solidFill>
                    <a:prstClr val="white">
                      <a:alpha val="70000"/>
                    </a:prstClr>
                  </a:solidFill>
                </a:ln>
                <a:solidFill>
                  <a:prstClr val="black"/>
                </a:solidFill>
              </a:rPr>
              <a:t>Tertiary Prevention  (</a:t>
            </a:r>
            <a:r>
              <a:rPr lang="en-US" sz="2400" b="1" dirty="0">
                <a:ln w="3175">
                  <a:solidFill>
                    <a:prstClr val="white">
                      <a:alpha val="70000"/>
                    </a:prstClr>
                  </a:solidFill>
                </a:ln>
                <a:solidFill>
                  <a:prstClr val="black"/>
                </a:solidFill>
                <a:cs typeface="Arial" panose="020B0604020202020204" pitchFamily="34" charset="0"/>
              </a:rPr>
              <a:t>≈5%</a:t>
            </a:r>
            <a:r>
              <a:rPr lang="en-US" sz="2400" b="1" dirty="0">
                <a:ln w="3175">
                  <a:solidFill>
                    <a:prstClr val="white">
                      <a:alpha val="70000"/>
                    </a:prstClr>
                  </a:solidFill>
                </a:ln>
                <a:solidFill>
                  <a:prstClr val="black"/>
                </a:solidFill>
              </a:rPr>
              <a:t>)</a:t>
            </a:r>
          </a:p>
        </p:txBody>
      </p:sp>
      <p:sp>
        <p:nvSpPr>
          <p:cNvPr id="30" name="Tier 2"/>
          <p:cNvSpPr txBox="1">
            <a:spLocks noChangeArrowheads="1"/>
          </p:cNvSpPr>
          <p:nvPr userDrawn="1"/>
        </p:nvSpPr>
        <p:spPr bwMode="auto">
          <a:xfrm>
            <a:off x="2476500" y="2301968"/>
            <a:ext cx="4191000" cy="837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algn="ctr" defTabSz="457200" eaLnBrk="1" fontAlgn="base" hangingPunct="1">
              <a:spcBef>
                <a:spcPct val="0"/>
              </a:spcBef>
              <a:spcAft>
                <a:spcPct val="0"/>
              </a:spcAft>
            </a:pPr>
            <a:r>
              <a:rPr lang="en-US" sz="2800" b="1" dirty="0">
                <a:ln w="3175">
                  <a:solidFill>
                    <a:prstClr val="white"/>
                  </a:solidFill>
                </a:ln>
                <a:solidFill>
                  <a:prstClr val="black"/>
                </a:solidFill>
              </a:rPr>
              <a:t>Tier 2</a:t>
            </a:r>
          </a:p>
          <a:p>
            <a:pPr algn="ctr" defTabSz="457200" eaLnBrk="1" fontAlgn="base" hangingPunct="1">
              <a:lnSpc>
                <a:spcPct val="85000"/>
              </a:lnSpc>
              <a:spcBef>
                <a:spcPct val="0"/>
              </a:spcBef>
              <a:spcAft>
                <a:spcPct val="0"/>
              </a:spcAft>
            </a:pPr>
            <a:r>
              <a:rPr lang="en-US" sz="2400" b="1" dirty="0">
                <a:ln w="3175">
                  <a:solidFill>
                    <a:prstClr val="white"/>
                  </a:solidFill>
                </a:ln>
                <a:solidFill>
                  <a:prstClr val="black"/>
                </a:solidFill>
              </a:rPr>
              <a:t>Secondary Prevention (</a:t>
            </a:r>
            <a:r>
              <a:rPr lang="en-US" sz="2400" b="1" dirty="0">
                <a:ln w="3175">
                  <a:solidFill>
                    <a:prstClr val="white"/>
                  </a:solidFill>
                </a:ln>
                <a:solidFill>
                  <a:prstClr val="black"/>
                </a:solidFill>
                <a:cs typeface="Arial" panose="020B0604020202020204" pitchFamily="34" charset="0"/>
              </a:rPr>
              <a:t>≈15%</a:t>
            </a:r>
            <a:r>
              <a:rPr lang="en-US" sz="2400" b="1" dirty="0">
                <a:ln w="3175">
                  <a:solidFill>
                    <a:prstClr val="white"/>
                  </a:solidFill>
                </a:ln>
                <a:solidFill>
                  <a:prstClr val="black"/>
                </a:solidFill>
              </a:rPr>
              <a:t>) </a:t>
            </a:r>
          </a:p>
        </p:txBody>
      </p:sp>
      <p:sp>
        <p:nvSpPr>
          <p:cNvPr id="31" name="Tier 1"/>
          <p:cNvSpPr txBox="1">
            <a:spLocks noChangeArrowheads="1"/>
          </p:cNvSpPr>
          <p:nvPr userDrawn="1"/>
        </p:nvSpPr>
        <p:spPr bwMode="auto">
          <a:xfrm>
            <a:off x="2476500" y="4600925"/>
            <a:ext cx="41910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algn="ctr" defTabSz="457200" eaLnBrk="1" fontAlgn="base" hangingPunct="1">
              <a:spcBef>
                <a:spcPct val="0"/>
              </a:spcBef>
              <a:spcAft>
                <a:spcPct val="0"/>
              </a:spcAft>
            </a:pPr>
            <a:r>
              <a:rPr lang="en-US" sz="2800" b="1" dirty="0">
                <a:ln w="3175">
                  <a:solidFill>
                    <a:prstClr val="white">
                      <a:alpha val="70000"/>
                    </a:prstClr>
                  </a:solidFill>
                </a:ln>
                <a:solidFill>
                  <a:prstClr val="black"/>
                </a:solidFill>
              </a:rPr>
              <a:t>Tier 1</a:t>
            </a:r>
          </a:p>
          <a:p>
            <a:pPr algn="ctr" defTabSz="457200" eaLnBrk="1" fontAlgn="base" hangingPunct="1">
              <a:spcBef>
                <a:spcPct val="0"/>
              </a:spcBef>
              <a:spcAft>
                <a:spcPct val="0"/>
              </a:spcAft>
            </a:pPr>
            <a:r>
              <a:rPr lang="en-US" sz="2400" b="1" dirty="0">
                <a:ln w="3175">
                  <a:solidFill>
                    <a:prstClr val="white">
                      <a:alpha val="70000"/>
                    </a:prstClr>
                  </a:solidFill>
                </a:ln>
                <a:solidFill>
                  <a:prstClr val="black"/>
                </a:solidFill>
              </a:rPr>
              <a:t>Primary Prevention (</a:t>
            </a:r>
            <a:r>
              <a:rPr lang="en-US" sz="2400" b="1" dirty="0">
                <a:ln w="3175">
                  <a:solidFill>
                    <a:prstClr val="white">
                      <a:alpha val="70000"/>
                    </a:prstClr>
                  </a:solidFill>
                </a:ln>
                <a:solidFill>
                  <a:prstClr val="black"/>
                </a:solidFill>
                <a:cs typeface="Arial" panose="020B0604020202020204" pitchFamily="34" charset="0"/>
              </a:rPr>
              <a:t>≈80%</a:t>
            </a:r>
            <a:r>
              <a:rPr lang="en-US" sz="2400" b="1" dirty="0">
                <a:ln w="3175">
                  <a:solidFill>
                    <a:prstClr val="white">
                      <a:alpha val="70000"/>
                    </a:prstClr>
                  </a:solidFill>
                </a:ln>
                <a:solidFill>
                  <a:prstClr val="black"/>
                </a:solidFill>
              </a:rPr>
              <a:t>) </a:t>
            </a:r>
          </a:p>
        </p:txBody>
      </p:sp>
      <p:sp>
        <p:nvSpPr>
          <p:cNvPr id="32" name="Reference"/>
          <p:cNvSpPr txBox="1"/>
          <p:nvPr userDrawn="1"/>
        </p:nvSpPr>
        <p:spPr>
          <a:xfrm>
            <a:off x="2698955" y="395891"/>
            <a:ext cx="3746090" cy="400110"/>
          </a:xfrm>
          <a:prstGeom prst="rect">
            <a:avLst/>
          </a:prstGeom>
          <a:noFill/>
        </p:spPr>
        <p:txBody>
          <a:bodyPr wrap="none" rtlCol="0">
            <a:spAutoFit/>
          </a:bodyPr>
          <a:lstStyle/>
          <a:p>
            <a:pPr defTabSz="457200"/>
            <a:r>
              <a:rPr lang="en-US" sz="2000" dirty="0">
                <a:solidFill>
                  <a:prstClr val="black"/>
                </a:solidFill>
              </a:rPr>
              <a:t>(Lane, </a:t>
            </a:r>
            <a:r>
              <a:rPr lang="en-US" sz="2000" dirty="0" err="1">
                <a:solidFill>
                  <a:prstClr val="black"/>
                </a:solidFill>
              </a:rPr>
              <a:t>Kalberg</a:t>
            </a:r>
            <a:r>
              <a:rPr lang="en-US" sz="2000" dirty="0">
                <a:solidFill>
                  <a:prstClr val="black"/>
                </a:solidFill>
              </a:rPr>
              <a:t>, &amp; </a:t>
            </a:r>
            <a:r>
              <a:rPr lang="en-US" sz="2000" dirty="0" err="1">
                <a:solidFill>
                  <a:prstClr val="black"/>
                </a:solidFill>
              </a:rPr>
              <a:t>Menzies</a:t>
            </a:r>
            <a:r>
              <a:rPr lang="en-US" sz="2000" dirty="0">
                <a:solidFill>
                  <a:prstClr val="black"/>
                </a:solidFill>
              </a:rPr>
              <a:t>, 2009)</a:t>
            </a:r>
          </a:p>
        </p:txBody>
      </p:sp>
      <p:sp>
        <p:nvSpPr>
          <p:cNvPr id="33" name="Title"/>
          <p:cNvSpPr txBox="1">
            <a:spLocks noChangeArrowheads="1"/>
          </p:cNvSpPr>
          <p:nvPr userDrawn="1"/>
        </p:nvSpPr>
        <p:spPr bwMode="auto">
          <a:xfrm>
            <a:off x="0" y="0"/>
            <a:ext cx="9144000" cy="800219"/>
          </a:xfrm>
          <a:prstGeom prst="rect">
            <a:avLst/>
          </a:prstGeom>
          <a:noFill/>
          <a:ln>
            <a:noFill/>
          </a:ln>
        </p:spPr>
        <p:txBody>
          <a:bodyPr wrap="square">
            <a:no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algn="ctr" defTabSz="457200" eaLnBrk="1" fontAlgn="base" hangingPunct="1">
              <a:spcBef>
                <a:spcPct val="0"/>
              </a:spcBef>
              <a:spcAft>
                <a:spcPct val="0"/>
              </a:spcAft>
            </a:pPr>
            <a:r>
              <a:rPr lang="en-US" sz="2600" b="1" dirty="0">
                <a:solidFill>
                  <a:prstClr val="black"/>
                </a:solidFill>
              </a:rPr>
              <a:t>Comprehensive, Integrated, Three-Tiered Model of Prevention</a:t>
            </a:r>
            <a:endParaRPr lang="en-US" sz="2800" b="1" dirty="0">
              <a:solidFill>
                <a:prstClr val="black"/>
              </a:solidFill>
            </a:endParaRPr>
          </a:p>
        </p:txBody>
      </p:sp>
      <p:sp>
        <p:nvSpPr>
          <p:cNvPr id="34" name="Border"/>
          <p:cNvSpPr/>
          <p:nvPr userDrawn="1"/>
        </p:nvSpPr>
        <p:spPr>
          <a:xfrm>
            <a:off x="0" y="0"/>
            <a:ext cx="9144000" cy="6858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2784105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per: Emi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35509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5" name="Content Placeholder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800225" y="115263"/>
            <a:ext cx="5543551" cy="665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10330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1026114F-F494-490E-AE1F-EF754E45CE46}" type="datetimeFigureOut">
              <a:rPr lang="en-US">
                <a:solidFill>
                  <a:prstClr val="black">
                    <a:tint val="75000"/>
                  </a:prstClr>
                </a:solidFill>
              </a:rPr>
              <a:pPr>
                <a:defRPr/>
              </a:pPr>
              <a:t>1/6/20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6400800" y="6356350"/>
            <a:ext cx="2057400" cy="365125"/>
          </a:xfrm>
          <a:prstGeom prst="rect">
            <a:avLst/>
          </a:prstGeom>
        </p:spPr>
        <p:txBody>
          <a:bodyPr/>
          <a:lstStyle>
            <a:lvl1pPr>
              <a:defRPr/>
            </a:lvl1pPr>
          </a:lstStyle>
          <a:p>
            <a:pPr defTabSz="457200">
              <a:defRPr/>
            </a:pPr>
            <a:fld id="{76EFAB2F-35EA-4F8C-B42B-FF5D22637C50}" type="slidenum">
              <a:rPr lang="en-US">
                <a:solidFill>
                  <a:prstClr val="black"/>
                </a:solidFill>
              </a:rPr>
              <a:pPr defTabSz="457200">
                <a:defRPr/>
              </a:pPr>
              <a:t>‹#›</a:t>
            </a:fld>
            <a:endParaRPr lang="en-US">
              <a:solidFill>
                <a:prstClr val="black"/>
              </a:solidFill>
            </a:endParaRPr>
          </a:p>
        </p:txBody>
      </p:sp>
    </p:spTree>
    <p:extLst>
      <p:ext uri="{BB962C8B-B14F-4D97-AF65-F5344CB8AC3E}">
        <p14:creationId xmlns:p14="http://schemas.microsoft.com/office/powerpoint/2010/main" val="3290417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D9DADE5A-1D86-420F-A66F-6CFF3355E7A3}" type="datetimeFigureOut">
              <a:rPr lang="en-US">
                <a:solidFill>
                  <a:prstClr val="black">
                    <a:tint val="75000"/>
                  </a:prstClr>
                </a:solidFill>
              </a:rPr>
              <a:pPr>
                <a:defRPr/>
              </a:pPr>
              <a:t>1/6/20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Tree>
    <p:extLst>
      <p:ext uri="{BB962C8B-B14F-4D97-AF65-F5344CB8AC3E}">
        <p14:creationId xmlns:p14="http://schemas.microsoft.com/office/powerpoint/2010/main" val="36825993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BE0920E-BE56-4203-8C39-5013435AC704}" type="datetimeFigureOut">
              <a:rPr lang="en-US">
                <a:solidFill>
                  <a:prstClr val="black">
                    <a:tint val="75000"/>
                  </a:prstClr>
                </a:solidFill>
              </a:rPr>
              <a:pPr>
                <a:defRPr/>
              </a:pPr>
              <a:t>1/6/20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lvl1pPr>
              <a:defRPr/>
            </a:lvl1pPr>
          </a:lstStyle>
          <a:p>
            <a:pPr defTabSz="457200">
              <a:defRPr/>
            </a:pPr>
            <a:fld id="{470BA9F0-3B0B-4C5A-AD18-E67566C9138B}" type="slidenum">
              <a:rPr lang="en-US">
                <a:solidFill>
                  <a:prstClr val="black"/>
                </a:solidFill>
              </a:rPr>
              <a:pPr defTabSz="457200">
                <a:defRPr/>
              </a:pPr>
              <a:t>‹#›</a:t>
            </a:fld>
            <a:endParaRPr lang="en-US">
              <a:solidFill>
                <a:prstClr val="black"/>
              </a:solidFill>
            </a:endParaRPr>
          </a:p>
        </p:txBody>
      </p:sp>
    </p:spTree>
    <p:extLst>
      <p:ext uri="{BB962C8B-B14F-4D97-AF65-F5344CB8AC3E}">
        <p14:creationId xmlns:p14="http://schemas.microsoft.com/office/powerpoint/2010/main" val="3934719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lstStyle>
          <a:p>
            <a:pPr>
              <a:defRPr/>
            </a:pPr>
            <a:fld id="{80D8E940-0B93-4771-8D72-0D9D70B27BE2}" type="datetimeFigureOut">
              <a:rPr lang="en-US">
                <a:solidFill>
                  <a:prstClr val="black">
                    <a:tint val="75000"/>
                  </a:prstClr>
                </a:solidFill>
              </a:rPr>
              <a:pPr>
                <a:defRPr/>
              </a:pPr>
              <a:t>1/6/20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a:defRPr/>
            </a:lvl1pPr>
          </a:lstStyle>
          <a:p>
            <a:pPr defTabSz="457200">
              <a:defRPr/>
            </a:pPr>
            <a:fld id="{47563BC0-641B-43F8-B14B-D23E4CEB3E55}" type="slidenum">
              <a:rPr lang="en-US">
                <a:solidFill>
                  <a:prstClr val="black"/>
                </a:solidFill>
              </a:rPr>
              <a:pPr defTabSz="457200">
                <a:defRPr/>
              </a:pPr>
              <a:t>‹#›</a:t>
            </a:fld>
            <a:endParaRPr lang="en-US">
              <a:solidFill>
                <a:prstClr val="black"/>
              </a:solidFill>
            </a:endParaRPr>
          </a:p>
        </p:txBody>
      </p:sp>
    </p:spTree>
    <p:extLst>
      <p:ext uri="{BB962C8B-B14F-4D97-AF65-F5344CB8AC3E}">
        <p14:creationId xmlns:p14="http://schemas.microsoft.com/office/powerpoint/2010/main" val="28797067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vl1pPr>
          </a:lstStyle>
          <a:p>
            <a:pPr>
              <a:defRPr/>
            </a:pPr>
            <a:fld id="{AEF27ECA-C7D4-49B6-B022-C9D0BF5E3E4D}" type="datetimeFigureOut">
              <a:rPr lang="en-US">
                <a:solidFill>
                  <a:prstClr val="black">
                    <a:tint val="75000"/>
                  </a:prstClr>
                </a:solidFill>
              </a:rPr>
              <a:pPr>
                <a:defRPr/>
              </a:pPr>
              <a:t>1/6/20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lvl1pPr>
              <a:defRPr/>
            </a:lvl1pPr>
          </a:lstStyle>
          <a:p>
            <a:pPr defTabSz="457200">
              <a:defRPr/>
            </a:pPr>
            <a:fld id="{E6E3FF7D-38BA-4DA8-BCB9-B5601CDD6337}" type="slidenum">
              <a:rPr lang="en-US">
                <a:solidFill>
                  <a:prstClr val="black"/>
                </a:solidFill>
              </a:rPr>
              <a:pPr defTabSz="457200">
                <a:defRPr/>
              </a:pPr>
              <a:t>‹#›</a:t>
            </a:fld>
            <a:endParaRPr lang="en-US">
              <a:solidFill>
                <a:prstClr val="black"/>
              </a:solidFill>
            </a:endParaRPr>
          </a:p>
        </p:txBody>
      </p:sp>
    </p:spTree>
    <p:extLst>
      <p:ext uri="{BB962C8B-B14F-4D97-AF65-F5344CB8AC3E}">
        <p14:creationId xmlns:p14="http://schemas.microsoft.com/office/powerpoint/2010/main" val="16695869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fld id="{788E426C-F69A-4FD5-8862-2F3E704B5030}" type="datetimeFigureOut">
              <a:rPr lang="en-US">
                <a:solidFill>
                  <a:prstClr val="black">
                    <a:tint val="75000"/>
                  </a:prstClr>
                </a:solidFill>
              </a:rPr>
              <a:pPr>
                <a:defRPr/>
              </a:pPr>
              <a:t>1/6/20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Tree>
    <p:extLst>
      <p:ext uri="{BB962C8B-B14F-4D97-AF65-F5344CB8AC3E}">
        <p14:creationId xmlns:p14="http://schemas.microsoft.com/office/powerpoint/2010/main" val="2704488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5CA2697B-B79F-41A4-AB29-DF2410F1649F}" type="datetimeFigureOut">
              <a:rPr lang="en-US">
                <a:solidFill>
                  <a:prstClr val="black">
                    <a:tint val="75000"/>
                  </a:prstClr>
                </a:solidFill>
              </a:rPr>
              <a:pPr>
                <a:defRPr/>
              </a:pPr>
              <a:t>1/6/20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a:xfrm>
            <a:off x="6457950" y="6356350"/>
            <a:ext cx="2057400" cy="365125"/>
          </a:xfrm>
          <a:prstGeom prst="rect">
            <a:avLst/>
          </a:prstGeom>
        </p:spPr>
        <p:txBody>
          <a:bodyPr/>
          <a:lstStyle>
            <a:lvl1pPr>
              <a:defRPr/>
            </a:lvl1pPr>
          </a:lstStyle>
          <a:p>
            <a:pPr defTabSz="457200">
              <a:defRPr/>
            </a:pPr>
            <a:fld id="{61B9844B-D3D3-4252-86F7-9021D260A6AB}" type="slidenum">
              <a:rPr lang="en-US">
                <a:solidFill>
                  <a:prstClr val="black"/>
                </a:solidFill>
              </a:rPr>
              <a:pPr defTabSz="457200">
                <a:defRPr/>
              </a:pPr>
              <a:t>‹#›</a:t>
            </a:fld>
            <a:endParaRPr lang="en-US">
              <a:solidFill>
                <a:prstClr val="black"/>
              </a:solidFill>
            </a:endParaRPr>
          </a:p>
        </p:txBody>
      </p:sp>
    </p:spTree>
    <p:extLst>
      <p:ext uri="{BB962C8B-B14F-4D97-AF65-F5344CB8AC3E}">
        <p14:creationId xmlns:p14="http://schemas.microsoft.com/office/powerpoint/2010/main" val="16225646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B53FC402-B2FB-48C5-8B49-26A1FAF0BB57}" type="datetimeFigureOut">
              <a:rPr lang="en-US">
                <a:solidFill>
                  <a:prstClr val="black">
                    <a:tint val="75000"/>
                  </a:prstClr>
                </a:solidFill>
              </a:rPr>
              <a:pPr>
                <a:defRPr/>
              </a:pPr>
              <a:t>1/6/20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a:defRPr/>
            </a:lvl1pPr>
          </a:lstStyle>
          <a:p>
            <a:pPr defTabSz="457200">
              <a:defRPr/>
            </a:pPr>
            <a:fld id="{2BCCCAB8-5A69-4CD5-8E4C-3F71B7606B24}" type="slidenum">
              <a:rPr lang="en-US">
                <a:solidFill>
                  <a:prstClr val="black"/>
                </a:solidFill>
              </a:rPr>
              <a:pPr defTabSz="457200">
                <a:defRPr/>
              </a:pPr>
              <a:t>‹#›</a:t>
            </a:fld>
            <a:endParaRPr lang="en-US">
              <a:solidFill>
                <a:prstClr val="black"/>
              </a:solidFill>
            </a:endParaRPr>
          </a:p>
        </p:txBody>
      </p:sp>
    </p:spTree>
    <p:extLst>
      <p:ext uri="{BB962C8B-B14F-4D97-AF65-F5344CB8AC3E}">
        <p14:creationId xmlns:p14="http://schemas.microsoft.com/office/powerpoint/2010/main" val="3269458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Ci3T_Model_Watermark">
    <p:spTree>
      <p:nvGrpSpPr>
        <p:cNvPr id="1" name=""/>
        <p:cNvGrpSpPr/>
        <p:nvPr/>
      </p:nvGrpSpPr>
      <p:grpSpPr>
        <a:xfrm>
          <a:off x="0" y="0"/>
          <a:ext cx="0" cy="0"/>
          <a:chOff x="0" y="0"/>
          <a:chExt cx="0" cy="0"/>
        </a:xfrm>
      </p:grpSpPr>
      <p:sp>
        <p:nvSpPr>
          <p:cNvPr id="19" name="Green Triangle"/>
          <p:cNvSpPr/>
          <p:nvPr userDrawn="1"/>
        </p:nvSpPr>
        <p:spPr>
          <a:xfrm>
            <a:off x="423333" y="3132668"/>
            <a:ext cx="8297334" cy="3640666"/>
          </a:xfrm>
          <a:prstGeom prst="trapezoid">
            <a:avLst>
              <a:gd name="adj" fmla="val 72862"/>
            </a:avLst>
          </a:prstGeom>
          <a:solidFill>
            <a:srgbClr val="0099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b="1" dirty="0">
              <a:solidFill>
                <a:prstClr val="white"/>
              </a:solidFill>
            </a:endParaRPr>
          </a:p>
        </p:txBody>
      </p:sp>
      <p:sp>
        <p:nvSpPr>
          <p:cNvPr id="20" name="Yellow Triangle"/>
          <p:cNvSpPr/>
          <p:nvPr userDrawn="1"/>
        </p:nvSpPr>
        <p:spPr>
          <a:xfrm>
            <a:off x="3066106" y="1846280"/>
            <a:ext cx="3008769" cy="1286934"/>
          </a:xfrm>
          <a:prstGeom prst="trapezoid">
            <a:avLst>
              <a:gd name="adj" fmla="val 72862"/>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1" name="Red Triangle"/>
          <p:cNvSpPr/>
          <p:nvPr userDrawn="1"/>
        </p:nvSpPr>
        <p:spPr>
          <a:xfrm>
            <a:off x="3995596" y="1059255"/>
            <a:ext cx="1134701" cy="787564"/>
          </a:xfrm>
          <a:prstGeom prst="triangle">
            <a:avLst/>
          </a:prstGeom>
          <a:solidFill>
            <a:srgbClr val="FE000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cxnSp>
        <p:nvCxnSpPr>
          <p:cNvPr id="22" name="Straight Connector 21"/>
          <p:cNvCxnSpPr/>
          <p:nvPr userDrawn="1"/>
        </p:nvCxnSpPr>
        <p:spPr>
          <a:xfrm>
            <a:off x="1083406" y="5947646"/>
            <a:ext cx="6995160" cy="0"/>
          </a:xfrm>
          <a:prstGeom prst="line">
            <a:avLst/>
          </a:prstGeom>
          <a:ln w="38100">
            <a:solidFill>
              <a:srgbClr val="008C0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H="1">
            <a:off x="3365942" y="6008511"/>
            <a:ext cx="2444" cy="731520"/>
          </a:xfrm>
          <a:prstGeom prst="line">
            <a:avLst/>
          </a:prstGeom>
          <a:ln w="38100">
            <a:solidFill>
              <a:srgbClr val="008C00"/>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H="1">
            <a:off x="5762778" y="6008511"/>
            <a:ext cx="2444" cy="731520"/>
          </a:xfrm>
          <a:prstGeom prst="line">
            <a:avLst/>
          </a:prstGeom>
          <a:ln w="38100">
            <a:solidFill>
              <a:srgbClr val="008C00"/>
            </a:solidFill>
            <a:prstDash val="sysDot"/>
          </a:ln>
        </p:spPr>
        <p:style>
          <a:lnRef idx="1">
            <a:schemeClr val="accent1"/>
          </a:lnRef>
          <a:fillRef idx="0">
            <a:schemeClr val="accent1"/>
          </a:fillRef>
          <a:effectRef idx="0">
            <a:schemeClr val="accent1"/>
          </a:effectRef>
          <a:fontRef idx="minor">
            <a:schemeClr val="tx1"/>
          </a:fontRef>
        </p:style>
      </p:cxnSp>
      <p:sp>
        <p:nvSpPr>
          <p:cNvPr id="25" name="Domains"/>
          <p:cNvSpPr txBox="1"/>
          <p:nvPr userDrawn="1"/>
        </p:nvSpPr>
        <p:spPr>
          <a:xfrm>
            <a:off x="423333" y="6096000"/>
            <a:ext cx="8297334" cy="669414"/>
          </a:xfrm>
          <a:prstGeom prst="rect">
            <a:avLst/>
          </a:prstGeom>
          <a:noFill/>
          <a:ln>
            <a:noFill/>
          </a:ln>
        </p:spPr>
        <p:txBody>
          <a:bodyPr wrap="square">
            <a:spAutoFit/>
          </a:bodyPr>
          <a:lstStyle/>
          <a:p>
            <a:pPr defTabSz="457200">
              <a:tabLst>
                <a:tab pos="1541463" algn="ctr"/>
                <a:tab pos="2851150" algn="ctr"/>
                <a:tab pos="4056063" algn="ctr"/>
                <a:tab pos="5253038" algn="ctr"/>
                <a:tab pos="6570663" algn="ctr"/>
              </a:tabLst>
              <a:defRPr/>
            </a:pPr>
            <a:r>
              <a:rPr lang="en-US" sz="2400" b="1" dirty="0">
                <a:solidFill>
                  <a:prstClr val="white"/>
                </a:solidFill>
                <a:effectLst>
                  <a:outerShdw blurRad="38100" dist="38100" dir="2700000" algn="tl">
                    <a:srgbClr val="000000">
                      <a:alpha val="43137"/>
                    </a:srgbClr>
                  </a:outerShdw>
                </a:effectLst>
                <a:cs typeface="Arial" charset="0"/>
              </a:rPr>
              <a:t>	Academic	</a:t>
            </a:r>
            <a:r>
              <a:rPr lang="en-US" sz="1200" b="1" dirty="0">
                <a:solidFill>
                  <a:prstClr val="white"/>
                </a:solidFill>
                <a:effectLst>
                  <a:outerShdw blurRad="38100" dist="38100" dir="2700000" algn="tl">
                    <a:srgbClr val="000000">
                      <a:alpha val="43137"/>
                    </a:srgbClr>
                  </a:outerShdw>
                </a:effectLst>
                <a:cs typeface="Arial" charset="0"/>
              </a:rPr>
              <a:t>◇</a:t>
            </a:r>
            <a:r>
              <a:rPr lang="en-US" sz="2400" b="1" dirty="0">
                <a:solidFill>
                  <a:prstClr val="white"/>
                </a:solidFill>
                <a:effectLst>
                  <a:outerShdw blurRad="38100" dist="38100" dir="2700000" algn="tl">
                    <a:srgbClr val="000000">
                      <a:alpha val="43137"/>
                    </a:srgbClr>
                  </a:outerShdw>
                </a:effectLst>
                <a:cs typeface="Arial" charset="0"/>
              </a:rPr>
              <a:t>	Behavioral	</a:t>
            </a:r>
            <a:r>
              <a:rPr lang="en-US" sz="1200" b="1" dirty="0">
                <a:solidFill>
                  <a:prstClr val="white"/>
                </a:solidFill>
                <a:effectLst>
                  <a:outerShdw blurRad="38100" dist="38100" dir="2700000" algn="tl">
                    <a:srgbClr val="000000">
                      <a:alpha val="43137"/>
                    </a:srgbClr>
                  </a:outerShdw>
                </a:effectLst>
                <a:cs typeface="Arial" charset="0"/>
              </a:rPr>
              <a:t>◇</a:t>
            </a:r>
            <a:r>
              <a:rPr lang="en-US" sz="2400" b="1" dirty="0">
                <a:solidFill>
                  <a:prstClr val="white"/>
                </a:solidFill>
                <a:effectLst>
                  <a:outerShdw blurRad="38100" dist="38100" dir="2700000" algn="tl">
                    <a:srgbClr val="000000">
                      <a:alpha val="43137"/>
                    </a:srgbClr>
                  </a:outerShdw>
                </a:effectLst>
                <a:cs typeface="Arial" charset="0"/>
              </a:rPr>
              <a:t>	Social</a:t>
            </a:r>
          </a:p>
          <a:p>
            <a:pPr defTabSz="457200">
              <a:lnSpc>
                <a:spcPct val="75000"/>
              </a:lnSpc>
              <a:tabLst>
                <a:tab pos="1541463" algn="ctr"/>
                <a:tab pos="4056063" algn="ctr"/>
                <a:tab pos="6570663" algn="ctr"/>
              </a:tabLst>
              <a:defRPr/>
            </a:pPr>
            <a:r>
              <a:rPr lang="en-US" dirty="0">
                <a:solidFill>
                  <a:prstClr val="black">
                    <a:lumMod val="85000"/>
                    <a:lumOff val="15000"/>
                  </a:prstClr>
                </a:solidFill>
                <a:cs typeface="Arial" charset="0"/>
              </a:rPr>
              <a:t>	Validated Curricula	PBIS Framework	Validated Curricula</a:t>
            </a:r>
          </a:p>
        </p:txBody>
      </p:sp>
      <p:sp>
        <p:nvSpPr>
          <p:cNvPr id="29" name="Tier 3"/>
          <p:cNvSpPr txBox="1">
            <a:spLocks noChangeArrowheads="1"/>
          </p:cNvSpPr>
          <p:nvPr userDrawn="1"/>
        </p:nvSpPr>
        <p:spPr bwMode="auto">
          <a:xfrm>
            <a:off x="2635045" y="1126204"/>
            <a:ext cx="3810000" cy="800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algn="ctr" defTabSz="457200" eaLnBrk="1" fontAlgn="base" hangingPunct="1">
              <a:spcBef>
                <a:spcPct val="0"/>
              </a:spcBef>
              <a:spcAft>
                <a:spcPct val="0"/>
              </a:spcAft>
            </a:pPr>
            <a:r>
              <a:rPr lang="en-US" sz="2800" b="1" dirty="0">
                <a:ln w="3175">
                  <a:solidFill>
                    <a:prstClr val="white">
                      <a:alpha val="70000"/>
                    </a:prstClr>
                  </a:solidFill>
                </a:ln>
                <a:solidFill>
                  <a:prstClr val="black"/>
                </a:solidFill>
              </a:rPr>
              <a:t>Tier 3</a:t>
            </a:r>
          </a:p>
          <a:p>
            <a:pPr algn="ctr" defTabSz="457200" eaLnBrk="1" fontAlgn="base" hangingPunct="1">
              <a:lnSpc>
                <a:spcPct val="75000"/>
              </a:lnSpc>
              <a:spcBef>
                <a:spcPct val="0"/>
              </a:spcBef>
              <a:spcAft>
                <a:spcPct val="0"/>
              </a:spcAft>
            </a:pPr>
            <a:r>
              <a:rPr lang="en-US" sz="2400" b="1" dirty="0">
                <a:ln w="3175">
                  <a:solidFill>
                    <a:prstClr val="white">
                      <a:alpha val="70000"/>
                    </a:prstClr>
                  </a:solidFill>
                </a:ln>
                <a:solidFill>
                  <a:prstClr val="black"/>
                </a:solidFill>
              </a:rPr>
              <a:t>Tertiary Prevention  (</a:t>
            </a:r>
            <a:r>
              <a:rPr lang="en-US" sz="2400" b="1" dirty="0">
                <a:ln w="3175">
                  <a:solidFill>
                    <a:prstClr val="white">
                      <a:alpha val="70000"/>
                    </a:prstClr>
                  </a:solidFill>
                </a:ln>
                <a:solidFill>
                  <a:prstClr val="black"/>
                </a:solidFill>
                <a:cs typeface="Arial" panose="020B0604020202020204" pitchFamily="34" charset="0"/>
              </a:rPr>
              <a:t>≈5%</a:t>
            </a:r>
            <a:r>
              <a:rPr lang="en-US" sz="2400" b="1" dirty="0">
                <a:ln w="3175">
                  <a:solidFill>
                    <a:prstClr val="white">
                      <a:alpha val="70000"/>
                    </a:prstClr>
                  </a:solidFill>
                </a:ln>
                <a:solidFill>
                  <a:prstClr val="black"/>
                </a:solidFill>
              </a:rPr>
              <a:t>)</a:t>
            </a:r>
          </a:p>
        </p:txBody>
      </p:sp>
      <p:sp>
        <p:nvSpPr>
          <p:cNvPr id="30" name="Tier 2"/>
          <p:cNvSpPr txBox="1">
            <a:spLocks noChangeArrowheads="1"/>
          </p:cNvSpPr>
          <p:nvPr userDrawn="1"/>
        </p:nvSpPr>
        <p:spPr bwMode="auto">
          <a:xfrm>
            <a:off x="2476500" y="2301968"/>
            <a:ext cx="4191000" cy="837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algn="ctr" defTabSz="457200" eaLnBrk="1" fontAlgn="base" hangingPunct="1">
              <a:spcBef>
                <a:spcPct val="0"/>
              </a:spcBef>
              <a:spcAft>
                <a:spcPct val="0"/>
              </a:spcAft>
            </a:pPr>
            <a:r>
              <a:rPr lang="en-US" sz="2800" b="1" dirty="0">
                <a:ln w="3175">
                  <a:solidFill>
                    <a:prstClr val="white"/>
                  </a:solidFill>
                </a:ln>
                <a:solidFill>
                  <a:prstClr val="black"/>
                </a:solidFill>
              </a:rPr>
              <a:t>Tier 2</a:t>
            </a:r>
          </a:p>
          <a:p>
            <a:pPr algn="ctr" defTabSz="457200" eaLnBrk="1" fontAlgn="base" hangingPunct="1">
              <a:lnSpc>
                <a:spcPct val="85000"/>
              </a:lnSpc>
              <a:spcBef>
                <a:spcPct val="0"/>
              </a:spcBef>
              <a:spcAft>
                <a:spcPct val="0"/>
              </a:spcAft>
            </a:pPr>
            <a:r>
              <a:rPr lang="en-US" sz="2400" b="1" dirty="0">
                <a:ln w="3175">
                  <a:solidFill>
                    <a:prstClr val="white"/>
                  </a:solidFill>
                </a:ln>
                <a:solidFill>
                  <a:prstClr val="black"/>
                </a:solidFill>
              </a:rPr>
              <a:t>Secondary Prevention (</a:t>
            </a:r>
            <a:r>
              <a:rPr lang="en-US" sz="2400" b="1" dirty="0">
                <a:ln w="3175">
                  <a:solidFill>
                    <a:prstClr val="white"/>
                  </a:solidFill>
                </a:ln>
                <a:solidFill>
                  <a:prstClr val="black"/>
                </a:solidFill>
                <a:cs typeface="Arial" panose="020B0604020202020204" pitchFamily="34" charset="0"/>
              </a:rPr>
              <a:t>≈15%</a:t>
            </a:r>
            <a:r>
              <a:rPr lang="en-US" sz="2400" b="1" dirty="0">
                <a:ln w="3175">
                  <a:solidFill>
                    <a:prstClr val="white"/>
                  </a:solidFill>
                </a:ln>
                <a:solidFill>
                  <a:prstClr val="black"/>
                </a:solidFill>
              </a:rPr>
              <a:t>) </a:t>
            </a:r>
          </a:p>
        </p:txBody>
      </p:sp>
      <p:sp>
        <p:nvSpPr>
          <p:cNvPr id="31" name="Tier 1"/>
          <p:cNvSpPr txBox="1">
            <a:spLocks noChangeArrowheads="1"/>
          </p:cNvSpPr>
          <p:nvPr userDrawn="1"/>
        </p:nvSpPr>
        <p:spPr bwMode="auto">
          <a:xfrm>
            <a:off x="2476500" y="4600925"/>
            <a:ext cx="41910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algn="ctr" defTabSz="457200" eaLnBrk="1" fontAlgn="base" hangingPunct="1">
              <a:spcBef>
                <a:spcPct val="0"/>
              </a:spcBef>
              <a:spcAft>
                <a:spcPct val="0"/>
              </a:spcAft>
            </a:pPr>
            <a:r>
              <a:rPr lang="en-US" sz="2800" b="1" dirty="0">
                <a:ln w="3175">
                  <a:solidFill>
                    <a:prstClr val="white">
                      <a:alpha val="70000"/>
                    </a:prstClr>
                  </a:solidFill>
                </a:ln>
                <a:solidFill>
                  <a:prstClr val="black"/>
                </a:solidFill>
              </a:rPr>
              <a:t>Tier 1</a:t>
            </a:r>
          </a:p>
          <a:p>
            <a:pPr algn="ctr" defTabSz="457200" eaLnBrk="1" fontAlgn="base" hangingPunct="1">
              <a:spcBef>
                <a:spcPct val="0"/>
              </a:spcBef>
              <a:spcAft>
                <a:spcPct val="0"/>
              </a:spcAft>
            </a:pPr>
            <a:r>
              <a:rPr lang="en-US" sz="2400" b="1" dirty="0">
                <a:ln w="3175">
                  <a:solidFill>
                    <a:prstClr val="white">
                      <a:alpha val="70000"/>
                    </a:prstClr>
                  </a:solidFill>
                </a:ln>
                <a:solidFill>
                  <a:prstClr val="black"/>
                </a:solidFill>
              </a:rPr>
              <a:t>Primary Prevention (</a:t>
            </a:r>
            <a:r>
              <a:rPr lang="en-US" sz="2400" b="1" dirty="0">
                <a:ln w="3175">
                  <a:solidFill>
                    <a:prstClr val="white">
                      <a:alpha val="70000"/>
                    </a:prstClr>
                  </a:solidFill>
                </a:ln>
                <a:solidFill>
                  <a:prstClr val="black"/>
                </a:solidFill>
                <a:cs typeface="Arial" panose="020B0604020202020204" pitchFamily="34" charset="0"/>
              </a:rPr>
              <a:t>≈80%</a:t>
            </a:r>
            <a:r>
              <a:rPr lang="en-US" sz="2400" b="1" dirty="0">
                <a:ln w="3175">
                  <a:solidFill>
                    <a:prstClr val="white">
                      <a:alpha val="70000"/>
                    </a:prstClr>
                  </a:solidFill>
                </a:ln>
                <a:solidFill>
                  <a:prstClr val="black"/>
                </a:solidFill>
              </a:rPr>
              <a:t>) </a:t>
            </a:r>
          </a:p>
        </p:txBody>
      </p:sp>
      <p:sp>
        <p:nvSpPr>
          <p:cNvPr id="32" name="Reference"/>
          <p:cNvSpPr txBox="1"/>
          <p:nvPr userDrawn="1"/>
        </p:nvSpPr>
        <p:spPr>
          <a:xfrm>
            <a:off x="2698955" y="395891"/>
            <a:ext cx="3746090" cy="400110"/>
          </a:xfrm>
          <a:prstGeom prst="rect">
            <a:avLst/>
          </a:prstGeom>
          <a:noFill/>
        </p:spPr>
        <p:txBody>
          <a:bodyPr wrap="none" rtlCol="0">
            <a:spAutoFit/>
          </a:bodyPr>
          <a:lstStyle/>
          <a:p>
            <a:pPr defTabSz="457200"/>
            <a:r>
              <a:rPr lang="en-US" sz="2000" dirty="0">
                <a:solidFill>
                  <a:prstClr val="black"/>
                </a:solidFill>
              </a:rPr>
              <a:t>(Lane, </a:t>
            </a:r>
            <a:r>
              <a:rPr lang="en-US" sz="2000" dirty="0" err="1">
                <a:solidFill>
                  <a:prstClr val="black"/>
                </a:solidFill>
              </a:rPr>
              <a:t>Kalberg</a:t>
            </a:r>
            <a:r>
              <a:rPr lang="en-US" sz="2000" dirty="0">
                <a:solidFill>
                  <a:prstClr val="black"/>
                </a:solidFill>
              </a:rPr>
              <a:t>, &amp; </a:t>
            </a:r>
            <a:r>
              <a:rPr lang="en-US" sz="2000" dirty="0" err="1">
                <a:solidFill>
                  <a:prstClr val="black"/>
                </a:solidFill>
              </a:rPr>
              <a:t>Menzies</a:t>
            </a:r>
            <a:r>
              <a:rPr lang="en-US" sz="2000" dirty="0">
                <a:solidFill>
                  <a:prstClr val="black"/>
                </a:solidFill>
              </a:rPr>
              <a:t>, 2009)</a:t>
            </a:r>
          </a:p>
        </p:txBody>
      </p:sp>
      <p:sp>
        <p:nvSpPr>
          <p:cNvPr id="33" name="Title"/>
          <p:cNvSpPr txBox="1">
            <a:spLocks noChangeArrowheads="1"/>
          </p:cNvSpPr>
          <p:nvPr userDrawn="1"/>
        </p:nvSpPr>
        <p:spPr bwMode="auto">
          <a:xfrm>
            <a:off x="0" y="0"/>
            <a:ext cx="9144000" cy="800219"/>
          </a:xfrm>
          <a:prstGeom prst="rect">
            <a:avLst/>
          </a:prstGeom>
          <a:noFill/>
          <a:ln>
            <a:noFill/>
          </a:ln>
        </p:spPr>
        <p:txBody>
          <a:bodyPr wrap="square">
            <a:no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algn="ctr" defTabSz="457200" eaLnBrk="1" fontAlgn="base" hangingPunct="1">
              <a:spcBef>
                <a:spcPct val="0"/>
              </a:spcBef>
              <a:spcAft>
                <a:spcPct val="0"/>
              </a:spcAft>
            </a:pPr>
            <a:r>
              <a:rPr lang="en-US" sz="2600" b="1" dirty="0">
                <a:solidFill>
                  <a:prstClr val="black"/>
                </a:solidFill>
              </a:rPr>
              <a:t>Comprehensive, Integrated, Three-Tiered Model of Prevention</a:t>
            </a:r>
            <a:endParaRPr lang="en-US" sz="2800" b="1" dirty="0">
              <a:solidFill>
                <a:prstClr val="black"/>
              </a:solidFill>
            </a:endParaRPr>
          </a:p>
        </p:txBody>
      </p:sp>
      <p:sp>
        <p:nvSpPr>
          <p:cNvPr id="34" name="Border"/>
          <p:cNvSpPr/>
          <p:nvPr userDrawn="1"/>
        </p:nvSpPr>
        <p:spPr>
          <a:xfrm>
            <a:off x="0" y="0"/>
            <a:ext cx="9144000" cy="6858000"/>
          </a:xfrm>
          <a:prstGeom prst="rect">
            <a:avLst/>
          </a:prstGeom>
          <a:solidFill>
            <a:srgbClr val="FFFFFF">
              <a:alpha val="43922"/>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41987714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945EFE7B-181D-4F3F-97FA-137C10A5B5DE}" type="datetimeFigureOut">
              <a:rPr lang="en-US">
                <a:solidFill>
                  <a:prstClr val="black">
                    <a:tint val="75000"/>
                  </a:prstClr>
                </a:solidFill>
              </a:rPr>
              <a:pPr>
                <a:defRPr/>
              </a:pPr>
              <a:t>1/6/20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a:defRPr/>
            </a:lvl1pPr>
          </a:lstStyle>
          <a:p>
            <a:pPr defTabSz="457200">
              <a:defRPr/>
            </a:pPr>
            <a:fld id="{B03DB66C-668F-490C-82E3-4884C0DCC627}" type="slidenum">
              <a:rPr lang="en-US">
                <a:solidFill>
                  <a:prstClr val="black"/>
                </a:solidFill>
              </a:rPr>
              <a:pPr defTabSz="457200">
                <a:defRPr/>
              </a:pPr>
              <a:t>‹#›</a:t>
            </a:fld>
            <a:endParaRPr lang="en-US">
              <a:solidFill>
                <a:prstClr val="black"/>
              </a:solidFill>
            </a:endParaRPr>
          </a:p>
        </p:txBody>
      </p:sp>
    </p:spTree>
    <p:extLst>
      <p:ext uri="{BB962C8B-B14F-4D97-AF65-F5344CB8AC3E}">
        <p14:creationId xmlns:p14="http://schemas.microsoft.com/office/powerpoint/2010/main" val="25296149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903277B-5F41-4735-82EF-1CD4F90CBF02}" type="datetimeFigureOut">
              <a:rPr lang="en-US">
                <a:solidFill>
                  <a:prstClr val="black">
                    <a:tint val="75000"/>
                  </a:prstClr>
                </a:solidFill>
              </a:rPr>
              <a:pPr>
                <a:defRPr/>
              </a:pPr>
              <a:t>1/6/20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lvl1pPr>
              <a:defRPr/>
            </a:lvl1pPr>
          </a:lstStyle>
          <a:p>
            <a:pPr defTabSz="457200">
              <a:defRPr/>
            </a:pPr>
            <a:fld id="{E1FFB2DD-393A-4507-9CEC-B876E1DA8529}" type="slidenum">
              <a:rPr lang="en-US">
                <a:solidFill>
                  <a:prstClr val="black"/>
                </a:solidFill>
              </a:rPr>
              <a:pPr defTabSz="457200">
                <a:defRPr/>
              </a:pPr>
              <a:t>‹#›</a:t>
            </a:fld>
            <a:endParaRPr lang="en-US">
              <a:solidFill>
                <a:prstClr val="black"/>
              </a:solidFill>
            </a:endParaRPr>
          </a:p>
        </p:txBody>
      </p:sp>
    </p:spTree>
    <p:extLst>
      <p:ext uri="{BB962C8B-B14F-4D97-AF65-F5344CB8AC3E}">
        <p14:creationId xmlns:p14="http://schemas.microsoft.com/office/powerpoint/2010/main" val="8598938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3F9BB81-27B9-4238-8060-D51819CD62E2}" type="datetimeFigureOut">
              <a:rPr lang="en-US">
                <a:solidFill>
                  <a:prstClr val="black">
                    <a:tint val="75000"/>
                  </a:prstClr>
                </a:solidFill>
              </a:rPr>
              <a:pPr>
                <a:defRPr/>
              </a:pPr>
              <a:t>1/6/20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lvl1pPr>
              <a:defRPr/>
            </a:lvl1pPr>
          </a:lstStyle>
          <a:p>
            <a:pPr defTabSz="457200">
              <a:defRPr/>
            </a:pPr>
            <a:fld id="{147579E6-9DBD-46C0-B015-0392FD081D89}" type="slidenum">
              <a:rPr lang="en-US">
                <a:solidFill>
                  <a:prstClr val="black"/>
                </a:solidFill>
              </a:rPr>
              <a:pPr defTabSz="457200">
                <a:defRPr/>
              </a:pPr>
              <a:t>‹#›</a:t>
            </a:fld>
            <a:endParaRPr lang="en-US">
              <a:solidFill>
                <a:prstClr val="black"/>
              </a:solidFill>
            </a:endParaRPr>
          </a:p>
        </p:txBody>
      </p:sp>
    </p:spTree>
    <p:extLst>
      <p:ext uri="{BB962C8B-B14F-4D97-AF65-F5344CB8AC3E}">
        <p14:creationId xmlns:p14="http://schemas.microsoft.com/office/powerpoint/2010/main" val="33939625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defTabSz="457200"/>
            <a:fld id="{28D3D292-A03D-4825-81E6-9C12ABB858DF}" type="slidenum">
              <a:rPr lang="en-US" altLang="en-US">
                <a:solidFill>
                  <a:prstClr val="black"/>
                </a:solidFill>
              </a:rPr>
              <a:pPr defTabSz="457200"/>
              <a:t>‹#›</a:t>
            </a:fld>
            <a:endParaRPr lang="en-US" altLang="en-US">
              <a:solidFill>
                <a:prstClr val="black"/>
              </a:solidFill>
            </a:endParaRPr>
          </a:p>
        </p:txBody>
      </p:sp>
    </p:spTree>
    <p:extLst>
      <p:ext uri="{BB962C8B-B14F-4D97-AF65-F5344CB8AC3E}">
        <p14:creationId xmlns:p14="http://schemas.microsoft.com/office/powerpoint/2010/main" val="8030474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835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9"/>
          <p:cNvSpPr>
            <a:spLocks noGrp="1"/>
          </p:cNvSpPr>
          <p:nvPr>
            <p:ph type="dt" sz="half" idx="10"/>
          </p:nvPr>
        </p:nvSpPr>
        <p:spPr>
          <a:xfrm>
            <a:off x="457200" y="6356350"/>
            <a:ext cx="2133600" cy="365125"/>
          </a:xfrm>
          <a:prstGeom prst="rect">
            <a:avLst/>
          </a:prstGeom>
        </p:spPr>
        <p:txBody>
          <a:bodyPr/>
          <a:lstStyle>
            <a:lvl1pPr>
              <a:defRPr>
                <a:solidFill>
                  <a:srgbClr val="46464A">
                    <a:shade val="90000"/>
                  </a:srgbClr>
                </a:solidFill>
              </a:defRPr>
            </a:lvl1pPr>
          </a:lstStyle>
          <a:p>
            <a:pPr>
              <a:defRPr/>
            </a:pPr>
            <a:endParaRPr lang="en-US"/>
          </a:p>
        </p:txBody>
      </p:sp>
      <p:sp>
        <p:nvSpPr>
          <p:cNvPr id="4" name="Footer Placeholder 21"/>
          <p:cNvSpPr>
            <a:spLocks noGrp="1"/>
          </p:cNvSpPr>
          <p:nvPr>
            <p:ph type="ftr" sz="quarter" idx="11"/>
          </p:nvPr>
        </p:nvSpPr>
        <p:spPr>
          <a:xfrm>
            <a:off x="3124200" y="6356350"/>
            <a:ext cx="2895600" cy="365125"/>
          </a:xfrm>
          <a:prstGeom prst="rect">
            <a:avLst/>
          </a:prstGeom>
        </p:spPr>
        <p:txBody>
          <a:bodyPr/>
          <a:lstStyle>
            <a:lvl1pPr>
              <a:defRPr>
                <a:solidFill>
                  <a:srgbClr val="46464A">
                    <a:shade val="90000"/>
                  </a:srgbClr>
                </a:solidFill>
              </a:defRPr>
            </a:lvl1pPr>
          </a:lstStyle>
          <a:p>
            <a:pPr>
              <a:defRPr/>
            </a:pPr>
            <a:r>
              <a:rPr lang="en-US"/>
              <a:t>IRB # 100863</a:t>
            </a:r>
          </a:p>
        </p:txBody>
      </p:sp>
      <p:sp>
        <p:nvSpPr>
          <p:cNvPr id="5" name="Slide Number Placeholder 17"/>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424246"/>
                </a:solidFill>
              </a:defRPr>
            </a:lvl1pPr>
          </a:lstStyle>
          <a:p>
            <a:fld id="{AD8C5752-3634-4A47-A36B-784E85709ABA}" type="slidenum">
              <a:rPr lang="en-US" altLang="en-US"/>
              <a:pPr/>
              <a:t>‹#›</a:t>
            </a:fld>
            <a:endParaRPr lang="en-US" altLang="en-US"/>
          </a:p>
        </p:txBody>
      </p:sp>
    </p:spTree>
    <p:extLst>
      <p:ext uri="{BB962C8B-B14F-4D97-AF65-F5344CB8AC3E}">
        <p14:creationId xmlns:p14="http://schemas.microsoft.com/office/powerpoint/2010/main" val="41658279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143000"/>
          </a:xfrm>
        </p:spPr>
        <p:txBody>
          <a:bodyPr/>
          <a:lstStyle>
            <a:lvl1pPr>
              <a:defRPr>
                <a:solidFill>
                  <a:srgbClr val="505153"/>
                </a:solidFill>
                <a:latin typeface="Times New Roman"/>
                <a:cs typeface="Times New Roman"/>
              </a:defRPr>
            </a:lvl1pPr>
          </a:lstStyle>
          <a:p>
            <a:r>
              <a:rPr lang="en-US" dirty="0"/>
              <a:t>Click to edit Master title style</a:t>
            </a:r>
          </a:p>
        </p:txBody>
      </p:sp>
      <p:sp>
        <p:nvSpPr>
          <p:cNvPr id="3" name="Subtitle 2"/>
          <p:cNvSpPr>
            <a:spLocks noGrp="1"/>
          </p:cNvSpPr>
          <p:nvPr>
            <p:ph type="subTitle" idx="1"/>
          </p:nvPr>
        </p:nvSpPr>
        <p:spPr>
          <a:xfrm>
            <a:off x="1371600" y="1676399"/>
            <a:ext cx="6400800" cy="1600200"/>
          </a:xfrm>
        </p:spPr>
        <p:txBody>
          <a:bodyPr>
            <a:normAutofit/>
          </a:bodyPr>
          <a:lstStyle>
            <a:lvl1pPr marL="0" indent="0" algn="ctr">
              <a:buNone/>
              <a:defRPr sz="2800">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381000" y="6172200"/>
            <a:ext cx="2133600" cy="365125"/>
          </a:xfrm>
        </p:spPr>
        <p:txBody>
          <a:bodyPr/>
          <a:lstStyle/>
          <a:p>
            <a:fld id="{035D6842-5288-47EC-AC5D-3E99719A83B0}" type="datetimeFigureOut">
              <a:rPr lang="en-US" smtClean="0">
                <a:solidFill>
                  <a:prstClr val="black">
                    <a:tint val="75000"/>
                  </a:prstClr>
                </a:solidFill>
              </a:rPr>
              <a:pPr/>
              <a:t>1/6/20</a:t>
            </a:fld>
            <a:endParaRPr lang="en-US">
              <a:solidFill>
                <a:prstClr val="black">
                  <a:tint val="75000"/>
                </a:prstClr>
              </a:solidFill>
            </a:endParaRPr>
          </a:p>
        </p:txBody>
      </p:sp>
      <p:sp>
        <p:nvSpPr>
          <p:cNvPr id="5" name="Footer Placeholder 4"/>
          <p:cNvSpPr>
            <a:spLocks noGrp="1"/>
          </p:cNvSpPr>
          <p:nvPr>
            <p:ph type="ftr" sz="quarter" idx="11"/>
          </p:nvPr>
        </p:nvSpPr>
        <p:spPr>
          <a:xfrm>
            <a:off x="2590800" y="6172200"/>
            <a:ext cx="28956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858000" y="6324600"/>
            <a:ext cx="2133600" cy="365125"/>
          </a:xfrm>
        </p:spPr>
        <p:txBody>
          <a:bodyPr/>
          <a:lstStyle/>
          <a:p>
            <a:fld id="{F96D8484-BC40-4D68-9C59-73C520390100}"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a:off x="152401" y="152400"/>
            <a:ext cx="8839200" cy="6553200"/>
          </a:xfrm>
          <a:prstGeom prst="rect">
            <a:avLst/>
          </a:prstGeom>
          <a:noFill/>
          <a:ln w="9525" cmpd="sng">
            <a:gradFill flip="none" rotWithShape="1">
              <a:gsLst>
                <a:gs pos="23000">
                  <a:srgbClr val="5BAC35"/>
                </a:gs>
                <a:gs pos="100000">
                  <a:srgbClr val="FF0000"/>
                </a:gs>
                <a:gs pos="59000">
                  <a:srgbClr val="FFFF00"/>
                </a:gs>
              </a:gsLst>
              <a:lin ang="162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descr="CI3T_color.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160260" y="3810000"/>
            <a:ext cx="4480580" cy="1739986"/>
          </a:xfrm>
          <a:prstGeom prst="rect">
            <a:avLst/>
          </a:prstGeom>
        </p:spPr>
      </p:pic>
    </p:spTree>
    <p:extLst>
      <p:ext uri="{BB962C8B-B14F-4D97-AF65-F5344CB8AC3E}">
        <p14:creationId xmlns:p14="http://schemas.microsoft.com/office/powerpoint/2010/main" val="37475449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solidFill>
            <a:srgbClr val="952B53"/>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505153"/>
                </a:solidFill>
              </a:defRPr>
            </a:lvl1pPr>
            <a:lvl2pPr>
              <a:defRPr>
                <a:solidFill>
                  <a:srgbClr val="505153"/>
                </a:solidFill>
              </a:defRPr>
            </a:lvl2pPr>
            <a:lvl3pPr>
              <a:defRPr>
                <a:solidFill>
                  <a:srgbClr val="505153"/>
                </a:solidFill>
              </a:defRPr>
            </a:lvl3pPr>
            <a:lvl4pPr>
              <a:defRPr>
                <a:solidFill>
                  <a:srgbClr val="505153"/>
                </a:solidFill>
              </a:defRPr>
            </a:lvl4pPr>
            <a:lvl5pPr>
              <a:defRPr>
                <a:solidFill>
                  <a:srgbClr val="50515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172200"/>
            <a:ext cx="2133600" cy="365125"/>
          </a:xfrm>
        </p:spPr>
        <p:txBody>
          <a:bodyPr/>
          <a:lstStyle/>
          <a:p>
            <a:fld id="{035D6842-5288-47EC-AC5D-3E99719A83B0}" type="datetimeFigureOut">
              <a:rPr lang="en-US" smtClean="0">
                <a:solidFill>
                  <a:prstClr val="black">
                    <a:tint val="75000"/>
                  </a:prstClr>
                </a:solidFill>
              </a:rPr>
              <a:pPr/>
              <a:t>1/6/20</a:t>
            </a:fld>
            <a:endParaRPr lang="en-US">
              <a:solidFill>
                <a:prstClr val="black">
                  <a:tint val="75000"/>
                </a:prstClr>
              </a:solidFill>
            </a:endParaRPr>
          </a:p>
        </p:txBody>
      </p:sp>
      <p:sp>
        <p:nvSpPr>
          <p:cNvPr id="5" name="Footer Placeholder 4"/>
          <p:cNvSpPr>
            <a:spLocks noGrp="1"/>
          </p:cNvSpPr>
          <p:nvPr>
            <p:ph type="ftr" sz="quarter" idx="11"/>
          </p:nvPr>
        </p:nvSpPr>
        <p:spPr>
          <a:xfrm>
            <a:off x="3048000" y="6172200"/>
            <a:ext cx="28956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629400" y="6340475"/>
            <a:ext cx="2133600" cy="365125"/>
          </a:xfrm>
        </p:spPr>
        <p:txBody>
          <a:bodyPr/>
          <a:lstStyle/>
          <a:p>
            <a:fld id="{F96D8484-BC40-4D68-9C59-73C520390100}" type="slidenum">
              <a:rPr lang="en-US" smtClean="0">
                <a:solidFill>
                  <a:prstClr val="black">
                    <a:tint val="75000"/>
                  </a:prstClr>
                </a:solidFill>
              </a:rPr>
              <a:pPr/>
              <a:t>‹#›</a:t>
            </a:fld>
            <a:endParaRPr lang="en-US">
              <a:solidFill>
                <a:prstClr val="black">
                  <a:tint val="75000"/>
                </a:prstClr>
              </a:solidFill>
            </a:endParaRPr>
          </a:p>
        </p:txBody>
      </p:sp>
      <p:cxnSp>
        <p:nvCxnSpPr>
          <p:cNvPr id="12" name="Straight Connector 11"/>
          <p:cNvCxnSpPr/>
          <p:nvPr userDrawn="1"/>
        </p:nvCxnSpPr>
        <p:spPr>
          <a:xfrm>
            <a:off x="457200" y="6400800"/>
            <a:ext cx="8229600" cy="0"/>
          </a:xfrm>
          <a:prstGeom prst="line">
            <a:avLst/>
          </a:prstGeom>
          <a:ln w="9525" cmpd="sng">
            <a:gradFill flip="none" rotWithShape="1">
              <a:gsLst>
                <a:gs pos="0">
                  <a:srgbClr val="5BAC35"/>
                </a:gs>
                <a:gs pos="100000">
                  <a:srgbClr val="FF0000"/>
                </a:gs>
                <a:gs pos="50000">
                  <a:srgbClr val="FFFF00"/>
                </a:gs>
              </a:gsLst>
              <a:lin ang="0" scaled="1"/>
              <a:tileRect/>
            </a:gradFill>
          </a:ln>
          <a:effectLst/>
        </p:spPr>
        <p:style>
          <a:lnRef idx="2">
            <a:schemeClr val="accent1"/>
          </a:lnRef>
          <a:fillRef idx="0">
            <a:schemeClr val="accent1"/>
          </a:fillRef>
          <a:effectRef idx="1">
            <a:schemeClr val="accent1"/>
          </a:effectRef>
          <a:fontRef idx="minor">
            <a:schemeClr val="tx1"/>
          </a:fontRef>
        </p:style>
      </p:cxnSp>
      <p:grpSp>
        <p:nvGrpSpPr>
          <p:cNvPr id="17" name="Group 16"/>
          <p:cNvGrpSpPr/>
          <p:nvPr userDrawn="1"/>
        </p:nvGrpSpPr>
        <p:grpSpPr>
          <a:xfrm>
            <a:off x="4191000" y="5953478"/>
            <a:ext cx="762000" cy="808962"/>
            <a:chOff x="4191000" y="5953478"/>
            <a:chExt cx="762000" cy="808962"/>
          </a:xfrm>
        </p:grpSpPr>
        <p:sp>
          <p:nvSpPr>
            <p:cNvPr id="14" name="Rectangle 13"/>
            <p:cNvSpPr/>
            <p:nvPr userDrawn="1"/>
          </p:nvSpPr>
          <p:spPr>
            <a:xfrm>
              <a:off x="4191000" y="6324600"/>
              <a:ext cx="762000" cy="15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6" name="Picture 15" descr="CI3T_icon_color.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293420" y="5953478"/>
              <a:ext cx="561420" cy="808962"/>
            </a:xfrm>
            <a:prstGeom prst="rect">
              <a:avLst/>
            </a:prstGeom>
          </p:spPr>
        </p:pic>
      </p:grpSp>
    </p:spTree>
    <p:extLst>
      <p:ext uri="{BB962C8B-B14F-4D97-AF65-F5344CB8AC3E}">
        <p14:creationId xmlns:p14="http://schemas.microsoft.com/office/powerpoint/2010/main" val="42862009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505153"/>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37965" y="6096000"/>
            <a:ext cx="2133600" cy="365125"/>
          </a:xfrm>
        </p:spPr>
        <p:txBody>
          <a:bodyPr/>
          <a:lstStyle/>
          <a:p>
            <a:fld id="{035D6842-5288-47EC-AC5D-3E99719A83B0}" type="datetimeFigureOut">
              <a:rPr lang="en-US" smtClean="0">
                <a:solidFill>
                  <a:prstClr val="black">
                    <a:tint val="75000"/>
                  </a:prstClr>
                </a:solidFill>
              </a:rPr>
              <a:pPr/>
              <a:t>1/6/20</a:t>
            </a:fld>
            <a:endParaRPr lang="en-US">
              <a:solidFill>
                <a:prstClr val="black">
                  <a:tint val="75000"/>
                </a:prstClr>
              </a:solidFill>
            </a:endParaRPr>
          </a:p>
        </p:txBody>
      </p:sp>
      <p:sp>
        <p:nvSpPr>
          <p:cNvPr id="5" name="Footer Placeholder 4"/>
          <p:cNvSpPr>
            <a:spLocks noGrp="1"/>
          </p:cNvSpPr>
          <p:nvPr>
            <p:ph type="ftr" sz="quarter" idx="11"/>
          </p:nvPr>
        </p:nvSpPr>
        <p:spPr>
          <a:xfrm>
            <a:off x="3124200" y="6096000"/>
            <a:ext cx="28956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858000" y="6324600"/>
            <a:ext cx="2133600" cy="365125"/>
          </a:xfrm>
        </p:spPr>
        <p:txBody>
          <a:bodyPr/>
          <a:lstStyle/>
          <a:p>
            <a:fld id="{F96D8484-BC40-4D68-9C59-73C520390100}" type="slidenum">
              <a:rPr lang="en-US" smtClean="0">
                <a:solidFill>
                  <a:prstClr val="black">
                    <a:tint val="75000"/>
                  </a:prstClr>
                </a:solidFill>
              </a:rPr>
              <a:pPr/>
              <a:t>‹#›</a:t>
            </a:fld>
            <a:endParaRPr lang="en-US">
              <a:solidFill>
                <a:prstClr val="black">
                  <a:tint val="75000"/>
                </a:prstClr>
              </a:solidFill>
            </a:endParaRPr>
          </a:p>
        </p:txBody>
      </p:sp>
      <p:sp>
        <p:nvSpPr>
          <p:cNvPr id="9" name="Rectangle 8"/>
          <p:cNvSpPr/>
          <p:nvPr userDrawn="1"/>
        </p:nvSpPr>
        <p:spPr>
          <a:xfrm>
            <a:off x="152401" y="152400"/>
            <a:ext cx="8839200" cy="6553200"/>
          </a:xfrm>
          <a:prstGeom prst="rect">
            <a:avLst/>
          </a:prstGeom>
          <a:noFill/>
          <a:ln w="9525" cmpd="sng">
            <a:gradFill flip="none" rotWithShape="1">
              <a:gsLst>
                <a:gs pos="23000">
                  <a:srgbClr val="5BAC35"/>
                </a:gs>
                <a:gs pos="100000">
                  <a:srgbClr val="FF0000"/>
                </a:gs>
                <a:gs pos="59000">
                  <a:srgbClr val="FFFF00"/>
                </a:gs>
              </a:gsLst>
              <a:lin ang="162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descr="CI3T_color.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160260" y="762000"/>
            <a:ext cx="4480580" cy="1739986"/>
          </a:xfrm>
          <a:prstGeom prst="rect">
            <a:avLst/>
          </a:prstGeom>
        </p:spPr>
      </p:pic>
    </p:spTree>
    <p:extLst>
      <p:ext uri="{BB962C8B-B14F-4D97-AF65-F5344CB8AC3E}">
        <p14:creationId xmlns:p14="http://schemas.microsoft.com/office/powerpoint/2010/main" val="31290393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52B53"/>
          </a:solidFill>
        </p:spPr>
        <p:txBody>
          <a:bodyPr/>
          <a:lstStyle>
            <a:lvl1pPr>
              <a:defRPr>
                <a:solidFill>
                  <a:srgbClr val="FFFFFF"/>
                </a:solidFill>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5D6842-5288-47EC-AC5D-3E99719A83B0}" type="datetimeFigureOut">
              <a:rPr lang="en-US" smtClean="0">
                <a:solidFill>
                  <a:prstClr val="black">
                    <a:tint val="75000"/>
                  </a:prstClr>
                </a:solidFill>
              </a:rPr>
              <a:pPr/>
              <a:t>1/6/20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96D8484-BC40-4D68-9C59-73C520390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8618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52B53"/>
          </a:solidFill>
        </p:spPr>
        <p:txBody>
          <a:bodyPr/>
          <a:lstStyle>
            <a:lvl1pPr>
              <a:defRPr>
                <a:solidFill>
                  <a:srgbClr val="FFFFFF"/>
                </a:solidFill>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5D6842-5288-47EC-AC5D-3E99719A83B0}" type="datetimeFigureOut">
              <a:rPr lang="en-US" smtClean="0">
                <a:solidFill>
                  <a:prstClr val="black">
                    <a:tint val="75000"/>
                  </a:prstClr>
                </a:solidFill>
              </a:rPr>
              <a:pPr/>
              <a:t>1/6/20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96D8484-BC40-4D68-9C59-73C520390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4924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ig Triangle">
    <p:spTree>
      <p:nvGrpSpPr>
        <p:cNvPr id="1" name=""/>
        <p:cNvGrpSpPr/>
        <p:nvPr/>
      </p:nvGrpSpPr>
      <p:grpSpPr>
        <a:xfrm>
          <a:off x="0" y="0"/>
          <a:ext cx="0" cy="0"/>
          <a:chOff x="0" y="0"/>
          <a:chExt cx="0" cy="0"/>
        </a:xfrm>
      </p:grpSpPr>
      <p:pic>
        <p:nvPicPr>
          <p:cNvPr id="7" name="Picture 6"/>
          <p:cNvPicPr/>
          <p:nvPr userDrawn="1"/>
        </p:nvPicPr>
        <p:blipFill rotWithShape="1">
          <a:blip r:embed="rId2" cstate="screen">
            <a:extLst>
              <a:ext uri="{28A0092B-C50C-407E-A947-70E740481C1C}">
                <a14:useLocalDpi xmlns:a14="http://schemas.microsoft.com/office/drawing/2010/main" val="0"/>
              </a:ext>
            </a:extLst>
          </a:blip>
          <a:srcRect/>
          <a:stretch/>
        </p:blipFill>
        <p:spPr>
          <a:xfrm>
            <a:off x="-43544" y="-21772"/>
            <a:ext cx="6743281" cy="6897357"/>
          </a:xfrm>
          <a:prstGeom prst="rect">
            <a:avLst/>
          </a:prstGeom>
        </p:spPr>
      </p:pic>
      <p:sp>
        <p:nvSpPr>
          <p:cNvPr id="2" name="Title 1"/>
          <p:cNvSpPr>
            <a:spLocks noGrp="1"/>
          </p:cNvSpPr>
          <p:nvPr>
            <p:ph type="title"/>
          </p:nvPr>
        </p:nvSpPr>
        <p:spPr>
          <a:xfrm>
            <a:off x="623888" y="1709739"/>
            <a:ext cx="7886700" cy="2852737"/>
          </a:xfrm>
          <a:solidFill>
            <a:srgbClr val="ADB9CA">
              <a:alpha val="80000"/>
            </a:srgbClr>
          </a:solidFill>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052760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52B53"/>
          </a:solidFill>
        </p:spPr>
        <p:txBody>
          <a:bodyPr/>
          <a:lstStyle>
            <a:lvl1pPr>
              <a:defRPr>
                <a:solidFill>
                  <a:srgbClr val="FFFFFF"/>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035D6842-5288-47EC-AC5D-3E99719A83B0}" type="datetimeFigureOut">
              <a:rPr lang="en-US" smtClean="0">
                <a:solidFill>
                  <a:prstClr val="black">
                    <a:tint val="75000"/>
                  </a:prstClr>
                </a:solidFill>
              </a:rPr>
              <a:pPr/>
              <a:t>1/6/20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96D8484-BC40-4D68-9C59-73C520390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9574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5D6842-5288-47EC-AC5D-3E99719A83B0}" type="datetimeFigureOut">
              <a:rPr lang="en-US" smtClean="0">
                <a:solidFill>
                  <a:prstClr val="black">
                    <a:tint val="75000"/>
                  </a:prstClr>
                </a:solidFill>
              </a:rPr>
              <a:pPr/>
              <a:t>1/6/20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96D8484-BC40-4D68-9C59-73C520390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0050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5D6842-5288-47EC-AC5D-3E99719A83B0}" type="datetimeFigureOut">
              <a:rPr lang="en-US" smtClean="0">
                <a:solidFill>
                  <a:prstClr val="black">
                    <a:tint val="75000"/>
                  </a:prstClr>
                </a:solidFill>
              </a:rPr>
              <a:pPr/>
              <a:t>1/6/20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96D8484-BC40-4D68-9C59-73C520390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05493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5D6842-5288-47EC-AC5D-3E99719A83B0}" type="datetimeFigureOut">
              <a:rPr lang="en-US" smtClean="0">
                <a:solidFill>
                  <a:prstClr val="black">
                    <a:tint val="75000"/>
                  </a:prstClr>
                </a:solidFill>
              </a:rPr>
              <a:pPr/>
              <a:t>1/6/20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96D8484-BC40-4D68-9C59-73C520390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4676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5D6842-5288-47EC-AC5D-3E99719A83B0}" type="datetimeFigureOut">
              <a:rPr lang="en-US" smtClean="0">
                <a:solidFill>
                  <a:prstClr val="black">
                    <a:tint val="75000"/>
                  </a:prstClr>
                </a:solidFill>
              </a:rPr>
              <a:pPr/>
              <a:t>1/6/20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6D8484-BC40-4D68-9C59-73C520390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94116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5D6842-5288-47EC-AC5D-3E99719A83B0}" type="datetimeFigureOut">
              <a:rPr lang="en-US" smtClean="0">
                <a:solidFill>
                  <a:prstClr val="black">
                    <a:tint val="75000"/>
                  </a:prstClr>
                </a:solidFill>
              </a:rPr>
              <a:pPr/>
              <a:t>1/6/20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6D8484-BC40-4D68-9C59-73C520390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19849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noFill/>
        </p:spPr>
        <p:txBody>
          <a:bodyPr/>
          <a:lstStyle>
            <a:lvl1pPr>
              <a:defRPr>
                <a:solidFill>
                  <a:schemeClr val="tx1"/>
                </a:solidFill>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01F9E12B-0D1A-4255-B0EE-3EAD72ADEA03}"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a:off x="152401" y="152400"/>
            <a:ext cx="8839200" cy="6553200"/>
          </a:xfrm>
          <a:prstGeom prst="rect">
            <a:avLst/>
          </a:prstGeom>
          <a:noFill/>
          <a:ln w="9525" cmpd="sng">
            <a:gradFill flip="none" rotWithShape="1">
              <a:gsLst>
                <a:gs pos="23000">
                  <a:srgbClr val="5BAC35"/>
                </a:gs>
                <a:gs pos="100000">
                  <a:srgbClr val="FF0000"/>
                </a:gs>
                <a:gs pos="59000">
                  <a:srgbClr val="FFFF00"/>
                </a:gs>
              </a:gsLst>
              <a:lin ang="162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Picture 7" descr="CI3T_color.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160260" y="3810000"/>
            <a:ext cx="4480580" cy="1739986"/>
          </a:xfrm>
          <a:prstGeom prst="rect">
            <a:avLst/>
          </a:prstGeom>
        </p:spPr>
      </p:pic>
    </p:spTree>
    <p:extLst>
      <p:ext uri="{BB962C8B-B14F-4D97-AF65-F5344CB8AC3E}">
        <p14:creationId xmlns:p14="http://schemas.microsoft.com/office/powerpoint/2010/main" val="443915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835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13"/>
          <p:cNvSpPr>
            <a:spLocks noGrp="1"/>
          </p:cNvSpPr>
          <p:nvPr>
            <p:ph type="dt" sz="half" idx="10"/>
          </p:nvPr>
        </p:nvSpPr>
        <p:spPr>
          <a:xfrm>
            <a:off x="6096000" y="6248400"/>
            <a:ext cx="2667000" cy="365125"/>
          </a:xfrm>
          <a:prstGeom prst="rect">
            <a:avLst/>
          </a:prstGeom>
        </p:spPr>
        <p:txBody>
          <a:bodyPr/>
          <a:lstStyle>
            <a:lvl1pPr>
              <a:defRPr/>
            </a:lvl1pPr>
          </a:lstStyle>
          <a:p>
            <a:pPr>
              <a:defRPr/>
            </a:pPr>
            <a:endParaRPr lang="en-US"/>
          </a:p>
        </p:txBody>
      </p:sp>
      <p:sp>
        <p:nvSpPr>
          <p:cNvPr id="4" name="Footer Placeholder 2"/>
          <p:cNvSpPr>
            <a:spLocks noGrp="1"/>
          </p:cNvSpPr>
          <p:nvPr>
            <p:ph type="ftr" sz="quarter" idx="11"/>
          </p:nvPr>
        </p:nvSpPr>
        <p:spPr>
          <a:xfrm>
            <a:off x="609600" y="6248400"/>
            <a:ext cx="5421313" cy="365125"/>
          </a:xfrm>
          <a:prstGeom prst="rect">
            <a:avLst/>
          </a:prstGeom>
        </p:spPr>
        <p:txBody>
          <a:bodyPr/>
          <a:lstStyle>
            <a:lvl1pPr>
              <a:defRPr/>
            </a:lvl1pPr>
          </a:lstStyle>
          <a:p>
            <a:pPr>
              <a:defRPr/>
            </a:pPr>
            <a:r>
              <a:rPr lang="en-US"/>
              <a:t>State of Tennessee DOE Technical Assistance Grant IRB # 100863</a:t>
            </a:r>
          </a:p>
        </p:txBody>
      </p:sp>
      <p:sp>
        <p:nvSpPr>
          <p:cNvPr id="5" name="Slide Number Placeholder 22"/>
          <p:cNvSpPr>
            <a:spLocks noGrp="1"/>
          </p:cNvSpPr>
          <p:nvPr>
            <p:ph type="sldNum" sz="quarter" idx="12"/>
          </p:nvPr>
        </p:nvSpPr>
        <p:spPr>
          <a:xfrm>
            <a:off x="0" y="1271588"/>
            <a:ext cx="533400" cy="244475"/>
          </a:xfrm>
          <a:prstGeom prst="rect">
            <a:avLst/>
          </a:prstGeom>
        </p:spPr>
        <p:txBody>
          <a:bodyPr/>
          <a:lstStyle>
            <a:lvl1pPr>
              <a:defRPr/>
            </a:lvl1pPr>
          </a:lstStyle>
          <a:p>
            <a:pPr>
              <a:defRPr/>
            </a:pPr>
            <a:fld id="{7A7FC083-65F1-49FB-B99A-649F57E202B3}" type="slidenum">
              <a:rPr lang="en-US"/>
              <a:pPr>
                <a:defRPr/>
              </a:pPr>
              <a:t>‹#›</a:t>
            </a:fld>
            <a:endParaRPr lang="en-US" dirty="0"/>
          </a:p>
        </p:txBody>
      </p:sp>
    </p:spTree>
    <p:extLst>
      <p:ext uri="{BB962C8B-B14F-4D97-AF65-F5344CB8AC3E}">
        <p14:creationId xmlns:p14="http://schemas.microsoft.com/office/powerpoint/2010/main" val="359243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Chalkboard 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lum bright="70000" contrast="-70000"/>
          </a:blip>
          <a:srcRect l="10986"/>
          <a:stretch/>
        </p:blipFill>
        <p:spPr>
          <a:xfrm>
            <a:off x="-1" y="0"/>
            <a:ext cx="9144001" cy="6858000"/>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BE0920E-BE56-4203-8C39-5013435AC704}" type="datetimeFigureOut">
              <a:rPr lang="en-US"/>
              <a:pPr>
                <a:defRPr/>
              </a:pPr>
              <a:t>1/6/20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lvl1pPr>
              <a:defRPr/>
            </a:lvl1pPr>
          </a:lstStyle>
          <a:p>
            <a:pPr>
              <a:defRPr/>
            </a:pPr>
            <a:fld id="{470BA9F0-3B0B-4C5A-AD18-E67566C9138B}" type="slidenum">
              <a:rPr lang="en-US"/>
              <a:pPr>
                <a:defRPr/>
              </a:pPr>
              <a:t>‹#›</a:t>
            </a:fld>
            <a:endParaRPr lang="en-US"/>
          </a:p>
        </p:txBody>
      </p:sp>
    </p:spTree>
    <p:extLst>
      <p:ext uri="{BB962C8B-B14F-4D97-AF65-F5344CB8AC3E}">
        <p14:creationId xmlns:p14="http://schemas.microsoft.com/office/powerpoint/2010/main" val="9247799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i3T_PL_Series">
    <p:spTree>
      <p:nvGrpSpPr>
        <p:cNvPr id="1" name=""/>
        <p:cNvGrpSpPr/>
        <p:nvPr/>
      </p:nvGrpSpPr>
      <p:grpSpPr>
        <a:xfrm>
          <a:off x="0" y="0"/>
          <a:ext cx="0" cy="0"/>
          <a:chOff x="0" y="0"/>
          <a:chExt cx="0" cy="0"/>
        </a:xfrm>
      </p:grpSpPr>
      <p:sp>
        <p:nvSpPr>
          <p:cNvPr id="2" name="TextBox 1"/>
          <p:cNvSpPr txBox="1"/>
          <p:nvPr userDrawn="1"/>
        </p:nvSpPr>
        <p:spPr>
          <a:xfrm>
            <a:off x="1415142" y="410998"/>
            <a:ext cx="6313716" cy="646331"/>
          </a:xfrm>
          <a:prstGeom prst="rect">
            <a:avLst/>
          </a:prstGeom>
          <a:noFill/>
        </p:spPr>
        <p:txBody>
          <a:bodyPr wrap="none" rtlCol="0">
            <a:spAutoFit/>
          </a:bodyPr>
          <a:lstStyle/>
          <a:p>
            <a:pPr defTabSz="457200"/>
            <a:r>
              <a:rPr lang="en-US" sz="3600">
                <a:solidFill>
                  <a:prstClr val="black"/>
                </a:solidFill>
                <a:ea typeface="Calibri" charset="0"/>
                <a:cs typeface="Calibri" charset="0"/>
              </a:rPr>
              <a:t>Ci3T Professional Learning Series</a:t>
            </a:r>
            <a:endParaRPr lang="en-US" sz="3600">
              <a:solidFill>
                <a:prstClr val="black"/>
              </a:solidFill>
            </a:endParaRPr>
          </a:p>
        </p:txBody>
      </p:sp>
      <p:pic>
        <p:nvPicPr>
          <p:cNvPr id="3" name="Picture 2"/>
          <p:cNvPicPr>
            <a:picLocks noChangeAspect="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4147" t="12291" r="3781"/>
          <a:stretch/>
        </p:blipFill>
        <p:spPr>
          <a:xfrm>
            <a:off x="150222" y="1226635"/>
            <a:ext cx="8897823" cy="4767766"/>
          </a:xfrm>
          <a:prstGeom prst="rect">
            <a:avLst/>
          </a:prstGeom>
        </p:spPr>
      </p:pic>
    </p:spTree>
    <p:extLst>
      <p:ext uri="{BB962C8B-B14F-4D97-AF65-F5344CB8AC3E}">
        <p14:creationId xmlns:p14="http://schemas.microsoft.com/office/powerpoint/2010/main" val="2232008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i3T_IMP_Series">
    <p:spTree>
      <p:nvGrpSpPr>
        <p:cNvPr id="1" name=""/>
        <p:cNvGrpSpPr/>
        <p:nvPr/>
      </p:nvGrpSpPr>
      <p:grpSpPr>
        <a:xfrm>
          <a:off x="0" y="0"/>
          <a:ext cx="0" cy="0"/>
          <a:chOff x="0" y="0"/>
          <a:chExt cx="0" cy="0"/>
        </a:xfrm>
      </p:grpSpPr>
      <p:graphicFrame>
        <p:nvGraphicFramePr>
          <p:cNvPr id="25" name="Diagram 24"/>
          <p:cNvGraphicFramePr/>
          <p:nvPr userDrawn="1">
            <p:extLst>
              <p:ext uri="{D42A27DB-BD31-4B8C-83A1-F6EECF244321}">
                <p14:modId xmlns:p14="http://schemas.microsoft.com/office/powerpoint/2010/main" val="2601838471"/>
              </p:ext>
            </p:extLst>
          </p:nvPr>
        </p:nvGraphicFramePr>
        <p:xfrm>
          <a:off x="63447" y="1697430"/>
          <a:ext cx="9009529" cy="3384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6" name="Diagram 25"/>
          <p:cNvGraphicFramePr/>
          <p:nvPr userDrawn="1">
            <p:extLst>
              <p:ext uri="{D42A27DB-BD31-4B8C-83A1-F6EECF244321}">
                <p14:modId xmlns:p14="http://schemas.microsoft.com/office/powerpoint/2010/main" val="3803371581"/>
              </p:ext>
            </p:extLst>
          </p:nvPr>
        </p:nvGraphicFramePr>
        <p:xfrm>
          <a:off x="44396" y="4870281"/>
          <a:ext cx="2282482" cy="66628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7" name="Diagram 26"/>
          <p:cNvGraphicFramePr/>
          <p:nvPr userDrawn="1">
            <p:extLst>
              <p:ext uri="{D42A27DB-BD31-4B8C-83A1-F6EECF244321}">
                <p14:modId xmlns:p14="http://schemas.microsoft.com/office/powerpoint/2010/main" val="2970870366"/>
              </p:ext>
            </p:extLst>
          </p:nvPr>
        </p:nvGraphicFramePr>
        <p:xfrm>
          <a:off x="2867720" y="4870281"/>
          <a:ext cx="1162324" cy="66628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28" name="Diagram 27"/>
          <p:cNvGraphicFramePr/>
          <p:nvPr userDrawn="1">
            <p:extLst>
              <p:ext uri="{D42A27DB-BD31-4B8C-83A1-F6EECF244321}">
                <p14:modId xmlns:p14="http://schemas.microsoft.com/office/powerpoint/2010/main" val="26058681"/>
              </p:ext>
            </p:extLst>
          </p:nvPr>
        </p:nvGraphicFramePr>
        <p:xfrm>
          <a:off x="4582501" y="4870281"/>
          <a:ext cx="1095094" cy="666283"/>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29" name="Diagram 28"/>
          <p:cNvGraphicFramePr/>
          <p:nvPr userDrawn="1">
            <p:extLst>
              <p:ext uri="{D42A27DB-BD31-4B8C-83A1-F6EECF244321}">
                <p14:modId xmlns:p14="http://schemas.microsoft.com/office/powerpoint/2010/main" val="1265151144"/>
              </p:ext>
            </p:extLst>
          </p:nvPr>
        </p:nvGraphicFramePr>
        <p:xfrm>
          <a:off x="5978274" y="4870281"/>
          <a:ext cx="611744" cy="666283"/>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30" name="Diagram 29"/>
          <p:cNvGraphicFramePr/>
          <p:nvPr userDrawn="1">
            <p:extLst>
              <p:ext uri="{D42A27DB-BD31-4B8C-83A1-F6EECF244321}">
                <p14:modId xmlns:p14="http://schemas.microsoft.com/office/powerpoint/2010/main" val="2730770206"/>
              </p:ext>
            </p:extLst>
          </p:nvPr>
        </p:nvGraphicFramePr>
        <p:xfrm>
          <a:off x="7109773" y="4870281"/>
          <a:ext cx="1720597" cy="666283"/>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sp>
        <p:nvSpPr>
          <p:cNvPr id="31" name="TextBox 30"/>
          <p:cNvSpPr txBox="1"/>
          <p:nvPr userDrawn="1"/>
        </p:nvSpPr>
        <p:spPr>
          <a:xfrm>
            <a:off x="1769135" y="5484972"/>
            <a:ext cx="1700784" cy="574863"/>
          </a:xfrm>
          <a:prstGeom prst="roundRect">
            <a:avLst/>
          </a:prstGeom>
          <a:solidFill>
            <a:schemeClr val="accent4"/>
          </a:solidFill>
          <a:ln>
            <a:solidFill>
              <a:schemeClr val="bg1"/>
            </a:solidFill>
          </a:ln>
          <a:effectLst>
            <a:outerShdw blurRad="63500" sx="102000" sy="102000" algn="ctr" rotWithShape="0">
              <a:prstClr val="black">
                <a:alpha val="40000"/>
              </a:prstClr>
            </a:outerShdw>
          </a:effectLst>
        </p:spPr>
        <p:txBody>
          <a:bodyPr wrap="square" lIns="0" tIns="0" rIns="0" bIns="0" rtlCol="0" anchor="ctr">
            <a:noAutofit/>
          </a:bodyPr>
          <a:lstStyle/>
          <a:p>
            <a:pPr algn="ctr"/>
            <a:r>
              <a:rPr lang="en-US" sz="1200" u="sng" dirty="0"/>
              <a:t>Fall T.I. Window (4 </a:t>
            </a:r>
            <a:r>
              <a:rPr lang="en-US" sz="1200" u="sng" dirty="0" err="1"/>
              <a:t>wks</a:t>
            </a:r>
            <a:r>
              <a:rPr lang="en-US" sz="1200" u="sng" dirty="0"/>
              <a:t>)</a:t>
            </a:r>
          </a:p>
          <a:p>
            <a:pPr>
              <a:lnSpc>
                <a:spcPct val="80000"/>
              </a:lnSpc>
              <a:tabLst>
                <a:tab pos="458788" algn="ctr"/>
                <a:tab pos="1257300" algn="ctr"/>
              </a:tabLst>
            </a:pPr>
            <a:r>
              <a:rPr lang="en-US" sz="1200" dirty="0"/>
              <a:t>	October	November</a:t>
            </a:r>
          </a:p>
          <a:p>
            <a:pPr algn="ctr">
              <a:lnSpc>
                <a:spcPct val="80000"/>
              </a:lnSpc>
            </a:pPr>
            <a:r>
              <a:rPr lang="en-US" sz="1200" dirty="0"/>
              <a:t>4</a:t>
            </a:r>
            <a:r>
              <a:rPr lang="en-US" sz="1200" baseline="30000" dirty="0"/>
              <a:t>th</a:t>
            </a:r>
            <a:r>
              <a:rPr lang="en-US" sz="1200" dirty="0"/>
              <a:t> Monday – 3</a:t>
            </a:r>
            <a:r>
              <a:rPr lang="en-US" sz="1200" baseline="30000" dirty="0"/>
              <a:t>rd</a:t>
            </a:r>
            <a:r>
              <a:rPr lang="en-US" sz="1200" dirty="0"/>
              <a:t> Friday</a:t>
            </a:r>
          </a:p>
        </p:txBody>
      </p:sp>
      <p:sp>
        <p:nvSpPr>
          <p:cNvPr id="32" name="TextBox 31"/>
          <p:cNvSpPr txBox="1"/>
          <p:nvPr userDrawn="1"/>
        </p:nvSpPr>
        <p:spPr>
          <a:xfrm>
            <a:off x="413064" y="418744"/>
            <a:ext cx="8542929" cy="1358781"/>
          </a:xfrm>
          <a:prstGeom prst="rect">
            <a:avLst/>
          </a:prstGeom>
          <a:noFill/>
        </p:spPr>
        <p:txBody>
          <a:bodyPr wrap="square" rtlCol="0">
            <a:spAutoFit/>
          </a:bodyPr>
          <a:lstStyle/>
          <a:p>
            <a:endParaRPr lang="en-US"/>
          </a:p>
        </p:txBody>
      </p:sp>
      <p:sp>
        <p:nvSpPr>
          <p:cNvPr id="33" name="TextBox 32"/>
          <p:cNvSpPr txBox="1"/>
          <p:nvPr userDrawn="1"/>
        </p:nvSpPr>
        <p:spPr>
          <a:xfrm>
            <a:off x="0" y="162367"/>
            <a:ext cx="8829675" cy="1569660"/>
          </a:xfrm>
          <a:prstGeom prst="rect">
            <a:avLst/>
          </a:prstGeom>
          <a:noFill/>
        </p:spPr>
        <p:txBody>
          <a:bodyPr wrap="square" rtlCol="0">
            <a:spAutoFit/>
          </a:bodyPr>
          <a:lstStyle/>
          <a:p>
            <a:r>
              <a:rPr lang="en-US" sz="4800">
                <a:latin typeface="+mn-lt"/>
              </a:rPr>
              <a:t>Ci3T </a:t>
            </a:r>
            <a:r>
              <a:rPr lang="en-US" sz="4800" b="1" cap="small">
                <a:ln w="3175">
                  <a:solidFill>
                    <a:schemeClr val="tx1"/>
                  </a:solidFill>
                </a:ln>
                <a:solidFill>
                  <a:schemeClr val="accent5"/>
                </a:solidFill>
                <a:latin typeface="+mn-lt"/>
              </a:rPr>
              <a:t>IMPLEMENTATION</a:t>
            </a:r>
            <a:br>
              <a:rPr lang="en-US" sz="4800">
                <a:latin typeface="+mn-lt"/>
              </a:rPr>
            </a:br>
            <a:r>
              <a:rPr lang="en-US" sz="4800">
                <a:latin typeface="+mn-lt"/>
              </a:rPr>
              <a:t>Professional Learning Series</a:t>
            </a:r>
            <a:endParaRPr lang="en-US" sz="4800"/>
          </a:p>
        </p:txBody>
      </p:sp>
      <p:sp>
        <p:nvSpPr>
          <p:cNvPr id="34" name="TextBox 33"/>
          <p:cNvSpPr txBox="1"/>
          <p:nvPr userDrawn="1"/>
        </p:nvSpPr>
        <p:spPr>
          <a:xfrm>
            <a:off x="5130048" y="5484973"/>
            <a:ext cx="1696851" cy="574863"/>
          </a:xfrm>
          <a:prstGeom prst="roundRect">
            <a:avLst/>
          </a:prstGeom>
          <a:solidFill>
            <a:schemeClr val="accent1"/>
          </a:solidFill>
          <a:ln>
            <a:solidFill>
              <a:schemeClr val="bg1"/>
            </a:solidFill>
          </a:ln>
          <a:effectLst>
            <a:outerShdw blurRad="63500" sx="102000" sy="102000" algn="ctr" rotWithShape="0">
              <a:prstClr val="black">
                <a:alpha val="40000"/>
              </a:prstClr>
            </a:outerShdw>
          </a:effectLst>
        </p:spPr>
        <p:txBody>
          <a:bodyPr wrap="square" lIns="0" tIns="0" rIns="0" bIns="0" rtlCol="0" anchor="ctr">
            <a:noAutofit/>
          </a:bodyPr>
          <a:lstStyle/>
          <a:p>
            <a:pPr algn="ctr"/>
            <a:r>
              <a:rPr lang="en-US" sz="1200" u="sng" dirty="0"/>
              <a:t>Spring T.I. Window (4 </a:t>
            </a:r>
            <a:r>
              <a:rPr lang="en-US" sz="1200" u="sng" dirty="0" err="1"/>
              <a:t>wks</a:t>
            </a:r>
            <a:r>
              <a:rPr lang="en-US" sz="1200" u="sng" dirty="0"/>
              <a:t>)</a:t>
            </a:r>
          </a:p>
          <a:p>
            <a:pPr>
              <a:lnSpc>
                <a:spcPct val="80000"/>
              </a:lnSpc>
              <a:tabLst>
                <a:tab pos="458788" algn="ctr"/>
                <a:tab pos="1257300" algn="ctr"/>
              </a:tabLst>
            </a:pPr>
            <a:r>
              <a:rPr lang="en-US" sz="1200" dirty="0"/>
              <a:t>	February	March</a:t>
            </a:r>
          </a:p>
          <a:p>
            <a:pPr algn="ctr">
              <a:lnSpc>
                <a:spcPct val="80000"/>
              </a:lnSpc>
            </a:pPr>
            <a:r>
              <a:rPr lang="en-US" sz="1200" dirty="0"/>
              <a:t>2</a:t>
            </a:r>
            <a:r>
              <a:rPr lang="en-US" sz="1200" baseline="30000" dirty="0"/>
              <a:t>nd</a:t>
            </a:r>
            <a:r>
              <a:rPr lang="en-US" sz="1200" dirty="0"/>
              <a:t> Monday – 2</a:t>
            </a:r>
            <a:r>
              <a:rPr lang="en-US" sz="1200" baseline="30000" dirty="0"/>
              <a:t>nd</a:t>
            </a:r>
            <a:r>
              <a:rPr lang="en-US" sz="1200" dirty="0"/>
              <a:t> Friday</a:t>
            </a:r>
          </a:p>
        </p:txBody>
      </p:sp>
    </p:spTree>
    <p:extLst>
      <p:ext uri="{BB962C8B-B14F-4D97-AF65-F5344CB8AC3E}">
        <p14:creationId xmlns:p14="http://schemas.microsoft.com/office/powerpoint/2010/main" val="3562996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iteboard Sass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86538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board">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086736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per: David">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34252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6">
            <a:clrChange>
              <a:clrFrom>
                <a:srgbClr val="1F1F20">
                  <a:alpha val="31373"/>
                </a:srgbClr>
              </a:clrFrom>
              <a:clrTo>
                <a:srgbClr val="1F1F20">
                  <a:alpha val="0"/>
                </a:srgbClr>
              </a:clrTo>
            </a:clrChange>
            <a:lum bright="70000" contrast="-70000"/>
            <a:extLst>
              <a:ext uri="{28A0092B-C50C-407E-A947-70E740481C1C}">
                <a14:useLocalDpi xmlns:a14="http://schemas.microsoft.com/office/drawing/2010/main" val="0"/>
              </a:ext>
            </a:extLst>
          </a:blip>
          <a:stretch>
            <a:fillRect/>
          </a:stretch>
        </p:blipFill>
        <p:spPr>
          <a:xfrm rot="16200000">
            <a:off x="6005513" y="3735387"/>
            <a:ext cx="4283075" cy="1689100"/>
          </a:xfrm>
          <a:prstGeom prst="rect">
            <a:avLst/>
          </a:prstGeom>
        </p:spPr>
      </p:pic>
      <p:sp>
        <p:nvSpPr>
          <p:cNvPr id="2" name="Title Placeholder 1"/>
          <p:cNvSpPr>
            <a:spLocks noGrp="1"/>
          </p:cNvSpPr>
          <p:nvPr>
            <p:ph type="title"/>
          </p:nvPr>
        </p:nvSpPr>
        <p:spPr>
          <a:xfrm>
            <a:off x="628650" y="365125"/>
            <a:ext cx="7886700" cy="1325563"/>
          </a:xfrm>
          <a:prstGeom prst="rect">
            <a:avLst/>
          </a:prstGeom>
          <a:noFill/>
        </p:spPr>
        <p:txBody>
          <a:bodyPr vert="horz" lIns="91440" tIns="45720" rIns="91440" bIns="45720" rtlCol="0" anchor="ctr">
            <a:normAutofit/>
          </a:bodyPr>
          <a:lstStyle/>
          <a:p>
            <a:r>
              <a:rPr lang="en-US"/>
              <a:t>Click to edit Master title style</a:t>
            </a:r>
            <a:endParaRPr lang="en-US" dirty="0"/>
          </a:p>
        </p:txBody>
      </p:sp>
      <p:sp>
        <p:nvSpPr>
          <p:cNvPr id="2052" name="Text Placeholder 2"/>
          <p:cNvSpPr>
            <a:spLocks noGrp="1"/>
          </p:cNvSpPr>
          <p:nvPr>
            <p:ph type="body" idx="1"/>
          </p:nvPr>
        </p:nvSpPr>
        <p:spPr bwMode="auto">
          <a:xfrm>
            <a:off x="628650" y="1740509"/>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defTabSz="457200">
              <a:defRPr/>
            </a:pPr>
            <a:fld id="{D9DADE5A-1D86-420F-A66F-6CFF3355E7A3}" type="datetimeFigureOut">
              <a:rPr lang="en-US">
                <a:solidFill>
                  <a:prstClr val="black">
                    <a:tint val="75000"/>
                  </a:prstClr>
                </a:solidFill>
              </a:rPr>
              <a:pPr defTabSz="457200">
                <a:defRPr/>
              </a:pPr>
              <a:t>1/6/20</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dirty="0">
                <a:solidFill>
                  <a:schemeClr val="tx1">
                    <a:tint val="75000"/>
                  </a:schemeClr>
                </a:solidFill>
              </a:defRPr>
            </a:lvl1pPr>
          </a:lstStyle>
          <a:p>
            <a:pPr defTabSz="457200">
              <a:defRPr/>
            </a:pPr>
            <a:endParaRPr lang="en-US">
              <a:solidFill>
                <a:prstClr val="black">
                  <a:tint val="75000"/>
                </a:prstClr>
              </a:solidFill>
            </a:endParaRPr>
          </a:p>
        </p:txBody>
      </p:sp>
    </p:spTree>
    <p:extLst>
      <p:ext uri="{BB962C8B-B14F-4D97-AF65-F5344CB8AC3E}">
        <p14:creationId xmlns:p14="http://schemas.microsoft.com/office/powerpoint/2010/main" val="4026914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Lst>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5D6842-5288-47EC-AC5D-3E99719A83B0}" type="datetimeFigureOut">
              <a:rPr lang="en-US" smtClean="0">
                <a:solidFill>
                  <a:prstClr val="black">
                    <a:tint val="75000"/>
                  </a:prstClr>
                </a:solidFill>
              </a:rPr>
              <a:pPr/>
              <a:t>1/6/20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6D8484-BC40-4D68-9C59-73C5203901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337934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txStyles>
    <p:titleStyle>
      <a:lvl1pPr algn="ctr" defTabSz="914400" rtl="0" eaLnBrk="1" latinLnBrk="0" hangingPunct="1">
        <a:spcBef>
          <a:spcPct val="0"/>
        </a:spcBef>
        <a:buNone/>
        <a:defRPr sz="4400" kern="1200">
          <a:solidFill>
            <a:schemeClr val="tx1">
              <a:lumMod val="75000"/>
              <a:lumOff val="25000"/>
            </a:schemeClr>
          </a:solidFill>
          <a:latin typeface="Times New Roman"/>
          <a:ea typeface="+mj-ea"/>
          <a:cs typeface="Times New Roman"/>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75000"/>
              <a:lumOff val="25000"/>
            </a:schemeClr>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800" kern="1200">
          <a:solidFill>
            <a:schemeClr val="tx1">
              <a:lumMod val="75000"/>
              <a:lumOff val="25000"/>
            </a:schemeClr>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dbr.education.uconn.edu/library/video-podcast/" TargetMode="External"/><Relationship Id="rId2" Type="http://schemas.openxmlformats.org/officeDocument/2006/relationships/hyperlink" Target="https://dbrtraining.education.uconn.edu/" TargetMode="Externa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22.wmf"/><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18" Type="http://schemas.openxmlformats.org/officeDocument/2006/relationships/image" Target="../media/image57.png"/><Relationship Id="rId3" Type="http://schemas.openxmlformats.org/officeDocument/2006/relationships/image" Target="../media/image42.png"/><Relationship Id="rId21" Type="http://schemas.openxmlformats.org/officeDocument/2006/relationships/image" Target="../media/image60.png"/><Relationship Id="rId7" Type="http://schemas.openxmlformats.org/officeDocument/2006/relationships/image" Target="../media/image46.png"/><Relationship Id="rId12" Type="http://schemas.openxmlformats.org/officeDocument/2006/relationships/image" Target="../media/image51.png"/><Relationship Id="rId17" Type="http://schemas.openxmlformats.org/officeDocument/2006/relationships/image" Target="../media/image56.png"/><Relationship Id="rId2" Type="http://schemas.openxmlformats.org/officeDocument/2006/relationships/notesSlide" Target="../notesSlides/notesSlide3.xml"/><Relationship Id="rId16" Type="http://schemas.openxmlformats.org/officeDocument/2006/relationships/image" Target="../media/image55.png"/><Relationship Id="rId20" Type="http://schemas.openxmlformats.org/officeDocument/2006/relationships/image" Target="../media/image59.png"/><Relationship Id="rId1" Type="http://schemas.openxmlformats.org/officeDocument/2006/relationships/slideLayout" Target="../slideLayouts/slideLayout13.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4.png"/><Relationship Id="rId10" Type="http://schemas.openxmlformats.org/officeDocument/2006/relationships/image" Target="../media/image49.png"/><Relationship Id="rId19" Type="http://schemas.openxmlformats.org/officeDocument/2006/relationships/image" Target="../media/image58.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 Id="rId22" Type="http://schemas.openxmlformats.org/officeDocument/2006/relationships/image" Target="../media/image61.wmf"/></Relationships>
</file>

<file path=ppt/slides/_rels/slide2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hyperlink" Target="https://dbr.education.uconn.edu/"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hyperlink" Target="https://dbr.education.uconn.edu/" TargetMode="Externa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hyperlink" Target="https://dbr.education.uconn.edu/" TargetMode="Externa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hyperlink" Target="https://dbr.education.uconn.edu/" TargetMode="Externa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5842002-2DB4-4CAA-BED3-F42A67EB4093}"/>
              </a:ext>
            </a:extLst>
          </p:cNvPr>
          <p:cNvSpPr txBox="1">
            <a:spLocks/>
          </p:cNvSpPr>
          <p:nvPr/>
        </p:nvSpPr>
        <p:spPr>
          <a:xfrm>
            <a:off x="685799" y="640347"/>
            <a:ext cx="7772400" cy="2387600"/>
          </a:xfrm>
          <a:prstGeom prst="rect">
            <a:avLst/>
          </a:prstGeom>
          <a:noFill/>
        </p:spPr>
        <p:txBody>
          <a:bodyPr vert="horz" lIns="91440" tIns="45720" rIns="91440" bIns="45720" rtlCol="0" anchor="ctr">
            <a:noAutofit/>
          </a:bodyPr>
          <a:lst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defTabSz="914400"/>
            <a:r>
              <a:rPr lang="en-US" dirty="0">
                <a:solidFill>
                  <a:schemeClr val="accent1">
                    <a:lumMod val="75000"/>
                  </a:schemeClr>
                </a:solidFill>
              </a:rPr>
              <a:t>Direct Behavior Rating</a:t>
            </a:r>
            <a:r>
              <a:rPr lang="en-US" dirty="0"/>
              <a:t> (</a:t>
            </a:r>
            <a:r>
              <a:rPr lang="en-US" dirty="0">
                <a:solidFill>
                  <a:schemeClr val="accent1">
                    <a:lumMod val="75000"/>
                  </a:schemeClr>
                </a:solidFill>
              </a:rPr>
              <a:t>DBR</a:t>
            </a:r>
            <a:r>
              <a:rPr lang="en-US" dirty="0"/>
              <a:t>)</a:t>
            </a:r>
            <a:br>
              <a:rPr lang="en-US" dirty="0"/>
            </a:br>
            <a:r>
              <a:rPr lang="en-US" dirty="0"/>
              <a:t>as a</a:t>
            </a:r>
          </a:p>
          <a:p>
            <a:pPr algn="ctr" defTabSz="914400"/>
            <a:r>
              <a:rPr lang="en-US" dirty="0"/>
              <a:t>Secondary (Tier 2) Intervention</a:t>
            </a:r>
          </a:p>
        </p:txBody>
      </p:sp>
      <p:pic>
        <p:nvPicPr>
          <p:cNvPr id="9" name="Picture 8" descr="A close up of a logo&#10;&#10;Description automatically generated">
            <a:extLst>
              <a:ext uri="{FF2B5EF4-FFF2-40B4-BE49-F238E27FC236}">
                <a16:creationId xmlns:a16="http://schemas.microsoft.com/office/drawing/2014/main" id="{24D09A5A-31AE-4367-8328-8142CBE3AE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3601" y="4204521"/>
            <a:ext cx="3336797" cy="1315920"/>
          </a:xfrm>
          <a:prstGeom prst="rect">
            <a:avLst/>
          </a:prstGeom>
        </p:spPr>
      </p:pic>
      <p:pic>
        <p:nvPicPr>
          <p:cNvPr id="4" name="Picture 3" descr="C:\Users\Jessica\AppData\Local\Microsoft\Windows\Temporary Internet Files\Content.IE5\A3NIT4A9\MC900078711[1].wmf"/>
          <p:cNvPicPr>
            <a:picLocks noChangeAspect="1" noChangeArrowheads="1"/>
          </p:cNvPicPr>
          <p:nvPr/>
        </p:nvPicPr>
        <p:blipFill>
          <a:blip r:embed="rId3"/>
          <a:srcRect/>
          <a:stretch>
            <a:fillRect/>
          </a:stretch>
        </p:blipFill>
        <p:spPr bwMode="auto">
          <a:xfrm>
            <a:off x="6240398" y="2862357"/>
            <a:ext cx="1261803" cy="3060923"/>
          </a:xfrm>
          <a:prstGeom prst="rect">
            <a:avLst/>
          </a:prstGeom>
          <a:noFill/>
          <a:ln w="9525">
            <a:noFill/>
            <a:miter lim="800000"/>
            <a:headEnd/>
            <a:tailEnd/>
          </a:ln>
        </p:spPr>
      </p:pic>
    </p:spTree>
    <p:extLst>
      <p:ext uri="{BB962C8B-B14F-4D97-AF65-F5344CB8AC3E}">
        <p14:creationId xmlns:p14="http://schemas.microsoft.com/office/powerpoint/2010/main" val="3943707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794CE-F6DB-48FC-91BE-07A4F3C555D1}"/>
              </a:ext>
            </a:extLst>
          </p:cNvPr>
          <p:cNvSpPr>
            <a:spLocks noGrp="1"/>
          </p:cNvSpPr>
          <p:nvPr>
            <p:ph type="title"/>
          </p:nvPr>
        </p:nvSpPr>
        <p:spPr>
          <a:solidFill>
            <a:schemeClr val="accent1">
              <a:lumMod val="20000"/>
              <a:lumOff val="80000"/>
            </a:schemeClr>
          </a:solidFill>
          <a:effectLst>
            <a:softEdge rad="31750"/>
          </a:effectLst>
        </p:spPr>
        <p:txBody>
          <a:bodyPr anchor="ctr">
            <a:normAutofit/>
          </a:bodyPr>
          <a:lstStyle/>
          <a:p>
            <a:pPr algn="ctr"/>
            <a:r>
              <a:rPr lang="en-US" sz="4000" dirty="0"/>
              <a:t>Why is Direct Behavior Rating (DBR) effective?</a:t>
            </a:r>
          </a:p>
        </p:txBody>
      </p:sp>
      <p:sp>
        <p:nvSpPr>
          <p:cNvPr id="3" name="Content Placeholder 2">
            <a:extLst>
              <a:ext uri="{FF2B5EF4-FFF2-40B4-BE49-F238E27FC236}">
                <a16:creationId xmlns:a16="http://schemas.microsoft.com/office/drawing/2014/main" id="{5E262578-B344-497E-BFAC-D3027D2B5835}"/>
              </a:ext>
            </a:extLst>
          </p:cNvPr>
          <p:cNvSpPr>
            <a:spLocks noGrp="1"/>
          </p:cNvSpPr>
          <p:nvPr>
            <p:ph idx="1"/>
          </p:nvPr>
        </p:nvSpPr>
        <p:spPr/>
        <p:txBody>
          <a:bodyPr/>
          <a:lstStyle/>
          <a:p>
            <a:r>
              <a:rPr lang="en-US" dirty="0"/>
              <a:t>DBR is an efficient way to monitor change in behavior over time </a:t>
            </a:r>
            <a:r>
              <a:rPr lang="en-US" sz="1800" dirty="0"/>
              <a:t>(Chafouleas et al, 2012)</a:t>
            </a:r>
          </a:p>
          <a:p>
            <a:r>
              <a:rPr lang="en-US" dirty="0"/>
              <a:t>DBR is a potential tool to facilitate home-school communication </a:t>
            </a:r>
            <a:r>
              <a:rPr lang="en-US" sz="1800" dirty="0"/>
              <a:t>(Vannest et al. 2010)</a:t>
            </a:r>
            <a:endParaRPr lang="en-US" dirty="0"/>
          </a:p>
          <a:p>
            <a:r>
              <a:rPr lang="en-US" dirty="0"/>
              <a:t>DBR provides structured opportunities for teachers to provide</a:t>
            </a:r>
          </a:p>
          <a:p>
            <a:pPr lvl="1"/>
            <a:r>
              <a:rPr lang="en-US" dirty="0"/>
              <a:t>Pre-correction</a:t>
            </a:r>
          </a:p>
          <a:p>
            <a:pPr lvl="1"/>
            <a:r>
              <a:rPr lang="en-US" dirty="0"/>
              <a:t>Instructive feedback</a:t>
            </a:r>
          </a:p>
          <a:p>
            <a:pPr lvl="1"/>
            <a:r>
              <a:rPr lang="en-US" dirty="0"/>
              <a:t>Behavior specific praise</a:t>
            </a:r>
          </a:p>
        </p:txBody>
      </p:sp>
      <p:sp>
        <p:nvSpPr>
          <p:cNvPr id="4" name="Rectangle 3">
            <a:extLst>
              <a:ext uri="{FF2B5EF4-FFF2-40B4-BE49-F238E27FC236}">
                <a16:creationId xmlns:a16="http://schemas.microsoft.com/office/drawing/2014/main" id="{4EED39B0-F088-4F03-B630-4891C4DB6337}"/>
              </a:ext>
            </a:extLst>
          </p:cNvPr>
          <p:cNvSpPr/>
          <p:nvPr/>
        </p:nvSpPr>
        <p:spPr>
          <a:xfrm>
            <a:off x="527860" y="5862076"/>
            <a:ext cx="7886700" cy="789960"/>
          </a:xfrm>
          <a:prstGeom prst="rect">
            <a:avLst/>
          </a:prstGeom>
        </p:spPr>
        <p:txBody>
          <a:bodyPr wrap="square">
            <a:spAutoFit/>
          </a:bodyPr>
          <a:lstStyle/>
          <a:p>
            <a:pPr>
              <a:spcAft>
                <a:spcPts val="400"/>
              </a:spcAft>
            </a:pPr>
            <a:r>
              <a:rPr lang="en-US" sz="1050" dirty="0">
                <a:solidFill>
                  <a:schemeClr val="tx1">
                    <a:alpha val="63000"/>
                  </a:schemeClr>
                </a:solidFill>
              </a:rPr>
              <a:t>Chafouleas, S. M., </a:t>
            </a:r>
            <a:r>
              <a:rPr lang="en-US" sz="1050" dirty="0" err="1">
                <a:solidFill>
                  <a:schemeClr val="tx1">
                    <a:alpha val="63000"/>
                  </a:schemeClr>
                </a:solidFill>
              </a:rPr>
              <a:t>Sanetti</a:t>
            </a:r>
            <a:r>
              <a:rPr lang="en-US" sz="1050" dirty="0">
                <a:solidFill>
                  <a:schemeClr val="tx1">
                    <a:alpha val="63000"/>
                  </a:schemeClr>
                </a:solidFill>
              </a:rPr>
              <a:t>, L. M., </a:t>
            </a:r>
            <a:r>
              <a:rPr lang="en-US" sz="1050" dirty="0" err="1">
                <a:solidFill>
                  <a:schemeClr val="tx1">
                    <a:alpha val="63000"/>
                  </a:schemeClr>
                </a:solidFill>
              </a:rPr>
              <a:t>Kilgus</a:t>
            </a:r>
            <a:r>
              <a:rPr lang="en-US" sz="1050" dirty="0">
                <a:solidFill>
                  <a:schemeClr val="tx1">
                    <a:alpha val="63000"/>
                  </a:schemeClr>
                </a:solidFill>
              </a:rPr>
              <a:t>, S. P., &amp; </a:t>
            </a:r>
            <a:r>
              <a:rPr lang="en-US" sz="1050" dirty="0" err="1">
                <a:solidFill>
                  <a:schemeClr val="tx1">
                    <a:alpha val="63000"/>
                  </a:schemeClr>
                </a:solidFill>
              </a:rPr>
              <a:t>Maggin</a:t>
            </a:r>
            <a:r>
              <a:rPr lang="en-US" sz="1050" dirty="0">
                <a:solidFill>
                  <a:schemeClr val="tx1">
                    <a:alpha val="63000"/>
                  </a:schemeClr>
                </a:solidFill>
              </a:rPr>
              <a:t>, D. M. (2012). Evaluating sensitivity to behavioral change using direct 	behavior rating 	single-item scales. </a:t>
            </a:r>
            <a:r>
              <a:rPr lang="en-US" sz="1050" i="1" dirty="0">
                <a:solidFill>
                  <a:schemeClr val="tx1">
                    <a:alpha val="63000"/>
                  </a:schemeClr>
                </a:solidFill>
              </a:rPr>
              <a:t>Exceptional Children</a:t>
            </a:r>
            <a:r>
              <a:rPr lang="en-US" sz="1050" dirty="0">
                <a:solidFill>
                  <a:schemeClr val="tx1">
                    <a:alpha val="63000"/>
                  </a:schemeClr>
                </a:solidFill>
              </a:rPr>
              <a:t>, </a:t>
            </a:r>
            <a:r>
              <a:rPr lang="en-US" sz="1050" i="1" dirty="0">
                <a:solidFill>
                  <a:schemeClr val="tx1">
                    <a:alpha val="63000"/>
                  </a:schemeClr>
                </a:solidFill>
              </a:rPr>
              <a:t>78</a:t>
            </a:r>
            <a:r>
              <a:rPr lang="en-US" sz="1050" dirty="0">
                <a:solidFill>
                  <a:schemeClr val="tx1">
                    <a:alpha val="63000"/>
                  </a:schemeClr>
                </a:solidFill>
              </a:rPr>
              <a:t>(4), 491-505.</a:t>
            </a:r>
            <a:endParaRPr lang="en-US" sz="1050" dirty="0">
              <a:solidFill>
                <a:schemeClr val="tx1">
                  <a:alpha val="63000"/>
                </a:schemeClr>
              </a:solidFill>
              <a:latin typeface="Arial" panose="020B0604020202020204" pitchFamily="34" charset="0"/>
            </a:endParaRPr>
          </a:p>
          <a:p>
            <a:r>
              <a:rPr lang="en-US" sz="1050" dirty="0">
                <a:solidFill>
                  <a:schemeClr val="tx1">
                    <a:alpha val="63000"/>
                  </a:schemeClr>
                </a:solidFill>
                <a:latin typeface="Arial" panose="020B0604020202020204" pitchFamily="34" charset="0"/>
              </a:rPr>
              <a:t>Vannest, K. J., Davis, J. L., Davis, C. R., Mason, B. A., &amp; Burke, M. D. (2010). Effective intervention for behavior with a daily 	behavior report card: A meta-analysis. </a:t>
            </a:r>
            <a:r>
              <a:rPr lang="en-US" sz="1050" i="1" dirty="0">
                <a:solidFill>
                  <a:schemeClr val="tx1">
                    <a:alpha val="63000"/>
                  </a:schemeClr>
                </a:solidFill>
                <a:latin typeface="Arial" panose="020B0604020202020204" pitchFamily="34" charset="0"/>
              </a:rPr>
              <a:t>School Psychology Review</a:t>
            </a:r>
            <a:r>
              <a:rPr lang="en-US" sz="1050" dirty="0">
                <a:solidFill>
                  <a:schemeClr val="tx1">
                    <a:alpha val="63000"/>
                  </a:schemeClr>
                </a:solidFill>
                <a:latin typeface="Arial" panose="020B0604020202020204" pitchFamily="34" charset="0"/>
              </a:rPr>
              <a:t>, </a:t>
            </a:r>
            <a:r>
              <a:rPr lang="en-US" sz="1050" i="1" dirty="0">
                <a:solidFill>
                  <a:schemeClr val="tx1">
                    <a:alpha val="63000"/>
                  </a:schemeClr>
                </a:solidFill>
                <a:latin typeface="Arial" panose="020B0604020202020204" pitchFamily="34" charset="0"/>
              </a:rPr>
              <a:t>39</a:t>
            </a:r>
            <a:r>
              <a:rPr lang="en-US" sz="1050" dirty="0">
                <a:solidFill>
                  <a:schemeClr val="tx1">
                    <a:alpha val="63000"/>
                  </a:schemeClr>
                </a:solidFill>
                <a:latin typeface="Arial" panose="020B0604020202020204" pitchFamily="34" charset="0"/>
              </a:rPr>
              <a:t>(4), 654-672.</a:t>
            </a:r>
            <a:endParaRPr lang="en-US" sz="1050" dirty="0">
              <a:solidFill>
                <a:schemeClr val="tx1">
                  <a:alpha val="63000"/>
                </a:schemeClr>
              </a:solidFill>
            </a:endParaRPr>
          </a:p>
        </p:txBody>
      </p:sp>
    </p:spTree>
    <p:extLst>
      <p:ext uri="{BB962C8B-B14F-4D97-AF65-F5344CB8AC3E}">
        <p14:creationId xmlns:p14="http://schemas.microsoft.com/office/powerpoint/2010/main" val="362892827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794CE-F6DB-48FC-91BE-07A4F3C555D1}"/>
              </a:ext>
            </a:extLst>
          </p:cNvPr>
          <p:cNvSpPr>
            <a:spLocks noGrp="1"/>
          </p:cNvSpPr>
          <p:nvPr>
            <p:ph type="title"/>
          </p:nvPr>
        </p:nvSpPr>
        <p:spPr>
          <a:solidFill>
            <a:schemeClr val="accent1">
              <a:lumMod val="20000"/>
              <a:lumOff val="80000"/>
            </a:schemeClr>
          </a:solidFill>
        </p:spPr>
        <p:txBody>
          <a:bodyPr anchor="ctr">
            <a:normAutofit fontScale="90000"/>
          </a:bodyPr>
          <a:lstStyle/>
          <a:p>
            <a:r>
              <a:rPr lang="en-US" dirty="0"/>
              <a:t>What does the supporting research for Direct Behavior Rating (DBR) say?</a:t>
            </a:r>
          </a:p>
        </p:txBody>
      </p:sp>
      <p:sp>
        <p:nvSpPr>
          <p:cNvPr id="3" name="Content Placeholder 2">
            <a:extLst>
              <a:ext uri="{FF2B5EF4-FFF2-40B4-BE49-F238E27FC236}">
                <a16:creationId xmlns:a16="http://schemas.microsoft.com/office/drawing/2014/main" id="{BDEFC7DE-53D8-47E7-B6C8-149BA2A55060}"/>
              </a:ext>
            </a:extLst>
          </p:cNvPr>
          <p:cNvSpPr>
            <a:spLocks noGrp="1"/>
          </p:cNvSpPr>
          <p:nvPr>
            <p:ph idx="1"/>
          </p:nvPr>
        </p:nvSpPr>
        <p:spPr/>
        <p:txBody>
          <a:bodyPr/>
          <a:lstStyle/>
          <a:p>
            <a:r>
              <a:rPr lang="en-US" sz="2400" dirty="0"/>
              <a:t>DBR effective in improving a variety of classroom behaviors including :</a:t>
            </a:r>
          </a:p>
          <a:p>
            <a:pPr lvl="1"/>
            <a:r>
              <a:rPr lang="en-US" sz="2000" dirty="0"/>
              <a:t>Academic engagement</a:t>
            </a:r>
          </a:p>
          <a:p>
            <a:pPr lvl="1"/>
            <a:r>
              <a:rPr lang="en-US" sz="2000" dirty="0"/>
              <a:t>Reducing disruption</a:t>
            </a:r>
          </a:p>
          <a:p>
            <a:r>
              <a:rPr lang="en-US" sz="2400" dirty="0"/>
              <a:t>Research on DBR shows positive effects for:</a:t>
            </a:r>
          </a:p>
          <a:p>
            <a:pPr lvl="1"/>
            <a:r>
              <a:rPr lang="en-US" sz="2000" dirty="0"/>
              <a:t>Elementary or secondary students </a:t>
            </a:r>
            <a:r>
              <a:rPr lang="en-US" sz="1600" dirty="0">
                <a:solidFill>
                  <a:prstClr val="black"/>
                </a:solidFill>
              </a:rPr>
              <a:t>(Vannest et al. 2010)</a:t>
            </a:r>
          </a:p>
          <a:p>
            <a:pPr lvl="1"/>
            <a:r>
              <a:rPr lang="en-US" sz="2000" dirty="0"/>
              <a:t>Students with ADHD </a:t>
            </a:r>
            <a:r>
              <a:rPr lang="en-US" sz="1600" dirty="0"/>
              <a:t>(Fabiano et al, 2010; Jurbergs et al., 2010)</a:t>
            </a:r>
          </a:p>
          <a:p>
            <a:pPr lvl="0"/>
            <a:r>
              <a:rPr lang="en-US" sz="2400" dirty="0"/>
              <a:t>DBR is particularly effective when used to facilitate positive school-home communication </a:t>
            </a:r>
            <a:r>
              <a:rPr lang="en-US" sz="1600" dirty="0">
                <a:solidFill>
                  <a:prstClr val="black"/>
                </a:solidFill>
              </a:rPr>
              <a:t>(Vannest et al. 2010)</a:t>
            </a:r>
            <a:endParaRPr lang="en-US" sz="2400" dirty="0"/>
          </a:p>
        </p:txBody>
      </p:sp>
      <p:sp>
        <p:nvSpPr>
          <p:cNvPr id="4" name="Rectangle 3">
            <a:extLst>
              <a:ext uri="{FF2B5EF4-FFF2-40B4-BE49-F238E27FC236}">
                <a16:creationId xmlns:a16="http://schemas.microsoft.com/office/drawing/2014/main" id="{FA4C0351-8FBC-4D9F-914B-57D8B6F78EAB}"/>
              </a:ext>
            </a:extLst>
          </p:cNvPr>
          <p:cNvSpPr/>
          <p:nvPr/>
        </p:nvSpPr>
        <p:spPr>
          <a:xfrm>
            <a:off x="557396" y="5753822"/>
            <a:ext cx="7886700" cy="892552"/>
          </a:xfrm>
          <a:prstGeom prst="rect">
            <a:avLst/>
          </a:prstGeom>
        </p:spPr>
        <p:txBody>
          <a:bodyPr wrap="square">
            <a:spAutoFit/>
          </a:bodyPr>
          <a:lstStyle/>
          <a:p>
            <a:r>
              <a:rPr lang="en-US" sz="1000" dirty="0">
                <a:solidFill>
                  <a:schemeClr val="tx1">
                    <a:alpha val="66000"/>
                  </a:schemeClr>
                </a:solidFill>
              </a:rPr>
              <a:t>Fabiano, G. A., </a:t>
            </a:r>
            <a:r>
              <a:rPr lang="en-US" sz="1000" dirty="0" err="1">
                <a:solidFill>
                  <a:schemeClr val="tx1">
                    <a:alpha val="66000"/>
                  </a:schemeClr>
                </a:solidFill>
              </a:rPr>
              <a:t>Vujnovic</a:t>
            </a:r>
            <a:r>
              <a:rPr lang="en-US" sz="1000" dirty="0">
                <a:solidFill>
                  <a:schemeClr val="tx1">
                    <a:alpha val="66000"/>
                  </a:schemeClr>
                </a:solidFill>
              </a:rPr>
              <a:t>, R. K., Pelham, W. E., </a:t>
            </a:r>
            <a:r>
              <a:rPr lang="en-US" sz="1000" dirty="0" err="1">
                <a:solidFill>
                  <a:schemeClr val="tx1">
                    <a:alpha val="66000"/>
                  </a:schemeClr>
                </a:solidFill>
              </a:rPr>
              <a:t>Waschbusch</a:t>
            </a:r>
            <a:r>
              <a:rPr lang="en-US" sz="1000" dirty="0">
                <a:solidFill>
                  <a:schemeClr val="tx1">
                    <a:alpha val="66000"/>
                  </a:schemeClr>
                </a:solidFill>
              </a:rPr>
              <a:t>, D. A., </a:t>
            </a:r>
            <a:r>
              <a:rPr lang="en-US" sz="1000" dirty="0" err="1">
                <a:solidFill>
                  <a:schemeClr val="tx1">
                    <a:alpha val="66000"/>
                  </a:schemeClr>
                </a:solidFill>
              </a:rPr>
              <a:t>Massetti</a:t>
            </a:r>
            <a:r>
              <a:rPr lang="en-US" sz="1000" dirty="0">
                <a:solidFill>
                  <a:schemeClr val="tx1">
                    <a:alpha val="66000"/>
                  </a:schemeClr>
                </a:solidFill>
              </a:rPr>
              <a:t>, G. M., </a:t>
            </a:r>
            <a:r>
              <a:rPr lang="en-US" sz="1000" dirty="0" err="1">
                <a:solidFill>
                  <a:schemeClr val="tx1">
                    <a:alpha val="66000"/>
                  </a:schemeClr>
                </a:solidFill>
              </a:rPr>
              <a:t>Pariseau</a:t>
            </a:r>
            <a:r>
              <a:rPr lang="en-US" sz="1000" dirty="0">
                <a:solidFill>
                  <a:schemeClr val="tx1">
                    <a:alpha val="66000"/>
                  </a:schemeClr>
                </a:solidFill>
              </a:rPr>
              <a:t>, M. E., ... &amp; Greiner, A. R. (2010). 	Enhancing the 	effectiveness of special education programming for children with attention deficit hyperactivity disorder using a daily report card. </a:t>
            </a:r>
            <a:r>
              <a:rPr lang="en-US" sz="1000" i="1" dirty="0">
                <a:solidFill>
                  <a:schemeClr val="tx1">
                    <a:alpha val="66000"/>
                  </a:schemeClr>
                </a:solidFill>
              </a:rPr>
              <a:t>School 	Psychology Review</a:t>
            </a:r>
            <a:r>
              <a:rPr lang="en-US" sz="1000" dirty="0">
                <a:solidFill>
                  <a:schemeClr val="tx1">
                    <a:alpha val="66000"/>
                  </a:schemeClr>
                </a:solidFill>
              </a:rPr>
              <a:t>, </a:t>
            </a:r>
            <a:r>
              <a:rPr lang="en-US" sz="1000" i="1" dirty="0">
                <a:solidFill>
                  <a:schemeClr val="tx1">
                    <a:alpha val="66000"/>
                  </a:schemeClr>
                </a:solidFill>
              </a:rPr>
              <a:t>39</a:t>
            </a:r>
            <a:r>
              <a:rPr lang="en-US" sz="1000" dirty="0">
                <a:solidFill>
                  <a:schemeClr val="tx1">
                    <a:alpha val="66000"/>
                  </a:schemeClr>
                </a:solidFill>
              </a:rPr>
              <a:t>(2), 219.</a:t>
            </a:r>
            <a:endParaRPr lang="en-US" sz="400" dirty="0">
              <a:solidFill>
                <a:schemeClr val="tx1">
                  <a:alpha val="66000"/>
                </a:schemeClr>
              </a:solidFill>
            </a:endParaRPr>
          </a:p>
          <a:p>
            <a:endParaRPr lang="en-US" sz="100" dirty="0">
              <a:solidFill>
                <a:schemeClr val="tx1">
                  <a:alpha val="65000"/>
                </a:schemeClr>
              </a:solidFill>
            </a:endParaRPr>
          </a:p>
          <a:p>
            <a:r>
              <a:rPr lang="en-US" sz="1000" dirty="0">
                <a:solidFill>
                  <a:schemeClr val="tx1">
                    <a:alpha val="65000"/>
                  </a:schemeClr>
                </a:solidFill>
              </a:rPr>
              <a:t>Jurbergs, N., Palcic, J. L., &amp; Kelley, M. L. (2010). Daily behavior report cards with and without home-based consequences:  Improving 	classroom 	behavior in low income, African American children with ADHD. </a:t>
            </a:r>
            <a:r>
              <a:rPr lang="en-US" sz="1000" i="1" dirty="0">
                <a:solidFill>
                  <a:schemeClr val="tx1">
                    <a:alpha val="65000"/>
                  </a:schemeClr>
                </a:solidFill>
              </a:rPr>
              <a:t>Child &amp; Family Behavior Therapy</a:t>
            </a:r>
            <a:r>
              <a:rPr lang="en-US" sz="1000" dirty="0">
                <a:solidFill>
                  <a:schemeClr val="tx1">
                    <a:alpha val="65000"/>
                  </a:schemeClr>
                </a:solidFill>
              </a:rPr>
              <a:t>, </a:t>
            </a:r>
            <a:r>
              <a:rPr lang="en-US" sz="1000" i="1" dirty="0">
                <a:solidFill>
                  <a:schemeClr val="tx1">
                    <a:alpha val="65000"/>
                  </a:schemeClr>
                </a:solidFill>
              </a:rPr>
              <a:t>32</a:t>
            </a:r>
            <a:r>
              <a:rPr lang="en-US" sz="1000" dirty="0">
                <a:solidFill>
                  <a:schemeClr val="tx1">
                    <a:alpha val="65000"/>
                  </a:schemeClr>
                </a:solidFill>
              </a:rPr>
              <a:t>(3), 177-195.</a:t>
            </a:r>
          </a:p>
          <a:p>
            <a:endParaRPr lang="en-US" sz="100" dirty="0">
              <a:solidFill>
                <a:schemeClr val="tx1">
                  <a:alpha val="63000"/>
                </a:schemeClr>
              </a:solidFill>
            </a:endParaRPr>
          </a:p>
        </p:txBody>
      </p:sp>
    </p:spTree>
    <p:extLst>
      <p:ext uri="{BB962C8B-B14F-4D97-AF65-F5344CB8AC3E}">
        <p14:creationId xmlns:p14="http://schemas.microsoft.com/office/powerpoint/2010/main" val="41360492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09973185-AB21-43B0-9A11-F42641F851E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572000" y="1878286"/>
            <a:ext cx="3433500" cy="4443352"/>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64A794CE-F6DB-48FC-91BE-07A4F3C555D1}"/>
              </a:ext>
            </a:extLst>
          </p:cNvPr>
          <p:cNvSpPr>
            <a:spLocks noGrp="1"/>
          </p:cNvSpPr>
          <p:nvPr>
            <p:ph type="title"/>
          </p:nvPr>
        </p:nvSpPr>
        <p:spPr>
          <a:solidFill>
            <a:schemeClr val="accent1">
              <a:lumMod val="20000"/>
              <a:lumOff val="80000"/>
            </a:schemeClr>
          </a:solidFill>
        </p:spPr>
        <p:txBody>
          <a:bodyPr anchor="ctr">
            <a:normAutofit fontScale="90000"/>
          </a:bodyPr>
          <a:lstStyle/>
          <a:p>
            <a:r>
              <a:rPr lang="en-US" dirty="0"/>
              <a:t>Resources to support implementation of Direct Behavior Rating (DBR) </a:t>
            </a:r>
          </a:p>
        </p:txBody>
      </p:sp>
      <p:pic>
        <p:nvPicPr>
          <p:cNvPr id="4" name="Picture 3" descr="A screenshot of a cell phone&#10;&#10;Description automatically generated">
            <a:extLst>
              <a:ext uri="{FF2B5EF4-FFF2-40B4-BE49-F238E27FC236}">
                <a16:creationId xmlns:a16="http://schemas.microsoft.com/office/drawing/2014/main" id="{30780B69-726D-4A30-A2C8-B46E021B2DE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236977" y="1878286"/>
            <a:ext cx="3433499" cy="4443351"/>
          </a:xfrm>
          <a:prstGeom prst="rect">
            <a:avLst/>
          </a:prstGeom>
          <a:ln>
            <a:noFill/>
          </a:ln>
          <a:effectLst>
            <a:outerShdw blurRad="292100" dist="139700" dir="2700000" algn="tl" rotWithShape="0">
              <a:srgbClr val="333333">
                <a:alpha val="65000"/>
              </a:srgbClr>
            </a:outerShdw>
          </a:effectLst>
        </p:spPr>
      </p:pic>
      <p:sp>
        <p:nvSpPr>
          <p:cNvPr id="5" name="Rounded Rectangle 4"/>
          <p:cNvSpPr/>
          <p:nvPr/>
        </p:nvSpPr>
        <p:spPr>
          <a:xfrm>
            <a:off x="4346974" y="4141092"/>
            <a:ext cx="4419600" cy="16764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See “Direct Behavior Rating (DBR) Resource Guide” for additional supporting research and information.</a:t>
            </a:r>
          </a:p>
        </p:txBody>
      </p:sp>
    </p:spTree>
    <p:extLst>
      <p:ext uri="{BB962C8B-B14F-4D97-AF65-F5344CB8AC3E}">
        <p14:creationId xmlns:p14="http://schemas.microsoft.com/office/powerpoint/2010/main" val="36983036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794CE-F6DB-48FC-91BE-07A4F3C555D1}"/>
              </a:ext>
            </a:extLst>
          </p:cNvPr>
          <p:cNvSpPr>
            <a:spLocks noGrp="1"/>
          </p:cNvSpPr>
          <p:nvPr>
            <p:ph type="title"/>
          </p:nvPr>
        </p:nvSpPr>
        <p:spPr>
          <a:solidFill>
            <a:schemeClr val="accent1">
              <a:lumMod val="20000"/>
              <a:lumOff val="80000"/>
            </a:schemeClr>
          </a:solidFill>
        </p:spPr>
        <p:txBody>
          <a:bodyPr anchor="ctr">
            <a:normAutofit/>
          </a:bodyPr>
          <a:lstStyle/>
          <a:p>
            <a:r>
              <a:rPr lang="en-US" dirty="0"/>
              <a:t>What are the benefits and challenges?</a:t>
            </a:r>
          </a:p>
        </p:txBody>
      </p:sp>
      <p:sp>
        <p:nvSpPr>
          <p:cNvPr id="4" name="Content Placeholder 3">
            <a:extLst>
              <a:ext uri="{FF2B5EF4-FFF2-40B4-BE49-F238E27FC236}">
                <a16:creationId xmlns:a16="http://schemas.microsoft.com/office/drawing/2014/main" id="{0F40EABC-E891-411A-BC9D-F9251AD725B8}"/>
              </a:ext>
            </a:extLst>
          </p:cNvPr>
          <p:cNvSpPr>
            <a:spLocks noGrp="1"/>
          </p:cNvSpPr>
          <p:nvPr>
            <p:ph idx="1"/>
          </p:nvPr>
        </p:nvSpPr>
        <p:spPr>
          <a:xfrm>
            <a:off x="4564083" y="1690688"/>
            <a:ext cx="3943350" cy="4351338"/>
          </a:xfrm>
        </p:spPr>
        <p:txBody>
          <a:bodyPr/>
          <a:lstStyle/>
          <a:p>
            <a:pPr marL="0" indent="0">
              <a:buNone/>
            </a:pPr>
            <a:r>
              <a:rPr lang="en-US" dirty="0"/>
              <a:t>Challenges</a:t>
            </a:r>
          </a:p>
          <a:p>
            <a:r>
              <a:rPr lang="en-US" sz="2000" dirty="0"/>
              <a:t>Care needed to maintain positive communication with students when providing corrective feedback</a:t>
            </a:r>
          </a:p>
          <a:p>
            <a:r>
              <a:rPr lang="en-US" sz="2000" dirty="0"/>
              <a:t>Care needed to maintain positive communication with parents  and families when providing feedback</a:t>
            </a:r>
          </a:p>
          <a:p>
            <a:r>
              <a:rPr lang="en-US" sz="2000" dirty="0"/>
              <a:t>Consider the needs of students motivated by escaping tasks or activities rather than accessing teacher attention</a:t>
            </a:r>
          </a:p>
          <a:p>
            <a:endParaRPr lang="en-US" sz="2000" dirty="0"/>
          </a:p>
        </p:txBody>
      </p:sp>
      <p:sp>
        <p:nvSpPr>
          <p:cNvPr id="5" name="Content Placeholder 3">
            <a:extLst>
              <a:ext uri="{FF2B5EF4-FFF2-40B4-BE49-F238E27FC236}">
                <a16:creationId xmlns:a16="http://schemas.microsoft.com/office/drawing/2014/main" id="{CE781F66-F6F0-4EED-9843-D202EABD9881}"/>
              </a:ext>
            </a:extLst>
          </p:cNvPr>
          <p:cNvSpPr txBox="1">
            <a:spLocks/>
          </p:cNvSpPr>
          <p:nvPr/>
        </p:nvSpPr>
        <p:spPr bwMode="auto">
          <a:xfrm>
            <a:off x="628650" y="1690688"/>
            <a:ext cx="39433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00">
              <a:buNone/>
            </a:pPr>
            <a:r>
              <a:rPr lang="en-US" dirty="0"/>
              <a:t>Benefits</a:t>
            </a:r>
          </a:p>
          <a:p>
            <a:pPr defTabSz="914400"/>
            <a:r>
              <a:rPr lang="en-US" sz="2000" dirty="0"/>
              <a:t>Requires fewer resources (e.g., time, people) than similar interventions (i.e., Check-in/Check-out)</a:t>
            </a:r>
          </a:p>
          <a:p>
            <a:pPr defTabSz="914400"/>
            <a:r>
              <a:rPr lang="en-US" sz="2000" dirty="0"/>
              <a:t>Customizable to address specific needs</a:t>
            </a:r>
          </a:p>
          <a:p>
            <a:pPr defTabSz="914400"/>
            <a:r>
              <a:rPr lang="en-US" sz="2000" dirty="0"/>
              <a:t>Online resources available for training</a:t>
            </a:r>
          </a:p>
          <a:p>
            <a:pPr defTabSz="914400"/>
            <a:r>
              <a:rPr lang="en-US" sz="2000" dirty="0"/>
              <a:t>Potential to improve a variety of important classroom behaviors</a:t>
            </a:r>
          </a:p>
          <a:p>
            <a:pPr defTabSz="914400"/>
            <a:r>
              <a:rPr lang="en-US" sz="2000" dirty="0"/>
              <a:t>Provides structure for increasing positive student-teacher interactions and attention</a:t>
            </a:r>
          </a:p>
          <a:p>
            <a:pPr defTabSz="914400"/>
            <a:endParaRPr lang="en-US" dirty="0"/>
          </a:p>
        </p:txBody>
      </p:sp>
    </p:spTree>
    <p:extLst>
      <p:ext uri="{BB962C8B-B14F-4D97-AF65-F5344CB8AC3E}">
        <p14:creationId xmlns:p14="http://schemas.microsoft.com/office/powerpoint/2010/main" val="15531527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794CE-F6DB-48FC-91BE-07A4F3C555D1}"/>
              </a:ext>
            </a:extLst>
          </p:cNvPr>
          <p:cNvSpPr>
            <a:spLocks noGrp="1"/>
          </p:cNvSpPr>
          <p:nvPr>
            <p:ph type="title"/>
          </p:nvPr>
        </p:nvSpPr>
        <p:spPr/>
        <p:txBody>
          <a:bodyPr anchor="t">
            <a:normAutofit/>
          </a:bodyPr>
          <a:lstStyle/>
          <a:p>
            <a:pPr algn="ctr"/>
            <a:r>
              <a:rPr lang="en-US" sz="2400" dirty="0"/>
              <a:t>How do I implement Direct Behavior Rating (DBR) in my classroom? Implementation Checklist</a:t>
            </a:r>
          </a:p>
        </p:txBody>
      </p:sp>
      <p:grpSp>
        <p:nvGrpSpPr>
          <p:cNvPr id="18" name="Group 17">
            <a:extLst>
              <a:ext uri="{FF2B5EF4-FFF2-40B4-BE49-F238E27FC236}">
                <a16:creationId xmlns:a16="http://schemas.microsoft.com/office/drawing/2014/main" id="{EB28264D-A54C-4F97-87C9-AD84BC3F457B}"/>
              </a:ext>
            </a:extLst>
          </p:cNvPr>
          <p:cNvGrpSpPr/>
          <p:nvPr/>
        </p:nvGrpSpPr>
        <p:grpSpPr>
          <a:xfrm>
            <a:off x="190500" y="712017"/>
            <a:ext cx="8763000" cy="6019797"/>
            <a:chOff x="190500" y="672433"/>
            <a:chExt cx="8763000" cy="6019797"/>
          </a:xfrm>
        </p:grpSpPr>
        <p:grpSp>
          <p:nvGrpSpPr>
            <p:cNvPr id="17" name="Group 16">
              <a:extLst>
                <a:ext uri="{FF2B5EF4-FFF2-40B4-BE49-F238E27FC236}">
                  <a16:creationId xmlns:a16="http://schemas.microsoft.com/office/drawing/2014/main" id="{E332E519-412F-45B8-AC50-6D9435AC8A97}"/>
                </a:ext>
              </a:extLst>
            </p:cNvPr>
            <p:cNvGrpSpPr/>
            <p:nvPr/>
          </p:nvGrpSpPr>
          <p:grpSpPr>
            <a:xfrm>
              <a:off x="190500" y="672433"/>
              <a:ext cx="8763000" cy="6019797"/>
              <a:chOff x="190500" y="672433"/>
              <a:chExt cx="8763000" cy="6019797"/>
            </a:xfrm>
          </p:grpSpPr>
          <p:sp>
            <p:nvSpPr>
              <p:cNvPr id="4" name="Rounded Rectangle 4">
                <a:extLst>
                  <a:ext uri="{FF2B5EF4-FFF2-40B4-BE49-F238E27FC236}">
                    <a16:creationId xmlns:a16="http://schemas.microsoft.com/office/drawing/2014/main" id="{6D1FF956-330E-479B-BD14-ABA197ED913B}"/>
                  </a:ext>
                </a:extLst>
              </p:cNvPr>
              <p:cNvSpPr/>
              <p:nvPr/>
            </p:nvSpPr>
            <p:spPr>
              <a:xfrm>
                <a:off x="2095500" y="1164928"/>
                <a:ext cx="6858000" cy="944562"/>
              </a:xfrm>
              <a:prstGeom prst="roundRect">
                <a:avLst/>
              </a:prstGeom>
              <a:solidFill>
                <a:schemeClr val="accent5">
                  <a:lumMod val="20000"/>
                  <a:lumOff val="8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31775" fontAlgn="ctr">
                  <a:defRPr/>
                </a:pPr>
                <a:r>
                  <a:rPr lang="en-US" b="1" dirty="0">
                    <a:solidFill>
                      <a:schemeClr val="tx1"/>
                    </a:solidFill>
                  </a:rPr>
                  <a:t>I</a:t>
                </a:r>
                <a:r>
                  <a:rPr lang="en-US" dirty="0">
                    <a:solidFill>
                      <a:schemeClr val="tx1"/>
                    </a:solidFill>
                  </a:rPr>
                  <a:t>dentify students who might benefit using entry criteria from Ci3T Implementation Manual Secondary (Tier 2) Intervention Grid</a:t>
                </a:r>
                <a:endParaRPr lang="en-US" sz="2000" dirty="0">
                  <a:solidFill>
                    <a:schemeClr val="tx1"/>
                  </a:solidFill>
                  <a:ea typeface="ＭＳ Ｐゴシック" charset="0"/>
                </a:endParaRPr>
              </a:p>
            </p:txBody>
          </p:sp>
          <p:sp>
            <p:nvSpPr>
              <p:cNvPr id="5" name="Rounded Rectangle 27">
                <a:extLst>
                  <a:ext uri="{FF2B5EF4-FFF2-40B4-BE49-F238E27FC236}">
                    <a16:creationId xmlns:a16="http://schemas.microsoft.com/office/drawing/2014/main" id="{F9F75B63-1C8E-48D1-9032-BCF39300C318}"/>
                  </a:ext>
                </a:extLst>
              </p:cNvPr>
              <p:cNvSpPr/>
              <p:nvPr/>
            </p:nvSpPr>
            <p:spPr>
              <a:xfrm>
                <a:off x="2095500" y="2616309"/>
                <a:ext cx="6858000" cy="944562"/>
              </a:xfrm>
              <a:prstGeom prst="roundRect">
                <a:avLst/>
              </a:prstGeom>
              <a:solidFill>
                <a:schemeClr val="accent5">
                  <a:lumMod val="20000"/>
                  <a:lumOff val="8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31775" fontAlgn="ctr">
                  <a:defRPr/>
                </a:pPr>
                <a:r>
                  <a:rPr lang="en-US" dirty="0">
                    <a:solidFill>
                      <a:schemeClr val="tx1"/>
                    </a:solidFill>
                  </a:rPr>
                  <a:t>Define 1-3 behaviors to target (e.g., academic engagement).</a:t>
                </a:r>
                <a:endParaRPr lang="en-US" sz="2000" dirty="0">
                  <a:solidFill>
                    <a:schemeClr val="tx1"/>
                  </a:solidFill>
                  <a:ea typeface="ＭＳ Ｐゴシック" charset="0"/>
                </a:endParaRPr>
              </a:p>
            </p:txBody>
          </p:sp>
          <p:sp>
            <p:nvSpPr>
              <p:cNvPr id="6" name="Rounded Rectangle 28">
                <a:extLst>
                  <a:ext uri="{FF2B5EF4-FFF2-40B4-BE49-F238E27FC236}">
                    <a16:creationId xmlns:a16="http://schemas.microsoft.com/office/drawing/2014/main" id="{A017CA30-EDB2-4149-B111-D9C116769652}"/>
                  </a:ext>
                </a:extLst>
              </p:cNvPr>
              <p:cNvSpPr/>
              <p:nvPr/>
            </p:nvSpPr>
            <p:spPr>
              <a:xfrm>
                <a:off x="2095500" y="4067690"/>
                <a:ext cx="6858000" cy="944562"/>
              </a:xfrm>
              <a:prstGeom prst="roundRect">
                <a:avLst/>
              </a:prstGeom>
              <a:solidFill>
                <a:schemeClr val="accent5">
                  <a:lumMod val="20000"/>
                  <a:lumOff val="8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30188" fontAlgn="ctr">
                  <a:defRPr/>
                </a:pPr>
                <a:r>
                  <a:rPr lang="en-US" dirty="0">
                    <a:solidFill>
                      <a:schemeClr val="tx1"/>
                    </a:solidFill>
                  </a:rPr>
                  <a:t>Determine specified observation periods/activities (i.e., time[s] of day or content area[s] to address [e.g., English and Language Arts, Science] and frequency of ratings [e.g., once daily, every 60 min]).</a:t>
                </a:r>
                <a:endParaRPr lang="en-US" sz="1200" dirty="0">
                  <a:solidFill>
                    <a:schemeClr val="tx1"/>
                  </a:solidFill>
                  <a:ea typeface="ＭＳ Ｐゴシック" charset="0"/>
                </a:endParaRPr>
              </a:p>
            </p:txBody>
          </p:sp>
          <p:sp>
            <p:nvSpPr>
              <p:cNvPr id="7" name="Rounded Rectangle 29">
                <a:extLst>
                  <a:ext uri="{FF2B5EF4-FFF2-40B4-BE49-F238E27FC236}">
                    <a16:creationId xmlns:a16="http://schemas.microsoft.com/office/drawing/2014/main" id="{E7668953-CF32-4C32-B409-D77D0150E5EE}"/>
                  </a:ext>
                </a:extLst>
              </p:cNvPr>
              <p:cNvSpPr/>
              <p:nvPr/>
            </p:nvSpPr>
            <p:spPr>
              <a:xfrm>
                <a:off x="2095500" y="5519071"/>
                <a:ext cx="6858000" cy="944562"/>
              </a:xfrm>
              <a:prstGeom prst="roundRect">
                <a:avLst/>
              </a:prstGeom>
              <a:solidFill>
                <a:schemeClr val="accent5">
                  <a:lumMod val="20000"/>
                  <a:lumOff val="8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30188" fontAlgn="ctr">
                  <a:defRPr/>
                </a:pPr>
                <a:r>
                  <a:rPr lang="en-US" dirty="0">
                    <a:solidFill>
                      <a:schemeClr val="tx1"/>
                    </a:solidFill>
                  </a:rPr>
                  <a:t>Prepare the DBR form, establishing scale (e.g., 1-10) and anchors (e.g., not at all, half the time, all the time).</a:t>
                </a:r>
                <a:endParaRPr lang="en-US" sz="2000" dirty="0">
                  <a:solidFill>
                    <a:schemeClr val="tx1"/>
                  </a:solidFill>
                  <a:ea typeface="ＭＳ Ｐゴシック" charset="0"/>
                </a:endParaRPr>
              </a:p>
            </p:txBody>
          </p:sp>
          <p:grpSp>
            <p:nvGrpSpPr>
              <p:cNvPr id="8" name="Group 7">
                <a:extLst>
                  <a:ext uri="{FF2B5EF4-FFF2-40B4-BE49-F238E27FC236}">
                    <a16:creationId xmlns:a16="http://schemas.microsoft.com/office/drawing/2014/main" id="{AB7C16DC-751F-4339-AF86-AE5841D6A4F8}"/>
                  </a:ext>
                </a:extLst>
              </p:cNvPr>
              <p:cNvGrpSpPr>
                <a:grpSpLocks/>
              </p:cNvGrpSpPr>
              <p:nvPr/>
            </p:nvGrpSpPr>
            <p:grpSpPr bwMode="auto">
              <a:xfrm>
                <a:off x="190500" y="977230"/>
                <a:ext cx="1981200" cy="5715000"/>
                <a:chOff x="228600" y="761998"/>
                <a:chExt cx="1981200" cy="3586922"/>
              </a:xfrm>
            </p:grpSpPr>
            <p:sp>
              <p:nvSpPr>
                <p:cNvPr id="13" name="Rounded Rectangle 19">
                  <a:extLst>
                    <a:ext uri="{FF2B5EF4-FFF2-40B4-BE49-F238E27FC236}">
                      <a16:creationId xmlns:a16="http://schemas.microsoft.com/office/drawing/2014/main" id="{EC475C5F-2604-42E8-B31C-A3A2A0C9E160}"/>
                    </a:ext>
                  </a:extLst>
                </p:cNvPr>
                <p:cNvSpPr>
                  <a:spLocks noChangeArrowheads="1"/>
                </p:cNvSpPr>
                <p:nvPr/>
              </p:nvSpPr>
              <p:spPr bwMode="auto">
                <a:xfrm>
                  <a:off x="228600" y="1700081"/>
                  <a:ext cx="1981200" cy="817217"/>
                </a:xfrm>
                <a:prstGeom prst="roundRect">
                  <a:avLst>
                    <a:gd name="adj" fmla="val 16667"/>
                  </a:avLst>
                </a:prstGeom>
                <a:solidFill>
                  <a:schemeClr val="accent5">
                    <a:lumMod val="50000"/>
                  </a:schemeClr>
                </a:solidFill>
                <a:ln w="9525">
                  <a:solidFill>
                    <a:schemeClr val="tx1"/>
                  </a:solidFill>
                  <a:round/>
                  <a:headEnd/>
                  <a:tailEnd/>
                </a:ln>
                <a:effectLst>
                  <a:outerShdw blurRad="40000" dist="20000" dir="5400000" rotWithShape="0">
                    <a:srgbClr val="808080">
                      <a:alpha val="37999"/>
                    </a:srgbClr>
                  </a:outerShdw>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3200" b="1" dirty="0">
                      <a:solidFill>
                        <a:schemeClr val="bg1"/>
                      </a:solidFill>
                      <a:latin typeface="+mn-lt"/>
                      <a:ea typeface="+mn-ea"/>
                    </a:rPr>
                    <a:t>Step 2</a:t>
                  </a:r>
                  <a:endParaRPr lang="en-US" sz="3200" dirty="0">
                    <a:solidFill>
                      <a:schemeClr val="bg1"/>
                    </a:solidFill>
                    <a:latin typeface="+mn-lt"/>
                    <a:ea typeface="+mn-ea"/>
                  </a:endParaRPr>
                </a:p>
              </p:txBody>
            </p:sp>
            <p:sp>
              <p:nvSpPr>
                <p:cNvPr id="14" name="Rounded Rectangle 20">
                  <a:extLst>
                    <a:ext uri="{FF2B5EF4-FFF2-40B4-BE49-F238E27FC236}">
                      <a16:creationId xmlns:a16="http://schemas.microsoft.com/office/drawing/2014/main" id="{AC390E2F-136E-4906-8527-6E3602517A41}"/>
                    </a:ext>
                  </a:extLst>
                </p:cNvPr>
                <p:cNvSpPr>
                  <a:spLocks noChangeArrowheads="1"/>
                </p:cNvSpPr>
                <p:nvPr/>
              </p:nvSpPr>
              <p:spPr bwMode="auto">
                <a:xfrm>
                  <a:off x="228600" y="2626936"/>
                  <a:ext cx="1981200" cy="768626"/>
                </a:xfrm>
                <a:prstGeom prst="roundRect">
                  <a:avLst>
                    <a:gd name="adj" fmla="val 16667"/>
                  </a:avLst>
                </a:prstGeom>
                <a:solidFill>
                  <a:schemeClr val="accent5">
                    <a:lumMod val="50000"/>
                  </a:schemeClr>
                </a:solidFill>
                <a:ln w="9525">
                  <a:solidFill>
                    <a:schemeClr val="tx1"/>
                  </a:solidFill>
                  <a:round/>
                  <a:headEnd/>
                  <a:tailEnd/>
                </a:ln>
                <a:effectLst>
                  <a:outerShdw blurRad="40000" dist="20000" dir="5400000" rotWithShape="0">
                    <a:srgbClr val="808080">
                      <a:alpha val="37999"/>
                    </a:srgbClr>
                  </a:outerShdw>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3200" b="1" dirty="0">
                      <a:solidFill>
                        <a:schemeClr val="bg1"/>
                      </a:solidFill>
                      <a:latin typeface="+mn-lt"/>
                      <a:ea typeface="+mn-ea"/>
                    </a:rPr>
                    <a:t>Step 3</a:t>
                  </a:r>
                  <a:endParaRPr lang="en-US" sz="3200" dirty="0">
                    <a:solidFill>
                      <a:schemeClr val="bg1"/>
                    </a:solidFill>
                    <a:latin typeface="+mn-lt"/>
                    <a:ea typeface="+mn-ea"/>
                  </a:endParaRPr>
                </a:p>
              </p:txBody>
            </p:sp>
            <p:sp>
              <p:nvSpPr>
                <p:cNvPr id="15" name="Rounded Rectangle 21">
                  <a:extLst>
                    <a:ext uri="{FF2B5EF4-FFF2-40B4-BE49-F238E27FC236}">
                      <a16:creationId xmlns:a16="http://schemas.microsoft.com/office/drawing/2014/main" id="{F0063015-9B23-47C9-A94E-27BC49666055}"/>
                    </a:ext>
                  </a:extLst>
                </p:cNvPr>
                <p:cNvSpPr>
                  <a:spLocks noChangeArrowheads="1"/>
                </p:cNvSpPr>
                <p:nvPr/>
              </p:nvSpPr>
              <p:spPr bwMode="auto">
                <a:xfrm>
                  <a:off x="228600" y="3505199"/>
                  <a:ext cx="1981200" cy="843721"/>
                </a:xfrm>
                <a:prstGeom prst="roundRect">
                  <a:avLst>
                    <a:gd name="adj" fmla="val 16667"/>
                  </a:avLst>
                </a:prstGeom>
                <a:solidFill>
                  <a:schemeClr val="accent5">
                    <a:lumMod val="50000"/>
                  </a:schemeClr>
                </a:solidFill>
                <a:ln w="9525">
                  <a:solidFill>
                    <a:schemeClr val="tx1"/>
                  </a:solidFill>
                  <a:round/>
                  <a:headEnd/>
                  <a:tailEnd/>
                </a:ln>
                <a:effectLst>
                  <a:outerShdw blurRad="40000" dist="20000" dir="5400000" rotWithShape="0">
                    <a:srgbClr val="808080">
                      <a:alpha val="37999"/>
                    </a:srgbClr>
                  </a:outerShdw>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3200" b="1" dirty="0">
                      <a:solidFill>
                        <a:schemeClr val="bg1"/>
                      </a:solidFill>
                      <a:latin typeface="+mn-lt"/>
                      <a:ea typeface="+mn-ea"/>
                    </a:rPr>
                    <a:t>Step 4</a:t>
                  </a:r>
                  <a:endParaRPr lang="en-US" sz="3200" dirty="0">
                    <a:solidFill>
                      <a:schemeClr val="bg1"/>
                    </a:solidFill>
                    <a:latin typeface="+mn-lt"/>
                    <a:ea typeface="+mn-ea"/>
                  </a:endParaRPr>
                </a:p>
              </p:txBody>
            </p:sp>
            <p:sp>
              <p:nvSpPr>
                <p:cNvPr id="16" name="Rounded Rectangle 24">
                  <a:extLst>
                    <a:ext uri="{FF2B5EF4-FFF2-40B4-BE49-F238E27FC236}">
                      <a16:creationId xmlns:a16="http://schemas.microsoft.com/office/drawing/2014/main" id="{031AF940-CA88-465A-A210-B266E865D4E5}"/>
                    </a:ext>
                  </a:extLst>
                </p:cNvPr>
                <p:cNvSpPr>
                  <a:spLocks noChangeArrowheads="1"/>
                </p:cNvSpPr>
                <p:nvPr/>
              </p:nvSpPr>
              <p:spPr bwMode="auto">
                <a:xfrm>
                  <a:off x="228600" y="761998"/>
                  <a:ext cx="1981200" cy="828445"/>
                </a:xfrm>
                <a:prstGeom prst="roundRect">
                  <a:avLst>
                    <a:gd name="adj" fmla="val 16667"/>
                  </a:avLst>
                </a:prstGeom>
                <a:solidFill>
                  <a:schemeClr val="accent5">
                    <a:lumMod val="50000"/>
                  </a:schemeClr>
                </a:solidFill>
                <a:ln w="9525">
                  <a:solidFill>
                    <a:schemeClr val="tx1"/>
                  </a:solidFill>
                  <a:round/>
                  <a:headEnd/>
                  <a:tailEnd/>
                </a:ln>
                <a:effectLst>
                  <a:outerShdw blurRad="40000" dist="20000" dir="5400000" rotWithShape="0">
                    <a:srgbClr val="808080">
                      <a:alpha val="37999"/>
                    </a:srgbClr>
                  </a:outerShdw>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3200" b="1" dirty="0">
                      <a:solidFill>
                        <a:schemeClr val="bg1"/>
                      </a:solidFill>
                    </a:rPr>
                    <a:t>Step 1</a:t>
                  </a:r>
                </a:p>
              </p:txBody>
            </p:sp>
          </p:grpSp>
          <p:pic>
            <p:nvPicPr>
              <p:cNvPr id="9" name="Picture 8">
                <a:extLst>
                  <a:ext uri="{FF2B5EF4-FFF2-40B4-BE49-F238E27FC236}">
                    <a16:creationId xmlns:a16="http://schemas.microsoft.com/office/drawing/2014/main" id="{052C972E-B25C-4AC4-A709-30F9F132A1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672433"/>
                <a:ext cx="1431925" cy="1431925"/>
              </a:xfrm>
              <a:prstGeom prst="rect">
                <a:avLst/>
              </a:prstGeom>
              <a:noFill/>
              <a:ln>
                <a:noFill/>
              </a:ln>
              <a:extLst>
                <a:ext uri="{909E8E84-426E-40dd-AFC4-6F175D3DCCD1}">
                  <a14:hiddenFill xmlns:a14="http://schemas.microsoft.com/office/drawing/2010/main" xmlns="" xmlns:lc="http://schemas.openxmlformats.org/drawingml/2006/lockedCanvas">
                    <a:solidFill>
                      <a:srgbClr val="FFFFFF"/>
                    </a:solidFill>
                  </a14:hiddenFill>
                </a:ext>
                <a:ext uri="{91240B29-F687-4f45-9708-019B960494DF}">
                  <a14:hiddenLine xmlns:a14="http://schemas.microsoft.com/office/drawing/2010/main" xmlns="" xmlns:lc="http://schemas.openxmlformats.org/drawingml/2006/lockedCanvas" w="9525">
                    <a:solidFill>
                      <a:srgbClr val="000000"/>
                    </a:solidFill>
                    <a:miter lim="800000"/>
                    <a:headEnd/>
                    <a:tailEnd/>
                  </a14:hiddenLine>
                </a:ext>
              </a:extLst>
            </p:spPr>
          </p:pic>
          <p:pic>
            <p:nvPicPr>
              <p:cNvPr id="10" name="Picture 9">
                <a:extLst>
                  <a:ext uri="{FF2B5EF4-FFF2-40B4-BE49-F238E27FC236}">
                    <a16:creationId xmlns:a16="http://schemas.microsoft.com/office/drawing/2014/main" id="{7425418B-09B0-41A0-80DE-E2BB0CB6F2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1967833"/>
                <a:ext cx="1431925" cy="1431925"/>
              </a:xfrm>
              <a:prstGeom prst="rect">
                <a:avLst/>
              </a:prstGeom>
              <a:noFill/>
              <a:ln>
                <a:noFill/>
              </a:ln>
              <a:extLst>
                <a:ext uri="{909E8E84-426E-40dd-AFC4-6F175D3DCCD1}">
                  <a14:hiddenFill xmlns:a14="http://schemas.microsoft.com/office/drawing/2010/main" xmlns="" xmlns:lc="http://schemas.openxmlformats.org/drawingml/2006/lockedCanvas">
                    <a:solidFill>
                      <a:srgbClr val="FFFFFF"/>
                    </a:solidFill>
                  </a14:hiddenFill>
                </a:ext>
                <a:ext uri="{91240B29-F687-4f45-9708-019B960494DF}">
                  <a14:hiddenLine xmlns:a14="http://schemas.microsoft.com/office/drawing/2010/main" xmlns="" xmlns:lc="http://schemas.openxmlformats.org/drawingml/2006/lockedCanvas"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BE69A506-D54B-41A6-8E77-267D276DC5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3415633"/>
                <a:ext cx="1431925" cy="1431925"/>
              </a:xfrm>
              <a:prstGeom prst="rect">
                <a:avLst/>
              </a:prstGeom>
              <a:noFill/>
              <a:ln>
                <a:noFill/>
              </a:ln>
              <a:extLst>
                <a:ext uri="{909E8E84-426E-40dd-AFC4-6F175D3DCCD1}">
                  <a14:hiddenFill xmlns:a14="http://schemas.microsoft.com/office/drawing/2010/main" xmlns="" xmlns:lc="http://schemas.openxmlformats.org/drawingml/2006/lockedCanvas">
                    <a:solidFill>
                      <a:srgbClr val="FFFFFF"/>
                    </a:solidFill>
                  </a14:hiddenFill>
                </a:ext>
                <a:ext uri="{91240B29-F687-4f45-9708-019B960494DF}">
                  <a14:hiddenLine xmlns:a14="http://schemas.microsoft.com/office/drawing/2010/main" xmlns="" xmlns:lc="http://schemas.openxmlformats.org/drawingml/2006/lockedCanvas" w="9525">
                    <a:solidFill>
                      <a:srgbClr val="000000"/>
                    </a:solidFill>
                    <a:miter lim="800000"/>
                    <a:headEnd/>
                    <a:tailEnd/>
                  </a14:hiddenLine>
                </a:ext>
              </a:extLst>
            </p:spPr>
          </p:pic>
        </p:grpSp>
        <p:pic>
          <p:nvPicPr>
            <p:cNvPr id="12" name="Picture 11">
              <a:extLst>
                <a:ext uri="{FF2B5EF4-FFF2-40B4-BE49-F238E27FC236}">
                  <a16:creationId xmlns:a16="http://schemas.microsoft.com/office/drawing/2014/main" id="{0AE76092-F0F2-489C-B6A3-869D88FCE1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4610100"/>
              <a:ext cx="1431925" cy="1431925"/>
            </a:xfrm>
            <a:prstGeom prst="rect">
              <a:avLst/>
            </a:prstGeom>
            <a:noFill/>
            <a:ln>
              <a:noFill/>
            </a:ln>
            <a:extLst>
              <a:ext uri="{909E8E84-426E-40dd-AFC4-6F175D3DCCD1}">
                <a14:hiddenFill xmlns:a14="http://schemas.microsoft.com/office/drawing/2010/main" xmlns="" xmlns:lc="http://schemas.openxmlformats.org/drawingml/2006/lockedCanvas">
                  <a:solidFill>
                    <a:srgbClr val="FFFFFF"/>
                  </a:solidFill>
                </a14:hiddenFill>
              </a:ext>
              <a:ext uri="{91240B29-F687-4f45-9708-019B960494DF}">
                <a14:hiddenLine xmlns:a14="http://schemas.microsoft.com/office/drawing/2010/main" xmlns="" xmlns:lc="http://schemas.openxmlformats.org/drawingml/2006/lockedCanvas" w="9525">
                  <a:solidFill>
                    <a:srgbClr val="000000"/>
                  </a:solidFill>
                  <a:miter lim="800000"/>
                  <a:headEnd/>
                  <a:tailEnd/>
                </a14:hiddenLine>
              </a:ext>
            </a:extLst>
          </p:spPr>
        </p:pic>
      </p:grpSp>
    </p:spTree>
    <p:extLst>
      <p:ext uri="{BB962C8B-B14F-4D97-AF65-F5344CB8AC3E}">
        <p14:creationId xmlns:p14="http://schemas.microsoft.com/office/powerpoint/2010/main" val="3283974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794CE-F6DB-48FC-91BE-07A4F3C555D1}"/>
              </a:ext>
            </a:extLst>
          </p:cNvPr>
          <p:cNvSpPr>
            <a:spLocks noGrp="1"/>
          </p:cNvSpPr>
          <p:nvPr>
            <p:ph type="title"/>
          </p:nvPr>
        </p:nvSpPr>
        <p:spPr/>
        <p:txBody>
          <a:bodyPr anchor="t">
            <a:normAutofit/>
          </a:bodyPr>
          <a:lstStyle/>
          <a:p>
            <a:pPr algn="ctr"/>
            <a:r>
              <a:rPr lang="en-US" sz="2400" dirty="0"/>
              <a:t>How do I implement Direct Behavior Rating (DBR) in my classroom? Implementation Checklist</a:t>
            </a:r>
          </a:p>
        </p:txBody>
      </p:sp>
      <p:grpSp>
        <p:nvGrpSpPr>
          <p:cNvPr id="18" name="Group 17">
            <a:extLst>
              <a:ext uri="{FF2B5EF4-FFF2-40B4-BE49-F238E27FC236}">
                <a16:creationId xmlns:a16="http://schemas.microsoft.com/office/drawing/2014/main" id="{EB28264D-A54C-4F97-87C9-AD84BC3F457B}"/>
              </a:ext>
            </a:extLst>
          </p:cNvPr>
          <p:cNvGrpSpPr/>
          <p:nvPr/>
        </p:nvGrpSpPr>
        <p:grpSpPr>
          <a:xfrm>
            <a:off x="190500" y="712017"/>
            <a:ext cx="8763000" cy="6019797"/>
            <a:chOff x="190500" y="672433"/>
            <a:chExt cx="8763000" cy="6019797"/>
          </a:xfrm>
        </p:grpSpPr>
        <p:grpSp>
          <p:nvGrpSpPr>
            <p:cNvPr id="17" name="Group 16">
              <a:extLst>
                <a:ext uri="{FF2B5EF4-FFF2-40B4-BE49-F238E27FC236}">
                  <a16:creationId xmlns:a16="http://schemas.microsoft.com/office/drawing/2014/main" id="{E332E519-412F-45B8-AC50-6D9435AC8A97}"/>
                </a:ext>
              </a:extLst>
            </p:cNvPr>
            <p:cNvGrpSpPr/>
            <p:nvPr/>
          </p:nvGrpSpPr>
          <p:grpSpPr>
            <a:xfrm>
              <a:off x="190500" y="672433"/>
              <a:ext cx="8763000" cy="6019797"/>
              <a:chOff x="190500" y="672433"/>
              <a:chExt cx="8763000" cy="6019797"/>
            </a:xfrm>
          </p:grpSpPr>
          <p:sp>
            <p:nvSpPr>
              <p:cNvPr id="4" name="Rounded Rectangle 4">
                <a:extLst>
                  <a:ext uri="{FF2B5EF4-FFF2-40B4-BE49-F238E27FC236}">
                    <a16:creationId xmlns:a16="http://schemas.microsoft.com/office/drawing/2014/main" id="{6D1FF956-330E-479B-BD14-ABA197ED913B}"/>
                  </a:ext>
                </a:extLst>
              </p:cNvPr>
              <p:cNvSpPr/>
              <p:nvPr/>
            </p:nvSpPr>
            <p:spPr>
              <a:xfrm>
                <a:off x="2095500" y="1164928"/>
                <a:ext cx="6858000" cy="944562"/>
              </a:xfrm>
              <a:prstGeom prst="roundRect">
                <a:avLst/>
              </a:prstGeom>
              <a:solidFill>
                <a:schemeClr val="accent5">
                  <a:lumMod val="20000"/>
                  <a:lumOff val="8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30188" fontAlgn="ctr">
                  <a:defRPr/>
                </a:pPr>
                <a:r>
                  <a:rPr lang="en-US" dirty="0">
                    <a:solidFill>
                      <a:schemeClr val="tx1"/>
                    </a:solidFill>
                  </a:rPr>
                  <a:t>Seek input on DBR form and procedures from stakeholders (i.e., student, parent/caregiver) and incorporate feedback.</a:t>
                </a:r>
                <a:endParaRPr lang="en-US" sz="1200" dirty="0">
                  <a:solidFill>
                    <a:schemeClr val="tx1"/>
                  </a:solidFill>
                  <a:ea typeface="ＭＳ Ｐゴシック" charset="0"/>
                </a:endParaRPr>
              </a:p>
            </p:txBody>
          </p:sp>
          <p:sp>
            <p:nvSpPr>
              <p:cNvPr id="5" name="Rounded Rectangle 27">
                <a:extLst>
                  <a:ext uri="{FF2B5EF4-FFF2-40B4-BE49-F238E27FC236}">
                    <a16:creationId xmlns:a16="http://schemas.microsoft.com/office/drawing/2014/main" id="{F9F75B63-1C8E-48D1-9032-BCF39300C318}"/>
                  </a:ext>
                </a:extLst>
              </p:cNvPr>
              <p:cNvSpPr/>
              <p:nvPr/>
            </p:nvSpPr>
            <p:spPr>
              <a:xfrm>
                <a:off x="2095500" y="2616309"/>
                <a:ext cx="6858000" cy="944562"/>
              </a:xfrm>
              <a:prstGeom prst="roundRect">
                <a:avLst/>
              </a:prstGeom>
              <a:solidFill>
                <a:schemeClr val="accent5">
                  <a:lumMod val="20000"/>
                  <a:lumOff val="8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44488" fontAlgn="ctr">
                  <a:defRPr/>
                </a:pPr>
                <a:r>
                  <a:rPr lang="en-US" dirty="0">
                    <a:solidFill>
                      <a:schemeClr val="tx1"/>
                    </a:solidFill>
                  </a:rPr>
                  <a:t>Practice rating using</a:t>
                </a:r>
                <a:r>
                  <a:rPr lang="en-US" dirty="0"/>
                  <a:t> </a:t>
                </a:r>
                <a:r>
                  <a:rPr lang="en-US" u="sng" dirty="0">
                    <a:hlinkClick r:id="rId2"/>
                  </a:rPr>
                  <a:t>online DBR Training Site</a:t>
                </a:r>
                <a:r>
                  <a:rPr lang="en-US" dirty="0">
                    <a:solidFill>
                      <a:schemeClr val="tx1"/>
                    </a:solidFill>
                  </a:rPr>
                  <a:t> (complete training until criteria is met).</a:t>
                </a:r>
                <a:endParaRPr lang="en-US" sz="2000" dirty="0">
                  <a:solidFill>
                    <a:schemeClr val="tx1"/>
                  </a:solidFill>
                  <a:ea typeface="ＭＳ Ｐゴシック" charset="0"/>
                </a:endParaRPr>
              </a:p>
            </p:txBody>
          </p:sp>
          <p:sp>
            <p:nvSpPr>
              <p:cNvPr id="6" name="Rounded Rectangle 28">
                <a:extLst>
                  <a:ext uri="{FF2B5EF4-FFF2-40B4-BE49-F238E27FC236}">
                    <a16:creationId xmlns:a16="http://schemas.microsoft.com/office/drawing/2014/main" id="{A017CA30-EDB2-4149-B111-D9C116769652}"/>
                  </a:ext>
                </a:extLst>
              </p:cNvPr>
              <p:cNvSpPr/>
              <p:nvPr/>
            </p:nvSpPr>
            <p:spPr>
              <a:xfrm>
                <a:off x="2095500" y="4067690"/>
                <a:ext cx="6858000" cy="944562"/>
              </a:xfrm>
              <a:prstGeom prst="roundRect">
                <a:avLst/>
              </a:prstGeom>
              <a:solidFill>
                <a:schemeClr val="accent5">
                  <a:lumMod val="20000"/>
                  <a:lumOff val="8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44488" fontAlgn="ctr">
                  <a:defRPr/>
                </a:pPr>
                <a:r>
                  <a:rPr lang="en-US" dirty="0">
                    <a:solidFill>
                      <a:schemeClr val="tx1"/>
                    </a:solidFill>
                  </a:rPr>
                  <a:t>Teach the student the DBR procedures (reference </a:t>
                </a:r>
                <a:r>
                  <a:rPr lang="en-US" u="sng" dirty="0">
                    <a:hlinkClick r:id="rId3"/>
                  </a:rPr>
                  <a:t>DBR podcast</a:t>
                </a:r>
                <a:r>
                  <a:rPr lang="en-US" dirty="0"/>
                  <a:t> </a:t>
                </a:r>
                <a:r>
                  <a:rPr lang="en-US" dirty="0">
                    <a:solidFill>
                      <a:schemeClr val="tx1"/>
                    </a:solidFill>
                  </a:rPr>
                  <a:t>for examples).</a:t>
                </a:r>
                <a:endParaRPr lang="en-US" sz="2000" dirty="0">
                  <a:solidFill>
                    <a:schemeClr val="tx1"/>
                  </a:solidFill>
                  <a:ea typeface="ＭＳ Ｐゴシック" charset="0"/>
                </a:endParaRPr>
              </a:p>
            </p:txBody>
          </p:sp>
          <p:sp>
            <p:nvSpPr>
              <p:cNvPr id="7" name="Rounded Rectangle 29">
                <a:extLst>
                  <a:ext uri="{FF2B5EF4-FFF2-40B4-BE49-F238E27FC236}">
                    <a16:creationId xmlns:a16="http://schemas.microsoft.com/office/drawing/2014/main" id="{E7668953-CF32-4C32-B409-D77D0150E5EE}"/>
                  </a:ext>
                </a:extLst>
              </p:cNvPr>
              <p:cNvSpPr/>
              <p:nvPr/>
            </p:nvSpPr>
            <p:spPr>
              <a:xfrm>
                <a:off x="2095500" y="5519071"/>
                <a:ext cx="6858000" cy="944562"/>
              </a:xfrm>
              <a:prstGeom prst="roundRect">
                <a:avLst/>
              </a:prstGeom>
              <a:solidFill>
                <a:schemeClr val="accent5">
                  <a:lumMod val="20000"/>
                  <a:lumOff val="8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44488" fontAlgn="ctr">
                  <a:defRPr/>
                </a:pPr>
                <a:r>
                  <a:rPr lang="en-US" dirty="0">
                    <a:solidFill>
                      <a:schemeClr val="tx1"/>
                    </a:solidFill>
                  </a:rPr>
                  <a:t>Implement DBR procedures (</a:t>
                </a:r>
                <a:r>
                  <a:rPr lang="en-US" sz="1400" dirty="0">
                    <a:solidFill>
                      <a:schemeClr val="tx1"/>
                    </a:solidFill>
                  </a:rPr>
                  <a:t>see</a:t>
                </a:r>
                <a:r>
                  <a:rPr lang="en-US" dirty="0">
                    <a:solidFill>
                      <a:schemeClr val="tx1"/>
                    </a:solidFill>
                  </a:rPr>
                  <a:t> </a:t>
                </a:r>
                <a:r>
                  <a:rPr lang="en-US" sz="1400" i="1" dirty="0">
                    <a:solidFill>
                      <a:schemeClr val="tx1"/>
                    </a:solidFill>
                  </a:rPr>
                  <a:t>05_DBR_Treatment_Integrity_Checklist</a:t>
                </a:r>
                <a:r>
                  <a:rPr lang="en-US" dirty="0">
                    <a:solidFill>
                      <a:schemeClr val="tx1"/>
                    </a:solidFill>
                  </a:rPr>
                  <a:t>)</a:t>
                </a:r>
                <a:endParaRPr lang="en-US" sz="2000" dirty="0">
                  <a:solidFill>
                    <a:schemeClr val="tx1"/>
                  </a:solidFill>
                  <a:ea typeface="ＭＳ Ｐゴシック" charset="0"/>
                </a:endParaRPr>
              </a:p>
            </p:txBody>
          </p:sp>
          <p:grpSp>
            <p:nvGrpSpPr>
              <p:cNvPr id="8" name="Group 7">
                <a:extLst>
                  <a:ext uri="{FF2B5EF4-FFF2-40B4-BE49-F238E27FC236}">
                    <a16:creationId xmlns:a16="http://schemas.microsoft.com/office/drawing/2014/main" id="{AB7C16DC-751F-4339-AF86-AE5841D6A4F8}"/>
                  </a:ext>
                </a:extLst>
              </p:cNvPr>
              <p:cNvGrpSpPr>
                <a:grpSpLocks/>
              </p:cNvGrpSpPr>
              <p:nvPr/>
            </p:nvGrpSpPr>
            <p:grpSpPr bwMode="auto">
              <a:xfrm>
                <a:off x="190500" y="977230"/>
                <a:ext cx="1981200" cy="5715000"/>
                <a:chOff x="228600" y="761998"/>
                <a:chExt cx="1981200" cy="3586922"/>
              </a:xfrm>
            </p:grpSpPr>
            <p:sp>
              <p:nvSpPr>
                <p:cNvPr id="13" name="Rounded Rectangle 19">
                  <a:extLst>
                    <a:ext uri="{FF2B5EF4-FFF2-40B4-BE49-F238E27FC236}">
                      <a16:creationId xmlns:a16="http://schemas.microsoft.com/office/drawing/2014/main" id="{EC475C5F-2604-42E8-B31C-A3A2A0C9E160}"/>
                    </a:ext>
                  </a:extLst>
                </p:cNvPr>
                <p:cNvSpPr>
                  <a:spLocks noChangeArrowheads="1"/>
                </p:cNvSpPr>
                <p:nvPr/>
              </p:nvSpPr>
              <p:spPr bwMode="auto">
                <a:xfrm>
                  <a:off x="228600" y="1700081"/>
                  <a:ext cx="1981200" cy="817217"/>
                </a:xfrm>
                <a:prstGeom prst="roundRect">
                  <a:avLst>
                    <a:gd name="adj" fmla="val 16667"/>
                  </a:avLst>
                </a:prstGeom>
                <a:solidFill>
                  <a:schemeClr val="accent5">
                    <a:lumMod val="50000"/>
                  </a:schemeClr>
                </a:solidFill>
                <a:ln w="9525">
                  <a:solidFill>
                    <a:schemeClr val="tx1"/>
                  </a:solidFill>
                  <a:round/>
                  <a:headEnd/>
                  <a:tailEnd/>
                </a:ln>
                <a:effectLst>
                  <a:outerShdw blurRad="40000" dist="20000" dir="5400000" rotWithShape="0">
                    <a:srgbClr val="808080">
                      <a:alpha val="37999"/>
                    </a:srgbClr>
                  </a:outerShdw>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Step 6</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ounded Rectangle 20">
                  <a:extLst>
                    <a:ext uri="{FF2B5EF4-FFF2-40B4-BE49-F238E27FC236}">
                      <a16:creationId xmlns:a16="http://schemas.microsoft.com/office/drawing/2014/main" id="{AC390E2F-136E-4906-8527-6E3602517A41}"/>
                    </a:ext>
                  </a:extLst>
                </p:cNvPr>
                <p:cNvSpPr>
                  <a:spLocks noChangeArrowheads="1"/>
                </p:cNvSpPr>
                <p:nvPr/>
              </p:nvSpPr>
              <p:spPr bwMode="auto">
                <a:xfrm>
                  <a:off x="228600" y="2626936"/>
                  <a:ext cx="1981200" cy="768626"/>
                </a:xfrm>
                <a:prstGeom prst="roundRect">
                  <a:avLst>
                    <a:gd name="adj" fmla="val 16667"/>
                  </a:avLst>
                </a:prstGeom>
                <a:solidFill>
                  <a:schemeClr val="accent5">
                    <a:lumMod val="50000"/>
                  </a:schemeClr>
                </a:solidFill>
                <a:ln w="9525">
                  <a:solidFill>
                    <a:schemeClr val="tx1"/>
                  </a:solidFill>
                  <a:round/>
                  <a:headEnd/>
                  <a:tailEnd/>
                </a:ln>
                <a:effectLst>
                  <a:outerShdw blurRad="40000" dist="20000" dir="5400000" rotWithShape="0">
                    <a:srgbClr val="808080">
                      <a:alpha val="37999"/>
                    </a:srgbClr>
                  </a:outerShdw>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Step 7</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ounded Rectangle 21">
                  <a:extLst>
                    <a:ext uri="{FF2B5EF4-FFF2-40B4-BE49-F238E27FC236}">
                      <a16:creationId xmlns:a16="http://schemas.microsoft.com/office/drawing/2014/main" id="{F0063015-9B23-47C9-A94E-27BC49666055}"/>
                    </a:ext>
                  </a:extLst>
                </p:cNvPr>
                <p:cNvSpPr>
                  <a:spLocks noChangeArrowheads="1"/>
                </p:cNvSpPr>
                <p:nvPr/>
              </p:nvSpPr>
              <p:spPr bwMode="auto">
                <a:xfrm>
                  <a:off x="228600" y="3505199"/>
                  <a:ext cx="1981200" cy="843721"/>
                </a:xfrm>
                <a:prstGeom prst="roundRect">
                  <a:avLst>
                    <a:gd name="adj" fmla="val 16667"/>
                  </a:avLst>
                </a:prstGeom>
                <a:solidFill>
                  <a:schemeClr val="accent5">
                    <a:lumMod val="50000"/>
                  </a:schemeClr>
                </a:solidFill>
                <a:ln w="9525">
                  <a:solidFill>
                    <a:schemeClr val="tx1"/>
                  </a:solidFill>
                  <a:round/>
                  <a:headEnd/>
                  <a:tailEnd/>
                </a:ln>
                <a:effectLst>
                  <a:outerShdw blurRad="40000" dist="20000" dir="5400000" rotWithShape="0">
                    <a:srgbClr val="808080">
                      <a:alpha val="37999"/>
                    </a:srgbClr>
                  </a:outerShdw>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Step 8</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ounded Rectangle 24">
                  <a:extLst>
                    <a:ext uri="{FF2B5EF4-FFF2-40B4-BE49-F238E27FC236}">
                      <a16:creationId xmlns:a16="http://schemas.microsoft.com/office/drawing/2014/main" id="{031AF940-CA88-465A-A210-B266E865D4E5}"/>
                    </a:ext>
                  </a:extLst>
                </p:cNvPr>
                <p:cNvSpPr>
                  <a:spLocks noChangeArrowheads="1"/>
                </p:cNvSpPr>
                <p:nvPr/>
              </p:nvSpPr>
              <p:spPr bwMode="auto">
                <a:xfrm>
                  <a:off x="228600" y="761998"/>
                  <a:ext cx="1981200" cy="828445"/>
                </a:xfrm>
                <a:prstGeom prst="roundRect">
                  <a:avLst>
                    <a:gd name="adj" fmla="val 16667"/>
                  </a:avLst>
                </a:prstGeom>
                <a:solidFill>
                  <a:schemeClr val="accent5">
                    <a:lumMod val="50000"/>
                  </a:schemeClr>
                </a:solidFill>
                <a:ln w="9525">
                  <a:solidFill>
                    <a:schemeClr val="tx1"/>
                  </a:solidFill>
                  <a:round/>
                  <a:headEnd/>
                  <a:tailEnd/>
                </a:ln>
                <a:effectLst>
                  <a:outerShdw blurRad="40000" dist="20000" dir="5400000" rotWithShape="0">
                    <a:srgbClr val="808080">
                      <a:alpha val="37999"/>
                    </a:srgbClr>
                  </a:outerShdw>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Step 5</a:t>
                  </a:r>
                </a:p>
              </p:txBody>
            </p:sp>
          </p:grpSp>
          <p:pic>
            <p:nvPicPr>
              <p:cNvPr id="9" name="Picture 8">
                <a:extLst>
                  <a:ext uri="{FF2B5EF4-FFF2-40B4-BE49-F238E27FC236}">
                    <a16:creationId xmlns:a16="http://schemas.microsoft.com/office/drawing/2014/main" id="{052C972E-B25C-4AC4-A709-30F9F132A1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0" y="672433"/>
                <a:ext cx="1431925" cy="1431925"/>
              </a:xfrm>
              <a:prstGeom prst="rect">
                <a:avLst/>
              </a:prstGeom>
              <a:noFill/>
              <a:ln>
                <a:noFill/>
              </a:ln>
              <a:extLst>
                <a:ext uri="{909E8E84-426E-40dd-AFC4-6F175D3DCCD1}">
                  <a14:hiddenFill xmlns:a14="http://schemas.microsoft.com/office/drawing/2010/main" xmlns="" xmlns:lc="http://schemas.openxmlformats.org/drawingml/2006/lockedCanvas">
                    <a:solidFill>
                      <a:srgbClr val="FFFFFF"/>
                    </a:solidFill>
                  </a14:hiddenFill>
                </a:ext>
                <a:ext uri="{91240B29-F687-4f45-9708-019B960494DF}">
                  <a14:hiddenLine xmlns:a14="http://schemas.microsoft.com/office/drawing/2010/main" xmlns="" xmlns:lc="http://schemas.openxmlformats.org/drawingml/2006/lockedCanvas" w="9525">
                    <a:solidFill>
                      <a:srgbClr val="000000"/>
                    </a:solidFill>
                    <a:miter lim="800000"/>
                    <a:headEnd/>
                    <a:tailEnd/>
                  </a14:hiddenLine>
                </a:ext>
              </a:extLst>
            </p:spPr>
          </p:pic>
          <p:pic>
            <p:nvPicPr>
              <p:cNvPr id="10" name="Picture 9">
                <a:extLst>
                  <a:ext uri="{FF2B5EF4-FFF2-40B4-BE49-F238E27FC236}">
                    <a16:creationId xmlns:a16="http://schemas.microsoft.com/office/drawing/2014/main" id="{7425418B-09B0-41A0-80DE-E2BB0CB6F2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0" y="1967833"/>
                <a:ext cx="1431925" cy="1431925"/>
              </a:xfrm>
              <a:prstGeom prst="rect">
                <a:avLst/>
              </a:prstGeom>
              <a:noFill/>
              <a:ln>
                <a:noFill/>
              </a:ln>
              <a:extLst>
                <a:ext uri="{909E8E84-426E-40dd-AFC4-6F175D3DCCD1}">
                  <a14:hiddenFill xmlns:a14="http://schemas.microsoft.com/office/drawing/2010/main" xmlns="" xmlns:lc="http://schemas.openxmlformats.org/drawingml/2006/lockedCanvas">
                    <a:solidFill>
                      <a:srgbClr val="FFFFFF"/>
                    </a:solidFill>
                  </a14:hiddenFill>
                </a:ext>
                <a:ext uri="{91240B29-F687-4f45-9708-019B960494DF}">
                  <a14:hiddenLine xmlns:a14="http://schemas.microsoft.com/office/drawing/2010/main" xmlns="" xmlns:lc="http://schemas.openxmlformats.org/drawingml/2006/lockedCanvas"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BE69A506-D54B-41A6-8E77-267D276DC5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0" y="3415633"/>
                <a:ext cx="1431925" cy="1431925"/>
              </a:xfrm>
              <a:prstGeom prst="rect">
                <a:avLst/>
              </a:prstGeom>
              <a:noFill/>
              <a:ln>
                <a:noFill/>
              </a:ln>
              <a:extLst>
                <a:ext uri="{909E8E84-426E-40dd-AFC4-6F175D3DCCD1}">
                  <a14:hiddenFill xmlns:a14="http://schemas.microsoft.com/office/drawing/2010/main" xmlns="" xmlns:lc="http://schemas.openxmlformats.org/drawingml/2006/lockedCanvas">
                    <a:solidFill>
                      <a:srgbClr val="FFFFFF"/>
                    </a:solidFill>
                  </a14:hiddenFill>
                </a:ext>
                <a:ext uri="{91240B29-F687-4f45-9708-019B960494DF}">
                  <a14:hiddenLine xmlns:a14="http://schemas.microsoft.com/office/drawing/2010/main" xmlns="" xmlns:lc="http://schemas.openxmlformats.org/drawingml/2006/lockedCanvas" w="9525">
                    <a:solidFill>
                      <a:srgbClr val="000000"/>
                    </a:solidFill>
                    <a:miter lim="800000"/>
                    <a:headEnd/>
                    <a:tailEnd/>
                  </a14:hiddenLine>
                </a:ext>
              </a:extLst>
            </p:spPr>
          </p:pic>
        </p:grpSp>
        <p:pic>
          <p:nvPicPr>
            <p:cNvPr id="12" name="Picture 11">
              <a:extLst>
                <a:ext uri="{FF2B5EF4-FFF2-40B4-BE49-F238E27FC236}">
                  <a16:creationId xmlns:a16="http://schemas.microsoft.com/office/drawing/2014/main" id="{0AE76092-F0F2-489C-B6A3-869D88FCE1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0" y="4610100"/>
              <a:ext cx="1431925" cy="1431925"/>
            </a:xfrm>
            <a:prstGeom prst="rect">
              <a:avLst/>
            </a:prstGeom>
            <a:noFill/>
            <a:ln>
              <a:noFill/>
            </a:ln>
            <a:extLst>
              <a:ext uri="{909E8E84-426E-40dd-AFC4-6F175D3DCCD1}">
                <a14:hiddenFill xmlns:a14="http://schemas.microsoft.com/office/drawing/2010/main" xmlns="" xmlns:lc="http://schemas.openxmlformats.org/drawingml/2006/lockedCanvas">
                  <a:solidFill>
                    <a:srgbClr val="FFFFFF"/>
                  </a:solidFill>
                </a14:hiddenFill>
              </a:ext>
              <a:ext uri="{91240B29-F687-4f45-9708-019B960494DF}">
                <a14:hiddenLine xmlns:a14="http://schemas.microsoft.com/office/drawing/2010/main" xmlns="" xmlns:lc="http://schemas.openxmlformats.org/drawingml/2006/lockedCanvas" w="9525">
                  <a:solidFill>
                    <a:srgbClr val="000000"/>
                  </a:solidFill>
                  <a:miter lim="800000"/>
                  <a:headEnd/>
                  <a:tailEnd/>
                </a14:hiddenLine>
              </a:ext>
            </a:extLst>
          </p:spPr>
        </p:pic>
      </p:grpSp>
    </p:spTree>
    <p:extLst>
      <p:ext uri="{BB962C8B-B14F-4D97-AF65-F5344CB8AC3E}">
        <p14:creationId xmlns:p14="http://schemas.microsoft.com/office/powerpoint/2010/main" val="911768783"/>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794CE-F6DB-48FC-91BE-07A4F3C555D1}"/>
              </a:ext>
            </a:extLst>
          </p:cNvPr>
          <p:cNvSpPr>
            <a:spLocks noGrp="1"/>
          </p:cNvSpPr>
          <p:nvPr>
            <p:ph type="title"/>
          </p:nvPr>
        </p:nvSpPr>
        <p:spPr/>
        <p:txBody>
          <a:bodyPr anchor="t">
            <a:normAutofit/>
          </a:bodyPr>
          <a:lstStyle/>
          <a:p>
            <a:pPr algn="ctr"/>
            <a:r>
              <a:rPr lang="en-US" sz="2400" dirty="0"/>
              <a:t>How do I implement Direct Behavior Rating (DBR) in my classroom? Implementation Checklist</a:t>
            </a:r>
          </a:p>
        </p:txBody>
      </p:sp>
      <p:grpSp>
        <p:nvGrpSpPr>
          <p:cNvPr id="17" name="Group 16">
            <a:extLst>
              <a:ext uri="{FF2B5EF4-FFF2-40B4-BE49-F238E27FC236}">
                <a16:creationId xmlns:a16="http://schemas.microsoft.com/office/drawing/2014/main" id="{E332E519-412F-45B8-AC50-6D9435AC8A97}"/>
              </a:ext>
            </a:extLst>
          </p:cNvPr>
          <p:cNvGrpSpPr/>
          <p:nvPr/>
        </p:nvGrpSpPr>
        <p:grpSpPr>
          <a:xfrm>
            <a:off x="190500" y="712017"/>
            <a:ext cx="8763000" cy="3101495"/>
            <a:chOff x="190500" y="672433"/>
            <a:chExt cx="8763000" cy="3101495"/>
          </a:xfrm>
        </p:grpSpPr>
        <p:sp>
          <p:nvSpPr>
            <p:cNvPr id="4" name="Rounded Rectangle 4">
              <a:extLst>
                <a:ext uri="{FF2B5EF4-FFF2-40B4-BE49-F238E27FC236}">
                  <a16:creationId xmlns:a16="http://schemas.microsoft.com/office/drawing/2014/main" id="{6D1FF956-330E-479B-BD14-ABA197ED913B}"/>
                </a:ext>
              </a:extLst>
            </p:cNvPr>
            <p:cNvSpPr/>
            <p:nvPr/>
          </p:nvSpPr>
          <p:spPr>
            <a:xfrm>
              <a:off x="2095500" y="1164928"/>
              <a:ext cx="6858000" cy="944562"/>
            </a:xfrm>
            <a:prstGeom prst="roundRect">
              <a:avLst/>
            </a:prstGeom>
            <a:solidFill>
              <a:schemeClr val="accent5">
                <a:lumMod val="20000"/>
                <a:lumOff val="8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44488" fontAlgn="ctr">
                <a:defRPr/>
              </a:pPr>
              <a:r>
                <a:rPr lang="en-US" dirty="0">
                  <a:solidFill>
                    <a:schemeClr val="tx1"/>
                  </a:solidFill>
                </a:rPr>
                <a:t>Review data weekly. </a:t>
              </a:r>
              <a:endParaRPr lang="en-US" sz="2000" dirty="0">
                <a:solidFill>
                  <a:schemeClr val="tx1"/>
                </a:solidFill>
                <a:ea typeface="ＭＳ Ｐゴシック" charset="0"/>
              </a:endParaRPr>
            </a:p>
          </p:txBody>
        </p:sp>
        <p:sp>
          <p:nvSpPr>
            <p:cNvPr id="5" name="Rounded Rectangle 27">
              <a:extLst>
                <a:ext uri="{FF2B5EF4-FFF2-40B4-BE49-F238E27FC236}">
                  <a16:creationId xmlns:a16="http://schemas.microsoft.com/office/drawing/2014/main" id="{F9F75B63-1C8E-48D1-9032-BCF39300C318}"/>
                </a:ext>
              </a:extLst>
            </p:cNvPr>
            <p:cNvSpPr/>
            <p:nvPr/>
          </p:nvSpPr>
          <p:spPr>
            <a:xfrm>
              <a:off x="2095500" y="2616309"/>
              <a:ext cx="6858000" cy="944562"/>
            </a:xfrm>
            <a:prstGeom prst="roundRect">
              <a:avLst/>
            </a:prstGeom>
            <a:solidFill>
              <a:schemeClr val="accent5">
                <a:lumMod val="20000"/>
                <a:lumOff val="8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44488" fontAlgn="ctr">
                <a:defRPr/>
              </a:pPr>
              <a:r>
                <a:rPr lang="en-US" dirty="0">
                  <a:solidFill>
                    <a:schemeClr val="tx1"/>
                  </a:solidFill>
                </a:rPr>
                <a:t>Seek input from student and families after 2-3 weeks</a:t>
              </a:r>
              <a:endParaRPr lang="en-US" sz="2000" dirty="0">
                <a:solidFill>
                  <a:schemeClr val="tx1"/>
                </a:solidFill>
                <a:ea typeface="ＭＳ Ｐゴシック" charset="0"/>
              </a:endParaRPr>
            </a:p>
          </p:txBody>
        </p:sp>
        <p:grpSp>
          <p:nvGrpSpPr>
            <p:cNvPr id="8" name="Group 7">
              <a:extLst>
                <a:ext uri="{FF2B5EF4-FFF2-40B4-BE49-F238E27FC236}">
                  <a16:creationId xmlns:a16="http://schemas.microsoft.com/office/drawing/2014/main" id="{AB7C16DC-751F-4339-AF86-AE5841D6A4F8}"/>
                </a:ext>
              </a:extLst>
            </p:cNvPr>
            <p:cNvGrpSpPr>
              <a:grpSpLocks/>
            </p:cNvGrpSpPr>
            <p:nvPr/>
          </p:nvGrpSpPr>
          <p:grpSpPr bwMode="auto">
            <a:xfrm>
              <a:off x="190500" y="977230"/>
              <a:ext cx="1981200" cy="2796698"/>
              <a:chOff x="228600" y="761998"/>
              <a:chExt cx="1981200" cy="1755300"/>
            </a:xfrm>
          </p:grpSpPr>
          <p:sp>
            <p:nvSpPr>
              <p:cNvPr id="13" name="Rounded Rectangle 19">
                <a:extLst>
                  <a:ext uri="{FF2B5EF4-FFF2-40B4-BE49-F238E27FC236}">
                    <a16:creationId xmlns:a16="http://schemas.microsoft.com/office/drawing/2014/main" id="{EC475C5F-2604-42E8-B31C-A3A2A0C9E160}"/>
                  </a:ext>
                </a:extLst>
              </p:cNvPr>
              <p:cNvSpPr>
                <a:spLocks noChangeArrowheads="1"/>
              </p:cNvSpPr>
              <p:nvPr/>
            </p:nvSpPr>
            <p:spPr bwMode="auto">
              <a:xfrm>
                <a:off x="228600" y="1700081"/>
                <a:ext cx="1981200" cy="817217"/>
              </a:xfrm>
              <a:prstGeom prst="roundRect">
                <a:avLst>
                  <a:gd name="adj" fmla="val 16667"/>
                </a:avLst>
              </a:prstGeom>
              <a:solidFill>
                <a:schemeClr val="accent5">
                  <a:lumMod val="50000"/>
                </a:schemeClr>
              </a:solidFill>
              <a:ln w="9525">
                <a:solidFill>
                  <a:schemeClr val="tx1"/>
                </a:solidFill>
                <a:round/>
                <a:headEnd/>
                <a:tailEnd/>
              </a:ln>
              <a:effectLst>
                <a:outerShdw blurRad="40000" dist="20000" dir="5400000" rotWithShape="0">
                  <a:srgbClr val="808080">
                    <a:alpha val="37999"/>
                  </a:srgbClr>
                </a:outerShdw>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3200" b="1" dirty="0">
                    <a:solidFill>
                      <a:schemeClr val="bg1"/>
                    </a:solidFill>
                    <a:latin typeface="+mn-lt"/>
                    <a:ea typeface="+mn-ea"/>
                  </a:rPr>
                  <a:t>Step 10</a:t>
                </a:r>
                <a:endParaRPr lang="en-US" sz="3200" dirty="0">
                  <a:solidFill>
                    <a:schemeClr val="bg1"/>
                  </a:solidFill>
                  <a:latin typeface="+mn-lt"/>
                  <a:ea typeface="+mn-ea"/>
                </a:endParaRPr>
              </a:p>
            </p:txBody>
          </p:sp>
          <p:sp>
            <p:nvSpPr>
              <p:cNvPr id="16" name="Rounded Rectangle 24">
                <a:extLst>
                  <a:ext uri="{FF2B5EF4-FFF2-40B4-BE49-F238E27FC236}">
                    <a16:creationId xmlns:a16="http://schemas.microsoft.com/office/drawing/2014/main" id="{031AF940-CA88-465A-A210-B266E865D4E5}"/>
                  </a:ext>
                </a:extLst>
              </p:cNvPr>
              <p:cNvSpPr>
                <a:spLocks noChangeArrowheads="1"/>
              </p:cNvSpPr>
              <p:nvPr/>
            </p:nvSpPr>
            <p:spPr bwMode="auto">
              <a:xfrm>
                <a:off x="228600" y="761998"/>
                <a:ext cx="1981200" cy="828445"/>
              </a:xfrm>
              <a:prstGeom prst="roundRect">
                <a:avLst>
                  <a:gd name="adj" fmla="val 16667"/>
                </a:avLst>
              </a:prstGeom>
              <a:solidFill>
                <a:schemeClr val="accent5">
                  <a:lumMod val="50000"/>
                </a:schemeClr>
              </a:solidFill>
              <a:ln w="9525">
                <a:solidFill>
                  <a:schemeClr val="tx1"/>
                </a:solidFill>
                <a:round/>
                <a:headEnd/>
                <a:tailEnd/>
              </a:ln>
              <a:effectLst>
                <a:outerShdw blurRad="40000" dist="20000" dir="5400000" rotWithShape="0">
                  <a:srgbClr val="808080">
                    <a:alpha val="37999"/>
                  </a:srgbClr>
                </a:outerShdw>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3200" b="1" dirty="0">
                    <a:solidFill>
                      <a:schemeClr val="bg1"/>
                    </a:solidFill>
                  </a:rPr>
                  <a:t>Step 9</a:t>
                </a:r>
              </a:p>
            </p:txBody>
          </p:sp>
        </p:grpSp>
        <p:pic>
          <p:nvPicPr>
            <p:cNvPr id="9" name="Picture 8">
              <a:extLst>
                <a:ext uri="{FF2B5EF4-FFF2-40B4-BE49-F238E27FC236}">
                  <a16:creationId xmlns:a16="http://schemas.microsoft.com/office/drawing/2014/main" id="{052C972E-B25C-4AC4-A709-30F9F132A1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672433"/>
              <a:ext cx="1431925" cy="1431925"/>
            </a:xfrm>
            <a:prstGeom prst="rect">
              <a:avLst/>
            </a:prstGeom>
            <a:noFill/>
            <a:ln>
              <a:noFill/>
            </a:ln>
            <a:extLst>
              <a:ext uri="{909E8E84-426E-40dd-AFC4-6F175D3DCCD1}">
                <a14:hiddenFill xmlns:a14="http://schemas.microsoft.com/office/drawing/2010/main" xmlns="" xmlns:lc="http://schemas.openxmlformats.org/drawingml/2006/lockedCanvas">
                  <a:solidFill>
                    <a:srgbClr val="FFFFFF"/>
                  </a:solidFill>
                </a14:hiddenFill>
              </a:ext>
              <a:ext uri="{91240B29-F687-4f45-9708-019B960494DF}">
                <a14:hiddenLine xmlns:a14="http://schemas.microsoft.com/office/drawing/2010/main" xmlns="" xmlns:lc="http://schemas.openxmlformats.org/drawingml/2006/lockedCanvas" w="9525">
                  <a:solidFill>
                    <a:srgbClr val="000000"/>
                  </a:solidFill>
                  <a:miter lim="800000"/>
                  <a:headEnd/>
                  <a:tailEnd/>
                </a14:hiddenLine>
              </a:ext>
            </a:extLst>
          </p:spPr>
        </p:pic>
        <p:pic>
          <p:nvPicPr>
            <p:cNvPr id="10" name="Picture 9">
              <a:extLst>
                <a:ext uri="{FF2B5EF4-FFF2-40B4-BE49-F238E27FC236}">
                  <a16:creationId xmlns:a16="http://schemas.microsoft.com/office/drawing/2014/main" id="{7425418B-09B0-41A0-80DE-E2BB0CB6F2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1967833"/>
              <a:ext cx="1431925" cy="1431925"/>
            </a:xfrm>
            <a:prstGeom prst="rect">
              <a:avLst/>
            </a:prstGeom>
            <a:noFill/>
            <a:ln>
              <a:noFill/>
            </a:ln>
            <a:extLst>
              <a:ext uri="{909E8E84-426E-40dd-AFC4-6F175D3DCCD1}">
                <a14:hiddenFill xmlns:a14="http://schemas.microsoft.com/office/drawing/2010/main" xmlns="" xmlns:lc="http://schemas.openxmlformats.org/drawingml/2006/lockedCanvas">
                  <a:solidFill>
                    <a:srgbClr val="FFFFFF"/>
                  </a:solidFill>
                </a14:hiddenFill>
              </a:ext>
              <a:ext uri="{91240B29-F687-4f45-9708-019B960494DF}">
                <a14:hiddenLine xmlns:a14="http://schemas.microsoft.com/office/drawing/2010/main" xmlns="" xmlns:lc="http://schemas.openxmlformats.org/drawingml/2006/lockedCanvas" w="9525">
                  <a:solidFill>
                    <a:srgbClr val="000000"/>
                  </a:solidFill>
                  <a:miter lim="800000"/>
                  <a:headEnd/>
                  <a:tailEnd/>
                </a14:hiddenLine>
              </a:ext>
            </a:extLst>
          </p:spPr>
        </p:pic>
      </p:grpSp>
    </p:spTree>
    <p:extLst>
      <p:ext uri="{BB962C8B-B14F-4D97-AF65-F5344CB8AC3E}">
        <p14:creationId xmlns:p14="http://schemas.microsoft.com/office/powerpoint/2010/main" val="1200556521"/>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794CE-F6DB-48FC-91BE-07A4F3C555D1}"/>
              </a:ext>
            </a:extLst>
          </p:cNvPr>
          <p:cNvSpPr>
            <a:spLocks noGrp="1"/>
          </p:cNvSpPr>
          <p:nvPr>
            <p:ph type="title"/>
          </p:nvPr>
        </p:nvSpPr>
        <p:spPr>
          <a:solidFill>
            <a:schemeClr val="accent5">
              <a:lumMod val="20000"/>
              <a:lumOff val="80000"/>
            </a:schemeClr>
          </a:solidFill>
        </p:spPr>
        <p:txBody>
          <a:bodyPr anchor="ctr">
            <a:normAutofit fontScale="90000"/>
          </a:bodyPr>
          <a:lstStyle/>
          <a:p>
            <a:r>
              <a:rPr lang="en-US" sz="3600" dirty="0"/>
              <a:t>How do I use Direct Behavior Rating (DBR) in my classroom? Implementation Checklist</a:t>
            </a:r>
          </a:p>
        </p:txBody>
      </p:sp>
      <p:pic>
        <p:nvPicPr>
          <p:cNvPr id="5" name="Picture 4" descr="A screenshot of a cell phone&#10;&#10;Description automatically generated">
            <a:extLst>
              <a:ext uri="{FF2B5EF4-FFF2-40B4-BE49-F238E27FC236}">
                <a16:creationId xmlns:a16="http://schemas.microsoft.com/office/drawing/2014/main" id="{B4419A11-4749-40FD-A6C4-588A3EC47AE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575470" y="1690511"/>
            <a:ext cx="3993060" cy="51674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89148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794CE-F6DB-48FC-91BE-07A4F3C555D1}"/>
              </a:ext>
            </a:extLst>
          </p:cNvPr>
          <p:cNvSpPr>
            <a:spLocks noGrp="1"/>
          </p:cNvSpPr>
          <p:nvPr>
            <p:ph type="title"/>
          </p:nvPr>
        </p:nvSpPr>
        <p:spPr>
          <a:solidFill>
            <a:schemeClr val="accent5">
              <a:lumMod val="20000"/>
              <a:lumOff val="80000"/>
            </a:schemeClr>
          </a:solidFill>
        </p:spPr>
        <p:txBody>
          <a:bodyPr anchor="ctr">
            <a:normAutofit/>
          </a:bodyPr>
          <a:lstStyle/>
          <a:p>
            <a:r>
              <a:rPr lang="en-US" dirty="0"/>
              <a:t>How well is it working?</a:t>
            </a:r>
            <a:br>
              <a:rPr lang="en-US" dirty="0"/>
            </a:br>
            <a:r>
              <a:rPr lang="en-US" dirty="0"/>
              <a:t>Examining the Effects</a:t>
            </a:r>
          </a:p>
        </p:txBody>
      </p:sp>
      <p:graphicFrame>
        <p:nvGraphicFramePr>
          <p:cNvPr id="3" name="Content Placeholder 6">
            <a:extLst>
              <a:ext uri="{FF2B5EF4-FFF2-40B4-BE49-F238E27FC236}">
                <a16:creationId xmlns:a16="http://schemas.microsoft.com/office/drawing/2014/main" id="{44A87EBB-9828-4287-B4F4-0D9659EAF34E}"/>
              </a:ext>
            </a:extLst>
          </p:cNvPr>
          <p:cNvGraphicFramePr>
            <a:graphicFrameLocks noGrp="1"/>
          </p:cNvGraphicFramePr>
          <p:nvPr>
            <p:extLst>
              <p:ext uri="{D42A27DB-BD31-4B8C-83A1-F6EECF244321}">
                <p14:modId xmlns:p14="http://schemas.microsoft.com/office/powerpoint/2010/main" val="2585806535"/>
              </p:ext>
            </p:extLst>
          </p:nvPr>
        </p:nvGraphicFramePr>
        <p:xfrm>
          <a:off x="-19050" y="1890711"/>
          <a:ext cx="7543800" cy="4602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53115E41-3659-4723-AEB7-E41FCCEB4A82}"/>
              </a:ext>
            </a:extLst>
          </p:cNvPr>
          <p:cNvPicPr>
            <a:picLocks noChangeAspect="1" noChangeArrowheads="1"/>
          </p:cNvPicPr>
          <p:nvPr/>
        </p:nvPicPr>
        <p:blipFill>
          <a:blip r:embed="rId7"/>
          <a:srcRect/>
          <a:stretch>
            <a:fillRect/>
          </a:stretch>
        </p:blipFill>
        <p:spPr bwMode="auto">
          <a:xfrm>
            <a:off x="6610350" y="1890711"/>
            <a:ext cx="1905000" cy="4621213"/>
          </a:xfrm>
          <a:prstGeom prst="rect">
            <a:avLst/>
          </a:prstGeom>
          <a:noFill/>
          <a:ln w="9525">
            <a:noFill/>
            <a:miter lim="800000"/>
            <a:headEnd/>
            <a:tailEnd/>
          </a:ln>
        </p:spPr>
      </p:pic>
    </p:spTree>
    <p:extLst>
      <p:ext uri="{BB962C8B-B14F-4D97-AF65-F5344CB8AC3E}">
        <p14:creationId xmlns:p14="http://schemas.microsoft.com/office/powerpoint/2010/main" val="2603581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794CE-F6DB-48FC-91BE-07A4F3C555D1}"/>
              </a:ext>
            </a:extLst>
          </p:cNvPr>
          <p:cNvSpPr>
            <a:spLocks noGrp="1"/>
          </p:cNvSpPr>
          <p:nvPr>
            <p:ph type="title"/>
          </p:nvPr>
        </p:nvSpPr>
        <p:spPr>
          <a:solidFill>
            <a:schemeClr val="accent5">
              <a:lumMod val="20000"/>
              <a:lumOff val="80000"/>
            </a:schemeClr>
          </a:solidFill>
        </p:spPr>
        <p:txBody>
          <a:bodyPr anchor="ctr">
            <a:normAutofit fontScale="90000"/>
          </a:bodyPr>
          <a:lstStyle/>
          <a:p>
            <a:r>
              <a:rPr lang="en-US" dirty="0"/>
              <a:t>Ensuring Direct Behavior Rating (DBR) is in place: Treatment Integrity</a:t>
            </a:r>
          </a:p>
        </p:txBody>
      </p:sp>
      <p:sp>
        <p:nvSpPr>
          <p:cNvPr id="3" name="Content Placeholder 2">
            <a:extLst>
              <a:ext uri="{FF2B5EF4-FFF2-40B4-BE49-F238E27FC236}">
                <a16:creationId xmlns:a16="http://schemas.microsoft.com/office/drawing/2014/main" id="{8C69F319-76F2-41C4-AD15-2C91C471C480}"/>
              </a:ext>
            </a:extLst>
          </p:cNvPr>
          <p:cNvSpPr>
            <a:spLocks noGrp="1"/>
          </p:cNvSpPr>
          <p:nvPr>
            <p:ph idx="1"/>
          </p:nvPr>
        </p:nvSpPr>
        <p:spPr>
          <a:xfrm>
            <a:off x="628650" y="1740509"/>
            <a:ext cx="7886700" cy="860187"/>
          </a:xfrm>
        </p:spPr>
        <p:txBody>
          <a:bodyPr/>
          <a:lstStyle/>
          <a:p>
            <a:r>
              <a:rPr lang="en-US" dirty="0"/>
              <a:t>Have structures in place to monitor whether DBR carried out as intended.</a:t>
            </a:r>
          </a:p>
          <a:p>
            <a:pPr marL="0" indent="0">
              <a:buNone/>
            </a:pPr>
            <a:r>
              <a:rPr lang="en-US" sz="2000" dirty="0"/>
              <a:t>Treatment Integrity Checklist:</a:t>
            </a:r>
          </a:p>
        </p:txBody>
      </p:sp>
      <p:sp>
        <p:nvSpPr>
          <p:cNvPr id="4" name="Content Placeholder 2">
            <a:extLst>
              <a:ext uri="{FF2B5EF4-FFF2-40B4-BE49-F238E27FC236}">
                <a16:creationId xmlns:a16="http://schemas.microsoft.com/office/drawing/2014/main" id="{59066AF2-C9CE-4210-9411-3F13AAF5B4DF}"/>
              </a:ext>
            </a:extLst>
          </p:cNvPr>
          <p:cNvSpPr txBox="1">
            <a:spLocks/>
          </p:cNvSpPr>
          <p:nvPr/>
        </p:nvSpPr>
        <p:spPr bwMode="auto">
          <a:xfrm>
            <a:off x="628650" y="3125457"/>
            <a:ext cx="6412303" cy="172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buFont typeface="+mj-lt"/>
              <a:buAutoNum type="arabicPeriod"/>
            </a:pPr>
            <a:r>
              <a:rPr lang="en-US" sz="1800" dirty="0"/>
              <a:t>I let the student know DBR would be used before starting each period/activity.</a:t>
            </a:r>
          </a:p>
          <a:p>
            <a:pPr marL="342900" lvl="0" indent="-342900">
              <a:buFont typeface="+mj-lt"/>
              <a:buAutoNum type="arabicPeriod"/>
            </a:pPr>
            <a:r>
              <a:rPr lang="en-US" sz="1800" dirty="0"/>
              <a:t>I regularly observed student throughout each period/activity.</a:t>
            </a:r>
          </a:p>
          <a:p>
            <a:pPr marL="342900" lvl="0" indent="-342900">
              <a:buFont typeface="+mj-lt"/>
              <a:buAutoNum type="arabicPeriod"/>
            </a:pPr>
            <a:r>
              <a:rPr lang="en-US" sz="1800" dirty="0"/>
              <a:t>I rated student’s behavior(s) during each period/activity.</a:t>
            </a:r>
          </a:p>
        </p:txBody>
      </p:sp>
      <p:pic>
        <p:nvPicPr>
          <p:cNvPr id="5" name="Picture 4">
            <a:extLst>
              <a:ext uri="{FF2B5EF4-FFF2-40B4-BE49-F238E27FC236}">
                <a16:creationId xmlns:a16="http://schemas.microsoft.com/office/drawing/2014/main" id="{5AF4AF2D-8293-450D-AC39-74140C8363E7}"/>
              </a:ext>
            </a:extLst>
          </p:cNvPr>
          <p:cNvPicPr>
            <a:picLocks noChangeAspect="1"/>
          </p:cNvPicPr>
          <p:nvPr/>
        </p:nvPicPr>
        <p:blipFill>
          <a:blip r:embed="rId2"/>
          <a:stretch>
            <a:fillRect/>
          </a:stretch>
        </p:blipFill>
        <p:spPr>
          <a:xfrm>
            <a:off x="5640448" y="5172253"/>
            <a:ext cx="3053182" cy="954785"/>
          </a:xfrm>
          <a:prstGeom prst="rect">
            <a:avLst/>
          </a:prstGeom>
          <a:ln>
            <a:solidFill>
              <a:schemeClr val="tx1"/>
            </a:solidFill>
          </a:ln>
        </p:spPr>
      </p:pic>
      <p:pic>
        <p:nvPicPr>
          <p:cNvPr id="6" name="Picture 5">
            <a:extLst>
              <a:ext uri="{FF2B5EF4-FFF2-40B4-BE49-F238E27FC236}">
                <a16:creationId xmlns:a16="http://schemas.microsoft.com/office/drawing/2014/main" id="{FF57BC4E-766F-4255-82ED-FE437B5ED1C1}"/>
              </a:ext>
            </a:extLst>
          </p:cNvPr>
          <p:cNvPicPr>
            <a:picLocks noChangeAspect="1"/>
          </p:cNvPicPr>
          <p:nvPr/>
        </p:nvPicPr>
        <p:blipFill>
          <a:blip r:embed="rId3"/>
          <a:stretch>
            <a:fillRect/>
          </a:stretch>
        </p:blipFill>
        <p:spPr>
          <a:xfrm>
            <a:off x="6905581" y="2536035"/>
            <a:ext cx="1788049" cy="2349800"/>
          </a:xfrm>
          <a:prstGeom prst="rect">
            <a:avLst/>
          </a:prstGeom>
          <a:ln>
            <a:solidFill>
              <a:schemeClr val="tx1"/>
            </a:solidFill>
          </a:ln>
        </p:spPr>
      </p:pic>
      <p:cxnSp>
        <p:nvCxnSpPr>
          <p:cNvPr id="8" name="Straight Connector 7">
            <a:extLst>
              <a:ext uri="{FF2B5EF4-FFF2-40B4-BE49-F238E27FC236}">
                <a16:creationId xmlns:a16="http://schemas.microsoft.com/office/drawing/2014/main" id="{32C2B96E-0B97-46EB-BCA7-F6353C9352F3}"/>
              </a:ext>
            </a:extLst>
          </p:cNvPr>
          <p:cNvCxnSpPr>
            <a:cxnSpLocks/>
          </p:cNvCxnSpPr>
          <p:nvPr/>
        </p:nvCxnSpPr>
        <p:spPr>
          <a:xfrm flipV="1">
            <a:off x="5640448" y="4885835"/>
            <a:ext cx="1250391" cy="2864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1B5E26C-812E-4D15-AD3B-D90803A35BFA}"/>
              </a:ext>
            </a:extLst>
          </p:cNvPr>
          <p:cNvCxnSpPr>
            <a:cxnSpLocks/>
          </p:cNvCxnSpPr>
          <p:nvPr/>
        </p:nvCxnSpPr>
        <p:spPr>
          <a:xfrm flipV="1">
            <a:off x="8678887" y="4876602"/>
            <a:ext cx="0" cy="28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36167257-C3A7-C349-85AD-DE1FB8584794}"/>
              </a:ext>
            </a:extLst>
          </p:cNvPr>
          <p:cNvSpPr txBox="1">
            <a:spLocks/>
          </p:cNvSpPr>
          <p:nvPr/>
        </p:nvSpPr>
        <p:spPr bwMode="auto">
          <a:xfrm>
            <a:off x="628650" y="4483917"/>
            <a:ext cx="5032305" cy="2008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buFont typeface="+mj-lt"/>
              <a:buAutoNum type="arabicPeriod" startAt="4"/>
            </a:pPr>
            <a:r>
              <a:rPr lang="en-US" sz="1800" dirty="0"/>
              <a:t>I checked-in with the student after rating and provided behavior specific praise and instructional feedback.</a:t>
            </a:r>
          </a:p>
          <a:p>
            <a:pPr marL="342900" lvl="0" indent="-342900">
              <a:buFont typeface="+mj-lt"/>
              <a:buAutoNum type="arabicPeriod" startAt="4"/>
            </a:pPr>
            <a:r>
              <a:rPr lang="en-US" sz="1800" dirty="0"/>
              <a:t>I recorded the student’s behavior and treatment integrity data.</a:t>
            </a:r>
          </a:p>
          <a:p>
            <a:pPr marL="342900" lvl="0" indent="-342900">
              <a:buFont typeface="+mj-lt"/>
              <a:buAutoNum type="arabicPeriod" startAt="4"/>
            </a:pPr>
            <a:r>
              <a:rPr lang="en-US" sz="1800" dirty="0"/>
              <a:t>I shared the DBR with the parent/caregiver, noting one thing to praise and one to practice.</a:t>
            </a:r>
          </a:p>
        </p:txBody>
      </p:sp>
      <p:pic>
        <p:nvPicPr>
          <p:cNvPr id="9" name="Picture 8" descr="A screenshot of a cell phone&#10;&#10;Description automatically generated">
            <a:extLst>
              <a:ext uri="{FF2B5EF4-FFF2-40B4-BE49-F238E27FC236}">
                <a16:creationId xmlns:a16="http://schemas.microsoft.com/office/drawing/2014/main" id="{880812A7-4235-4D17-AA7E-EE4E4B9485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8179" y="1990432"/>
            <a:ext cx="3638228" cy="47082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08192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794CE-F6DB-48FC-91BE-07A4F3C555D1}"/>
              </a:ext>
            </a:extLst>
          </p:cNvPr>
          <p:cNvSpPr>
            <a:spLocks noGrp="1"/>
          </p:cNvSpPr>
          <p:nvPr>
            <p:ph type="title"/>
          </p:nvPr>
        </p:nvSpPr>
        <p:spPr>
          <a:solidFill>
            <a:schemeClr val="accent1">
              <a:lumMod val="20000"/>
              <a:lumOff val="80000"/>
            </a:schemeClr>
          </a:solidFill>
        </p:spPr>
        <p:txBody>
          <a:bodyPr anchor="ctr">
            <a:normAutofit/>
          </a:bodyPr>
          <a:lstStyle/>
          <a:p>
            <a:pPr algn="ctr"/>
            <a:r>
              <a:rPr lang="en-US" sz="4000" dirty="0"/>
              <a:t>Agenda</a:t>
            </a:r>
          </a:p>
        </p:txBody>
      </p:sp>
      <p:sp>
        <p:nvSpPr>
          <p:cNvPr id="3" name="Content Placeholder 2">
            <a:extLst>
              <a:ext uri="{FF2B5EF4-FFF2-40B4-BE49-F238E27FC236}">
                <a16:creationId xmlns:a16="http://schemas.microsoft.com/office/drawing/2014/main" id="{21475897-2A50-4793-96CE-987FB059A78F}"/>
              </a:ext>
            </a:extLst>
          </p:cNvPr>
          <p:cNvSpPr>
            <a:spLocks noGrp="1"/>
          </p:cNvSpPr>
          <p:nvPr>
            <p:ph idx="1"/>
          </p:nvPr>
        </p:nvSpPr>
        <p:spPr/>
        <p:txBody>
          <a:bodyPr/>
          <a:lstStyle/>
          <a:p>
            <a:r>
              <a:rPr lang="en-US" dirty="0">
                <a:cs typeface="Arial" panose="020B0604020202020204" pitchFamily="34" charset="0"/>
              </a:rPr>
              <a:t>Comprehensive, Integrated, Three-Tiered (CI3T) Models of Prevention</a:t>
            </a:r>
          </a:p>
          <a:p>
            <a:r>
              <a:rPr lang="en-US" dirty="0"/>
              <a:t>A Look at Direct Behavior Rating?</a:t>
            </a:r>
          </a:p>
          <a:p>
            <a:pPr lvl="1"/>
            <a:r>
              <a:rPr lang="en-US" dirty="0"/>
              <a:t>What is </a:t>
            </a:r>
            <a:r>
              <a:rPr lang="en-US" b="1" dirty="0"/>
              <a:t>Direct Behavior Rating (DBR)</a:t>
            </a:r>
            <a:r>
              <a:rPr lang="en-US" dirty="0"/>
              <a:t>?</a:t>
            </a:r>
          </a:p>
          <a:p>
            <a:pPr lvl="1"/>
            <a:r>
              <a:rPr lang="en-US" dirty="0"/>
              <a:t>Why is DBR effective?</a:t>
            </a:r>
          </a:p>
          <a:p>
            <a:pPr lvl="1"/>
            <a:r>
              <a:rPr lang="en-US" dirty="0"/>
              <a:t>What does the supporting research for DBR say?</a:t>
            </a:r>
          </a:p>
          <a:p>
            <a:pPr lvl="1"/>
            <a:r>
              <a:rPr lang="en-US" dirty="0"/>
              <a:t>What are the benefits and challenges?</a:t>
            </a:r>
          </a:p>
          <a:p>
            <a:pPr lvl="1"/>
            <a:r>
              <a:rPr lang="en-US" dirty="0"/>
              <a:t>How do I implement DBR in my classroom?</a:t>
            </a:r>
          </a:p>
          <a:p>
            <a:pPr marL="457200" lvl="1" indent="0">
              <a:buNone/>
            </a:pPr>
            <a:r>
              <a:rPr lang="en-US" dirty="0"/>
              <a:t>	Implementation Checklist</a:t>
            </a:r>
          </a:p>
          <a:p>
            <a:pPr lvl="1"/>
            <a:r>
              <a:rPr lang="en-US" dirty="0"/>
              <a:t>How well is it working?	      Examining the effects?</a:t>
            </a:r>
            <a:br>
              <a:rPr lang="en-US" dirty="0"/>
            </a:br>
            <a:endParaRPr lang="en-US" dirty="0"/>
          </a:p>
        </p:txBody>
      </p:sp>
      <p:pic>
        <p:nvPicPr>
          <p:cNvPr id="4" name="Picture 3">
            <a:extLst>
              <a:ext uri="{FF2B5EF4-FFF2-40B4-BE49-F238E27FC236}">
                <a16:creationId xmlns:a16="http://schemas.microsoft.com/office/drawing/2014/main" id="{FA3445B6-09C7-4DA8-865E-52FD7979852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135" y="4927570"/>
            <a:ext cx="679668" cy="679668"/>
          </a:xfrm>
          <a:prstGeom prst="rect">
            <a:avLst/>
          </a:prstGeom>
          <a:noFill/>
          <a:ln>
            <a:noFill/>
          </a:ln>
          <a:extLst>
            <a:ext uri="{909E8E84-426E-40dd-AFC4-6F175D3DCCD1}">
              <a14:hiddenFill xmlns:lc="http://schemas.openxmlformats.org/drawingml/2006/lockedCanvas" xmlns="" xmlns:a14="http://schemas.microsoft.com/office/drawing/2010/main">
                <a:solidFill>
                  <a:srgbClr val="FFFFFF"/>
                </a:solidFill>
              </a14:hiddenFill>
            </a:ext>
            <a:ext uri="{91240B29-F687-4f45-9708-019B960494DF}">
              <a14:hiddenLine xmlns:lc="http://schemas.openxmlformats.org/drawingml/2006/lockedCanvas" xmlns=""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071010C2-890E-428E-B2F5-6AF0D13679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57" y="5482361"/>
            <a:ext cx="609486" cy="609486"/>
          </a:xfrm>
          <a:prstGeom prst="rect">
            <a:avLst/>
          </a:prstGeom>
          <a:noFill/>
          <a:extLst>
            <a:ext uri="{909E8E84-426E-40dd-AFC4-6F175D3DCCD1}">
              <a14:hiddenFill xmlns:lc="http://schemas.openxmlformats.org/drawingml/2006/lockedCanvas" xmlns="" xmlns:a14="http://schemas.microsoft.com/office/drawing/2010/main">
                <a:solidFill>
                  <a:srgbClr val="FFFFFF"/>
                </a:solidFill>
              </a14:hiddenFill>
            </a:ext>
          </a:extLst>
        </p:spPr>
      </p:pic>
    </p:spTree>
    <p:extLst>
      <p:ext uri="{BB962C8B-B14F-4D97-AF65-F5344CB8AC3E}">
        <p14:creationId xmlns:p14="http://schemas.microsoft.com/office/powerpoint/2010/main" val="3543985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794CE-F6DB-48FC-91BE-07A4F3C555D1}"/>
              </a:ext>
            </a:extLst>
          </p:cNvPr>
          <p:cNvSpPr>
            <a:spLocks noGrp="1"/>
          </p:cNvSpPr>
          <p:nvPr>
            <p:ph type="title"/>
          </p:nvPr>
        </p:nvSpPr>
        <p:spPr>
          <a:solidFill>
            <a:schemeClr val="accent5">
              <a:lumMod val="20000"/>
              <a:lumOff val="80000"/>
            </a:schemeClr>
          </a:solidFill>
        </p:spPr>
        <p:txBody>
          <a:bodyPr anchor="ctr">
            <a:normAutofit/>
          </a:bodyPr>
          <a:lstStyle/>
          <a:p>
            <a:r>
              <a:rPr lang="en-US" dirty="0"/>
              <a:t>What does the student think about it?</a:t>
            </a:r>
          </a:p>
        </p:txBody>
      </p:sp>
      <p:pic>
        <p:nvPicPr>
          <p:cNvPr id="4" name="Picture 3" descr="A screenshot of a cell phone&#10;&#10;Description automatically generated">
            <a:extLst>
              <a:ext uri="{FF2B5EF4-FFF2-40B4-BE49-F238E27FC236}">
                <a16:creationId xmlns:a16="http://schemas.microsoft.com/office/drawing/2014/main" id="{F8B091D1-8590-426D-A506-3CD86DBA82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110" y="1852066"/>
            <a:ext cx="3510666" cy="4543585"/>
          </a:xfrm>
          <a:prstGeom prst="rect">
            <a:avLst/>
          </a:prstGeom>
          <a:ln>
            <a:noFill/>
          </a:ln>
          <a:effectLst>
            <a:outerShdw blurRad="292100" dist="139700" dir="2700000" algn="tl" rotWithShape="0">
              <a:srgbClr val="333333">
                <a:alpha val="65000"/>
              </a:srgbClr>
            </a:outerShdw>
          </a:effectLst>
        </p:spPr>
      </p:pic>
      <p:pic>
        <p:nvPicPr>
          <p:cNvPr id="9" name="Picture 8" descr="A screenshot of a cell phone&#10;&#10;Description automatically generated">
            <a:extLst>
              <a:ext uri="{FF2B5EF4-FFF2-40B4-BE49-F238E27FC236}">
                <a16:creationId xmlns:a16="http://schemas.microsoft.com/office/drawing/2014/main" id="{7A58AE29-1AAA-4BC4-BF70-071C6F868D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684" y="1852067"/>
            <a:ext cx="3510666" cy="4543585"/>
          </a:xfrm>
          <a:prstGeom prst="rect">
            <a:avLst/>
          </a:prstGeom>
          <a:ln>
            <a:noFill/>
          </a:ln>
          <a:effectLst>
            <a:outerShdw blurRad="292100" dist="139700" dir="2700000" algn="tl" rotWithShape="0">
              <a:srgbClr val="333333">
                <a:alpha val="65000"/>
              </a:srgbClr>
            </a:outerShdw>
          </a:effectLst>
        </p:spPr>
      </p:pic>
      <p:sp>
        <p:nvSpPr>
          <p:cNvPr id="16" name="Striped Right Arrow 8">
            <a:extLst>
              <a:ext uri="{FF2B5EF4-FFF2-40B4-BE49-F238E27FC236}">
                <a16:creationId xmlns:a16="http://schemas.microsoft.com/office/drawing/2014/main" id="{C3AA4C17-F349-4F0C-9EEC-DDB5B1BB9ADC}"/>
              </a:ext>
            </a:extLst>
          </p:cNvPr>
          <p:cNvSpPr/>
          <p:nvPr/>
        </p:nvSpPr>
        <p:spPr>
          <a:xfrm rot="10800000" flipV="1">
            <a:off x="3663160" y="1852066"/>
            <a:ext cx="996298" cy="618250"/>
          </a:xfrm>
          <a:prstGeom prst="stripedRightArrow">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Pre-</a:t>
            </a:r>
          </a:p>
        </p:txBody>
      </p:sp>
      <p:sp>
        <p:nvSpPr>
          <p:cNvPr id="17" name="Striped Right Arrow 8">
            <a:extLst>
              <a:ext uri="{FF2B5EF4-FFF2-40B4-BE49-F238E27FC236}">
                <a16:creationId xmlns:a16="http://schemas.microsoft.com/office/drawing/2014/main" id="{921DD958-6942-4705-B475-C5D3620AD05F}"/>
              </a:ext>
            </a:extLst>
          </p:cNvPr>
          <p:cNvSpPr/>
          <p:nvPr/>
        </p:nvSpPr>
        <p:spPr>
          <a:xfrm rot="10800000" flipH="1" flipV="1">
            <a:off x="4542253" y="1852066"/>
            <a:ext cx="948047" cy="618250"/>
          </a:xfrm>
          <a:prstGeom prst="stripedRightArrow">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Post-</a:t>
            </a:r>
          </a:p>
        </p:txBody>
      </p:sp>
    </p:spTree>
    <p:extLst>
      <p:ext uri="{BB962C8B-B14F-4D97-AF65-F5344CB8AC3E}">
        <p14:creationId xmlns:p14="http://schemas.microsoft.com/office/powerpoint/2010/main" val="3464025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794CE-F6DB-48FC-91BE-07A4F3C555D1}"/>
              </a:ext>
            </a:extLst>
          </p:cNvPr>
          <p:cNvSpPr>
            <a:spLocks noGrp="1"/>
          </p:cNvSpPr>
          <p:nvPr>
            <p:ph type="title"/>
          </p:nvPr>
        </p:nvSpPr>
        <p:spPr>
          <a:solidFill>
            <a:schemeClr val="accent5">
              <a:lumMod val="20000"/>
              <a:lumOff val="80000"/>
            </a:schemeClr>
          </a:solidFill>
        </p:spPr>
        <p:txBody>
          <a:bodyPr anchor="ctr">
            <a:normAutofit/>
          </a:bodyPr>
          <a:lstStyle/>
          <a:p>
            <a:r>
              <a:rPr lang="en-US" dirty="0"/>
              <a:t>What does the teacher think about it?</a:t>
            </a:r>
          </a:p>
        </p:txBody>
      </p:sp>
      <p:pic>
        <p:nvPicPr>
          <p:cNvPr id="5" name="Content Placeholder 4" descr="A close up of a piece of paper&#10;&#10;Description automatically generated">
            <a:extLst>
              <a:ext uri="{FF2B5EF4-FFF2-40B4-BE49-F238E27FC236}">
                <a16:creationId xmlns:a16="http://schemas.microsoft.com/office/drawing/2014/main" id="{42796920-D338-4CE8-A2B8-269EB20E4545}"/>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476152" y="1830944"/>
            <a:ext cx="3641369" cy="4712360"/>
          </a:xfrm>
          <a:ln>
            <a:solidFill>
              <a:schemeClr val="tx1"/>
            </a:solidFill>
          </a:ln>
        </p:spPr>
      </p:pic>
      <p:pic>
        <p:nvPicPr>
          <p:cNvPr id="7" name="Picture 6" descr="A close up of a piece of paper&#10;&#10;Description automatically generated">
            <a:extLst>
              <a:ext uri="{FF2B5EF4-FFF2-40B4-BE49-F238E27FC236}">
                <a16:creationId xmlns:a16="http://schemas.microsoft.com/office/drawing/2014/main" id="{CCA6CC23-E2E9-4531-AE09-F1DC57160A0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982270" y="1832544"/>
            <a:ext cx="3638897" cy="4709160"/>
          </a:xfrm>
          <a:prstGeom prst="rect">
            <a:avLst/>
          </a:prstGeom>
          <a:ln>
            <a:solidFill>
              <a:schemeClr val="tx1"/>
            </a:solidFill>
          </a:ln>
        </p:spPr>
      </p:pic>
      <p:sp>
        <p:nvSpPr>
          <p:cNvPr id="12" name="Rectangle: Rounded Corners 11">
            <a:extLst>
              <a:ext uri="{FF2B5EF4-FFF2-40B4-BE49-F238E27FC236}">
                <a16:creationId xmlns:a16="http://schemas.microsoft.com/office/drawing/2014/main" id="{16EA34B4-F8FE-47A5-86AA-C1F1D22161B0}"/>
              </a:ext>
            </a:extLst>
          </p:cNvPr>
          <p:cNvSpPr/>
          <p:nvPr/>
        </p:nvSpPr>
        <p:spPr>
          <a:xfrm>
            <a:off x="4982270" y="2335481"/>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B5E78920-96FE-4E4F-B4E5-AC3F9928D91C}"/>
              </a:ext>
            </a:extLst>
          </p:cNvPr>
          <p:cNvGrpSpPr/>
          <p:nvPr/>
        </p:nvGrpSpPr>
        <p:grpSpPr>
          <a:xfrm>
            <a:off x="3257128" y="2420082"/>
            <a:ext cx="2718882" cy="2191967"/>
            <a:chOff x="3257128" y="2420082"/>
            <a:chExt cx="2718882" cy="2191967"/>
          </a:xfrm>
        </p:grpSpPr>
        <p:grpSp>
          <p:nvGrpSpPr>
            <p:cNvPr id="23" name="Group 22">
              <a:extLst>
                <a:ext uri="{FF2B5EF4-FFF2-40B4-BE49-F238E27FC236}">
                  <a16:creationId xmlns:a16="http://schemas.microsoft.com/office/drawing/2014/main" id="{2EFAAA06-251C-4F31-A86F-9B496A753AF0}"/>
                </a:ext>
              </a:extLst>
            </p:cNvPr>
            <p:cNvGrpSpPr/>
            <p:nvPr/>
          </p:nvGrpSpPr>
          <p:grpSpPr>
            <a:xfrm>
              <a:off x="3270910" y="2420082"/>
              <a:ext cx="2705100" cy="1961069"/>
              <a:chOff x="3270910" y="2420082"/>
              <a:chExt cx="2705100" cy="1961069"/>
            </a:xfrm>
          </p:grpSpPr>
          <p:sp>
            <p:nvSpPr>
              <p:cNvPr id="9" name="TextBox 5">
                <a:extLst>
                  <a:ext uri="{FF2B5EF4-FFF2-40B4-BE49-F238E27FC236}">
                    <a16:creationId xmlns:a16="http://schemas.microsoft.com/office/drawing/2014/main" id="{5C601230-587F-43DE-B86C-AC2A0B2419D7}"/>
                  </a:ext>
                </a:extLst>
              </p:cNvPr>
              <p:cNvSpPr txBox="1"/>
              <p:nvPr/>
            </p:nvSpPr>
            <p:spPr>
              <a:xfrm>
                <a:off x="3270910" y="2420082"/>
                <a:ext cx="2705100" cy="1754326"/>
              </a:xfrm>
              <a:prstGeom prst="rect">
                <a:avLst/>
              </a:prstGeom>
              <a:solidFill>
                <a:schemeClr val="accent4">
                  <a:lumMod val="40000"/>
                  <a:lumOff val="60000"/>
                </a:schemeClr>
              </a:solidFill>
              <a:ln>
                <a:solidFill>
                  <a:schemeClr val="bg1">
                    <a:lumMod val="65000"/>
                  </a:schemeClr>
                </a:solidFill>
              </a:ln>
              <a:effectLst>
                <a:softEdge rad="63500"/>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p>
              <a:p>
                <a:pPr algn="ctr"/>
                <a:r>
                  <a:rPr lang="en-US" dirty="0"/>
                  <a:t>Completed by the teacher(s) and parent(s) involved in the intervention at two time points: </a:t>
                </a:r>
              </a:p>
            </p:txBody>
          </p:sp>
          <p:sp>
            <p:nvSpPr>
              <p:cNvPr id="19" name="TextBox 5">
                <a:extLst>
                  <a:ext uri="{FF2B5EF4-FFF2-40B4-BE49-F238E27FC236}">
                    <a16:creationId xmlns:a16="http://schemas.microsoft.com/office/drawing/2014/main" id="{2A997CD9-1ACB-4B2B-86A3-971F97B79AE0}"/>
                  </a:ext>
                </a:extLst>
              </p:cNvPr>
              <p:cNvSpPr txBox="1"/>
              <p:nvPr/>
            </p:nvSpPr>
            <p:spPr>
              <a:xfrm>
                <a:off x="3270910" y="4011819"/>
                <a:ext cx="982435" cy="369332"/>
              </a:xfrm>
              <a:prstGeom prst="rect">
                <a:avLst/>
              </a:prstGeom>
              <a:solidFill>
                <a:schemeClr val="accent4">
                  <a:lumMod val="40000"/>
                  <a:lumOff val="60000"/>
                </a:schemeClr>
              </a:solidFill>
              <a:ln>
                <a:solidFill>
                  <a:schemeClr val="bg1">
                    <a:lumMod val="65000"/>
                  </a:schemeClr>
                </a:solidFill>
              </a:ln>
              <a:effectLst>
                <a:softEdge rad="63500"/>
              </a:effectLst>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Pre</a:t>
                </a:r>
              </a:p>
            </p:txBody>
          </p:sp>
          <p:sp>
            <p:nvSpPr>
              <p:cNvPr id="20" name="TextBox 5">
                <a:extLst>
                  <a:ext uri="{FF2B5EF4-FFF2-40B4-BE49-F238E27FC236}">
                    <a16:creationId xmlns:a16="http://schemas.microsoft.com/office/drawing/2014/main" id="{5DB63F7F-E665-4CD1-9A0E-E5D103C287D9}"/>
                  </a:ext>
                </a:extLst>
              </p:cNvPr>
              <p:cNvSpPr txBox="1"/>
              <p:nvPr/>
            </p:nvSpPr>
            <p:spPr>
              <a:xfrm>
                <a:off x="4091791" y="4011819"/>
                <a:ext cx="982435" cy="369332"/>
              </a:xfrm>
              <a:prstGeom prst="rect">
                <a:avLst/>
              </a:prstGeom>
              <a:solidFill>
                <a:schemeClr val="accent4">
                  <a:lumMod val="40000"/>
                  <a:lumOff val="60000"/>
                </a:schemeClr>
              </a:solidFill>
              <a:ln>
                <a:solidFill>
                  <a:schemeClr val="bg1">
                    <a:lumMod val="65000"/>
                  </a:schemeClr>
                </a:solidFill>
              </a:ln>
              <a:effectLst>
                <a:softEdge rad="63500"/>
              </a:effectLst>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and</a:t>
                </a:r>
              </a:p>
            </p:txBody>
          </p:sp>
          <p:sp>
            <p:nvSpPr>
              <p:cNvPr id="21" name="TextBox 5">
                <a:extLst>
                  <a:ext uri="{FF2B5EF4-FFF2-40B4-BE49-F238E27FC236}">
                    <a16:creationId xmlns:a16="http://schemas.microsoft.com/office/drawing/2014/main" id="{980D78FC-549D-41EA-8F3A-B48633C3B196}"/>
                  </a:ext>
                </a:extLst>
              </p:cNvPr>
              <p:cNvSpPr txBox="1"/>
              <p:nvPr/>
            </p:nvSpPr>
            <p:spPr>
              <a:xfrm>
                <a:off x="4940224" y="4011819"/>
                <a:ext cx="982435" cy="369332"/>
              </a:xfrm>
              <a:prstGeom prst="rect">
                <a:avLst/>
              </a:prstGeom>
              <a:solidFill>
                <a:schemeClr val="accent4">
                  <a:lumMod val="40000"/>
                  <a:lumOff val="60000"/>
                </a:schemeClr>
              </a:solidFill>
              <a:ln>
                <a:solidFill>
                  <a:schemeClr val="bg1">
                    <a:lumMod val="65000"/>
                  </a:schemeClr>
                </a:solidFill>
              </a:ln>
              <a:effectLst>
                <a:softEdge rad="63500"/>
              </a:effectLst>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Post</a:t>
                </a:r>
              </a:p>
            </p:txBody>
          </p:sp>
        </p:grpSp>
        <p:sp>
          <p:nvSpPr>
            <p:cNvPr id="22" name="TextBox 5">
              <a:extLst>
                <a:ext uri="{FF2B5EF4-FFF2-40B4-BE49-F238E27FC236}">
                  <a16:creationId xmlns:a16="http://schemas.microsoft.com/office/drawing/2014/main" id="{FB6DF0E0-E6CD-4CDD-96D9-7C1CEC5D8693}"/>
                </a:ext>
              </a:extLst>
            </p:cNvPr>
            <p:cNvSpPr txBox="1"/>
            <p:nvPr/>
          </p:nvSpPr>
          <p:spPr>
            <a:xfrm>
              <a:off x="3257128" y="4242717"/>
              <a:ext cx="2651760" cy="369332"/>
            </a:xfrm>
            <a:prstGeom prst="rect">
              <a:avLst/>
            </a:prstGeom>
            <a:solidFill>
              <a:schemeClr val="accent4">
                <a:lumMod val="40000"/>
                <a:lumOff val="60000"/>
              </a:schemeClr>
            </a:solidFill>
            <a:ln>
              <a:solidFill>
                <a:schemeClr val="bg1">
                  <a:lumMod val="65000"/>
                </a:schemeClr>
              </a:solidFill>
            </a:ln>
            <a:effectLst>
              <a:softEdge rad="63500"/>
            </a:effectLst>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Intervention</a:t>
              </a:r>
            </a:p>
          </p:txBody>
        </p:sp>
      </p:grpSp>
      <p:sp>
        <p:nvSpPr>
          <p:cNvPr id="11" name="Striped Right Arrow 8">
            <a:extLst>
              <a:ext uri="{FF2B5EF4-FFF2-40B4-BE49-F238E27FC236}">
                <a16:creationId xmlns:a16="http://schemas.microsoft.com/office/drawing/2014/main" id="{D5CCD0CF-9A84-471D-84CB-887C0EC0A050}"/>
              </a:ext>
            </a:extLst>
          </p:cNvPr>
          <p:cNvSpPr/>
          <p:nvPr/>
        </p:nvSpPr>
        <p:spPr>
          <a:xfrm rot="10800000">
            <a:off x="3084872" y="4242717"/>
            <a:ext cx="640080" cy="274320"/>
          </a:xfrm>
          <a:prstGeom prst="striped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Striped Right Arrow 7">
            <a:extLst>
              <a:ext uri="{FF2B5EF4-FFF2-40B4-BE49-F238E27FC236}">
                <a16:creationId xmlns:a16="http://schemas.microsoft.com/office/drawing/2014/main" id="{87E926F7-F377-492F-8318-5109CD519754}"/>
              </a:ext>
            </a:extLst>
          </p:cNvPr>
          <p:cNvSpPr/>
          <p:nvPr/>
        </p:nvSpPr>
        <p:spPr>
          <a:xfrm>
            <a:off x="5431441" y="4286871"/>
            <a:ext cx="640080" cy="274320"/>
          </a:xfrm>
          <a:prstGeom prst="striped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Rounded Rectangle 4">
            <a:extLst>
              <a:ext uri="{FF2B5EF4-FFF2-40B4-BE49-F238E27FC236}">
                <a16:creationId xmlns:a16="http://schemas.microsoft.com/office/drawing/2014/main" id="{A98EE4A0-3DBE-4058-A318-2AC43E2CAB5F}"/>
              </a:ext>
            </a:extLst>
          </p:cNvPr>
          <p:cNvSpPr/>
          <p:nvPr/>
        </p:nvSpPr>
        <p:spPr>
          <a:xfrm>
            <a:off x="3270910" y="1819387"/>
            <a:ext cx="2705100" cy="88443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a:t>See “Social Validity Adapted-IRP15 Adult”</a:t>
            </a:r>
            <a:endParaRPr lang="en-US" dirty="0"/>
          </a:p>
        </p:txBody>
      </p:sp>
    </p:spTree>
    <p:extLst>
      <p:ext uri="{BB962C8B-B14F-4D97-AF65-F5344CB8AC3E}">
        <p14:creationId xmlns:p14="http://schemas.microsoft.com/office/powerpoint/2010/main" val="39432545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794CE-F6DB-48FC-91BE-07A4F3C555D1}"/>
              </a:ext>
            </a:extLst>
          </p:cNvPr>
          <p:cNvSpPr>
            <a:spLocks noGrp="1"/>
          </p:cNvSpPr>
          <p:nvPr>
            <p:ph type="title"/>
          </p:nvPr>
        </p:nvSpPr>
        <p:spPr>
          <a:solidFill>
            <a:schemeClr val="accent5">
              <a:lumMod val="20000"/>
              <a:lumOff val="80000"/>
            </a:schemeClr>
          </a:solidFill>
        </p:spPr>
        <p:txBody>
          <a:bodyPr anchor="ctr">
            <a:normAutofit/>
          </a:bodyPr>
          <a:lstStyle/>
          <a:p>
            <a:r>
              <a:rPr lang="en-US" dirty="0"/>
              <a:t>Data to Progress Monitor –</a:t>
            </a:r>
            <a:br>
              <a:rPr lang="en-US" dirty="0"/>
            </a:br>
            <a:r>
              <a:rPr lang="en-US" dirty="0"/>
              <a:t>Direct Behavior Rating (DBR)</a:t>
            </a:r>
          </a:p>
        </p:txBody>
      </p:sp>
      <p:pic>
        <p:nvPicPr>
          <p:cNvPr id="3" name="Picture 2">
            <a:extLst>
              <a:ext uri="{FF2B5EF4-FFF2-40B4-BE49-F238E27FC236}">
                <a16:creationId xmlns:a16="http://schemas.microsoft.com/office/drawing/2014/main" id="{6D8D5241-8218-7F4B-8443-ED2CBDE7E2DB}"/>
              </a:ext>
            </a:extLst>
          </p:cNvPr>
          <p:cNvPicPr>
            <a:picLocks noChangeAspect="1"/>
          </p:cNvPicPr>
          <p:nvPr/>
        </p:nvPicPr>
        <p:blipFill>
          <a:blip r:embed="rId2"/>
          <a:stretch>
            <a:fillRect/>
          </a:stretch>
        </p:blipFill>
        <p:spPr>
          <a:xfrm>
            <a:off x="1416299" y="1911128"/>
            <a:ext cx="6311402" cy="4581747"/>
          </a:xfrm>
          <a:prstGeom prst="rect">
            <a:avLst/>
          </a:prstGeom>
          <a:ln>
            <a:noFill/>
          </a:ln>
        </p:spPr>
      </p:pic>
    </p:spTree>
    <p:extLst>
      <p:ext uri="{BB962C8B-B14F-4D97-AF65-F5344CB8AC3E}">
        <p14:creationId xmlns:p14="http://schemas.microsoft.com/office/powerpoint/2010/main" val="125230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794CE-F6DB-48FC-91BE-07A4F3C555D1}"/>
              </a:ext>
            </a:extLst>
          </p:cNvPr>
          <p:cNvSpPr>
            <a:spLocks noGrp="1"/>
          </p:cNvSpPr>
          <p:nvPr>
            <p:ph type="title"/>
          </p:nvPr>
        </p:nvSpPr>
        <p:spPr>
          <a:solidFill>
            <a:schemeClr val="accent5">
              <a:lumMod val="20000"/>
              <a:lumOff val="80000"/>
            </a:schemeClr>
          </a:solidFill>
        </p:spPr>
        <p:txBody>
          <a:bodyPr anchor="ctr">
            <a:normAutofit/>
          </a:bodyPr>
          <a:lstStyle/>
          <a:p>
            <a:r>
              <a:rPr lang="en-US" dirty="0"/>
              <a:t>Data to Progress Monitor – </a:t>
            </a:r>
            <a:br>
              <a:rPr lang="en-US" dirty="0"/>
            </a:br>
            <a:r>
              <a:rPr lang="en-US" dirty="0"/>
              <a:t>Treatment Integrity</a:t>
            </a:r>
          </a:p>
        </p:txBody>
      </p:sp>
      <p:pic>
        <p:nvPicPr>
          <p:cNvPr id="5" name="Picture 4">
            <a:extLst>
              <a:ext uri="{FF2B5EF4-FFF2-40B4-BE49-F238E27FC236}">
                <a16:creationId xmlns:a16="http://schemas.microsoft.com/office/drawing/2014/main" id="{CF27AB73-F427-4648-97EF-DB554702F751}"/>
              </a:ext>
            </a:extLst>
          </p:cNvPr>
          <p:cNvPicPr>
            <a:picLocks noChangeAspect="1"/>
          </p:cNvPicPr>
          <p:nvPr/>
        </p:nvPicPr>
        <p:blipFill>
          <a:blip r:embed="rId2"/>
          <a:stretch>
            <a:fillRect/>
          </a:stretch>
        </p:blipFill>
        <p:spPr>
          <a:xfrm>
            <a:off x="772031" y="1812571"/>
            <a:ext cx="7599938" cy="4776001"/>
          </a:xfrm>
          <a:prstGeom prst="rect">
            <a:avLst/>
          </a:prstGeom>
        </p:spPr>
      </p:pic>
    </p:spTree>
    <p:extLst>
      <p:ext uri="{BB962C8B-B14F-4D97-AF65-F5344CB8AC3E}">
        <p14:creationId xmlns:p14="http://schemas.microsoft.com/office/powerpoint/2010/main" val="239368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794CE-F6DB-48FC-91BE-07A4F3C555D1}"/>
              </a:ext>
            </a:extLst>
          </p:cNvPr>
          <p:cNvSpPr>
            <a:spLocks noGrp="1"/>
          </p:cNvSpPr>
          <p:nvPr>
            <p:ph type="title"/>
          </p:nvPr>
        </p:nvSpPr>
        <p:spPr>
          <a:solidFill>
            <a:schemeClr val="accent5">
              <a:lumMod val="20000"/>
              <a:lumOff val="80000"/>
            </a:schemeClr>
          </a:solidFill>
        </p:spPr>
        <p:txBody>
          <a:bodyPr anchor="ctr">
            <a:normAutofit/>
          </a:bodyPr>
          <a:lstStyle/>
          <a:p>
            <a:r>
              <a:rPr lang="en-US" dirty="0"/>
              <a:t>Data to Progress Monitor – Treatment Integrity</a:t>
            </a:r>
          </a:p>
        </p:txBody>
      </p:sp>
      <p:pic>
        <p:nvPicPr>
          <p:cNvPr id="12" name="Picture 11" descr="A screenshot of a cell phone&#10;&#10;Description automatically generated">
            <a:extLst>
              <a:ext uri="{FF2B5EF4-FFF2-40B4-BE49-F238E27FC236}">
                <a16:creationId xmlns:a16="http://schemas.microsoft.com/office/drawing/2014/main" id="{88B2575B-CC76-4AE8-BC4C-C5FB4959C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2465" y="2080726"/>
            <a:ext cx="5499069" cy="4316342"/>
          </a:xfrm>
          <a:prstGeom prst="rect">
            <a:avLst/>
          </a:prstGeom>
        </p:spPr>
      </p:pic>
    </p:spTree>
    <p:extLst>
      <p:ext uri="{BB962C8B-B14F-4D97-AF65-F5344CB8AC3E}">
        <p14:creationId xmlns:p14="http://schemas.microsoft.com/office/powerpoint/2010/main" val="1665663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794CE-F6DB-48FC-91BE-07A4F3C555D1}"/>
              </a:ext>
            </a:extLst>
          </p:cNvPr>
          <p:cNvSpPr>
            <a:spLocks noGrp="1"/>
          </p:cNvSpPr>
          <p:nvPr>
            <p:ph type="title"/>
          </p:nvPr>
        </p:nvSpPr>
        <p:spPr>
          <a:solidFill>
            <a:schemeClr val="accent5">
              <a:lumMod val="20000"/>
              <a:lumOff val="80000"/>
            </a:schemeClr>
          </a:solidFill>
          <a:effectLst/>
        </p:spPr>
        <p:txBody>
          <a:bodyPr anchor="ctr">
            <a:normAutofit/>
          </a:bodyPr>
          <a:lstStyle/>
          <a:p>
            <a:r>
              <a:rPr lang="en-US" sz="4000" dirty="0"/>
              <a:t>Sample Elementary Intervention Grid</a:t>
            </a:r>
          </a:p>
        </p:txBody>
      </p:sp>
      <p:graphicFrame>
        <p:nvGraphicFramePr>
          <p:cNvPr id="6" name="Table 5">
            <a:extLst>
              <a:ext uri="{FF2B5EF4-FFF2-40B4-BE49-F238E27FC236}">
                <a16:creationId xmlns:a16="http://schemas.microsoft.com/office/drawing/2014/main" id="{F1677AD4-2238-41EA-BC45-F56BED63F73D}"/>
              </a:ext>
            </a:extLst>
          </p:cNvPr>
          <p:cNvGraphicFramePr>
            <a:graphicFrameLocks noGrp="1"/>
          </p:cNvGraphicFramePr>
          <p:nvPr>
            <p:extLst>
              <p:ext uri="{D42A27DB-BD31-4B8C-83A1-F6EECF244321}">
                <p14:modId xmlns:p14="http://schemas.microsoft.com/office/powerpoint/2010/main" val="431508399"/>
              </p:ext>
            </p:extLst>
          </p:nvPr>
        </p:nvGraphicFramePr>
        <p:xfrm>
          <a:off x="124255" y="1783346"/>
          <a:ext cx="8758487" cy="4709465"/>
        </p:xfrm>
        <a:graphic>
          <a:graphicData uri="http://schemas.openxmlformats.org/drawingml/2006/table">
            <a:tbl>
              <a:tblPr firstRow="1" firstCol="1" bandRow="1"/>
              <a:tblGrid>
                <a:gridCol w="961682">
                  <a:extLst>
                    <a:ext uri="{9D8B030D-6E8A-4147-A177-3AD203B41FA5}">
                      <a16:colId xmlns:a16="http://schemas.microsoft.com/office/drawing/2014/main" val="1121491297"/>
                    </a:ext>
                  </a:extLst>
                </a:gridCol>
                <a:gridCol w="3268349">
                  <a:extLst>
                    <a:ext uri="{9D8B030D-6E8A-4147-A177-3AD203B41FA5}">
                      <a16:colId xmlns:a16="http://schemas.microsoft.com/office/drawing/2014/main" val="1347783190"/>
                    </a:ext>
                  </a:extLst>
                </a:gridCol>
                <a:gridCol w="1706088">
                  <a:extLst>
                    <a:ext uri="{9D8B030D-6E8A-4147-A177-3AD203B41FA5}">
                      <a16:colId xmlns:a16="http://schemas.microsoft.com/office/drawing/2014/main" val="4012927019"/>
                    </a:ext>
                  </a:extLst>
                </a:gridCol>
                <a:gridCol w="1563585">
                  <a:extLst>
                    <a:ext uri="{9D8B030D-6E8A-4147-A177-3AD203B41FA5}">
                      <a16:colId xmlns:a16="http://schemas.microsoft.com/office/drawing/2014/main" val="31471909"/>
                    </a:ext>
                  </a:extLst>
                </a:gridCol>
                <a:gridCol w="1258783">
                  <a:extLst>
                    <a:ext uri="{9D8B030D-6E8A-4147-A177-3AD203B41FA5}">
                      <a16:colId xmlns:a16="http://schemas.microsoft.com/office/drawing/2014/main" val="3507987618"/>
                    </a:ext>
                  </a:extLst>
                </a:gridCol>
              </a:tblGrid>
              <a:tr h="330355">
                <a:tc>
                  <a:txBody>
                    <a:bodyPr/>
                    <a:lstStyle/>
                    <a:p>
                      <a:pPr marL="0" marR="0" algn="ctr">
                        <a:lnSpc>
                          <a:spcPct val="107000"/>
                        </a:lnSpc>
                        <a:spcBef>
                          <a:spcPts val="0"/>
                        </a:spcBef>
                        <a:spcAft>
                          <a:spcPts val="0"/>
                        </a:spcAft>
                      </a:pPr>
                      <a: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t>Support</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9EC3"/>
                    </a:solidFill>
                  </a:tcPr>
                </a:tc>
                <a:tc>
                  <a:txBody>
                    <a:bodyPr/>
                    <a:lstStyle/>
                    <a:p>
                      <a:pPr marL="0" marR="0" algn="ctr">
                        <a:lnSpc>
                          <a:spcPct val="107000"/>
                        </a:lnSpc>
                        <a:spcBef>
                          <a:spcPts val="0"/>
                        </a:spcBef>
                        <a:spcAft>
                          <a:spcPts val="0"/>
                        </a:spcAft>
                      </a:pPr>
                      <a:r>
                        <a:rPr lang="en-US"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Description</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9EC3"/>
                    </a:solidFill>
                  </a:tcPr>
                </a:tc>
                <a:tc>
                  <a:txBody>
                    <a:bodyPr/>
                    <a:lstStyle/>
                    <a:p>
                      <a:pPr marL="0" marR="0" algn="ctr">
                        <a:lnSpc>
                          <a:spcPct val="107000"/>
                        </a:lnSpc>
                        <a:spcBef>
                          <a:spcPts val="0"/>
                        </a:spcBef>
                        <a:spcAft>
                          <a:spcPts val="0"/>
                        </a:spcAft>
                      </a:pPr>
                      <a:r>
                        <a:rPr lang="en-US"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School-wide Data:</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Entry Criteria</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9EC3"/>
                    </a:solidFill>
                  </a:tcPr>
                </a:tc>
                <a:tc>
                  <a:txBody>
                    <a:bodyPr/>
                    <a:lstStyle/>
                    <a:p>
                      <a:pPr marL="0" marR="0" algn="ctr">
                        <a:lnSpc>
                          <a:spcPct val="107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Data to Monitor Progress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9EC3"/>
                    </a:solidFill>
                  </a:tcPr>
                </a:tc>
                <a:tc>
                  <a:txBody>
                    <a:bodyPr/>
                    <a:lstStyle/>
                    <a:p>
                      <a:pPr marL="0" marR="0" algn="ctr">
                        <a:lnSpc>
                          <a:spcPct val="107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Exit Criteria</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9EC3"/>
                    </a:solidFill>
                  </a:tcPr>
                </a:tc>
                <a:extLst>
                  <a:ext uri="{0D108BD9-81ED-4DB2-BD59-A6C34878D82A}">
                    <a16:rowId xmlns:a16="http://schemas.microsoft.com/office/drawing/2014/main" val="2137383688"/>
                  </a:ext>
                </a:extLst>
              </a:tr>
              <a:tr h="4359580">
                <a:tc>
                  <a:txBody>
                    <a:bodyPr/>
                    <a:lstStyle/>
                    <a:p>
                      <a:pPr marL="0" marR="0">
                        <a:lnSpc>
                          <a:spcPct val="107000"/>
                        </a:lnSpc>
                        <a:spcBef>
                          <a:spcPts val="0"/>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Direct Behavior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Rating (DBR) or Daily Behavior Report Card (DBRC)</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1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DBR is typically completed daily following specified observation period(s) (e.g., math intervention; ELA core instruction). The most appropriate rater is a person who can directly observe the student during the observation period, typically the teacher. DBR is used to monitor specific behaviors identified as relevant for the student and setting. For example, many DBRs monitor academic engagement, respect, and disruption as core school-based behavioral competencies, and may adapt or add a behavior based on the student’s specific needs. After each observation period, the rater uses the provided scale to indicate the degree to which the student displayed each behavior. When used as part of a Tier 2 intervention, the rater reminds the students of the expected behaviors prior beginning the observation. At the conclusion of each observation, the rater uses the provided scale to indicate the degree to which the student displayed each behavior. The rater meets briefly with the student to share the DBR rating, providing behavior specific praise and instructional feedback. Home-school communication procedures may be established (e.g., information is shared with parent/caregiver daily, with return acknowledgement and possible home consequences).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t>Behavior</a:t>
                      </a:r>
                    </a:p>
                    <a:p>
                      <a:pPr marL="0" marR="0">
                        <a:lnSpc>
                          <a:spcPct val="107000"/>
                        </a:lnSpc>
                        <a:spcBef>
                          <a:spcPts val="0"/>
                        </a:spcBef>
                        <a:spcAft>
                          <a:spcPts val="0"/>
                        </a:spcAft>
                      </a:pP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SRSS-E7 score: Moderate (4-8) and/or</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SRSS-I5 score: Moderate (2-3)</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600"/>
                        </a:spcBef>
                        <a:spcAft>
                          <a:spcPts val="600"/>
                        </a:spcAft>
                      </a:pPr>
                      <a: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t>AND</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Evidence of teacher implementation of Ci3T primary (Tier 1) plan [treatment integrity: direct observation]</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600"/>
                        </a:spcBef>
                        <a:spcAft>
                          <a:spcPts val="600"/>
                        </a:spcAft>
                      </a:pPr>
                      <a: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t>AND</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Parent permission, in accordance with district policy</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300"/>
                        </a:spcBef>
                        <a:spcAft>
                          <a:spcPts val="30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t>Student measures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Direct Behavior Rating (DBR; daily)</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t>Social validity</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Teacher: IRP-15</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Student: DBR Student Social Validity form/interview</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t>Treatment integrity</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DBR treatment integrity measure</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7170" marR="0">
                        <a:spcBef>
                          <a:spcPts val="0"/>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Student goals met for 10-12 weeks (team review of progress to determine)</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217170" marR="0">
                        <a:spcBef>
                          <a:spcPts val="0"/>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SRSS-E7 and I5 scores are in the low risk category</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2443635"/>
                  </a:ext>
                </a:extLst>
              </a:tr>
            </a:tbl>
          </a:graphicData>
        </a:graphic>
      </p:graphicFrame>
    </p:spTree>
    <p:extLst>
      <p:ext uri="{BB962C8B-B14F-4D97-AF65-F5344CB8AC3E}">
        <p14:creationId xmlns:p14="http://schemas.microsoft.com/office/powerpoint/2010/main" val="14144278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794CE-F6DB-48FC-91BE-07A4F3C555D1}"/>
              </a:ext>
            </a:extLst>
          </p:cNvPr>
          <p:cNvSpPr>
            <a:spLocks noGrp="1"/>
          </p:cNvSpPr>
          <p:nvPr>
            <p:ph type="title"/>
          </p:nvPr>
        </p:nvSpPr>
        <p:spPr>
          <a:solidFill>
            <a:schemeClr val="accent5">
              <a:lumMod val="20000"/>
              <a:lumOff val="80000"/>
            </a:schemeClr>
          </a:solidFill>
        </p:spPr>
        <p:txBody>
          <a:bodyPr anchor="ctr">
            <a:normAutofit/>
          </a:bodyPr>
          <a:lstStyle/>
          <a:p>
            <a:r>
              <a:rPr lang="en-US" sz="4000" dirty="0"/>
              <a:t>Sample Secondary Intervention Grid</a:t>
            </a:r>
          </a:p>
        </p:txBody>
      </p:sp>
      <p:graphicFrame>
        <p:nvGraphicFramePr>
          <p:cNvPr id="7" name="Table 6">
            <a:extLst>
              <a:ext uri="{FF2B5EF4-FFF2-40B4-BE49-F238E27FC236}">
                <a16:creationId xmlns:a16="http://schemas.microsoft.com/office/drawing/2014/main" id="{916B6A88-119B-48FA-B536-486F2B700AF5}"/>
              </a:ext>
            </a:extLst>
          </p:cNvPr>
          <p:cNvGraphicFramePr>
            <a:graphicFrameLocks noGrp="1"/>
          </p:cNvGraphicFramePr>
          <p:nvPr>
            <p:extLst>
              <p:ext uri="{D42A27DB-BD31-4B8C-83A1-F6EECF244321}">
                <p14:modId xmlns:p14="http://schemas.microsoft.com/office/powerpoint/2010/main" val="2906124125"/>
              </p:ext>
            </p:extLst>
          </p:nvPr>
        </p:nvGraphicFramePr>
        <p:xfrm>
          <a:off x="124255" y="1783346"/>
          <a:ext cx="8758487" cy="4709465"/>
        </p:xfrm>
        <a:graphic>
          <a:graphicData uri="http://schemas.openxmlformats.org/drawingml/2006/table">
            <a:tbl>
              <a:tblPr firstRow="1" firstCol="1" bandRow="1"/>
              <a:tblGrid>
                <a:gridCol w="961682">
                  <a:extLst>
                    <a:ext uri="{9D8B030D-6E8A-4147-A177-3AD203B41FA5}">
                      <a16:colId xmlns:a16="http://schemas.microsoft.com/office/drawing/2014/main" val="1121491297"/>
                    </a:ext>
                  </a:extLst>
                </a:gridCol>
                <a:gridCol w="3268349">
                  <a:extLst>
                    <a:ext uri="{9D8B030D-6E8A-4147-A177-3AD203B41FA5}">
                      <a16:colId xmlns:a16="http://schemas.microsoft.com/office/drawing/2014/main" val="1347783190"/>
                    </a:ext>
                  </a:extLst>
                </a:gridCol>
                <a:gridCol w="1706088">
                  <a:extLst>
                    <a:ext uri="{9D8B030D-6E8A-4147-A177-3AD203B41FA5}">
                      <a16:colId xmlns:a16="http://schemas.microsoft.com/office/drawing/2014/main" val="4012927019"/>
                    </a:ext>
                  </a:extLst>
                </a:gridCol>
                <a:gridCol w="1563585">
                  <a:extLst>
                    <a:ext uri="{9D8B030D-6E8A-4147-A177-3AD203B41FA5}">
                      <a16:colId xmlns:a16="http://schemas.microsoft.com/office/drawing/2014/main" val="31471909"/>
                    </a:ext>
                  </a:extLst>
                </a:gridCol>
                <a:gridCol w="1258783">
                  <a:extLst>
                    <a:ext uri="{9D8B030D-6E8A-4147-A177-3AD203B41FA5}">
                      <a16:colId xmlns:a16="http://schemas.microsoft.com/office/drawing/2014/main" val="3507987618"/>
                    </a:ext>
                  </a:extLst>
                </a:gridCol>
              </a:tblGrid>
              <a:tr h="330355">
                <a:tc>
                  <a:txBody>
                    <a:bodyPr/>
                    <a:lstStyle/>
                    <a:p>
                      <a:pPr marL="0" marR="0" algn="ctr">
                        <a:lnSpc>
                          <a:spcPct val="107000"/>
                        </a:lnSpc>
                        <a:spcBef>
                          <a:spcPts val="0"/>
                        </a:spcBef>
                        <a:spcAft>
                          <a:spcPts val="0"/>
                        </a:spcAft>
                      </a:pPr>
                      <a: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t>Support</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9EC3"/>
                    </a:solidFill>
                  </a:tcPr>
                </a:tc>
                <a:tc>
                  <a:txBody>
                    <a:bodyPr/>
                    <a:lstStyle/>
                    <a:p>
                      <a:pPr marL="0" marR="0" algn="ctr">
                        <a:lnSpc>
                          <a:spcPct val="107000"/>
                        </a:lnSpc>
                        <a:spcBef>
                          <a:spcPts val="0"/>
                        </a:spcBef>
                        <a:spcAft>
                          <a:spcPts val="0"/>
                        </a:spcAft>
                      </a:pPr>
                      <a:r>
                        <a:rPr lang="en-US"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Description</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9EC3"/>
                    </a:solidFill>
                  </a:tcPr>
                </a:tc>
                <a:tc>
                  <a:txBody>
                    <a:bodyPr/>
                    <a:lstStyle/>
                    <a:p>
                      <a:pPr marL="0" marR="0" algn="ctr">
                        <a:lnSpc>
                          <a:spcPct val="107000"/>
                        </a:lnSpc>
                        <a:spcBef>
                          <a:spcPts val="0"/>
                        </a:spcBef>
                        <a:spcAft>
                          <a:spcPts val="0"/>
                        </a:spcAft>
                      </a:pPr>
                      <a:r>
                        <a:rPr lang="en-US"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School-wide Data:</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Entry Criteria</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9EC3"/>
                    </a:solidFill>
                  </a:tcPr>
                </a:tc>
                <a:tc>
                  <a:txBody>
                    <a:bodyPr/>
                    <a:lstStyle/>
                    <a:p>
                      <a:pPr marL="0" marR="0" algn="ctr">
                        <a:lnSpc>
                          <a:spcPct val="107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Data to Monitor Progress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9EC3"/>
                    </a:solidFill>
                  </a:tcPr>
                </a:tc>
                <a:tc>
                  <a:txBody>
                    <a:bodyPr/>
                    <a:lstStyle/>
                    <a:p>
                      <a:pPr marL="0" marR="0" algn="ctr">
                        <a:lnSpc>
                          <a:spcPct val="107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Exit Criteria</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9EC3"/>
                    </a:solidFill>
                  </a:tcPr>
                </a:tc>
                <a:extLst>
                  <a:ext uri="{0D108BD9-81ED-4DB2-BD59-A6C34878D82A}">
                    <a16:rowId xmlns:a16="http://schemas.microsoft.com/office/drawing/2014/main" val="2137383688"/>
                  </a:ext>
                </a:extLst>
              </a:tr>
              <a:tr h="4359580">
                <a:tc>
                  <a:txBody>
                    <a:bodyPr/>
                    <a:lstStyle/>
                    <a:p>
                      <a:pPr marL="0" marR="0">
                        <a:lnSpc>
                          <a:spcPct val="107000"/>
                        </a:lnSpc>
                        <a:spcBef>
                          <a:spcPts val="0"/>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Direct Behavior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Rating (DBR) or Daily Behavior Report Card (DBRC)</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1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Times New Roman" panose="02020603050405020304" pitchFamily="18" charset="0"/>
                          <a:ea typeface="Times New Roman" panose="02020603050405020304" pitchFamily="18" charset="0"/>
                        </a:rPr>
                        <a:t>DBR is typically completed daily following specified observation period(s) (e.g., second period Math). The most appropriate rater is a person who can directly observe the student during the observation period, typically the teacher. DBR is used to monitor specific behaviors identified as relevant for the student and setting. For example, many DBRs monitor academic engagement, respect, and disruption as core school-based behavioral competencies, and may adapt or add a behavior based on the student’s specific needs. After each observation period, the rater uses the provided scale to indicate the degree to which the student displayed each behavior. When used as part of a Tier 2 intervention, the rater reminds the students of the expected behaviors prior beginning the observation. At the conclusion of each observation, the rater uses the provided scale to indicate the degree to which the student displayed each behavior. The rater meets briefly with the student to share the DBR rating, providing behavior specific praise and instructional feedback. Home-school communication procedures may be established (e.g., information is shared with parent/caregiver daily, with return acknowledgement and possible home consequences).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t>Behavior</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SRSS-E7 score: Moderate (4-8) and/or</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SRSS-I6 score: Moderate (4-5)</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600"/>
                        </a:spcBef>
                        <a:spcAft>
                          <a:spcPts val="600"/>
                        </a:spcAft>
                      </a:pPr>
                      <a: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t>AND</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Evidence of teacher implementation of Ci3T primary (Tier 1) plan [treatment integrity: direct observation]</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600"/>
                        </a:spcBef>
                        <a:spcAft>
                          <a:spcPts val="600"/>
                        </a:spcAft>
                      </a:pPr>
                      <a: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t>AND</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Parent permission, in accordance with district policy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t>Student measures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Direct Behavior Rating (DBR; daily)</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t>Social validity</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Teacher: IRP-15</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Student: DBR Student Social Validity form/interview</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t>Treatment integrity</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DBR treatment integrity measure</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7170" marR="0">
                        <a:spcBef>
                          <a:spcPts val="0"/>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Student goals met for 10-12 weeks (team review of progress to determine)</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217170" marR="0">
                        <a:spcBef>
                          <a:spcPts val="0"/>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SRSS-E7 and I6 scores are in the low risk category</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2443635"/>
                  </a:ext>
                </a:extLst>
              </a:tr>
            </a:tbl>
          </a:graphicData>
        </a:graphic>
      </p:graphicFrame>
    </p:spTree>
    <p:extLst>
      <p:ext uri="{BB962C8B-B14F-4D97-AF65-F5344CB8AC3E}">
        <p14:creationId xmlns:p14="http://schemas.microsoft.com/office/powerpoint/2010/main" val="160716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5" name="Picture 47" descr="15yel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3588" y="2505075"/>
            <a:ext cx="5076825" cy="1847850"/>
          </a:xfrm>
          <a:prstGeom prst="rect">
            <a:avLst/>
          </a:prstGeom>
          <a:noFill/>
          <a:extLst>
            <a:ext uri="{909E8E84-426E-40dd-AFC4-6F175D3DCCD1}">
              <a14:hiddenFill xmlns="" xmlns:a14="http://schemas.microsoft.com/office/drawing/2010/main">
                <a:solidFill>
                  <a:srgbClr val="FFFFFF"/>
                </a:solidFill>
              </a14:hiddenFill>
            </a:ext>
          </a:extLst>
        </p:spPr>
      </p:pic>
      <p:pic>
        <p:nvPicPr>
          <p:cNvPr id="2099" name="Picture 51" descr="14yell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3588" y="2505075"/>
            <a:ext cx="5076825" cy="1847850"/>
          </a:xfrm>
          <a:prstGeom prst="rect">
            <a:avLst/>
          </a:prstGeom>
          <a:noFill/>
          <a:extLst>
            <a:ext uri="{909E8E84-426E-40dd-AFC4-6F175D3DCCD1}">
              <a14:hiddenFill xmlns="" xmlns:a14="http://schemas.microsoft.com/office/drawing/2010/main">
                <a:solidFill>
                  <a:srgbClr val="FFFFFF"/>
                </a:solidFill>
              </a14:hiddenFill>
            </a:ext>
          </a:extLst>
        </p:spPr>
      </p:pic>
      <p:pic>
        <p:nvPicPr>
          <p:cNvPr id="2098" name="Picture 50" descr="13yell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3588" y="2505075"/>
            <a:ext cx="5076825" cy="1847850"/>
          </a:xfrm>
          <a:prstGeom prst="rect">
            <a:avLst/>
          </a:prstGeom>
          <a:noFill/>
          <a:extLst>
            <a:ext uri="{909E8E84-426E-40dd-AFC4-6F175D3DCCD1}">
              <a14:hiddenFill xmlns="" xmlns:a14="http://schemas.microsoft.com/office/drawing/2010/main">
                <a:solidFill>
                  <a:srgbClr val="FFFFFF"/>
                </a:solidFill>
              </a14:hiddenFill>
            </a:ext>
          </a:extLst>
        </p:spPr>
      </p:pic>
      <p:pic>
        <p:nvPicPr>
          <p:cNvPr id="2097" name="Picture 49" descr="12yello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3588" y="2505075"/>
            <a:ext cx="5076825" cy="1847850"/>
          </a:xfrm>
          <a:prstGeom prst="rect">
            <a:avLst/>
          </a:prstGeom>
          <a:noFill/>
          <a:extLst>
            <a:ext uri="{909E8E84-426E-40dd-AFC4-6F175D3DCCD1}">
              <a14:hiddenFill xmlns="" xmlns:a14="http://schemas.microsoft.com/office/drawing/2010/main">
                <a:solidFill>
                  <a:srgbClr val="FFFFFF"/>
                </a:solidFill>
              </a14:hiddenFill>
            </a:ext>
          </a:extLst>
        </p:spPr>
      </p:pic>
      <p:pic>
        <p:nvPicPr>
          <p:cNvPr id="2096" name="Picture 48" descr="11yello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33588" y="2505075"/>
            <a:ext cx="5076825" cy="1847850"/>
          </a:xfrm>
          <a:prstGeom prst="rect">
            <a:avLst/>
          </a:prstGeom>
          <a:noFill/>
          <a:extLst>
            <a:ext uri="{909E8E84-426E-40dd-AFC4-6F175D3DCCD1}">
              <a14:hiddenFill xmlns="" xmlns:a14="http://schemas.microsoft.com/office/drawing/2010/main">
                <a:solidFill>
                  <a:srgbClr val="FFFFFF"/>
                </a:solidFill>
              </a14:hiddenFill>
            </a:ext>
          </a:extLst>
        </p:spPr>
      </p:pic>
      <p:pic>
        <p:nvPicPr>
          <p:cNvPr id="2090" name="Picture 42" descr="10yello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33588" y="2505075"/>
            <a:ext cx="5076825" cy="1847850"/>
          </a:xfrm>
          <a:prstGeom prst="rect">
            <a:avLst/>
          </a:prstGeom>
          <a:noFill/>
          <a:extLst>
            <a:ext uri="{909E8E84-426E-40dd-AFC4-6F175D3DCCD1}">
              <a14:hiddenFill xmlns="" xmlns:a14="http://schemas.microsoft.com/office/drawing/2010/main">
                <a:solidFill>
                  <a:srgbClr val="FFFFFF"/>
                </a:solidFill>
              </a14:hiddenFill>
            </a:ext>
          </a:extLst>
        </p:spPr>
      </p:pic>
      <p:pic>
        <p:nvPicPr>
          <p:cNvPr id="2094" name="Picture 46" descr="9yellow"/>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33588" y="2505075"/>
            <a:ext cx="5076825" cy="1847850"/>
          </a:xfrm>
          <a:prstGeom prst="rect">
            <a:avLst/>
          </a:prstGeom>
          <a:noFill/>
          <a:extLst>
            <a:ext uri="{909E8E84-426E-40dd-AFC4-6F175D3DCCD1}">
              <a14:hiddenFill xmlns="" xmlns:a14="http://schemas.microsoft.com/office/drawing/2010/main">
                <a:solidFill>
                  <a:srgbClr val="FFFFFF"/>
                </a:solidFill>
              </a14:hiddenFill>
            </a:ext>
          </a:extLst>
        </p:spPr>
      </p:pic>
      <p:pic>
        <p:nvPicPr>
          <p:cNvPr id="2093" name="Picture 45" descr="8yellow"/>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33588" y="2505075"/>
            <a:ext cx="5076825" cy="1847850"/>
          </a:xfrm>
          <a:prstGeom prst="rect">
            <a:avLst/>
          </a:prstGeom>
          <a:noFill/>
          <a:extLst>
            <a:ext uri="{909E8E84-426E-40dd-AFC4-6F175D3DCCD1}">
              <a14:hiddenFill xmlns="" xmlns:a14="http://schemas.microsoft.com/office/drawing/2010/main">
                <a:solidFill>
                  <a:srgbClr val="FFFFFF"/>
                </a:solidFill>
              </a14:hiddenFill>
            </a:ext>
          </a:extLst>
        </p:spPr>
      </p:pic>
      <p:pic>
        <p:nvPicPr>
          <p:cNvPr id="2092" name="Picture 44" descr="7yellow"/>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33588" y="2505075"/>
            <a:ext cx="5076825" cy="1847850"/>
          </a:xfrm>
          <a:prstGeom prst="rect">
            <a:avLst/>
          </a:prstGeom>
          <a:noFill/>
          <a:extLst>
            <a:ext uri="{909E8E84-426E-40dd-AFC4-6F175D3DCCD1}">
              <a14:hiddenFill xmlns="" xmlns:a14="http://schemas.microsoft.com/office/drawing/2010/main">
                <a:solidFill>
                  <a:srgbClr val="FFFFFF"/>
                </a:solidFill>
              </a14:hiddenFill>
            </a:ext>
          </a:extLst>
        </p:spPr>
      </p:pic>
      <p:pic>
        <p:nvPicPr>
          <p:cNvPr id="2091" name="Picture 43" descr="6yellow"/>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33588" y="2505075"/>
            <a:ext cx="5076825" cy="1847850"/>
          </a:xfrm>
          <a:prstGeom prst="rect">
            <a:avLst/>
          </a:prstGeom>
          <a:noFill/>
          <a:extLst>
            <a:ext uri="{909E8E84-426E-40dd-AFC4-6F175D3DCCD1}">
              <a14:hiddenFill xmlns="" xmlns:a14="http://schemas.microsoft.com/office/drawing/2010/main">
                <a:solidFill>
                  <a:srgbClr val="FFFFFF"/>
                </a:solidFill>
              </a14:hiddenFill>
            </a:ext>
          </a:extLst>
        </p:spPr>
      </p:pic>
      <p:pic>
        <p:nvPicPr>
          <p:cNvPr id="2089" name="Picture 41" descr="5yellow"/>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33588" y="2505075"/>
            <a:ext cx="5076825" cy="1847850"/>
          </a:xfrm>
          <a:prstGeom prst="rect">
            <a:avLst/>
          </a:prstGeom>
          <a:noFill/>
          <a:extLst>
            <a:ext uri="{909E8E84-426E-40dd-AFC4-6F175D3DCCD1}">
              <a14:hiddenFill xmlns="" xmlns:a14="http://schemas.microsoft.com/office/drawing/2010/main">
                <a:solidFill>
                  <a:srgbClr val="FFFFFF"/>
                </a:solidFill>
              </a14:hiddenFill>
            </a:ext>
          </a:extLst>
        </p:spPr>
      </p:pic>
      <p:pic>
        <p:nvPicPr>
          <p:cNvPr id="2088" name="Picture 40" descr="4yello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33588" y="2505075"/>
            <a:ext cx="5076825" cy="1847850"/>
          </a:xfrm>
          <a:prstGeom prst="rect">
            <a:avLst/>
          </a:prstGeom>
          <a:noFill/>
          <a:extLst>
            <a:ext uri="{909E8E84-426E-40dd-AFC4-6F175D3DCCD1}">
              <a14:hiddenFill xmlns="" xmlns:a14="http://schemas.microsoft.com/office/drawing/2010/main">
                <a:solidFill>
                  <a:srgbClr val="FFFFFF"/>
                </a:solidFill>
              </a14:hiddenFill>
            </a:ext>
          </a:extLst>
        </p:spPr>
      </p:pic>
      <p:pic>
        <p:nvPicPr>
          <p:cNvPr id="2087" name="Picture 39" descr="3yellow"/>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33588" y="2505075"/>
            <a:ext cx="5076825" cy="1847850"/>
          </a:xfrm>
          <a:prstGeom prst="rect">
            <a:avLst/>
          </a:prstGeom>
          <a:noFill/>
          <a:extLst>
            <a:ext uri="{909E8E84-426E-40dd-AFC4-6F175D3DCCD1}">
              <a14:hiddenFill xmlns="" xmlns:a14="http://schemas.microsoft.com/office/drawing/2010/main">
                <a:solidFill>
                  <a:srgbClr val="FFFFFF"/>
                </a:solidFill>
              </a14:hiddenFill>
            </a:ext>
          </a:extLst>
        </p:spPr>
      </p:pic>
      <p:pic>
        <p:nvPicPr>
          <p:cNvPr id="2086" name="Picture 38" descr="2yellow"/>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33588" y="2505075"/>
            <a:ext cx="5076825" cy="1847850"/>
          </a:xfrm>
          <a:prstGeom prst="rect">
            <a:avLst/>
          </a:prstGeom>
          <a:noFill/>
          <a:extLst>
            <a:ext uri="{909E8E84-426E-40dd-AFC4-6F175D3DCCD1}">
              <a14:hiddenFill xmlns="" xmlns:a14="http://schemas.microsoft.com/office/drawing/2010/main">
                <a:solidFill>
                  <a:srgbClr val="FFFFFF"/>
                </a:solidFill>
              </a14:hiddenFill>
            </a:ext>
          </a:extLst>
        </p:spPr>
      </p:pic>
      <p:pic>
        <p:nvPicPr>
          <p:cNvPr id="2081" name="Picture 33" descr="1yellow"/>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033588" y="2505075"/>
            <a:ext cx="5076825" cy="1847850"/>
          </a:xfrm>
          <a:prstGeom prst="rect">
            <a:avLst/>
          </a:prstGeom>
          <a:noFill/>
          <a:extLst>
            <a:ext uri="{909E8E84-426E-40dd-AFC4-6F175D3DCCD1}">
              <a14:hiddenFill xmlns="" xmlns:a14="http://schemas.microsoft.com/office/drawing/2010/main">
                <a:solidFill>
                  <a:srgbClr val="FFFFFF"/>
                </a:solidFill>
              </a14:hiddenFill>
            </a:ext>
          </a:extLst>
        </p:spPr>
      </p:pic>
      <p:pic>
        <p:nvPicPr>
          <p:cNvPr id="2084" name="Picture 36" descr="30seconds_yellow"/>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033588" y="2505075"/>
            <a:ext cx="5076825" cy="1847850"/>
          </a:xfrm>
          <a:prstGeom prst="rect">
            <a:avLst/>
          </a:prstGeom>
          <a:noFill/>
          <a:extLst>
            <a:ext uri="{909E8E84-426E-40dd-AFC4-6F175D3DCCD1}">
              <a14:hiddenFill xmlns="" xmlns:a14="http://schemas.microsoft.com/office/drawing/2010/main">
                <a:solidFill>
                  <a:srgbClr val="FFFFFF"/>
                </a:solidFill>
              </a14:hiddenFill>
            </a:ext>
          </a:extLst>
        </p:spPr>
      </p:pic>
      <p:pic>
        <p:nvPicPr>
          <p:cNvPr id="2080" name="Picture 32" descr="00seconds_yellow"/>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33588" y="2505075"/>
            <a:ext cx="5076825" cy="1847850"/>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2" descr="C:\Users\woakes\AppData\Local\Microsoft\Windows\Temporary Internet Files\Content.IE5\PIWKUSXS\MC900433838[1].png"/>
          <p:cNvPicPr>
            <a:picLocks noChangeAspect="1" noChangeArrowheads="1"/>
          </p:cNvPicPr>
          <p:nvPr/>
        </p:nvPicPr>
        <p:blipFill>
          <a:blip r:embed="rId20">
            <a:duotone>
              <a:prstClr val="black"/>
              <a:schemeClr val="accent1">
                <a:lumMod val="60000"/>
                <a:lumOff val="40000"/>
                <a:tint val="45000"/>
                <a:satMod val="400000"/>
              </a:schemeClr>
            </a:duotone>
            <a:extLst>
              <a:ext uri="{28A0092B-C50C-407E-A947-70E740481C1C}">
                <a14:useLocalDpi xmlns:a14="http://schemas.microsoft.com/office/drawing/2010/main" val="0"/>
              </a:ext>
            </a:extLst>
          </a:blip>
          <a:srcRect/>
          <a:stretch>
            <a:fillRect/>
          </a:stretch>
        </p:blipFill>
        <p:spPr bwMode="auto">
          <a:xfrm>
            <a:off x="6400800" y="3346114"/>
            <a:ext cx="3084266" cy="3219581"/>
          </a:xfrm>
          <a:prstGeom prst="rect">
            <a:avLst/>
          </a:prstGeom>
          <a:noFill/>
          <a:extLst>
            <a:ext uri="{909E8E84-426E-40dd-AFC4-6F175D3DCCD1}">
              <a14:hiddenFill xmlns="" xmlns:a14="http://schemas.microsoft.com/office/drawing/2010/main">
                <a:solidFill>
                  <a:srgbClr val="FFFFFF"/>
                </a:solidFill>
              </a14:hiddenFill>
            </a:ext>
          </a:extLst>
        </p:spPr>
      </p:pic>
      <p:sp>
        <p:nvSpPr>
          <p:cNvPr id="20" name="TextBox 19"/>
          <p:cNvSpPr txBox="1"/>
          <p:nvPr/>
        </p:nvSpPr>
        <p:spPr>
          <a:xfrm>
            <a:off x="6705601" y="4876800"/>
            <a:ext cx="2514600" cy="861774"/>
          </a:xfrm>
          <a:prstGeom prst="rect">
            <a:avLst/>
          </a:prstGeom>
          <a:noFill/>
        </p:spPr>
        <p:txBody>
          <a:bodyPr wrap="square" rtlCol="0">
            <a:spAutoFit/>
          </a:bodyPr>
          <a:lstStyle/>
          <a:p>
            <a:pPr algn="ctr"/>
            <a:r>
              <a:rPr lang="en-US" sz="3200" dirty="0">
                <a:ln>
                  <a:solidFill>
                    <a:sysClr val="windowText" lastClr="000000"/>
                  </a:solidFill>
                </a:ln>
                <a:solidFill>
                  <a:schemeClr val="bg1"/>
                </a:solidFill>
              </a:rPr>
              <a:t>Let’s talk …</a:t>
            </a:r>
            <a:endParaRPr lang="en-US" sz="2800" dirty="0">
              <a:ln>
                <a:solidFill>
                  <a:sysClr val="windowText" lastClr="000000"/>
                </a:solidFill>
              </a:ln>
              <a:solidFill>
                <a:schemeClr val="bg1"/>
              </a:solidFill>
            </a:endParaRPr>
          </a:p>
          <a:p>
            <a:pPr algn="ctr"/>
            <a:endParaRPr lang="en-US" sz="1600" dirty="0">
              <a:solidFill>
                <a:schemeClr val="bg1"/>
              </a:solidFill>
            </a:endParaRPr>
          </a:p>
        </p:txBody>
      </p:sp>
      <p:pic>
        <p:nvPicPr>
          <p:cNvPr id="22" name="Picture 3" descr="C:\Users\k923l138\AppData\Local\Microsoft\Windows\Temporary Internet Files\Content.IE5\C16BPSGT\MC900432648[1].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53000" y="4251405"/>
            <a:ext cx="2285714" cy="2285714"/>
          </a:xfrm>
          <a:prstGeom prst="rect">
            <a:avLst/>
          </a:prstGeom>
          <a:noFill/>
          <a:extLst>
            <a:ext uri="{909E8E84-426E-40dd-AFC4-6F175D3DCCD1}">
              <a14:hiddenFill xmlns="" xmlns:a14="http://schemas.microsoft.com/office/drawing/2010/main">
                <a:solidFill>
                  <a:srgbClr val="FFFFFF"/>
                </a:solidFill>
              </a14:hiddenFill>
            </a:ext>
          </a:extLst>
        </p:spPr>
      </p:pic>
      <p:pic>
        <p:nvPicPr>
          <p:cNvPr id="23" name="Picture 5" descr="C:\Users\k923l138\AppData\Local\Microsoft\Windows\Temporary Internet Files\Content.IE5\17PB97J1\MC900078625[1].wmf"/>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9852" y="2819400"/>
            <a:ext cx="1296063" cy="3934305"/>
          </a:xfrm>
          <a:prstGeom prst="rect">
            <a:avLst/>
          </a:prstGeom>
          <a:noFill/>
          <a:extLst>
            <a:ext uri="{909E8E84-426E-40dd-AFC4-6F175D3DCCD1}">
              <a14:hiddenFill xmlns="" xmlns:a14="http://schemas.microsoft.com/office/drawing/2010/main">
                <a:solidFill>
                  <a:srgbClr val="FFFFFF"/>
                </a:solidFill>
              </a14:hiddenFill>
            </a:ext>
          </a:extLst>
        </p:spPr>
      </p:pic>
      <p:sp>
        <p:nvSpPr>
          <p:cNvPr id="24" name="TextBox 23"/>
          <p:cNvSpPr txBox="1"/>
          <p:nvPr/>
        </p:nvSpPr>
        <p:spPr>
          <a:xfrm>
            <a:off x="381000" y="838200"/>
            <a:ext cx="8534400" cy="1323439"/>
          </a:xfrm>
          <a:prstGeom prst="rect">
            <a:avLst/>
          </a:prstGeom>
          <a:solidFill>
            <a:schemeClr val="accent5">
              <a:lumMod val="20000"/>
              <a:lumOff val="80000"/>
            </a:schemeClr>
          </a:solidFill>
        </p:spPr>
        <p:txBody>
          <a:bodyPr wrap="square" rtlCol="0">
            <a:spAutoFit/>
          </a:bodyPr>
          <a:lstStyle/>
          <a:p>
            <a:r>
              <a:rPr lang="en-US" sz="2000" dirty="0"/>
              <a:t>Draft ….</a:t>
            </a:r>
          </a:p>
          <a:p>
            <a:endParaRPr lang="en-US" sz="2000" dirty="0"/>
          </a:p>
          <a:p>
            <a:endParaRPr lang="en-US" sz="2000" dirty="0"/>
          </a:p>
          <a:p>
            <a:endParaRPr lang="en-US" sz="2000" dirty="0"/>
          </a:p>
        </p:txBody>
      </p:sp>
      <p:sp>
        <p:nvSpPr>
          <p:cNvPr id="25" name="TextBox 24"/>
          <p:cNvSpPr txBox="1"/>
          <p:nvPr/>
        </p:nvSpPr>
        <p:spPr>
          <a:xfrm>
            <a:off x="1219200" y="4953000"/>
            <a:ext cx="3962399" cy="923330"/>
          </a:xfrm>
          <a:prstGeom prst="rect">
            <a:avLst/>
          </a:prstGeom>
          <a:solidFill>
            <a:schemeClr val="accent5">
              <a:lumMod val="50000"/>
            </a:schemeClr>
          </a:solidFill>
        </p:spPr>
        <p:txBody>
          <a:bodyPr wrap="square" rtlCol="0">
            <a:spAutoFit/>
          </a:bodyPr>
          <a:lstStyle/>
          <a:p>
            <a:r>
              <a:rPr lang="en-US" dirty="0">
                <a:solidFill>
                  <a:schemeClr val="bg1"/>
                </a:solidFill>
              </a:rPr>
              <a:t>Plan … </a:t>
            </a:r>
          </a:p>
          <a:p>
            <a:r>
              <a:rPr lang="en-US" dirty="0">
                <a:solidFill>
                  <a:schemeClr val="bg1"/>
                </a:solidFill>
              </a:rPr>
              <a:t>Implementation Checklist for Success: DBR</a:t>
            </a:r>
          </a:p>
        </p:txBody>
      </p:sp>
      <p:sp>
        <p:nvSpPr>
          <p:cNvPr id="27" name="TextBox 26"/>
          <p:cNvSpPr txBox="1"/>
          <p:nvPr/>
        </p:nvSpPr>
        <p:spPr>
          <a:xfrm>
            <a:off x="0" y="0"/>
            <a:ext cx="9144000" cy="707886"/>
          </a:xfrm>
          <a:prstGeom prst="rect">
            <a:avLst/>
          </a:prstGeom>
          <a:solidFill>
            <a:schemeClr val="accent5">
              <a:lumMod val="50000"/>
            </a:scheme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white"/>
                </a:solidFill>
                <a:effectLst/>
                <a:uLnTx/>
                <a:uFillTx/>
                <a:latin typeface="Calibri"/>
                <a:ea typeface="+mn-ea"/>
                <a:cs typeface="+mn-cs"/>
              </a:rPr>
              <a:t>Will you please ….</a:t>
            </a:r>
            <a:endParaRPr kumimoji="0" lang="en-US" sz="40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77874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nodeType="afterEffect">
                                  <p:stCondLst>
                                    <p:cond delay="60000"/>
                                  </p:stCondLst>
                                  <p:childTnLst>
                                    <p:set>
                                      <p:cBhvr>
                                        <p:cTn id="6" dur="1" fill="hold">
                                          <p:stCondLst>
                                            <p:cond delay="0"/>
                                          </p:stCondLst>
                                        </p:cTn>
                                        <p:tgtEl>
                                          <p:spTgt spid="2094"/>
                                        </p:tgtEl>
                                        <p:attrNameLst>
                                          <p:attrName>style.visibility</p:attrName>
                                        </p:attrNameLst>
                                      </p:cBhvr>
                                      <p:to>
                                        <p:strVal val="visible"/>
                                      </p:to>
                                    </p:set>
                                  </p:childTnLst>
                                </p:cTn>
                              </p:par>
                            </p:childTnLst>
                          </p:cTn>
                        </p:par>
                        <p:par>
                          <p:cTn id="7" fill="hold" nodeType="afterGroup">
                            <p:stCondLst>
                              <p:cond delay="60000"/>
                            </p:stCondLst>
                            <p:childTnLst>
                              <p:par>
                                <p:cTn id="8" presetID="1" presetClass="entr" presetSubtype="0" fill="hold" nodeType="afterEffect">
                                  <p:stCondLst>
                                    <p:cond delay="60000"/>
                                  </p:stCondLst>
                                  <p:childTnLst>
                                    <p:set>
                                      <p:cBhvr>
                                        <p:cTn id="9" dur="1" fill="hold">
                                          <p:stCondLst>
                                            <p:cond delay="0"/>
                                          </p:stCondLst>
                                        </p:cTn>
                                        <p:tgtEl>
                                          <p:spTgt spid="2093"/>
                                        </p:tgtEl>
                                        <p:attrNameLst>
                                          <p:attrName>style.visibility</p:attrName>
                                        </p:attrNameLst>
                                      </p:cBhvr>
                                      <p:to>
                                        <p:strVal val="visible"/>
                                      </p:to>
                                    </p:set>
                                  </p:childTnLst>
                                </p:cTn>
                              </p:par>
                            </p:childTnLst>
                          </p:cTn>
                        </p:par>
                        <p:par>
                          <p:cTn id="10" fill="hold" nodeType="afterGroup">
                            <p:stCondLst>
                              <p:cond delay="120000"/>
                            </p:stCondLst>
                            <p:childTnLst>
                              <p:par>
                                <p:cTn id="11" presetID="1" presetClass="entr" presetSubtype="0" fill="hold" nodeType="afterEffect">
                                  <p:stCondLst>
                                    <p:cond delay="60000"/>
                                  </p:stCondLst>
                                  <p:childTnLst>
                                    <p:set>
                                      <p:cBhvr>
                                        <p:cTn id="12" dur="1" fill="hold">
                                          <p:stCondLst>
                                            <p:cond delay="0"/>
                                          </p:stCondLst>
                                        </p:cTn>
                                        <p:tgtEl>
                                          <p:spTgt spid="2092"/>
                                        </p:tgtEl>
                                        <p:attrNameLst>
                                          <p:attrName>style.visibility</p:attrName>
                                        </p:attrNameLst>
                                      </p:cBhvr>
                                      <p:to>
                                        <p:strVal val="visible"/>
                                      </p:to>
                                    </p:set>
                                  </p:childTnLst>
                                </p:cTn>
                              </p:par>
                            </p:childTnLst>
                          </p:cTn>
                        </p:par>
                        <p:par>
                          <p:cTn id="13" fill="hold" nodeType="afterGroup">
                            <p:stCondLst>
                              <p:cond delay="180000"/>
                            </p:stCondLst>
                            <p:childTnLst>
                              <p:par>
                                <p:cTn id="14" presetID="1" presetClass="entr" presetSubtype="0" fill="hold" nodeType="afterEffect">
                                  <p:stCondLst>
                                    <p:cond delay="60000"/>
                                  </p:stCondLst>
                                  <p:childTnLst>
                                    <p:set>
                                      <p:cBhvr>
                                        <p:cTn id="15" dur="1" fill="hold">
                                          <p:stCondLst>
                                            <p:cond delay="0"/>
                                          </p:stCondLst>
                                        </p:cTn>
                                        <p:tgtEl>
                                          <p:spTgt spid="2091"/>
                                        </p:tgtEl>
                                        <p:attrNameLst>
                                          <p:attrName>style.visibility</p:attrName>
                                        </p:attrNameLst>
                                      </p:cBhvr>
                                      <p:to>
                                        <p:strVal val="visible"/>
                                      </p:to>
                                    </p:set>
                                  </p:childTnLst>
                                </p:cTn>
                              </p:par>
                            </p:childTnLst>
                          </p:cTn>
                        </p:par>
                        <p:par>
                          <p:cTn id="16" fill="hold" nodeType="afterGroup">
                            <p:stCondLst>
                              <p:cond delay="240000"/>
                            </p:stCondLst>
                            <p:childTnLst>
                              <p:par>
                                <p:cTn id="17" presetID="1" presetClass="entr" presetSubtype="0" fill="hold" nodeType="afterEffect">
                                  <p:stCondLst>
                                    <p:cond delay="60000"/>
                                  </p:stCondLst>
                                  <p:childTnLst>
                                    <p:set>
                                      <p:cBhvr>
                                        <p:cTn id="18" dur="1" fill="hold">
                                          <p:stCondLst>
                                            <p:cond delay="0"/>
                                          </p:stCondLst>
                                        </p:cTn>
                                        <p:tgtEl>
                                          <p:spTgt spid="2089"/>
                                        </p:tgtEl>
                                        <p:attrNameLst>
                                          <p:attrName>style.visibility</p:attrName>
                                        </p:attrNameLst>
                                      </p:cBhvr>
                                      <p:to>
                                        <p:strVal val="visible"/>
                                      </p:to>
                                    </p:set>
                                  </p:childTnLst>
                                </p:cTn>
                              </p:par>
                            </p:childTnLst>
                          </p:cTn>
                        </p:par>
                        <p:par>
                          <p:cTn id="19" fill="hold" nodeType="afterGroup">
                            <p:stCondLst>
                              <p:cond delay="300000"/>
                            </p:stCondLst>
                            <p:childTnLst>
                              <p:par>
                                <p:cTn id="20" presetID="1" presetClass="entr" presetSubtype="0" fill="hold" nodeType="afterEffect">
                                  <p:stCondLst>
                                    <p:cond delay="60000"/>
                                  </p:stCondLst>
                                  <p:childTnLst>
                                    <p:set>
                                      <p:cBhvr>
                                        <p:cTn id="21" dur="1" fill="hold">
                                          <p:stCondLst>
                                            <p:cond delay="0"/>
                                          </p:stCondLst>
                                        </p:cTn>
                                        <p:tgtEl>
                                          <p:spTgt spid="2088"/>
                                        </p:tgtEl>
                                        <p:attrNameLst>
                                          <p:attrName>style.visibility</p:attrName>
                                        </p:attrNameLst>
                                      </p:cBhvr>
                                      <p:to>
                                        <p:strVal val="visible"/>
                                      </p:to>
                                    </p:set>
                                  </p:childTnLst>
                                </p:cTn>
                              </p:par>
                            </p:childTnLst>
                          </p:cTn>
                        </p:par>
                        <p:par>
                          <p:cTn id="22" fill="hold" nodeType="afterGroup">
                            <p:stCondLst>
                              <p:cond delay="360000"/>
                            </p:stCondLst>
                            <p:childTnLst>
                              <p:par>
                                <p:cTn id="23" presetID="1" presetClass="entr" presetSubtype="0" fill="hold" nodeType="afterEffect">
                                  <p:stCondLst>
                                    <p:cond delay="60000"/>
                                  </p:stCondLst>
                                  <p:childTnLst>
                                    <p:set>
                                      <p:cBhvr>
                                        <p:cTn id="24" dur="1" fill="hold">
                                          <p:stCondLst>
                                            <p:cond delay="0"/>
                                          </p:stCondLst>
                                        </p:cTn>
                                        <p:tgtEl>
                                          <p:spTgt spid="2087"/>
                                        </p:tgtEl>
                                        <p:attrNameLst>
                                          <p:attrName>style.visibility</p:attrName>
                                        </p:attrNameLst>
                                      </p:cBhvr>
                                      <p:to>
                                        <p:strVal val="visible"/>
                                      </p:to>
                                    </p:set>
                                  </p:childTnLst>
                                </p:cTn>
                              </p:par>
                            </p:childTnLst>
                          </p:cTn>
                        </p:par>
                        <p:par>
                          <p:cTn id="25" fill="hold" nodeType="afterGroup">
                            <p:stCondLst>
                              <p:cond delay="420000"/>
                            </p:stCondLst>
                            <p:childTnLst>
                              <p:par>
                                <p:cTn id="26" presetID="1" presetClass="entr" presetSubtype="0" fill="hold" nodeType="afterEffect">
                                  <p:stCondLst>
                                    <p:cond delay="60000"/>
                                  </p:stCondLst>
                                  <p:childTnLst>
                                    <p:set>
                                      <p:cBhvr>
                                        <p:cTn id="27" dur="1" fill="hold">
                                          <p:stCondLst>
                                            <p:cond delay="0"/>
                                          </p:stCondLst>
                                        </p:cTn>
                                        <p:tgtEl>
                                          <p:spTgt spid="2086"/>
                                        </p:tgtEl>
                                        <p:attrNameLst>
                                          <p:attrName>style.visibility</p:attrName>
                                        </p:attrNameLst>
                                      </p:cBhvr>
                                      <p:to>
                                        <p:strVal val="visible"/>
                                      </p:to>
                                    </p:set>
                                  </p:childTnLst>
                                </p:cTn>
                              </p:par>
                            </p:childTnLst>
                          </p:cTn>
                        </p:par>
                        <p:par>
                          <p:cTn id="28" fill="hold" nodeType="afterGroup">
                            <p:stCondLst>
                              <p:cond delay="480000"/>
                            </p:stCondLst>
                            <p:childTnLst>
                              <p:par>
                                <p:cTn id="29" presetID="1" presetClass="entr" presetSubtype="0" fill="hold" nodeType="afterEffect">
                                  <p:stCondLst>
                                    <p:cond delay="60000"/>
                                  </p:stCondLst>
                                  <p:childTnLst>
                                    <p:set>
                                      <p:cBhvr>
                                        <p:cTn id="30" dur="1" fill="hold">
                                          <p:stCondLst>
                                            <p:cond delay="0"/>
                                          </p:stCondLst>
                                        </p:cTn>
                                        <p:tgtEl>
                                          <p:spTgt spid="2081"/>
                                        </p:tgtEl>
                                        <p:attrNameLst>
                                          <p:attrName>style.visibility</p:attrName>
                                        </p:attrNameLst>
                                      </p:cBhvr>
                                      <p:to>
                                        <p:strVal val="visible"/>
                                      </p:to>
                                    </p:set>
                                  </p:childTnLst>
                                </p:cTn>
                              </p:par>
                            </p:childTnLst>
                          </p:cTn>
                        </p:par>
                        <p:par>
                          <p:cTn id="31" fill="hold" nodeType="afterGroup">
                            <p:stCondLst>
                              <p:cond delay="540000"/>
                            </p:stCondLst>
                            <p:childTnLst>
                              <p:par>
                                <p:cTn id="32" presetID="1" presetClass="entr" presetSubtype="0" fill="hold" nodeType="afterEffect">
                                  <p:stCondLst>
                                    <p:cond delay="30000"/>
                                  </p:stCondLst>
                                  <p:childTnLst>
                                    <p:set>
                                      <p:cBhvr>
                                        <p:cTn id="33" dur="1" fill="hold">
                                          <p:stCondLst>
                                            <p:cond delay="0"/>
                                          </p:stCondLst>
                                        </p:cTn>
                                        <p:tgtEl>
                                          <p:spTgt spid="2084"/>
                                        </p:tgtEl>
                                        <p:attrNameLst>
                                          <p:attrName>style.visibility</p:attrName>
                                        </p:attrNameLst>
                                      </p:cBhvr>
                                      <p:to>
                                        <p:strVal val="visible"/>
                                      </p:to>
                                    </p:set>
                                  </p:childTnLst>
                                </p:cTn>
                              </p:par>
                            </p:childTnLst>
                          </p:cTn>
                        </p:par>
                        <p:par>
                          <p:cTn id="34" fill="hold" nodeType="afterGroup">
                            <p:stCondLst>
                              <p:cond delay="570000"/>
                            </p:stCondLst>
                            <p:childTnLst>
                              <p:par>
                                <p:cTn id="35" presetID="1" presetClass="entr" presetSubtype="0" fill="hold" nodeType="afterEffect">
                                  <p:stCondLst>
                                    <p:cond delay="30000"/>
                                  </p:stCondLst>
                                  <p:childTnLst>
                                    <p:set>
                                      <p:cBhvr>
                                        <p:cTn id="36" dur="1" fill="hold">
                                          <p:stCondLst>
                                            <p:cond delay="0"/>
                                          </p:stCondLst>
                                        </p:cTn>
                                        <p:tgtEl>
                                          <p:spTgt spid="2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0" y="-16613"/>
            <a:ext cx="9144000" cy="1143000"/>
          </a:xfrm>
          <a:prstGeom prst="rect">
            <a:avLst/>
          </a:prstGeom>
          <a:solidFill>
            <a:schemeClr val="accent5">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Times New Roman"/>
                <a:ea typeface="+mj-ea"/>
                <a:cs typeface="Times New Roman"/>
              </a:defRPr>
            </a:lvl1pPr>
          </a:lstStyle>
          <a:p>
            <a:pPr>
              <a:defRPr/>
            </a:pPr>
            <a:r>
              <a:rPr lang="en-US" sz="4000" dirty="0">
                <a:solidFill>
                  <a:schemeClr val="tx1"/>
                </a:solidFill>
              </a:rPr>
              <a:t>Resources </a:t>
            </a:r>
          </a:p>
        </p:txBody>
      </p:sp>
      <p:sp>
        <p:nvSpPr>
          <p:cNvPr id="182275" name="Content Placeholder 1"/>
          <p:cNvSpPr>
            <a:spLocks noGrp="1"/>
          </p:cNvSpPr>
          <p:nvPr>
            <p:ph idx="1"/>
          </p:nvPr>
        </p:nvSpPr>
        <p:spPr/>
        <p:txBody>
          <a:bodyPr>
            <a:normAutofit/>
          </a:bodyPr>
          <a:lstStyle/>
          <a:p>
            <a:pPr marL="0" indent="0" eaLnBrk="1" hangingPunct="1">
              <a:buFont typeface="Brush Script MT" pitchFamily="66" charset="0"/>
              <a:buNone/>
            </a:pPr>
            <a:endParaRPr lang="en-US" sz="3200" dirty="0"/>
          </a:p>
          <a:p>
            <a:pPr marL="0" indent="0" eaLnBrk="1" hangingPunct="1">
              <a:buFont typeface="Brush Script MT" pitchFamily="66" charset="0"/>
              <a:buNone/>
            </a:pPr>
            <a:r>
              <a:rPr lang="en-US" sz="3200" dirty="0"/>
              <a:t>Questions:</a:t>
            </a:r>
          </a:p>
          <a:p>
            <a:pPr marL="0" indent="0" eaLnBrk="1" hangingPunct="1">
              <a:buFont typeface="Brush Script MT" pitchFamily="66" charset="0"/>
              <a:buNone/>
            </a:pPr>
            <a:r>
              <a:rPr lang="en-US" sz="3800" b="1" dirty="0">
                <a:solidFill>
                  <a:schemeClr val="accent5">
                    <a:lumMod val="50000"/>
                  </a:schemeClr>
                </a:solidFill>
              </a:rPr>
              <a:t>kathleen.lane@ku.edu</a:t>
            </a:r>
          </a:p>
          <a:p>
            <a:pPr marL="0" indent="0" eaLnBrk="1" hangingPunct="1">
              <a:buFont typeface="Brush Script MT" pitchFamily="66" charset="0"/>
              <a:buNone/>
            </a:pPr>
            <a:endParaRPr lang="en-US" sz="3800" b="1" dirty="0">
              <a:solidFill>
                <a:schemeClr val="tx1"/>
              </a:solidFill>
            </a:endParaRPr>
          </a:p>
          <a:p>
            <a:pPr marL="0" indent="0" eaLnBrk="1" hangingPunct="1">
              <a:buFont typeface="Brush Script MT" pitchFamily="66" charset="0"/>
              <a:buNone/>
            </a:pPr>
            <a:endParaRPr lang="en-US" sz="2800" dirty="0">
              <a:solidFill>
                <a:schemeClr val="tx1"/>
              </a:solidFill>
            </a:endParaRPr>
          </a:p>
          <a:p>
            <a:pPr marL="0" indent="0" eaLnBrk="1" hangingPunct="1">
              <a:buFont typeface="Brush Script MT" pitchFamily="66" charset="0"/>
              <a:buNone/>
            </a:pPr>
            <a:endParaRPr lang="en-US" sz="2800" dirty="0"/>
          </a:p>
        </p:txBody>
      </p:sp>
      <p:sp>
        <p:nvSpPr>
          <p:cNvPr id="9" name="Explosion 1 8"/>
          <p:cNvSpPr/>
          <p:nvPr/>
        </p:nvSpPr>
        <p:spPr>
          <a:xfrm rot="20817558">
            <a:off x="118266" y="27603"/>
            <a:ext cx="1421940" cy="1369686"/>
          </a:xfrm>
          <a:prstGeom prst="irregularSeal1">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Thank you!</a:t>
            </a:r>
          </a:p>
        </p:txBody>
      </p:sp>
      <p:pic>
        <p:nvPicPr>
          <p:cNvPr id="11" name="Picture 2" descr="1424998884482"/>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2940279" y="3631334"/>
            <a:ext cx="1918316" cy="29219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676276" y="3631335"/>
            <a:ext cx="2000250" cy="2921977"/>
          </a:xfrm>
          <a:prstGeom prst="rect">
            <a:avLst/>
          </a:prstGeom>
        </p:spPr>
      </p:pic>
    </p:spTree>
    <p:extLst>
      <p:ext uri="{BB962C8B-B14F-4D97-AF65-F5344CB8AC3E}">
        <p14:creationId xmlns:p14="http://schemas.microsoft.com/office/powerpoint/2010/main" val="29327353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Triangle"/>
          <p:cNvGrpSpPr/>
          <p:nvPr/>
        </p:nvGrpSpPr>
        <p:grpSpPr>
          <a:xfrm>
            <a:off x="423333" y="1059255"/>
            <a:ext cx="8466403" cy="5722545"/>
            <a:chOff x="423333" y="1059255"/>
            <a:chExt cx="8466403" cy="5722545"/>
          </a:xfrm>
        </p:grpSpPr>
        <p:sp>
          <p:nvSpPr>
            <p:cNvPr id="33" name="Green Triangle"/>
            <p:cNvSpPr/>
            <p:nvPr userDrawn="1"/>
          </p:nvSpPr>
          <p:spPr>
            <a:xfrm>
              <a:off x="423333" y="3132668"/>
              <a:ext cx="8297334" cy="3640666"/>
            </a:xfrm>
            <a:prstGeom prst="trapezoid">
              <a:avLst>
                <a:gd name="adj" fmla="val 72862"/>
              </a:avLst>
            </a:prstGeom>
            <a:solidFill>
              <a:srgbClr val="0099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34" name="Yellow Triangle"/>
            <p:cNvSpPr/>
            <p:nvPr userDrawn="1"/>
          </p:nvSpPr>
          <p:spPr>
            <a:xfrm>
              <a:off x="3066106" y="1846280"/>
              <a:ext cx="3008769" cy="1286934"/>
            </a:xfrm>
            <a:prstGeom prst="trapezoid">
              <a:avLst>
                <a:gd name="adj" fmla="val 72862"/>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Red Triangle"/>
            <p:cNvSpPr/>
            <p:nvPr userDrawn="1"/>
          </p:nvSpPr>
          <p:spPr>
            <a:xfrm>
              <a:off x="3995596" y="1059255"/>
              <a:ext cx="1134701" cy="787564"/>
            </a:xfrm>
            <a:prstGeom prst="triangle">
              <a:avLst/>
            </a:prstGeom>
            <a:solidFill>
              <a:srgbClr val="FE000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Domains"/>
            <p:cNvSpPr txBox="1"/>
            <p:nvPr userDrawn="1"/>
          </p:nvSpPr>
          <p:spPr>
            <a:xfrm>
              <a:off x="423333" y="6096000"/>
              <a:ext cx="8297334" cy="461665"/>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1541463" algn="ctr"/>
                  <a:tab pos="4056063" algn="ctr"/>
                  <a:tab pos="6570663" algn="ctr"/>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charset="0"/>
                </a:rPr>
                <a:t>	Academic	Behavioral	Social</a:t>
              </a:r>
            </a:p>
          </p:txBody>
        </p:sp>
        <p:cxnSp>
          <p:nvCxnSpPr>
            <p:cNvPr id="37" name="Straight Connector 36"/>
            <p:cNvCxnSpPr/>
            <p:nvPr userDrawn="1"/>
          </p:nvCxnSpPr>
          <p:spPr>
            <a:xfrm rot="5400000">
              <a:off x="5486397" y="6324600"/>
              <a:ext cx="914400" cy="0"/>
            </a:xfrm>
            <a:prstGeom prst="line">
              <a:avLst/>
            </a:prstGeom>
            <a:ln w="3810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8" name="Straight Connector 37"/>
            <p:cNvCxnSpPr/>
            <p:nvPr userDrawn="1"/>
          </p:nvCxnSpPr>
          <p:spPr>
            <a:xfrm>
              <a:off x="1083733" y="5867400"/>
              <a:ext cx="6985000" cy="0"/>
            </a:xfrm>
            <a:prstGeom prst="line">
              <a:avLst/>
            </a:prstGeom>
            <a:ln w="3810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9" name="Straight Connector 38"/>
            <p:cNvCxnSpPr/>
            <p:nvPr userDrawn="1"/>
          </p:nvCxnSpPr>
          <p:spPr>
            <a:xfrm rot="5400000">
              <a:off x="2751673" y="6324600"/>
              <a:ext cx="914400" cy="0"/>
            </a:xfrm>
            <a:prstGeom prst="line">
              <a:avLst/>
            </a:prstGeom>
            <a:ln w="38100">
              <a:solidFill>
                <a:schemeClr val="bg1"/>
              </a:solidFill>
            </a:ln>
          </p:spPr>
          <p:style>
            <a:lnRef idx="1">
              <a:schemeClr val="accent2"/>
            </a:lnRef>
            <a:fillRef idx="0">
              <a:schemeClr val="accent2"/>
            </a:fillRef>
            <a:effectRef idx="0">
              <a:schemeClr val="accent2"/>
            </a:effectRef>
            <a:fontRef idx="minor">
              <a:schemeClr val="tx1"/>
            </a:fontRef>
          </p:style>
        </p:cxnSp>
        <p:sp>
          <p:nvSpPr>
            <p:cNvPr id="40" name="Behavior Arrow"/>
            <p:cNvSpPr>
              <a:spLocks noChangeShapeType="1"/>
            </p:cNvSpPr>
            <p:nvPr userDrawn="1"/>
          </p:nvSpPr>
          <p:spPr bwMode="auto">
            <a:xfrm flipH="1">
              <a:off x="4593768" y="4106963"/>
              <a:ext cx="2213536" cy="2079382"/>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Arial" charset="0"/>
              </a:endParaRPr>
            </a:p>
          </p:txBody>
        </p:sp>
        <p:sp>
          <p:nvSpPr>
            <p:cNvPr id="41" name="Social Arrow"/>
            <p:cNvSpPr>
              <a:spLocks noChangeShapeType="1"/>
            </p:cNvSpPr>
            <p:nvPr userDrawn="1"/>
          </p:nvSpPr>
          <p:spPr bwMode="auto">
            <a:xfrm flipH="1">
              <a:off x="7096742" y="5486399"/>
              <a:ext cx="690665" cy="699945"/>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Arial" charset="0"/>
              </a:endParaRPr>
            </a:p>
          </p:txBody>
        </p:sp>
        <p:sp>
          <p:nvSpPr>
            <p:cNvPr id="42" name="PBIS Framework"/>
            <p:cNvSpPr txBox="1">
              <a:spLocks noChangeArrowheads="1"/>
            </p:cNvSpPr>
            <p:nvPr userDrawn="1"/>
          </p:nvSpPr>
          <p:spPr bwMode="auto">
            <a:xfrm>
              <a:off x="6638572" y="3740744"/>
              <a:ext cx="1905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itchFamily="-109" charset="0"/>
                  <a:ea typeface="+mn-ea"/>
                  <a:cs typeface="Arial" charset="0"/>
                </a:rPr>
                <a:t>PBIS Framework</a:t>
              </a:r>
            </a:p>
          </p:txBody>
        </p:sp>
        <p:sp>
          <p:nvSpPr>
            <p:cNvPr id="43" name="Validated Curricula"/>
            <p:cNvSpPr txBox="1">
              <a:spLocks noChangeArrowheads="1"/>
            </p:cNvSpPr>
            <p:nvPr userDrawn="1"/>
          </p:nvSpPr>
          <p:spPr bwMode="auto">
            <a:xfrm>
              <a:off x="7702611" y="4884936"/>
              <a:ext cx="1187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itchFamily="-109" charset="0"/>
                  <a:ea typeface="+mn-ea"/>
                  <a:cs typeface="Arial" charset="0"/>
                </a:rPr>
                <a:t>Validated Curricula</a:t>
              </a:r>
            </a:p>
          </p:txBody>
        </p:sp>
        <p:sp>
          <p:nvSpPr>
            <p:cNvPr id="44" name="80%"/>
            <p:cNvSpPr txBox="1">
              <a:spLocks noChangeArrowheads="1"/>
            </p:cNvSpPr>
            <p:nvPr userDrawn="1"/>
          </p:nvSpPr>
          <p:spPr bwMode="auto">
            <a:xfrm>
              <a:off x="3858358" y="4561929"/>
              <a:ext cx="14272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≈80%</a:t>
              </a:r>
            </a:p>
          </p:txBody>
        </p:sp>
        <p:sp>
          <p:nvSpPr>
            <p:cNvPr id="45" name="15%"/>
            <p:cNvSpPr txBox="1">
              <a:spLocks noChangeArrowheads="1"/>
            </p:cNvSpPr>
            <p:nvPr userDrawn="1"/>
          </p:nvSpPr>
          <p:spPr bwMode="auto">
            <a:xfrm>
              <a:off x="4009537" y="2269980"/>
              <a:ext cx="11249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≈15%</a:t>
              </a:r>
            </a:p>
          </p:txBody>
        </p:sp>
        <p:sp>
          <p:nvSpPr>
            <p:cNvPr id="46" name="5%"/>
            <p:cNvSpPr txBox="1">
              <a:spLocks noChangeArrowheads="1"/>
            </p:cNvSpPr>
            <p:nvPr userDrawn="1"/>
          </p:nvSpPr>
          <p:spPr bwMode="auto">
            <a:xfrm>
              <a:off x="4155310" y="1130642"/>
              <a:ext cx="8333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≈5%</a:t>
              </a:r>
            </a:p>
          </p:txBody>
        </p:sp>
      </p:grpSp>
      <p:sp>
        <p:nvSpPr>
          <p:cNvPr id="47" name="Tier 1"/>
          <p:cNvSpPr txBox="1">
            <a:spLocks noChangeArrowheads="1"/>
          </p:cNvSpPr>
          <p:nvPr/>
        </p:nvSpPr>
        <p:spPr bwMode="auto">
          <a:xfrm>
            <a:off x="2476500" y="5029200"/>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itchFamily="-109" charset="0"/>
                <a:ea typeface="+mn-ea"/>
                <a:cs typeface="Arial" charset="0"/>
              </a:rPr>
              <a:t>Primary Prevention (Tier 1) </a:t>
            </a:r>
          </a:p>
        </p:txBody>
      </p:sp>
      <p:sp>
        <p:nvSpPr>
          <p:cNvPr id="48" name="Tier 2"/>
          <p:cNvSpPr txBox="1">
            <a:spLocks noChangeArrowheads="1"/>
          </p:cNvSpPr>
          <p:nvPr/>
        </p:nvSpPr>
        <p:spPr bwMode="auto">
          <a:xfrm>
            <a:off x="2476500" y="2683937"/>
            <a:ext cx="419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itchFamily="-109" charset="0"/>
                <a:ea typeface="+mn-ea"/>
                <a:cs typeface="Arial" charset="0"/>
              </a:rPr>
              <a:t>Secondary Prevention (Tier 2) </a:t>
            </a:r>
          </a:p>
        </p:txBody>
      </p:sp>
      <p:sp>
        <p:nvSpPr>
          <p:cNvPr id="49" name="Tier 3"/>
          <p:cNvSpPr txBox="1">
            <a:spLocks noChangeArrowheads="1"/>
          </p:cNvSpPr>
          <p:nvPr/>
        </p:nvSpPr>
        <p:spPr bwMode="auto">
          <a:xfrm>
            <a:off x="2667000" y="1396998"/>
            <a:ext cx="381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itchFamily="-109" charset="0"/>
                <a:ea typeface="+mn-ea"/>
                <a:cs typeface="Arial" charset="0"/>
              </a:rPr>
              <a:t>Tertiary Prevention  (Tier 3)</a:t>
            </a:r>
          </a:p>
        </p:txBody>
      </p:sp>
      <p:grpSp>
        <p:nvGrpSpPr>
          <p:cNvPr id="72708" name="Group 29"/>
          <p:cNvGrpSpPr>
            <a:grpSpLocks/>
          </p:cNvGrpSpPr>
          <p:nvPr/>
        </p:nvGrpSpPr>
        <p:grpSpPr bwMode="auto">
          <a:xfrm>
            <a:off x="5791200" y="1371600"/>
            <a:ext cx="3948113" cy="1981200"/>
            <a:chOff x="5133471" y="1828800"/>
            <a:chExt cx="4571999" cy="1981200"/>
          </a:xfrm>
        </p:grpSpPr>
        <p:sp>
          <p:nvSpPr>
            <p:cNvPr id="8" name="Right Arrow 7"/>
            <p:cNvSpPr/>
            <p:nvPr/>
          </p:nvSpPr>
          <p:spPr>
            <a:xfrm rot="10800000">
              <a:off x="5486436" y="1828800"/>
              <a:ext cx="3581123" cy="19812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2734" name="Rectangle 8"/>
            <p:cNvSpPr>
              <a:spLocks noChangeArrowheads="1"/>
            </p:cNvSpPr>
            <p:nvPr/>
          </p:nvSpPr>
          <p:spPr bwMode="auto">
            <a:xfrm>
              <a:off x="5133471" y="2322493"/>
              <a:ext cx="457199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Arial" charset="0"/>
                </a:rPr>
                <a:t>             </a:t>
              </a:r>
              <a:r>
                <a:rPr kumimoji="0" lang="en-US" sz="1800" b="1" i="0" u="sng" strike="noStrike" kern="1200" cap="none" spc="0" normalizeH="0" baseline="0" noProof="0" dirty="0">
                  <a:ln>
                    <a:noFill/>
                  </a:ln>
                  <a:solidFill>
                    <a:prstClr val="black"/>
                  </a:solidFill>
                  <a:effectLst/>
                  <a:uLnTx/>
                  <a:uFillTx/>
                  <a:latin typeface="Calibri"/>
                  <a:ea typeface="+mn-ea"/>
                  <a:cs typeface="Arial" charset="0"/>
                </a:rPr>
                <a:t>Goal: Reverse Harm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Arial" charset="0"/>
                </a:rPr>
                <a:t>             Specialized Group Systems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Arial" charset="0"/>
                </a:rPr>
                <a:t>             for Students At-Risk</a:t>
              </a:r>
            </a:p>
          </p:txBody>
        </p:sp>
      </p:grpSp>
      <p:grpSp>
        <p:nvGrpSpPr>
          <p:cNvPr id="72709" name="Group 30"/>
          <p:cNvGrpSpPr>
            <a:grpSpLocks/>
          </p:cNvGrpSpPr>
          <p:nvPr/>
        </p:nvGrpSpPr>
        <p:grpSpPr bwMode="auto">
          <a:xfrm>
            <a:off x="0" y="3200400"/>
            <a:ext cx="3810000" cy="1981200"/>
            <a:chOff x="304800" y="3505200"/>
            <a:chExt cx="3581400" cy="1981200"/>
          </a:xfrm>
        </p:grpSpPr>
        <p:sp>
          <p:nvSpPr>
            <p:cNvPr id="10" name="Right Arrow 9"/>
            <p:cNvSpPr/>
            <p:nvPr/>
          </p:nvSpPr>
          <p:spPr>
            <a:xfrm>
              <a:off x="304800" y="3505200"/>
              <a:ext cx="3581400" cy="19812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2732" name="TextBox 10"/>
            <p:cNvSpPr txBox="1">
              <a:spLocks noChangeArrowheads="1"/>
            </p:cNvSpPr>
            <p:nvPr/>
          </p:nvSpPr>
          <p:spPr bwMode="auto">
            <a:xfrm>
              <a:off x="304800" y="3998913"/>
              <a:ext cx="35814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itchFamily="-109" charset="0"/>
                  <a:ea typeface="+mn-ea"/>
                  <a:cs typeface="Arial" charset="0"/>
                </a:rPr>
                <a:t>Goal: Prevent Harm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itchFamily="-109" charset="0"/>
                  <a:ea typeface="+mn-ea"/>
                  <a:cs typeface="Arial" charset="0"/>
                </a:rPr>
                <a:t>School/Classroom-Wide Systems for All Students, Staff, &amp; Settings</a:t>
              </a:r>
            </a:p>
          </p:txBody>
        </p:sp>
      </p:grpSp>
      <p:sp>
        <p:nvSpPr>
          <p:cNvPr id="72716" name="TextBox 26"/>
          <p:cNvSpPr txBox="1">
            <a:spLocks noChangeArrowheads="1"/>
          </p:cNvSpPr>
          <p:nvPr/>
        </p:nvSpPr>
        <p:spPr bwMode="auto">
          <a:xfrm>
            <a:off x="0" y="0"/>
            <a:ext cx="9144000" cy="830997"/>
          </a:xfrm>
          <a:prstGeom prst="rect">
            <a:avLst/>
          </a:prstGeom>
          <a:solidFill>
            <a:schemeClr val="bg1">
              <a:lumMod val="75000"/>
            </a:schemeClr>
          </a:solidFill>
          <a:ln>
            <a:noFill/>
          </a:ln>
        </p:spPr>
        <p:txBody>
          <a:bodyPr wrap="square">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Comprehensive, Integrated, Three-Tiered  Model of Prevention (Lane, Kalberg, &amp; Menzies, 2009)</a:t>
            </a:r>
          </a:p>
        </p:txBody>
      </p:sp>
      <p:sp>
        <p:nvSpPr>
          <p:cNvPr id="2" name="Up Arrow 1"/>
          <p:cNvSpPr/>
          <p:nvPr/>
        </p:nvSpPr>
        <p:spPr>
          <a:xfrm>
            <a:off x="4241800" y="2967038"/>
            <a:ext cx="660400" cy="977900"/>
          </a:xfrm>
          <a:prstGeom prst="up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Up Arrow 30"/>
          <p:cNvSpPr/>
          <p:nvPr/>
        </p:nvSpPr>
        <p:spPr>
          <a:xfrm>
            <a:off x="4241006" y="1538288"/>
            <a:ext cx="661988" cy="977900"/>
          </a:xfrm>
          <a:prstGeom prst="up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72707" name="Group 28"/>
          <p:cNvGrpSpPr>
            <a:grpSpLocks/>
          </p:cNvGrpSpPr>
          <p:nvPr/>
        </p:nvGrpSpPr>
        <p:grpSpPr bwMode="auto">
          <a:xfrm>
            <a:off x="0" y="614362"/>
            <a:ext cx="3200400" cy="1900237"/>
            <a:chOff x="228600" y="762000"/>
            <a:chExt cx="3581400" cy="1981200"/>
          </a:xfrm>
        </p:grpSpPr>
        <p:sp>
          <p:nvSpPr>
            <p:cNvPr id="6" name="Right Arrow 5"/>
            <p:cNvSpPr/>
            <p:nvPr/>
          </p:nvSpPr>
          <p:spPr>
            <a:xfrm>
              <a:off x="228600" y="762000"/>
              <a:ext cx="3581400" cy="19812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2736" name="TextBox 6"/>
            <p:cNvSpPr txBox="1">
              <a:spLocks noChangeArrowheads="1"/>
            </p:cNvSpPr>
            <p:nvPr/>
          </p:nvSpPr>
          <p:spPr bwMode="auto">
            <a:xfrm>
              <a:off x="228600" y="1219200"/>
              <a:ext cx="3505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itchFamily="-109" charset="0"/>
                  <a:ea typeface="+mn-ea"/>
                  <a:cs typeface="Arial" charset="0"/>
                </a:rPr>
                <a:t>Goal: Reduce Harm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itchFamily="-109" charset="0"/>
                  <a:ea typeface="+mn-ea"/>
                  <a:cs typeface="Arial" charset="0"/>
                </a:rPr>
                <a:t>Specialized Individual Systems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itchFamily="-109" charset="0"/>
                  <a:ea typeface="+mn-ea"/>
                  <a:cs typeface="Arial" charset="0"/>
                </a:rPr>
                <a:t>for Students with High-Risk </a:t>
              </a:r>
            </a:p>
          </p:txBody>
        </p:sp>
      </p:grpSp>
    </p:spTree>
    <p:extLst>
      <p:ext uri="{BB962C8B-B14F-4D97-AF65-F5344CB8AC3E}">
        <p14:creationId xmlns:p14="http://schemas.microsoft.com/office/powerpoint/2010/main" val="3816283589"/>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ppt_x"/>
                                          </p:val>
                                        </p:tav>
                                        <p:tav tm="100000">
                                          <p:val>
                                            <p:strVal val="#ppt_x"/>
                                          </p:val>
                                        </p:tav>
                                      </p:tavLst>
                                    </p:anim>
                                    <p:anim calcmode="lin" valueType="num">
                                      <p:cBhvr additive="base">
                                        <p:cTn id="1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794CE-F6DB-48FC-91BE-07A4F3C555D1}"/>
              </a:ext>
            </a:extLst>
          </p:cNvPr>
          <p:cNvSpPr>
            <a:spLocks noGrp="1"/>
          </p:cNvSpPr>
          <p:nvPr>
            <p:ph type="title"/>
          </p:nvPr>
        </p:nvSpPr>
        <p:spPr>
          <a:solidFill>
            <a:schemeClr val="accent1">
              <a:lumMod val="20000"/>
              <a:lumOff val="80000"/>
            </a:schemeClr>
          </a:solidFill>
        </p:spPr>
        <p:txBody>
          <a:bodyPr anchor="ctr">
            <a:normAutofit/>
          </a:bodyPr>
          <a:lstStyle/>
          <a:p>
            <a:r>
              <a:rPr lang="en-US" sz="4000" dirty="0"/>
              <a:t>What is Direct Behavior Rating (</a:t>
            </a:r>
            <a:r>
              <a:rPr lang="en-US" sz="4000" dirty="0" err="1"/>
              <a:t>DBR</a:t>
            </a:r>
            <a:r>
              <a:rPr lang="en-US" sz="4000" dirty="0"/>
              <a:t>)?</a:t>
            </a:r>
          </a:p>
        </p:txBody>
      </p:sp>
      <p:sp>
        <p:nvSpPr>
          <p:cNvPr id="3" name="Content Placeholder 2">
            <a:extLst>
              <a:ext uri="{FF2B5EF4-FFF2-40B4-BE49-F238E27FC236}">
                <a16:creationId xmlns:a16="http://schemas.microsoft.com/office/drawing/2014/main" id="{C6BD19DD-5D6D-4484-A868-11509D3AE54B}"/>
              </a:ext>
            </a:extLst>
          </p:cNvPr>
          <p:cNvSpPr>
            <a:spLocks noGrp="1"/>
          </p:cNvSpPr>
          <p:nvPr>
            <p:ph idx="1"/>
          </p:nvPr>
        </p:nvSpPr>
        <p:spPr>
          <a:xfrm>
            <a:off x="628650" y="1740509"/>
            <a:ext cx="7819390" cy="4351338"/>
          </a:xfrm>
        </p:spPr>
        <p:txBody>
          <a:bodyPr/>
          <a:lstStyle/>
          <a:p>
            <a:r>
              <a:rPr lang="en-US" dirty="0"/>
              <a:t>Brief rating during a specific time-period or instructional periods </a:t>
            </a:r>
            <a:r>
              <a:rPr lang="en-US" sz="1600" dirty="0"/>
              <a:t>(e.g., whole group reading instruction, 1</a:t>
            </a:r>
            <a:r>
              <a:rPr lang="en-US" sz="1600" baseline="30000" dirty="0"/>
              <a:t>st</a:t>
            </a:r>
            <a:r>
              <a:rPr lang="en-US" sz="1600" dirty="0"/>
              <a:t> period - Introduction to Algebra; Riley-Tillman et al., 2007)</a:t>
            </a:r>
          </a:p>
          <a:p>
            <a:r>
              <a:rPr lang="en-US" dirty="0"/>
              <a:t>Check-in with students before and after rating</a:t>
            </a:r>
          </a:p>
          <a:p>
            <a:pPr lvl="1"/>
            <a:r>
              <a:rPr lang="en-US" dirty="0"/>
              <a:t>Opportunity to:</a:t>
            </a:r>
          </a:p>
          <a:p>
            <a:pPr lvl="2">
              <a:buFont typeface="Wingdings" panose="05000000000000000000" pitchFamily="2" charset="2"/>
              <a:buChar char="ü"/>
            </a:pPr>
            <a:r>
              <a:rPr lang="en-US" dirty="0"/>
              <a:t>Provide behavior specific praise</a:t>
            </a:r>
          </a:p>
          <a:p>
            <a:pPr lvl="2">
              <a:buFont typeface="Wingdings" panose="05000000000000000000" pitchFamily="2" charset="2"/>
              <a:buChar char="ü"/>
            </a:pPr>
            <a:r>
              <a:rPr lang="en-US" dirty="0"/>
              <a:t>Provide instructional feedback</a:t>
            </a:r>
          </a:p>
          <a:p>
            <a:r>
              <a:rPr lang="en-US" dirty="0"/>
              <a:t>Rating may be tied to reinforcement system</a:t>
            </a:r>
          </a:p>
          <a:p>
            <a:pPr lvl="1"/>
            <a:r>
              <a:rPr lang="en-US" dirty="0"/>
              <a:t>Universal (Tier 1) reinforcement system if available </a:t>
            </a:r>
            <a:r>
              <a:rPr lang="en-US" sz="1600" dirty="0"/>
              <a:t>(Chafouleas et al., </a:t>
            </a:r>
            <a:r>
              <a:rPr lang="en-US" sz="1600" i="1" dirty="0"/>
              <a:t>n.d.</a:t>
            </a:r>
            <a:r>
              <a:rPr lang="en-US" sz="1600" dirty="0"/>
              <a:t>)</a:t>
            </a:r>
          </a:p>
        </p:txBody>
      </p:sp>
      <p:sp>
        <p:nvSpPr>
          <p:cNvPr id="4" name="TextBox 3">
            <a:extLst>
              <a:ext uri="{FF2B5EF4-FFF2-40B4-BE49-F238E27FC236}">
                <a16:creationId xmlns:a16="http://schemas.microsoft.com/office/drawing/2014/main" id="{BEEBD188-F767-6342-9279-EC72F2FB1E00}"/>
              </a:ext>
            </a:extLst>
          </p:cNvPr>
          <p:cNvSpPr txBox="1"/>
          <p:nvPr/>
        </p:nvSpPr>
        <p:spPr>
          <a:xfrm>
            <a:off x="628650" y="5858089"/>
            <a:ext cx="7693547" cy="789960"/>
          </a:xfrm>
          <a:prstGeom prst="rect">
            <a:avLst/>
          </a:prstGeom>
          <a:noFill/>
        </p:spPr>
        <p:txBody>
          <a:bodyPr wrap="square" rtlCol="0">
            <a:spAutoFit/>
          </a:bodyPr>
          <a:lstStyle/>
          <a:p>
            <a:pPr>
              <a:spcAft>
                <a:spcPts val="400"/>
              </a:spcAft>
            </a:pPr>
            <a:r>
              <a:rPr lang="en-US" sz="1050" dirty="0">
                <a:solidFill>
                  <a:schemeClr val="tx1">
                    <a:alpha val="63000"/>
                  </a:schemeClr>
                </a:solidFill>
              </a:rPr>
              <a:t>Chafouleas, S. M., Riley-Tillman, T. C., Briesch, A., Christ, T. J., Fabiano, G. A., </a:t>
            </a:r>
            <a:r>
              <a:rPr lang="en-US" sz="1050" dirty="0" err="1">
                <a:solidFill>
                  <a:schemeClr val="tx1">
                    <a:alpha val="63000"/>
                  </a:schemeClr>
                </a:solidFill>
              </a:rPr>
              <a:t>Kilgus</a:t>
            </a:r>
            <a:r>
              <a:rPr lang="en-US" sz="1050" dirty="0">
                <a:solidFill>
                  <a:schemeClr val="tx1">
                    <a:alpha val="63000"/>
                  </a:schemeClr>
                </a:solidFill>
              </a:rPr>
              <a:t>, S. P., Miller, F. G., </a:t>
            </a:r>
            <a:r>
              <a:rPr lang="en-US" sz="1050" dirty="0" err="1">
                <a:solidFill>
                  <a:schemeClr val="tx1">
                    <a:alpha val="63000"/>
                  </a:schemeClr>
                </a:solidFill>
              </a:rPr>
              <a:t>Sanetti</a:t>
            </a:r>
            <a:r>
              <a:rPr lang="en-US" sz="1050" dirty="0">
                <a:solidFill>
                  <a:schemeClr val="tx1">
                    <a:alpha val="63000"/>
                  </a:schemeClr>
                </a:solidFill>
              </a:rPr>
              <a:t>, L. M., Welsh, M. E. (</a:t>
            </a:r>
            <a:r>
              <a:rPr lang="en-US" sz="1050" i="1" dirty="0">
                <a:solidFill>
                  <a:schemeClr val="tx1">
                    <a:alpha val="63000"/>
                  </a:schemeClr>
                </a:solidFill>
              </a:rPr>
              <a:t>n.d.</a:t>
            </a:r>
            <a:r>
              <a:rPr lang="en-US" sz="1050" dirty="0">
                <a:solidFill>
                  <a:schemeClr val="tx1">
                    <a:alpha val="63000"/>
                  </a:schemeClr>
                </a:solidFill>
              </a:rPr>
              <a:t>). 	Direct Behavior Ratings. </a:t>
            </a:r>
            <a:r>
              <a:rPr lang="en-US" sz="1050" u="sng" dirty="0">
                <a:solidFill>
                  <a:schemeClr val="tx1">
                    <a:alpha val="63000"/>
                  </a:schemeClr>
                </a:solidFill>
                <a:hlinkClick r:id="rId2">
                  <a:extLst>
                    <a:ext uri="{A12FA001-AC4F-418D-AE19-62706E023703}">
                      <ahyp:hlinkClr xmlns:ahyp="http://schemas.microsoft.com/office/drawing/2018/hyperlinkcolor" val="tx"/>
                    </a:ext>
                  </a:extLst>
                </a:hlinkClick>
              </a:rPr>
              <a:t>https://dbr.education.uconn.edu/</a:t>
            </a:r>
            <a:endParaRPr lang="en-US" sz="400" dirty="0">
              <a:solidFill>
                <a:schemeClr val="tx1">
                  <a:alpha val="63000"/>
                </a:schemeClr>
              </a:solidFill>
            </a:endParaRPr>
          </a:p>
          <a:p>
            <a:r>
              <a:rPr lang="en-US" sz="1050" dirty="0">
                <a:solidFill>
                  <a:schemeClr val="tx1">
                    <a:alpha val="63000"/>
                  </a:schemeClr>
                </a:solidFill>
              </a:rPr>
              <a:t>Riley-Tillman, T.C., Chafouleas, S.M., &amp; Briesch, A.M. (2007). A school practitioner’s guide to using daily behavior report cards to monitor 	student behavior. </a:t>
            </a:r>
            <a:r>
              <a:rPr lang="en-US" sz="1050" i="1" dirty="0">
                <a:solidFill>
                  <a:schemeClr val="tx1">
                    <a:alpha val="63000"/>
                  </a:schemeClr>
                </a:solidFill>
              </a:rPr>
              <a:t>Psychology in the Schools</a:t>
            </a:r>
            <a:r>
              <a:rPr lang="en-US" sz="1050" dirty="0">
                <a:solidFill>
                  <a:schemeClr val="tx1">
                    <a:alpha val="63000"/>
                  </a:schemeClr>
                </a:solidFill>
              </a:rPr>
              <a:t>, </a:t>
            </a:r>
            <a:r>
              <a:rPr lang="en-US" sz="1050" i="1" dirty="0">
                <a:solidFill>
                  <a:schemeClr val="tx1">
                    <a:alpha val="63000"/>
                  </a:schemeClr>
                </a:solidFill>
              </a:rPr>
              <a:t>44</a:t>
            </a:r>
            <a:r>
              <a:rPr lang="en-US" sz="1050" dirty="0">
                <a:solidFill>
                  <a:schemeClr val="tx1">
                    <a:alpha val="63000"/>
                  </a:schemeClr>
                </a:solidFill>
              </a:rPr>
              <a:t>(1), 77-89. doi:10.1002/pits.20207</a:t>
            </a:r>
          </a:p>
        </p:txBody>
      </p:sp>
    </p:spTree>
    <p:extLst>
      <p:ext uri="{BB962C8B-B14F-4D97-AF65-F5344CB8AC3E}">
        <p14:creationId xmlns:p14="http://schemas.microsoft.com/office/powerpoint/2010/main" val="13914521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794CE-F6DB-48FC-91BE-07A4F3C555D1}"/>
              </a:ext>
            </a:extLst>
          </p:cNvPr>
          <p:cNvSpPr>
            <a:spLocks noGrp="1"/>
          </p:cNvSpPr>
          <p:nvPr>
            <p:ph type="title"/>
          </p:nvPr>
        </p:nvSpPr>
        <p:spPr>
          <a:solidFill>
            <a:schemeClr val="accent1">
              <a:lumMod val="20000"/>
              <a:lumOff val="80000"/>
            </a:schemeClr>
          </a:solidFill>
        </p:spPr>
        <p:txBody>
          <a:bodyPr anchor="ctr">
            <a:normAutofit/>
          </a:bodyPr>
          <a:lstStyle/>
          <a:p>
            <a:pPr algn="ctr"/>
            <a:r>
              <a:rPr lang="en-US" dirty="0"/>
              <a:t>What is Direct Behavior Rating (</a:t>
            </a:r>
            <a:r>
              <a:rPr lang="en-US" dirty="0" err="1"/>
              <a:t>DBR</a:t>
            </a:r>
            <a:r>
              <a:rPr lang="en-US" dirty="0"/>
              <a:t>)?</a:t>
            </a:r>
          </a:p>
        </p:txBody>
      </p:sp>
      <p:sp>
        <p:nvSpPr>
          <p:cNvPr id="3" name="Content Placeholder 2">
            <a:extLst>
              <a:ext uri="{FF2B5EF4-FFF2-40B4-BE49-F238E27FC236}">
                <a16:creationId xmlns:a16="http://schemas.microsoft.com/office/drawing/2014/main" id="{C6BD19DD-5D6D-4484-A868-11509D3AE54B}"/>
              </a:ext>
            </a:extLst>
          </p:cNvPr>
          <p:cNvSpPr>
            <a:spLocks noGrp="1"/>
          </p:cNvSpPr>
          <p:nvPr>
            <p:ph idx="1"/>
          </p:nvPr>
        </p:nvSpPr>
        <p:spPr>
          <a:xfrm>
            <a:off x="628650" y="1740509"/>
            <a:ext cx="7819390" cy="4351338"/>
          </a:xfrm>
        </p:spPr>
        <p:txBody>
          <a:bodyPr/>
          <a:lstStyle/>
          <a:p>
            <a:endParaRPr lang="en-US" dirty="0"/>
          </a:p>
          <a:p>
            <a:r>
              <a:rPr lang="en-US" dirty="0"/>
              <a:t>Tool for sharing student’s successes and challenges with parents/guardians </a:t>
            </a:r>
          </a:p>
          <a:p>
            <a:r>
              <a:rPr lang="en-US" dirty="0"/>
              <a:t>Similar to Check-in/Check-out but does not require mentor or dedicated time at the beginning and end of school day</a:t>
            </a:r>
          </a:p>
          <a:p>
            <a:r>
              <a:rPr lang="en-US" dirty="0"/>
              <a:t>May include self-monitoring component</a:t>
            </a:r>
          </a:p>
          <a:p>
            <a:pPr lvl="1"/>
            <a:r>
              <a:rPr lang="en-US" dirty="0"/>
              <a:t>Students may rate their own behavior alongside teacher-completed DBR</a:t>
            </a:r>
          </a:p>
        </p:txBody>
      </p:sp>
    </p:spTree>
    <p:extLst>
      <p:ext uri="{BB962C8B-B14F-4D97-AF65-F5344CB8AC3E}">
        <p14:creationId xmlns:p14="http://schemas.microsoft.com/office/powerpoint/2010/main" val="3522294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794CE-F6DB-48FC-91BE-07A4F3C555D1}"/>
              </a:ext>
            </a:extLst>
          </p:cNvPr>
          <p:cNvSpPr>
            <a:spLocks noGrp="1"/>
          </p:cNvSpPr>
          <p:nvPr>
            <p:ph type="title"/>
          </p:nvPr>
        </p:nvSpPr>
        <p:spPr>
          <a:solidFill>
            <a:schemeClr val="accent1">
              <a:lumMod val="20000"/>
              <a:lumOff val="80000"/>
            </a:schemeClr>
          </a:solidFill>
        </p:spPr>
        <p:txBody>
          <a:bodyPr anchor="ctr">
            <a:normAutofit/>
          </a:bodyPr>
          <a:lstStyle/>
          <a:p>
            <a:pPr algn="ctr"/>
            <a:r>
              <a:rPr lang="en-US" sz="4000" dirty="0"/>
              <a:t>Examples of Direct Behavior Rating (DBR)</a:t>
            </a:r>
          </a:p>
        </p:txBody>
      </p:sp>
      <p:pic>
        <p:nvPicPr>
          <p:cNvPr id="5" name="Picture 4">
            <a:extLst>
              <a:ext uri="{FF2B5EF4-FFF2-40B4-BE49-F238E27FC236}">
                <a16:creationId xmlns:a16="http://schemas.microsoft.com/office/drawing/2014/main" id="{ACFF946D-FFC5-4BAF-96FE-F9AC210DA35B}"/>
              </a:ext>
            </a:extLst>
          </p:cNvPr>
          <p:cNvPicPr>
            <a:picLocks noChangeAspect="1"/>
          </p:cNvPicPr>
          <p:nvPr/>
        </p:nvPicPr>
        <p:blipFill>
          <a:blip r:embed="rId2"/>
          <a:stretch>
            <a:fillRect/>
          </a:stretch>
        </p:blipFill>
        <p:spPr>
          <a:xfrm>
            <a:off x="628650" y="5171151"/>
            <a:ext cx="6863080" cy="14451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a:extLst>
              <a:ext uri="{FF2B5EF4-FFF2-40B4-BE49-F238E27FC236}">
                <a16:creationId xmlns:a16="http://schemas.microsoft.com/office/drawing/2014/main" id="{A748A833-B89A-4482-B01A-EE733DCADF60}"/>
              </a:ext>
            </a:extLst>
          </p:cNvPr>
          <p:cNvPicPr>
            <a:picLocks noChangeAspect="1"/>
          </p:cNvPicPr>
          <p:nvPr/>
        </p:nvPicPr>
        <p:blipFill>
          <a:blip r:embed="rId3"/>
          <a:stretch>
            <a:fillRect/>
          </a:stretch>
        </p:blipFill>
        <p:spPr>
          <a:xfrm>
            <a:off x="358261" y="1907159"/>
            <a:ext cx="4416907" cy="16422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a:extLst>
              <a:ext uri="{FF2B5EF4-FFF2-40B4-BE49-F238E27FC236}">
                <a16:creationId xmlns:a16="http://schemas.microsoft.com/office/drawing/2014/main" id="{E6A931DE-52C2-4B23-B143-EDADFC9EAB1A}"/>
              </a:ext>
            </a:extLst>
          </p:cNvPr>
          <p:cNvPicPr>
            <a:picLocks noChangeAspect="1"/>
          </p:cNvPicPr>
          <p:nvPr/>
        </p:nvPicPr>
        <p:blipFill>
          <a:blip r:embed="rId4"/>
          <a:stretch>
            <a:fillRect/>
          </a:stretch>
        </p:blipFill>
        <p:spPr>
          <a:xfrm>
            <a:off x="4911070" y="3070422"/>
            <a:ext cx="3874669" cy="18842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33057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5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50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EC2BD-D0A3-8F4C-80C9-ED56E2A67A37}"/>
              </a:ext>
            </a:extLst>
          </p:cNvPr>
          <p:cNvSpPr>
            <a:spLocks noGrp="1"/>
          </p:cNvSpPr>
          <p:nvPr>
            <p:ph type="title"/>
          </p:nvPr>
        </p:nvSpPr>
        <p:spPr>
          <a:solidFill>
            <a:schemeClr val="accent5">
              <a:lumMod val="20000"/>
              <a:lumOff val="80000"/>
            </a:schemeClr>
          </a:solidFill>
          <a:effectLst>
            <a:softEdge rad="63500"/>
          </a:effectLst>
        </p:spPr>
        <p:txBody>
          <a:bodyPr>
            <a:normAutofit/>
          </a:bodyPr>
          <a:lstStyle/>
          <a:p>
            <a:pPr algn="ctr"/>
            <a:r>
              <a:rPr lang="en-US" altLang="en-US" sz="4000" dirty="0"/>
              <a:t>Direct Behavior Ratings (DBR):</a:t>
            </a:r>
            <a:br>
              <a:rPr lang="en-US" altLang="en-US" sz="4000" dirty="0"/>
            </a:br>
            <a:r>
              <a:rPr lang="en-US" altLang="en-US" sz="4000" dirty="0"/>
              <a:t>Uses and Applications</a:t>
            </a:r>
            <a:endParaRPr lang="en-US" sz="4000" dirty="0"/>
          </a:p>
        </p:txBody>
      </p:sp>
      <p:graphicFrame>
        <p:nvGraphicFramePr>
          <p:cNvPr id="4" name="Content Placeholder 3">
            <a:extLst>
              <a:ext uri="{FF2B5EF4-FFF2-40B4-BE49-F238E27FC236}">
                <a16:creationId xmlns:a16="http://schemas.microsoft.com/office/drawing/2014/main" id="{CC0C4554-2998-FD45-8FD3-9354558AC27F}"/>
              </a:ext>
            </a:extLst>
          </p:cNvPr>
          <p:cNvGraphicFramePr>
            <a:graphicFrameLocks noGrp="1"/>
          </p:cNvGraphicFramePr>
          <p:nvPr>
            <p:ph idx="1"/>
            <p:extLst>
              <p:ext uri="{D42A27DB-BD31-4B8C-83A1-F6EECF244321}">
                <p14:modId xmlns:p14="http://schemas.microsoft.com/office/powerpoint/2010/main" val="1682387340"/>
              </p:ext>
            </p:extLst>
          </p:nvPr>
        </p:nvGraphicFramePr>
        <p:xfrm>
          <a:off x="628650" y="1739900"/>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7F668E5A-6DD5-324F-9840-778788615411}"/>
              </a:ext>
            </a:extLst>
          </p:cNvPr>
          <p:cNvSpPr/>
          <p:nvPr/>
        </p:nvSpPr>
        <p:spPr>
          <a:xfrm>
            <a:off x="628650" y="6366083"/>
            <a:ext cx="4243662"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alpha val="64000"/>
                  </a:prstClr>
                </a:solidFill>
                <a:effectLst/>
                <a:uLnTx/>
                <a:uFillTx/>
                <a:latin typeface="Calibri" panose="020F0502020204030204"/>
                <a:ea typeface="+mn-ea"/>
                <a:cs typeface="+mn-cs"/>
              </a:rPr>
              <a:t>Adapted from: </a:t>
            </a:r>
            <a:r>
              <a:rPr kumimoji="0" lang="en-US" sz="1600" b="0" i="0" u="none" strike="noStrike" kern="1200" cap="none" spc="0" normalizeH="0" baseline="0" noProof="0" dirty="0">
                <a:ln>
                  <a:noFill/>
                </a:ln>
                <a:solidFill>
                  <a:srgbClr val="4472C4">
                    <a:alpha val="64000"/>
                  </a:srgbClr>
                </a:solidFill>
                <a:effectLst/>
                <a:uLnTx/>
                <a:uFillTx/>
                <a:latin typeface="Calibri" panose="020F0502020204030204"/>
                <a:ea typeface="+mn-ea"/>
                <a:cs typeface="+mn-cs"/>
                <a:hlinkClick r:id="rId8"/>
              </a:rPr>
              <a:t>https://dbr.education.uconn.edu/</a:t>
            </a:r>
            <a:endParaRPr kumimoji="0" lang="en-US" sz="1600" b="0" i="0" u="none" strike="noStrike" kern="1200" cap="none" spc="0" normalizeH="0" baseline="0" noProof="0" dirty="0">
              <a:ln>
                <a:noFill/>
              </a:ln>
              <a:solidFill>
                <a:srgbClr val="4472C4">
                  <a:alpha val="64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2375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EC2BD-D0A3-8F4C-80C9-ED56E2A67A37}"/>
              </a:ext>
            </a:extLst>
          </p:cNvPr>
          <p:cNvSpPr>
            <a:spLocks noGrp="1"/>
          </p:cNvSpPr>
          <p:nvPr>
            <p:ph type="title"/>
          </p:nvPr>
        </p:nvSpPr>
        <p:spPr>
          <a:solidFill>
            <a:schemeClr val="accent5">
              <a:lumMod val="20000"/>
              <a:lumOff val="80000"/>
            </a:schemeClr>
          </a:solidFill>
          <a:effectLst>
            <a:softEdge rad="63500"/>
          </a:effectLst>
        </p:spPr>
        <p:txBody>
          <a:bodyPr>
            <a:normAutofit/>
          </a:bodyPr>
          <a:lstStyle/>
          <a:p>
            <a:pPr algn="ctr"/>
            <a:r>
              <a:rPr lang="en-US" altLang="en-US" sz="4000" dirty="0"/>
              <a:t>Direct Behavior Ratings (DBR):</a:t>
            </a:r>
            <a:br>
              <a:rPr lang="en-US" altLang="en-US" sz="4000" dirty="0"/>
            </a:br>
            <a:r>
              <a:rPr lang="en-US" altLang="en-US" sz="4000" dirty="0"/>
              <a:t>Uses and Applications</a:t>
            </a:r>
            <a:endParaRPr lang="en-US" sz="4000" dirty="0"/>
          </a:p>
        </p:txBody>
      </p:sp>
      <p:graphicFrame>
        <p:nvGraphicFramePr>
          <p:cNvPr id="4" name="Content Placeholder 3">
            <a:extLst>
              <a:ext uri="{FF2B5EF4-FFF2-40B4-BE49-F238E27FC236}">
                <a16:creationId xmlns:a16="http://schemas.microsoft.com/office/drawing/2014/main" id="{CC0C4554-2998-FD45-8FD3-9354558AC27F}"/>
              </a:ext>
            </a:extLst>
          </p:cNvPr>
          <p:cNvGraphicFramePr>
            <a:graphicFrameLocks noGrp="1"/>
          </p:cNvGraphicFramePr>
          <p:nvPr>
            <p:ph idx="1"/>
            <p:extLst>
              <p:ext uri="{D42A27DB-BD31-4B8C-83A1-F6EECF244321}">
                <p14:modId xmlns:p14="http://schemas.microsoft.com/office/powerpoint/2010/main" val="34967859"/>
              </p:ext>
            </p:extLst>
          </p:nvPr>
        </p:nvGraphicFramePr>
        <p:xfrm>
          <a:off x="628650" y="1739900"/>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10">
            <a:extLst>
              <a:ext uri="{FF2B5EF4-FFF2-40B4-BE49-F238E27FC236}">
                <a16:creationId xmlns:a16="http://schemas.microsoft.com/office/drawing/2014/main" id="{28FA652E-C6D0-824B-B3A0-3B5F302DB624}"/>
              </a:ext>
            </a:extLst>
          </p:cNvPr>
          <p:cNvSpPr/>
          <p:nvPr/>
        </p:nvSpPr>
        <p:spPr>
          <a:xfrm>
            <a:off x="628650" y="6366083"/>
            <a:ext cx="4243662"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alpha val="64000"/>
                  </a:prstClr>
                </a:solidFill>
                <a:effectLst/>
                <a:uLnTx/>
                <a:uFillTx/>
                <a:latin typeface="Calibri" panose="020F0502020204030204"/>
                <a:ea typeface="+mn-ea"/>
                <a:cs typeface="+mn-cs"/>
              </a:rPr>
              <a:t>Adapted from: </a:t>
            </a:r>
            <a:r>
              <a:rPr kumimoji="0" lang="en-US" sz="1600" b="0" i="0" u="none" strike="noStrike" kern="1200" cap="none" spc="0" normalizeH="0" baseline="0" noProof="0" dirty="0">
                <a:ln>
                  <a:noFill/>
                </a:ln>
                <a:solidFill>
                  <a:srgbClr val="4472C4">
                    <a:alpha val="64000"/>
                  </a:srgbClr>
                </a:solidFill>
                <a:effectLst/>
                <a:uLnTx/>
                <a:uFillTx/>
                <a:latin typeface="Calibri" panose="020F0502020204030204"/>
                <a:ea typeface="+mn-ea"/>
                <a:cs typeface="+mn-cs"/>
                <a:hlinkClick r:id="rId7"/>
              </a:rPr>
              <a:t>https://dbr.education.uconn.edu/</a:t>
            </a:r>
            <a:endParaRPr kumimoji="0" lang="en-US" sz="1600" b="0" i="0" u="none" strike="noStrike" kern="1200" cap="none" spc="0" normalizeH="0" baseline="0" noProof="0" dirty="0">
              <a:ln>
                <a:noFill/>
              </a:ln>
              <a:solidFill>
                <a:srgbClr val="4472C4">
                  <a:alpha val="64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157092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EC2BD-D0A3-8F4C-80C9-ED56E2A67A37}"/>
              </a:ext>
            </a:extLst>
          </p:cNvPr>
          <p:cNvSpPr>
            <a:spLocks noGrp="1"/>
          </p:cNvSpPr>
          <p:nvPr>
            <p:ph type="title"/>
          </p:nvPr>
        </p:nvSpPr>
        <p:spPr>
          <a:xfrm>
            <a:off x="628650" y="370536"/>
            <a:ext cx="7886700" cy="1325563"/>
          </a:xfrm>
          <a:solidFill>
            <a:schemeClr val="accent5">
              <a:lumMod val="20000"/>
              <a:lumOff val="80000"/>
            </a:schemeClr>
          </a:solidFill>
          <a:effectLst>
            <a:softEdge rad="63500"/>
          </a:effectLst>
        </p:spPr>
        <p:txBody>
          <a:bodyPr>
            <a:normAutofit/>
          </a:bodyPr>
          <a:lstStyle/>
          <a:p>
            <a:pPr algn="ctr"/>
            <a:r>
              <a:rPr lang="en-US" altLang="en-US" sz="4000" dirty="0"/>
              <a:t>Direct Behavior Ratings (DBR):</a:t>
            </a:r>
            <a:br>
              <a:rPr lang="en-US" altLang="en-US" sz="4000" dirty="0"/>
            </a:br>
            <a:r>
              <a:rPr lang="en-US" altLang="en-US" sz="4000" dirty="0"/>
              <a:t>Uses and Applications</a:t>
            </a:r>
            <a:endParaRPr lang="en-US" sz="4000" dirty="0"/>
          </a:p>
        </p:txBody>
      </p:sp>
      <p:graphicFrame>
        <p:nvGraphicFramePr>
          <p:cNvPr id="4" name="Content Placeholder 3">
            <a:extLst>
              <a:ext uri="{FF2B5EF4-FFF2-40B4-BE49-F238E27FC236}">
                <a16:creationId xmlns:a16="http://schemas.microsoft.com/office/drawing/2014/main" id="{CC0C4554-2998-FD45-8FD3-9354558AC27F}"/>
              </a:ext>
            </a:extLst>
          </p:cNvPr>
          <p:cNvGraphicFramePr>
            <a:graphicFrameLocks noGrp="1"/>
          </p:cNvGraphicFramePr>
          <p:nvPr>
            <p:ph idx="1"/>
            <p:extLst>
              <p:ext uri="{D42A27DB-BD31-4B8C-83A1-F6EECF244321}">
                <p14:modId xmlns:p14="http://schemas.microsoft.com/office/powerpoint/2010/main" val="4103765620"/>
              </p:ext>
            </p:extLst>
          </p:nvPr>
        </p:nvGraphicFramePr>
        <p:xfrm>
          <a:off x="628650" y="1739900"/>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BE8D65E8-0FE8-7A45-82E7-3C62D4A4E5A1}"/>
              </a:ext>
            </a:extLst>
          </p:cNvPr>
          <p:cNvSpPr/>
          <p:nvPr/>
        </p:nvSpPr>
        <p:spPr>
          <a:xfrm>
            <a:off x="628650" y="6366083"/>
            <a:ext cx="4243662"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alpha val="64000"/>
                  </a:prstClr>
                </a:solidFill>
                <a:effectLst/>
                <a:uLnTx/>
                <a:uFillTx/>
                <a:latin typeface="Calibri" panose="020F0502020204030204"/>
                <a:ea typeface="+mn-ea"/>
                <a:cs typeface="+mn-cs"/>
              </a:rPr>
              <a:t>Adapted from: </a:t>
            </a:r>
            <a:r>
              <a:rPr kumimoji="0" lang="en-US" sz="1600" b="0" i="0" u="none" strike="noStrike" kern="1200" cap="none" spc="0" normalizeH="0" baseline="0" noProof="0" dirty="0">
                <a:ln>
                  <a:noFill/>
                </a:ln>
                <a:solidFill>
                  <a:srgbClr val="4472C4">
                    <a:alpha val="64000"/>
                  </a:srgbClr>
                </a:solidFill>
                <a:effectLst/>
                <a:uLnTx/>
                <a:uFillTx/>
                <a:latin typeface="Calibri" panose="020F0502020204030204"/>
                <a:ea typeface="+mn-ea"/>
                <a:cs typeface="+mn-cs"/>
                <a:hlinkClick r:id="rId7"/>
              </a:rPr>
              <a:t>https://dbr.education.uconn.edu/</a:t>
            </a:r>
            <a:endParaRPr kumimoji="0" lang="en-US" sz="1600" b="0" i="0" u="none" strike="noStrike" kern="1200" cap="none" spc="0" normalizeH="0" baseline="0" noProof="0" dirty="0">
              <a:ln>
                <a:noFill/>
              </a:ln>
              <a:solidFill>
                <a:srgbClr val="4472C4">
                  <a:alpha val="64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9133890"/>
      </p:ext>
    </p:extLst>
  </p:cSld>
  <p:clrMapOvr>
    <a:masterClrMapping/>
  </p:clrMapOvr>
  <p:transition spd="slow">
    <p:push dir="u"/>
  </p:transition>
</p:sld>
</file>

<file path=ppt/theme/theme1.xml><?xml version="1.0" encoding="utf-8"?>
<a:theme xmlns:a="http://schemas.openxmlformats.org/drawingml/2006/main" name="1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2695</TotalTime>
  <Words>2746</Words>
  <Application>Microsoft Macintosh PowerPoint</Application>
  <PresentationFormat>On-screen Show (4:3)</PresentationFormat>
  <Paragraphs>261</Paragraphs>
  <Slides>28</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Brush Script MT</vt:lpstr>
      <vt:lpstr>Arial</vt:lpstr>
      <vt:lpstr>Calibri</vt:lpstr>
      <vt:lpstr>Calibri Light</vt:lpstr>
      <vt:lpstr>Symbol</vt:lpstr>
      <vt:lpstr>Times New Roman</vt:lpstr>
      <vt:lpstr>Wingdings</vt:lpstr>
      <vt:lpstr>12_Office Theme</vt:lpstr>
      <vt:lpstr>Office Theme</vt:lpstr>
      <vt:lpstr>PowerPoint Presentation</vt:lpstr>
      <vt:lpstr>Agenda</vt:lpstr>
      <vt:lpstr>PowerPoint Presentation</vt:lpstr>
      <vt:lpstr>What is Direct Behavior Rating (DBR)?</vt:lpstr>
      <vt:lpstr>What is Direct Behavior Rating (DBR)?</vt:lpstr>
      <vt:lpstr>Examples of Direct Behavior Rating (DBR)</vt:lpstr>
      <vt:lpstr>Direct Behavior Ratings (DBR): Uses and Applications</vt:lpstr>
      <vt:lpstr>Direct Behavior Ratings (DBR): Uses and Applications</vt:lpstr>
      <vt:lpstr>Direct Behavior Ratings (DBR): Uses and Applications</vt:lpstr>
      <vt:lpstr>Why is Direct Behavior Rating (DBR) effective?</vt:lpstr>
      <vt:lpstr>What does the supporting research for Direct Behavior Rating (DBR) say?</vt:lpstr>
      <vt:lpstr>Resources to support implementation of Direct Behavior Rating (DBR) </vt:lpstr>
      <vt:lpstr>What are the benefits and challenges?</vt:lpstr>
      <vt:lpstr>How do I implement Direct Behavior Rating (DBR) in my classroom? Implementation Checklist</vt:lpstr>
      <vt:lpstr>How do I implement Direct Behavior Rating (DBR) in my classroom? Implementation Checklist</vt:lpstr>
      <vt:lpstr>How do I implement Direct Behavior Rating (DBR) in my classroom? Implementation Checklist</vt:lpstr>
      <vt:lpstr>How do I use Direct Behavior Rating (DBR) in my classroom? Implementation Checklist</vt:lpstr>
      <vt:lpstr>How well is it working? Examining the Effects</vt:lpstr>
      <vt:lpstr>Ensuring Direct Behavior Rating (DBR) is in place: Treatment Integrity</vt:lpstr>
      <vt:lpstr>What does the student think about it?</vt:lpstr>
      <vt:lpstr>What does the teacher think about it?</vt:lpstr>
      <vt:lpstr>Data to Progress Monitor – Direct Behavior Rating (DBR)</vt:lpstr>
      <vt:lpstr>Data to Progress Monitor –  Treatment Integrity</vt:lpstr>
      <vt:lpstr>Data to Progress Monitor – Treatment Integrity</vt:lpstr>
      <vt:lpstr>Sample Elementary Intervention Grid</vt:lpstr>
      <vt:lpstr>Sample Secondary Intervention Grid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Buckman, Mark</dc:creator>
  <cp:lastModifiedBy>Buckman, Mark</cp:lastModifiedBy>
  <cp:revision>72</cp:revision>
  <dcterms:created xsi:type="dcterms:W3CDTF">2019-12-19T22:45:13Z</dcterms:created>
  <dcterms:modified xsi:type="dcterms:W3CDTF">2020-01-07T10:49:08Z</dcterms:modified>
</cp:coreProperties>
</file>