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0911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00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3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2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4171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5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8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27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6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526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093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255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 userDrawn="1">
          <p15:clr>
            <a:srgbClr val="F26B43"/>
          </p15:clr>
        </p15:guide>
        <p15:guide id="12" orient="horz" pos="1440" userDrawn="1">
          <p15:clr>
            <a:srgbClr val="F26B43"/>
          </p15:clr>
        </p15:guide>
        <p15:guide id="13" orient="horz" pos="3696" userDrawn="1">
          <p15:clr>
            <a:srgbClr val="F26B43"/>
          </p15:clr>
        </p15:guide>
        <p15:guide id="14" orient="horz" pos="432" userDrawn="1">
          <p15:clr>
            <a:srgbClr val="F26B43"/>
          </p15:clr>
        </p15:guide>
        <p15:guide id="15" orient="horz" pos="1512" userDrawn="1">
          <p15:clr>
            <a:srgbClr val="F26B43"/>
          </p15:clr>
        </p15:guide>
        <p15:guide id="16" pos="5184" userDrawn="1">
          <p15:clr>
            <a:srgbClr val="F26B43"/>
          </p15:clr>
        </p15:guide>
        <p15:guide id="17" pos="702" userDrawn="1">
          <p15:clr>
            <a:srgbClr val="F26B43"/>
          </p15:clr>
        </p15:guide>
        <p15:guide id="1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Behavior-Specific Praise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907" y="3956280"/>
            <a:ext cx="6831673" cy="505993"/>
          </a:xfrm>
        </p:spPr>
        <p:txBody>
          <a:bodyPr/>
          <a:lstStyle/>
          <a:p>
            <a:r>
              <a:rPr lang="en-US" dirty="0" smtClean="0"/>
              <a:t>For more information visit ci3t.org/</a:t>
            </a:r>
            <a:r>
              <a:rPr lang="en-US" dirty="0" err="1" smtClean="0"/>
              <a:t>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8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Active Supervision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907" y="3956280"/>
            <a:ext cx="6831673" cy="505993"/>
          </a:xfrm>
        </p:spPr>
        <p:txBody>
          <a:bodyPr/>
          <a:lstStyle/>
          <a:p>
            <a:r>
              <a:rPr lang="en-US" dirty="0" smtClean="0"/>
              <a:t>For more information visit ci3t.org/</a:t>
            </a:r>
            <a:r>
              <a:rPr lang="en-US" dirty="0" err="1" smtClean="0"/>
              <a:t>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77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Precorrection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907" y="3956280"/>
            <a:ext cx="6831673" cy="505993"/>
          </a:xfrm>
        </p:spPr>
        <p:txBody>
          <a:bodyPr/>
          <a:lstStyle/>
          <a:p>
            <a:r>
              <a:rPr lang="en-US" dirty="0" smtClean="0"/>
              <a:t>For more information visit ci3t.org/</a:t>
            </a:r>
            <a:r>
              <a:rPr lang="en-US" dirty="0" err="1" smtClean="0"/>
              <a:t>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90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Instructional Choice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907" y="3956280"/>
            <a:ext cx="6831673" cy="505993"/>
          </a:xfrm>
        </p:spPr>
        <p:txBody>
          <a:bodyPr/>
          <a:lstStyle/>
          <a:p>
            <a:r>
              <a:rPr lang="en-US" dirty="0" smtClean="0"/>
              <a:t>For more information visit ci3t.org/</a:t>
            </a:r>
            <a:r>
              <a:rPr lang="en-US" dirty="0" err="1" smtClean="0"/>
              <a:t>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1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Opportunities to Respond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907" y="3956280"/>
            <a:ext cx="6831673" cy="505993"/>
          </a:xfrm>
        </p:spPr>
        <p:txBody>
          <a:bodyPr/>
          <a:lstStyle/>
          <a:p>
            <a:r>
              <a:rPr lang="en-US" dirty="0" smtClean="0"/>
              <a:t>For more information visit ci3t.org/</a:t>
            </a:r>
            <a:r>
              <a:rPr lang="en-US" dirty="0" err="1" smtClean="0"/>
              <a:t>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9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498</TotalTime>
  <Words>35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Behavior-Specific Praise</vt:lpstr>
      <vt:lpstr>Active Supervision</vt:lpstr>
      <vt:lpstr>Precorrection</vt:lpstr>
      <vt:lpstr>Instructional Choice</vt:lpstr>
      <vt:lpstr>Opportunities to Respond</vt:lpstr>
    </vt:vector>
  </TitlesOfParts>
  <Company>University of 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Supervision</dc:title>
  <dc:creator>Buckman, Mark</dc:creator>
  <cp:lastModifiedBy>Buckman, Mark</cp:lastModifiedBy>
  <cp:revision>5</cp:revision>
  <cp:lastPrinted>2018-03-13T14:03:01Z</cp:lastPrinted>
  <dcterms:created xsi:type="dcterms:W3CDTF">2018-03-09T14:53:27Z</dcterms:created>
  <dcterms:modified xsi:type="dcterms:W3CDTF">2018-03-13T14:12:46Z</dcterms:modified>
</cp:coreProperties>
</file>