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80" r:id="rId2"/>
    <p:sldId id="257" r:id="rId3"/>
    <p:sldId id="259" r:id="rId4"/>
    <p:sldId id="273" r:id="rId5"/>
    <p:sldId id="264" r:id="rId6"/>
    <p:sldId id="271" r:id="rId7"/>
    <p:sldId id="279" r:id="rId8"/>
    <p:sldId id="260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6" autoAdjust="0"/>
  </p:normalViewPr>
  <p:slideViewPr>
    <p:cSldViewPr>
      <p:cViewPr varScale="1">
        <p:scale>
          <a:sx n="99" d="100"/>
          <a:sy n="99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187ADC-1658-4920-B92A-78AA2192288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50252-3DC8-4B46-A3A9-82AE1A05CFBA}">
      <dgm:prSet phldrT="[Text]" custT="1"/>
      <dgm:spPr/>
      <dgm:t>
        <a:bodyPr anchor="t"/>
        <a:lstStyle/>
        <a:p>
          <a:pPr algn="l"/>
          <a:r>
            <a:rPr lang="en-US" sz="1800" dirty="0" smtClean="0"/>
            <a:t>Add text</a:t>
          </a:r>
          <a:endParaRPr lang="en-US" sz="1800" dirty="0"/>
        </a:p>
      </dgm:t>
    </dgm:pt>
    <dgm:pt modelId="{635E60BC-4079-42E5-9E54-88C769CD89A0}" type="parTrans" cxnId="{EDCE9127-C188-4A98-A5BE-CB2313954F05}">
      <dgm:prSet/>
      <dgm:spPr/>
      <dgm:t>
        <a:bodyPr/>
        <a:lstStyle/>
        <a:p>
          <a:endParaRPr lang="en-US"/>
        </a:p>
      </dgm:t>
    </dgm:pt>
    <dgm:pt modelId="{0B4D6BA1-2F77-4F62-93DD-0DFC260D5E8B}" type="sibTrans" cxnId="{EDCE9127-C188-4A98-A5BE-CB2313954F05}">
      <dgm:prSet/>
      <dgm:spPr/>
      <dgm:t>
        <a:bodyPr/>
        <a:lstStyle/>
        <a:p>
          <a:endParaRPr lang="en-US"/>
        </a:p>
      </dgm:t>
    </dgm:pt>
    <dgm:pt modelId="{8C360B7E-C227-4A88-9BF5-0BD77AAB186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4400" dirty="0" smtClean="0"/>
            <a:t>FREE</a:t>
          </a:r>
          <a:endParaRPr lang="en-US" sz="4400" dirty="0"/>
        </a:p>
      </dgm:t>
    </dgm:pt>
    <dgm:pt modelId="{05FD6EB2-9980-46CE-82BD-93FF7B4CDC88}" type="sibTrans" cxnId="{1028F611-57C6-4173-886F-51FFA4C4D7B0}">
      <dgm:prSet/>
      <dgm:spPr/>
      <dgm:t>
        <a:bodyPr/>
        <a:lstStyle/>
        <a:p>
          <a:endParaRPr lang="en-US"/>
        </a:p>
      </dgm:t>
    </dgm:pt>
    <dgm:pt modelId="{13731EBB-1B53-4691-8A11-F3B924508C6B}" type="parTrans" cxnId="{1028F611-57C6-4173-886F-51FFA4C4D7B0}">
      <dgm:prSet/>
      <dgm:spPr/>
      <dgm:t>
        <a:bodyPr/>
        <a:lstStyle/>
        <a:p>
          <a:endParaRPr lang="en-US"/>
        </a:p>
      </dgm:t>
    </dgm:pt>
    <dgm:pt modelId="{04BAF17C-0F87-47C8-8A81-108706EF0681}" type="pres">
      <dgm:prSet presAssocID="{3E187ADC-1658-4920-B92A-78AA219228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3E21FA-EF78-418C-B341-0BE3B50B6C56}" type="pres">
      <dgm:prSet presAssocID="{8C360B7E-C227-4A88-9BF5-0BD77AAB186F}" presName="linNode" presStyleCnt="0"/>
      <dgm:spPr/>
      <dgm:t>
        <a:bodyPr/>
        <a:lstStyle/>
        <a:p>
          <a:endParaRPr lang="en-US"/>
        </a:p>
      </dgm:t>
    </dgm:pt>
    <dgm:pt modelId="{B8D4CDE6-0DD9-4154-B0D0-D4C7575F07DF}" type="pres">
      <dgm:prSet presAssocID="{8C360B7E-C227-4A88-9BF5-0BD77AAB186F}" presName="parentText" presStyleLbl="node1" presStyleIdx="0" presStyleCnt="1" custScaleX="77203" custScaleY="82051" custLinFactNeighborX="-3718" custLinFactNeighborY="-76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681A6-8350-4919-BBB1-1A9536DA2E5C}" type="pres">
      <dgm:prSet presAssocID="{8C360B7E-C227-4A88-9BF5-0BD77AAB186F}" presName="descendantText" presStyleLbl="alignAccFollowNode1" presStyleIdx="0" presStyleCnt="1" custScaleX="108082" custScaleY="103204" custLinFactNeighborX="-2395" custLinFactNeighborY="-10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E9127-C188-4A98-A5BE-CB2313954F05}" srcId="{8C360B7E-C227-4A88-9BF5-0BD77AAB186F}" destId="{75650252-3DC8-4B46-A3A9-82AE1A05CFBA}" srcOrd="0" destOrd="0" parTransId="{635E60BC-4079-42E5-9E54-88C769CD89A0}" sibTransId="{0B4D6BA1-2F77-4F62-93DD-0DFC260D5E8B}"/>
    <dgm:cxn modelId="{8AB0347A-BCE6-4EB2-AC08-9154738C047F}" type="presOf" srcId="{3E187ADC-1658-4920-B92A-78AA21922885}" destId="{04BAF17C-0F87-47C8-8A81-108706EF0681}" srcOrd="0" destOrd="0" presId="urn:microsoft.com/office/officeart/2005/8/layout/vList5"/>
    <dgm:cxn modelId="{FA80647D-73A1-4896-B528-832194F6E1F4}" type="presOf" srcId="{75650252-3DC8-4B46-A3A9-82AE1A05CFBA}" destId="{431681A6-8350-4919-BBB1-1A9536DA2E5C}" srcOrd="0" destOrd="0" presId="urn:microsoft.com/office/officeart/2005/8/layout/vList5"/>
    <dgm:cxn modelId="{1028F611-57C6-4173-886F-51FFA4C4D7B0}" srcId="{3E187ADC-1658-4920-B92A-78AA21922885}" destId="{8C360B7E-C227-4A88-9BF5-0BD77AAB186F}" srcOrd="0" destOrd="0" parTransId="{13731EBB-1B53-4691-8A11-F3B924508C6B}" sibTransId="{05FD6EB2-9980-46CE-82BD-93FF7B4CDC88}"/>
    <dgm:cxn modelId="{159AD714-F546-4CA4-AB58-58DE6E71BADD}" type="presOf" srcId="{8C360B7E-C227-4A88-9BF5-0BD77AAB186F}" destId="{B8D4CDE6-0DD9-4154-B0D0-D4C7575F07DF}" srcOrd="0" destOrd="0" presId="urn:microsoft.com/office/officeart/2005/8/layout/vList5"/>
    <dgm:cxn modelId="{07066B86-CACB-4D31-A01B-32D97085E535}" type="presParOf" srcId="{04BAF17C-0F87-47C8-8A81-108706EF0681}" destId="{043E21FA-EF78-418C-B341-0BE3B50B6C56}" srcOrd="0" destOrd="0" presId="urn:microsoft.com/office/officeart/2005/8/layout/vList5"/>
    <dgm:cxn modelId="{931ED4B5-EA28-4CA0-AFC9-5C80BA96464E}" type="presParOf" srcId="{043E21FA-EF78-418C-B341-0BE3B50B6C56}" destId="{B8D4CDE6-0DD9-4154-B0D0-D4C7575F07DF}" srcOrd="0" destOrd="0" presId="urn:microsoft.com/office/officeart/2005/8/layout/vList5"/>
    <dgm:cxn modelId="{71A61034-53A0-4133-BA19-0E4D4A04DB89}" type="presParOf" srcId="{043E21FA-EF78-418C-B341-0BE3B50B6C56}" destId="{431681A6-8350-4919-BBB1-1A9536DA2E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187ADC-1658-4920-B92A-78AA2192288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50252-3DC8-4B46-A3A9-82AE1A05CFBA}">
      <dgm:prSet phldrT="[Text]" custT="1"/>
      <dgm:spPr/>
      <dgm:t>
        <a:bodyPr anchor="t"/>
        <a:lstStyle/>
        <a:p>
          <a:pPr algn="l"/>
          <a:r>
            <a:rPr lang="en-US" sz="1800" dirty="0" smtClean="0"/>
            <a:t>Add text</a:t>
          </a:r>
          <a:endParaRPr lang="en-US" sz="1800" dirty="0"/>
        </a:p>
      </dgm:t>
    </dgm:pt>
    <dgm:pt modelId="{635E60BC-4079-42E5-9E54-88C769CD89A0}" type="parTrans" cxnId="{EDCE9127-C188-4A98-A5BE-CB2313954F05}">
      <dgm:prSet/>
      <dgm:spPr/>
      <dgm:t>
        <a:bodyPr/>
        <a:lstStyle/>
        <a:p>
          <a:endParaRPr lang="en-US"/>
        </a:p>
      </dgm:t>
    </dgm:pt>
    <dgm:pt modelId="{0B4D6BA1-2F77-4F62-93DD-0DFC260D5E8B}" type="sibTrans" cxnId="{EDCE9127-C188-4A98-A5BE-CB2313954F05}">
      <dgm:prSet/>
      <dgm:spPr/>
      <dgm:t>
        <a:bodyPr/>
        <a:lstStyle/>
        <a:p>
          <a:endParaRPr lang="en-US"/>
        </a:p>
      </dgm:t>
    </dgm:pt>
    <dgm:pt modelId="{8C360B7E-C227-4A88-9BF5-0BD77AAB186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4400" dirty="0" smtClean="0"/>
            <a:t>CO$T</a:t>
          </a:r>
          <a:endParaRPr lang="en-US" sz="4400" dirty="0"/>
        </a:p>
      </dgm:t>
    </dgm:pt>
    <dgm:pt modelId="{05FD6EB2-9980-46CE-82BD-93FF7B4CDC88}" type="sibTrans" cxnId="{1028F611-57C6-4173-886F-51FFA4C4D7B0}">
      <dgm:prSet/>
      <dgm:spPr/>
      <dgm:t>
        <a:bodyPr/>
        <a:lstStyle/>
        <a:p>
          <a:endParaRPr lang="en-US"/>
        </a:p>
      </dgm:t>
    </dgm:pt>
    <dgm:pt modelId="{13731EBB-1B53-4691-8A11-F3B924508C6B}" type="parTrans" cxnId="{1028F611-57C6-4173-886F-51FFA4C4D7B0}">
      <dgm:prSet/>
      <dgm:spPr/>
      <dgm:t>
        <a:bodyPr/>
        <a:lstStyle/>
        <a:p>
          <a:endParaRPr lang="en-US"/>
        </a:p>
      </dgm:t>
    </dgm:pt>
    <dgm:pt modelId="{04BAF17C-0F87-47C8-8A81-108706EF0681}" type="pres">
      <dgm:prSet presAssocID="{3E187ADC-1658-4920-B92A-78AA219228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3E21FA-EF78-418C-B341-0BE3B50B6C56}" type="pres">
      <dgm:prSet presAssocID="{8C360B7E-C227-4A88-9BF5-0BD77AAB186F}" presName="linNode" presStyleCnt="0"/>
      <dgm:spPr/>
      <dgm:t>
        <a:bodyPr/>
        <a:lstStyle/>
        <a:p>
          <a:endParaRPr lang="en-US"/>
        </a:p>
      </dgm:t>
    </dgm:pt>
    <dgm:pt modelId="{B8D4CDE6-0DD9-4154-B0D0-D4C7575F07DF}" type="pres">
      <dgm:prSet presAssocID="{8C360B7E-C227-4A88-9BF5-0BD77AAB186F}" presName="parentText" presStyleLbl="node1" presStyleIdx="0" presStyleCnt="1" custScaleX="77203" custScaleY="82263" custLinFactNeighborX="-3718" custLinFactNeighborY="-76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681A6-8350-4919-BBB1-1A9536DA2E5C}" type="pres">
      <dgm:prSet presAssocID="{8C360B7E-C227-4A88-9BF5-0BD77AAB186F}" presName="descendantText" presStyleLbl="alignAccFollowNode1" presStyleIdx="0" presStyleCnt="1" custScaleX="108082" custScaleY="103204" custLinFactNeighborX="-2395" custLinFactNeighborY="-10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B0347A-BCE6-4EB2-AC08-9154738C047F}" type="presOf" srcId="{3E187ADC-1658-4920-B92A-78AA21922885}" destId="{04BAF17C-0F87-47C8-8A81-108706EF0681}" srcOrd="0" destOrd="0" presId="urn:microsoft.com/office/officeart/2005/8/layout/vList5"/>
    <dgm:cxn modelId="{EDCE9127-C188-4A98-A5BE-CB2313954F05}" srcId="{8C360B7E-C227-4A88-9BF5-0BD77AAB186F}" destId="{75650252-3DC8-4B46-A3A9-82AE1A05CFBA}" srcOrd="0" destOrd="0" parTransId="{635E60BC-4079-42E5-9E54-88C769CD89A0}" sibTransId="{0B4D6BA1-2F77-4F62-93DD-0DFC260D5E8B}"/>
    <dgm:cxn modelId="{FA80647D-73A1-4896-B528-832194F6E1F4}" type="presOf" srcId="{75650252-3DC8-4B46-A3A9-82AE1A05CFBA}" destId="{431681A6-8350-4919-BBB1-1A9536DA2E5C}" srcOrd="0" destOrd="0" presId="urn:microsoft.com/office/officeart/2005/8/layout/vList5"/>
    <dgm:cxn modelId="{1028F611-57C6-4173-886F-51FFA4C4D7B0}" srcId="{3E187ADC-1658-4920-B92A-78AA21922885}" destId="{8C360B7E-C227-4A88-9BF5-0BD77AAB186F}" srcOrd="0" destOrd="0" parTransId="{13731EBB-1B53-4691-8A11-F3B924508C6B}" sibTransId="{05FD6EB2-9980-46CE-82BD-93FF7B4CDC88}"/>
    <dgm:cxn modelId="{159AD714-F546-4CA4-AB58-58DE6E71BADD}" type="presOf" srcId="{8C360B7E-C227-4A88-9BF5-0BD77AAB186F}" destId="{B8D4CDE6-0DD9-4154-B0D0-D4C7575F07DF}" srcOrd="0" destOrd="0" presId="urn:microsoft.com/office/officeart/2005/8/layout/vList5"/>
    <dgm:cxn modelId="{07066B86-CACB-4D31-A01B-32D97085E535}" type="presParOf" srcId="{04BAF17C-0F87-47C8-8A81-108706EF0681}" destId="{043E21FA-EF78-418C-B341-0BE3B50B6C56}" srcOrd="0" destOrd="0" presId="urn:microsoft.com/office/officeart/2005/8/layout/vList5"/>
    <dgm:cxn modelId="{931ED4B5-EA28-4CA0-AFC9-5C80BA96464E}" type="presParOf" srcId="{043E21FA-EF78-418C-B341-0BE3B50B6C56}" destId="{B8D4CDE6-0DD9-4154-B0D0-D4C7575F07DF}" srcOrd="0" destOrd="0" presId="urn:microsoft.com/office/officeart/2005/8/layout/vList5"/>
    <dgm:cxn modelId="{71A61034-53A0-4133-BA19-0E4D4A04DB89}" type="presParOf" srcId="{043E21FA-EF78-418C-B341-0BE3B50B6C56}" destId="{431681A6-8350-4919-BBB1-1A9536DA2E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187ADC-1658-4920-B92A-78AA21922885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5650252-3DC8-4B46-A3A9-82AE1A05CFBA}">
      <dgm:prSet phldrT="[Text]" custT="1"/>
      <dgm:spPr/>
      <dgm:t>
        <a:bodyPr anchor="t"/>
        <a:lstStyle/>
        <a:p>
          <a:pPr algn="l"/>
          <a:r>
            <a:rPr lang="en-US" sz="1800" dirty="0" smtClean="0"/>
            <a:t>Add text</a:t>
          </a:r>
          <a:endParaRPr lang="en-US" sz="1800" dirty="0"/>
        </a:p>
      </dgm:t>
    </dgm:pt>
    <dgm:pt modelId="{635E60BC-4079-42E5-9E54-88C769CD89A0}" type="parTrans" cxnId="{EDCE9127-C188-4A98-A5BE-CB2313954F05}">
      <dgm:prSet/>
      <dgm:spPr/>
      <dgm:t>
        <a:bodyPr/>
        <a:lstStyle/>
        <a:p>
          <a:endParaRPr lang="en-US"/>
        </a:p>
      </dgm:t>
    </dgm:pt>
    <dgm:pt modelId="{0B4D6BA1-2F77-4F62-93DD-0DFC260D5E8B}" type="sibTrans" cxnId="{EDCE9127-C188-4A98-A5BE-CB2313954F05}">
      <dgm:prSet/>
      <dgm:spPr/>
      <dgm:t>
        <a:bodyPr/>
        <a:lstStyle/>
        <a:p>
          <a:endParaRPr lang="en-US"/>
        </a:p>
      </dgm:t>
    </dgm:pt>
    <dgm:pt modelId="{8C360B7E-C227-4A88-9BF5-0BD77AAB186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4400" dirty="0" smtClean="0"/>
            <a:t>FREE</a:t>
          </a:r>
          <a:endParaRPr lang="en-US" sz="4400" dirty="0"/>
        </a:p>
      </dgm:t>
    </dgm:pt>
    <dgm:pt modelId="{05FD6EB2-9980-46CE-82BD-93FF7B4CDC88}" type="sibTrans" cxnId="{1028F611-57C6-4173-886F-51FFA4C4D7B0}">
      <dgm:prSet/>
      <dgm:spPr/>
      <dgm:t>
        <a:bodyPr/>
        <a:lstStyle/>
        <a:p>
          <a:endParaRPr lang="en-US"/>
        </a:p>
      </dgm:t>
    </dgm:pt>
    <dgm:pt modelId="{13731EBB-1B53-4691-8A11-F3B924508C6B}" type="parTrans" cxnId="{1028F611-57C6-4173-886F-51FFA4C4D7B0}">
      <dgm:prSet/>
      <dgm:spPr/>
      <dgm:t>
        <a:bodyPr/>
        <a:lstStyle/>
        <a:p>
          <a:endParaRPr lang="en-US"/>
        </a:p>
      </dgm:t>
    </dgm:pt>
    <dgm:pt modelId="{04BAF17C-0F87-47C8-8A81-108706EF0681}" type="pres">
      <dgm:prSet presAssocID="{3E187ADC-1658-4920-B92A-78AA219228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3E21FA-EF78-418C-B341-0BE3B50B6C56}" type="pres">
      <dgm:prSet presAssocID="{8C360B7E-C227-4A88-9BF5-0BD77AAB186F}" presName="linNode" presStyleCnt="0"/>
      <dgm:spPr/>
      <dgm:t>
        <a:bodyPr/>
        <a:lstStyle/>
        <a:p>
          <a:endParaRPr lang="en-US"/>
        </a:p>
      </dgm:t>
    </dgm:pt>
    <dgm:pt modelId="{B8D4CDE6-0DD9-4154-B0D0-D4C7575F07DF}" type="pres">
      <dgm:prSet presAssocID="{8C360B7E-C227-4A88-9BF5-0BD77AAB186F}" presName="parentText" presStyleLbl="node1" presStyleIdx="0" presStyleCnt="1" custScaleX="77203" custScaleY="82051" custLinFactNeighborX="-3718" custLinFactNeighborY="-76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681A6-8350-4919-BBB1-1A9536DA2E5C}" type="pres">
      <dgm:prSet presAssocID="{8C360B7E-C227-4A88-9BF5-0BD77AAB186F}" presName="descendantText" presStyleLbl="alignAccFollowNode1" presStyleIdx="0" presStyleCnt="1" custScaleX="108082" custScaleY="103204" custLinFactNeighborX="-2395" custLinFactNeighborY="-10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B0347A-BCE6-4EB2-AC08-9154738C047F}" type="presOf" srcId="{3E187ADC-1658-4920-B92A-78AA21922885}" destId="{04BAF17C-0F87-47C8-8A81-108706EF0681}" srcOrd="0" destOrd="0" presId="urn:microsoft.com/office/officeart/2005/8/layout/vList5"/>
    <dgm:cxn modelId="{EDCE9127-C188-4A98-A5BE-CB2313954F05}" srcId="{8C360B7E-C227-4A88-9BF5-0BD77AAB186F}" destId="{75650252-3DC8-4B46-A3A9-82AE1A05CFBA}" srcOrd="0" destOrd="0" parTransId="{635E60BC-4079-42E5-9E54-88C769CD89A0}" sibTransId="{0B4D6BA1-2F77-4F62-93DD-0DFC260D5E8B}"/>
    <dgm:cxn modelId="{FA80647D-73A1-4896-B528-832194F6E1F4}" type="presOf" srcId="{75650252-3DC8-4B46-A3A9-82AE1A05CFBA}" destId="{431681A6-8350-4919-BBB1-1A9536DA2E5C}" srcOrd="0" destOrd="0" presId="urn:microsoft.com/office/officeart/2005/8/layout/vList5"/>
    <dgm:cxn modelId="{1028F611-57C6-4173-886F-51FFA4C4D7B0}" srcId="{3E187ADC-1658-4920-B92A-78AA21922885}" destId="{8C360B7E-C227-4A88-9BF5-0BD77AAB186F}" srcOrd="0" destOrd="0" parTransId="{13731EBB-1B53-4691-8A11-F3B924508C6B}" sibTransId="{05FD6EB2-9980-46CE-82BD-93FF7B4CDC88}"/>
    <dgm:cxn modelId="{159AD714-F546-4CA4-AB58-58DE6E71BADD}" type="presOf" srcId="{8C360B7E-C227-4A88-9BF5-0BD77AAB186F}" destId="{B8D4CDE6-0DD9-4154-B0D0-D4C7575F07DF}" srcOrd="0" destOrd="0" presId="urn:microsoft.com/office/officeart/2005/8/layout/vList5"/>
    <dgm:cxn modelId="{07066B86-CACB-4D31-A01B-32D97085E535}" type="presParOf" srcId="{04BAF17C-0F87-47C8-8A81-108706EF0681}" destId="{043E21FA-EF78-418C-B341-0BE3B50B6C56}" srcOrd="0" destOrd="0" presId="urn:microsoft.com/office/officeart/2005/8/layout/vList5"/>
    <dgm:cxn modelId="{931ED4B5-EA28-4CA0-AFC9-5C80BA96464E}" type="presParOf" srcId="{043E21FA-EF78-418C-B341-0BE3B50B6C56}" destId="{B8D4CDE6-0DD9-4154-B0D0-D4C7575F07DF}" srcOrd="0" destOrd="0" presId="urn:microsoft.com/office/officeart/2005/8/layout/vList5"/>
    <dgm:cxn modelId="{71A61034-53A0-4133-BA19-0E4D4A04DB89}" type="presParOf" srcId="{043E21FA-EF78-418C-B341-0BE3B50B6C56}" destId="{431681A6-8350-4919-BBB1-1A9536DA2E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187ADC-1658-4920-B92A-78AA21922885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5650252-3DC8-4B46-A3A9-82AE1A05CFBA}">
      <dgm:prSet phldrT="[Text]" custT="1"/>
      <dgm:spPr/>
      <dgm:t>
        <a:bodyPr anchor="t"/>
        <a:lstStyle/>
        <a:p>
          <a:pPr algn="l"/>
          <a:r>
            <a:rPr lang="en-US" sz="1800" dirty="0" smtClean="0"/>
            <a:t>Add text</a:t>
          </a:r>
          <a:endParaRPr lang="en-US" sz="1800" dirty="0"/>
        </a:p>
      </dgm:t>
    </dgm:pt>
    <dgm:pt modelId="{635E60BC-4079-42E5-9E54-88C769CD89A0}" type="parTrans" cxnId="{EDCE9127-C188-4A98-A5BE-CB2313954F05}">
      <dgm:prSet/>
      <dgm:spPr/>
      <dgm:t>
        <a:bodyPr/>
        <a:lstStyle/>
        <a:p>
          <a:endParaRPr lang="en-US"/>
        </a:p>
      </dgm:t>
    </dgm:pt>
    <dgm:pt modelId="{0B4D6BA1-2F77-4F62-93DD-0DFC260D5E8B}" type="sibTrans" cxnId="{EDCE9127-C188-4A98-A5BE-CB2313954F05}">
      <dgm:prSet/>
      <dgm:spPr/>
      <dgm:t>
        <a:bodyPr/>
        <a:lstStyle/>
        <a:p>
          <a:endParaRPr lang="en-US"/>
        </a:p>
      </dgm:t>
    </dgm:pt>
    <dgm:pt modelId="{8C360B7E-C227-4A88-9BF5-0BD77AAB186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4400" dirty="0" smtClean="0"/>
            <a:t>CO$T</a:t>
          </a:r>
          <a:endParaRPr lang="en-US" sz="4400" dirty="0"/>
        </a:p>
      </dgm:t>
    </dgm:pt>
    <dgm:pt modelId="{05FD6EB2-9980-46CE-82BD-93FF7B4CDC88}" type="sibTrans" cxnId="{1028F611-57C6-4173-886F-51FFA4C4D7B0}">
      <dgm:prSet/>
      <dgm:spPr/>
      <dgm:t>
        <a:bodyPr/>
        <a:lstStyle/>
        <a:p>
          <a:endParaRPr lang="en-US"/>
        </a:p>
      </dgm:t>
    </dgm:pt>
    <dgm:pt modelId="{13731EBB-1B53-4691-8A11-F3B924508C6B}" type="parTrans" cxnId="{1028F611-57C6-4173-886F-51FFA4C4D7B0}">
      <dgm:prSet/>
      <dgm:spPr/>
      <dgm:t>
        <a:bodyPr/>
        <a:lstStyle/>
        <a:p>
          <a:endParaRPr lang="en-US"/>
        </a:p>
      </dgm:t>
    </dgm:pt>
    <dgm:pt modelId="{04BAF17C-0F87-47C8-8A81-108706EF0681}" type="pres">
      <dgm:prSet presAssocID="{3E187ADC-1658-4920-B92A-78AA219228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3E21FA-EF78-418C-B341-0BE3B50B6C56}" type="pres">
      <dgm:prSet presAssocID="{8C360B7E-C227-4A88-9BF5-0BD77AAB186F}" presName="linNode" presStyleCnt="0"/>
      <dgm:spPr/>
      <dgm:t>
        <a:bodyPr/>
        <a:lstStyle/>
        <a:p>
          <a:endParaRPr lang="en-US"/>
        </a:p>
      </dgm:t>
    </dgm:pt>
    <dgm:pt modelId="{B8D4CDE6-0DD9-4154-B0D0-D4C7575F07DF}" type="pres">
      <dgm:prSet presAssocID="{8C360B7E-C227-4A88-9BF5-0BD77AAB186F}" presName="parentText" presStyleLbl="node1" presStyleIdx="0" presStyleCnt="1" custScaleX="77203" custScaleY="82051" custLinFactNeighborX="-3718" custLinFactNeighborY="-76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681A6-8350-4919-BBB1-1A9536DA2E5C}" type="pres">
      <dgm:prSet presAssocID="{8C360B7E-C227-4A88-9BF5-0BD77AAB186F}" presName="descendantText" presStyleLbl="alignAccFollowNode1" presStyleIdx="0" presStyleCnt="1" custScaleX="108082" custScaleY="103204" custLinFactNeighborX="-2395" custLinFactNeighborY="-10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E9127-C188-4A98-A5BE-CB2313954F05}" srcId="{8C360B7E-C227-4A88-9BF5-0BD77AAB186F}" destId="{75650252-3DC8-4B46-A3A9-82AE1A05CFBA}" srcOrd="0" destOrd="0" parTransId="{635E60BC-4079-42E5-9E54-88C769CD89A0}" sibTransId="{0B4D6BA1-2F77-4F62-93DD-0DFC260D5E8B}"/>
    <dgm:cxn modelId="{8AB0347A-BCE6-4EB2-AC08-9154738C047F}" type="presOf" srcId="{3E187ADC-1658-4920-B92A-78AA21922885}" destId="{04BAF17C-0F87-47C8-8A81-108706EF0681}" srcOrd="0" destOrd="0" presId="urn:microsoft.com/office/officeart/2005/8/layout/vList5"/>
    <dgm:cxn modelId="{FA80647D-73A1-4896-B528-832194F6E1F4}" type="presOf" srcId="{75650252-3DC8-4B46-A3A9-82AE1A05CFBA}" destId="{431681A6-8350-4919-BBB1-1A9536DA2E5C}" srcOrd="0" destOrd="0" presId="urn:microsoft.com/office/officeart/2005/8/layout/vList5"/>
    <dgm:cxn modelId="{1028F611-57C6-4173-886F-51FFA4C4D7B0}" srcId="{3E187ADC-1658-4920-B92A-78AA21922885}" destId="{8C360B7E-C227-4A88-9BF5-0BD77AAB186F}" srcOrd="0" destOrd="0" parTransId="{13731EBB-1B53-4691-8A11-F3B924508C6B}" sibTransId="{05FD6EB2-9980-46CE-82BD-93FF7B4CDC88}"/>
    <dgm:cxn modelId="{159AD714-F546-4CA4-AB58-58DE6E71BADD}" type="presOf" srcId="{8C360B7E-C227-4A88-9BF5-0BD77AAB186F}" destId="{B8D4CDE6-0DD9-4154-B0D0-D4C7575F07DF}" srcOrd="0" destOrd="0" presId="urn:microsoft.com/office/officeart/2005/8/layout/vList5"/>
    <dgm:cxn modelId="{07066B86-CACB-4D31-A01B-32D97085E535}" type="presParOf" srcId="{04BAF17C-0F87-47C8-8A81-108706EF0681}" destId="{043E21FA-EF78-418C-B341-0BE3B50B6C56}" srcOrd="0" destOrd="0" presId="urn:microsoft.com/office/officeart/2005/8/layout/vList5"/>
    <dgm:cxn modelId="{931ED4B5-EA28-4CA0-AFC9-5C80BA96464E}" type="presParOf" srcId="{043E21FA-EF78-418C-B341-0BE3B50B6C56}" destId="{B8D4CDE6-0DD9-4154-B0D0-D4C7575F07DF}" srcOrd="0" destOrd="0" presId="urn:microsoft.com/office/officeart/2005/8/layout/vList5"/>
    <dgm:cxn modelId="{71A61034-53A0-4133-BA19-0E4D4A04DB89}" type="presParOf" srcId="{043E21FA-EF78-418C-B341-0BE3B50B6C56}" destId="{431681A6-8350-4919-BBB1-1A9536DA2E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681A6-8350-4919-BBB1-1A9536DA2E5C}">
      <dsp:nvSpPr>
        <dsp:cNvPr id="0" name=""/>
        <dsp:cNvSpPr/>
      </dsp:nvSpPr>
      <dsp:spPr>
        <a:xfrm rot="5400000">
          <a:off x="3078142" y="-563557"/>
          <a:ext cx="4987178" cy="61142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 text</a:t>
          </a:r>
          <a:endParaRPr lang="en-US" sz="1800" kern="1200" dirty="0"/>
        </a:p>
      </dsp:txBody>
      <dsp:txXfrm rot="-5400000">
        <a:off x="2514585" y="243454"/>
        <a:ext cx="5870839" cy="4500270"/>
      </dsp:txXfrm>
    </dsp:sp>
    <dsp:sp modelId="{B8D4CDE6-0DD9-4154-B0D0-D4C7575F07DF}">
      <dsp:nvSpPr>
        <dsp:cNvPr id="0" name=""/>
        <dsp:cNvSpPr/>
      </dsp:nvSpPr>
      <dsp:spPr>
        <a:xfrm>
          <a:off x="0" y="77468"/>
          <a:ext cx="2456685" cy="49562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FREE</a:t>
          </a:r>
          <a:endParaRPr lang="en-US" sz="4400" kern="1200" dirty="0"/>
        </a:p>
      </dsp:txBody>
      <dsp:txXfrm>
        <a:off x="119925" y="197393"/>
        <a:ext cx="2216835" cy="4716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681A6-8350-4919-BBB1-1A9536DA2E5C}">
      <dsp:nvSpPr>
        <dsp:cNvPr id="0" name=""/>
        <dsp:cNvSpPr/>
      </dsp:nvSpPr>
      <dsp:spPr>
        <a:xfrm rot="5400000">
          <a:off x="3078142" y="-563557"/>
          <a:ext cx="4987178" cy="61142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 text</a:t>
          </a:r>
          <a:endParaRPr lang="en-US" sz="1800" kern="1200" dirty="0"/>
        </a:p>
      </dsp:txBody>
      <dsp:txXfrm rot="-5400000">
        <a:off x="2514585" y="243454"/>
        <a:ext cx="5870839" cy="4500270"/>
      </dsp:txXfrm>
    </dsp:sp>
    <dsp:sp modelId="{B8D4CDE6-0DD9-4154-B0D0-D4C7575F07DF}">
      <dsp:nvSpPr>
        <dsp:cNvPr id="0" name=""/>
        <dsp:cNvSpPr/>
      </dsp:nvSpPr>
      <dsp:spPr>
        <a:xfrm>
          <a:off x="0" y="71065"/>
          <a:ext cx="2456685" cy="4969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CO$T</a:t>
          </a:r>
          <a:endParaRPr lang="en-US" sz="4400" kern="1200" dirty="0"/>
        </a:p>
      </dsp:txBody>
      <dsp:txXfrm>
        <a:off x="119925" y="190990"/>
        <a:ext cx="2216835" cy="4729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681A6-8350-4919-BBB1-1A9536DA2E5C}">
      <dsp:nvSpPr>
        <dsp:cNvPr id="0" name=""/>
        <dsp:cNvSpPr/>
      </dsp:nvSpPr>
      <dsp:spPr>
        <a:xfrm rot="5400000">
          <a:off x="3078142" y="-563557"/>
          <a:ext cx="4987178" cy="6114293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 text</a:t>
          </a:r>
          <a:endParaRPr lang="en-US" sz="1800" kern="1200" dirty="0"/>
        </a:p>
      </dsp:txBody>
      <dsp:txXfrm rot="-5400000">
        <a:off x="2514585" y="243454"/>
        <a:ext cx="5870839" cy="4500270"/>
      </dsp:txXfrm>
    </dsp:sp>
    <dsp:sp modelId="{B8D4CDE6-0DD9-4154-B0D0-D4C7575F07DF}">
      <dsp:nvSpPr>
        <dsp:cNvPr id="0" name=""/>
        <dsp:cNvSpPr/>
      </dsp:nvSpPr>
      <dsp:spPr>
        <a:xfrm>
          <a:off x="0" y="77468"/>
          <a:ext cx="2456685" cy="49562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FREE</a:t>
          </a:r>
          <a:endParaRPr lang="en-US" sz="4400" kern="1200" dirty="0"/>
        </a:p>
      </dsp:txBody>
      <dsp:txXfrm>
        <a:off x="119925" y="197393"/>
        <a:ext cx="2216835" cy="47163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681A6-8350-4919-BBB1-1A9536DA2E5C}">
      <dsp:nvSpPr>
        <dsp:cNvPr id="0" name=""/>
        <dsp:cNvSpPr/>
      </dsp:nvSpPr>
      <dsp:spPr>
        <a:xfrm rot="5400000">
          <a:off x="3078142" y="-563557"/>
          <a:ext cx="4987178" cy="6114293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 text</a:t>
          </a:r>
          <a:endParaRPr lang="en-US" sz="1800" kern="1200" dirty="0"/>
        </a:p>
      </dsp:txBody>
      <dsp:txXfrm rot="-5400000">
        <a:off x="2514585" y="243454"/>
        <a:ext cx="5870839" cy="4500270"/>
      </dsp:txXfrm>
    </dsp:sp>
    <dsp:sp modelId="{B8D4CDE6-0DD9-4154-B0D0-D4C7575F07DF}">
      <dsp:nvSpPr>
        <dsp:cNvPr id="0" name=""/>
        <dsp:cNvSpPr/>
      </dsp:nvSpPr>
      <dsp:spPr>
        <a:xfrm>
          <a:off x="0" y="77468"/>
          <a:ext cx="2456685" cy="49562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CO$T</a:t>
          </a:r>
          <a:endParaRPr lang="en-US" sz="4400" kern="1200" dirty="0"/>
        </a:p>
      </dsp:txBody>
      <dsp:txXfrm>
        <a:off x="119925" y="197393"/>
        <a:ext cx="2216835" cy="4716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A9BE2-D879-4141-83CB-E6BA256AF17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29A3-3305-4C68-827C-CA1E17E1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B60FE-7C84-410C-8CE9-A62ECE01D80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E7DCC-FF4B-4251-8A08-4548909C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8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7DCC-FF4B-4251-8A08-4548909C4B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9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7DCC-FF4B-4251-8A08-4548909C4B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8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DF01E51A-F47E-4234-9E1A-5DCF216D291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732EB745-907B-4273-BDFA-6E5DF91E1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625847" y="3462108"/>
            <a:ext cx="5057592" cy="957900"/>
          </a:xfrm>
        </p:spPr>
        <p:txBody>
          <a:bodyPr/>
          <a:lstStyle/>
          <a:p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pct50">
                  <a:fgClr>
                    <a:srgbClr val="000000"/>
                  </a:fgClr>
                  <a:bgClr>
                    <a:schemeClr val="bg1"/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Comprehensive, Integrated, Three-Tiered (Ci3T) Model </a:t>
            </a:r>
            <a:b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pct50">
                  <a:fgClr>
                    <a:srgbClr val="000000"/>
                  </a:fgClr>
                  <a:bgClr>
                    <a:schemeClr val="bg1"/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pct50">
                  <a:fgClr>
                    <a:srgbClr val="000000"/>
                  </a:fgClr>
                  <a:bgClr>
                    <a:schemeClr val="bg1"/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of Prevention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pct50">
                <a:fgClr>
                  <a:srgbClr val="000000"/>
                </a:fgClr>
                <a:bgClr>
                  <a:schemeClr val="bg1"/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January 20</a:t>
            </a:r>
            <a:r>
              <a:rPr lang="en-US" dirty="0" smtClean="0"/>
              <a:t>, 20</a:t>
            </a:r>
            <a:r>
              <a:rPr lang="en-US" dirty="0" smtClean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20525656">
            <a:off x="779291" y="4042581"/>
            <a:ext cx="2267135" cy="24524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pattFill prst="pct5">
                  <a:fgClr>
                    <a:srgbClr val="FFFFFF"/>
                  </a:fgClr>
                  <a:bgClr>
                    <a:schemeClr val="bg1"/>
                  </a:bgClr>
                </a:patt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Student Session Data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pattFill prst="pct5">
                <a:fgClr>
                  <a:srgbClr val="FFFFFF"/>
                </a:fgClr>
                <a:bgClr>
                  <a:schemeClr val="bg1"/>
                </a:bgClr>
              </a:patt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8421">
            <a:off x="3213101" y="2835272"/>
            <a:ext cx="710961" cy="107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442674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What Middle &amp; High School Students Would Like For Reinforcers 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7507898"/>
              </p:ext>
            </p:extLst>
          </p:nvPr>
        </p:nvGraphicFramePr>
        <p:xfrm>
          <a:off x="228600" y="1600200"/>
          <a:ext cx="8839200" cy="604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442674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What Middle &amp; High School Students Would Like For Reinforcers 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2200819"/>
              </p:ext>
            </p:extLst>
          </p:nvPr>
        </p:nvGraphicFramePr>
        <p:xfrm>
          <a:off x="228600" y="1600200"/>
          <a:ext cx="8839200" cy="604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61"/>
            <a:ext cx="9144000" cy="1442674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Elementary School Reinforcement Menu (Function Matrix)</a:t>
            </a:r>
            <a:endParaRPr 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200927"/>
              </p:ext>
            </p:extLst>
          </p:nvPr>
        </p:nvGraphicFramePr>
        <p:xfrm>
          <a:off x="152400" y="1516978"/>
          <a:ext cx="8839200" cy="5112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1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Seeking</a:t>
                      </a:r>
                    </a:p>
                    <a:p>
                      <a:r>
                        <a:rPr lang="en-US" sz="1800" b="0" i="1" dirty="0" smtClean="0"/>
                        <a:t>Positive Reinforcement</a:t>
                      </a:r>
                      <a:endParaRPr lang="en-US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Avoiding</a:t>
                      </a:r>
                    </a:p>
                    <a:p>
                      <a:r>
                        <a:rPr lang="en-US" sz="1800" b="0" i="1" dirty="0" smtClean="0"/>
                        <a:t>Negative Reinforcement</a:t>
                      </a:r>
                      <a:endParaRPr lang="en-US" sz="18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14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Attention</a:t>
                      </a:r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14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Activity / Tangible</a:t>
                      </a:r>
                    </a:p>
                    <a:p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4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Sensory</a:t>
                      </a:r>
                    </a:p>
                    <a:p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0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61"/>
            <a:ext cx="9144000" cy="1442674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Middle &amp; High School Reinforcement Menu (Function Matrix)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294249"/>
              </p:ext>
            </p:extLst>
          </p:nvPr>
        </p:nvGraphicFramePr>
        <p:xfrm>
          <a:off x="152400" y="1516978"/>
          <a:ext cx="8839200" cy="5112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1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Seeking</a:t>
                      </a:r>
                    </a:p>
                    <a:p>
                      <a:r>
                        <a:rPr lang="en-US" sz="1800" b="0" i="1" dirty="0" smtClean="0"/>
                        <a:t>Positive Reinforcement</a:t>
                      </a:r>
                      <a:endParaRPr lang="en-US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Avoiding</a:t>
                      </a:r>
                    </a:p>
                    <a:p>
                      <a:r>
                        <a:rPr lang="en-US" sz="1800" b="0" i="1" dirty="0" smtClean="0"/>
                        <a:t>Negative Reinforcement</a:t>
                      </a:r>
                      <a:endParaRPr lang="en-US" sz="18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143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Attention</a:t>
                      </a:r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14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Activity / Tangible</a:t>
                      </a:r>
                      <a:endParaRPr lang="en-US" sz="18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4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Sensory</a:t>
                      </a:r>
                      <a:endParaRPr lang="en-US" sz="18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lvl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Add text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some problems that occur in the classroom?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Elementary School Expectation Matrix </a:t>
            </a: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569323"/>
              </p:ext>
            </p:extLst>
          </p:nvPr>
        </p:nvGraphicFramePr>
        <p:xfrm>
          <a:off x="152399" y="762000"/>
          <a:ext cx="88392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403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Classroom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Hallway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Cafeteria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Playground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572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 Respectful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572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 Responsible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572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Give Best Effort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9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Elementary School Expectation Matrix </a:t>
            </a: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872479"/>
              </p:ext>
            </p:extLst>
          </p:nvPr>
        </p:nvGraphicFramePr>
        <p:xfrm>
          <a:off x="152399" y="762000"/>
          <a:ext cx="8839201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8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Restroom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Arrival</a:t>
                      </a:r>
                      <a:r>
                        <a:rPr lang="en-US" sz="2000" baseline="0" dirty="0" smtClean="0"/>
                        <a:t>/ Dismissal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97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 Respectful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97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 Responsible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97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Give Best Effort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Add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3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3999" cy="609600"/>
          </a:xfrm>
        </p:spPr>
        <p:txBody>
          <a:bodyPr/>
          <a:lstStyle/>
          <a:p>
            <a:r>
              <a:rPr lang="en-US" sz="3600" dirty="0" smtClean="0"/>
              <a:t>Middle &amp; High School Expectation Matrix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806681"/>
              </p:ext>
            </p:extLst>
          </p:nvPr>
        </p:nvGraphicFramePr>
        <p:xfrm>
          <a:off x="74643" y="685801"/>
          <a:ext cx="8993157" cy="59435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4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8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617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Classroom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Hallway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Cafeteria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Common Area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58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 Respectful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58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 Responsible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8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Give Best Effort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421"/>
            <a:ext cx="9144000" cy="1058779"/>
          </a:xfrm>
        </p:spPr>
        <p:txBody>
          <a:bodyPr/>
          <a:lstStyle/>
          <a:p>
            <a:r>
              <a:rPr lang="en-US" sz="3600" dirty="0"/>
              <a:t>Middle &amp; High </a:t>
            </a:r>
            <a:r>
              <a:rPr lang="en-US" sz="3600" dirty="0" smtClean="0"/>
              <a:t>School Expectation Matrix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308306"/>
              </p:ext>
            </p:extLst>
          </p:nvPr>
        </p:nvGraphicFramePr>
        <p:xfrm>
          <a:off x="152400" y="762000"/>
          <a:ext cx="8839200" cy="579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25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Restroom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Arrival/Dismissal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9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 Respectful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9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 Responsible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9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Give Best Effort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/>
                        <a:t>Add text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/>
                        <a:t>Add text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3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expectations be taught to students?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41440" cy="1442674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What Elementary School Students Would Like For Reinforcers </a:t>
            </a:r>
            <a:endParaRPr 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1569413"/>
              </p:ext>
            </p:extLst>
          </p:nvPr>
        </p:nvGraphicFramePr>
        <p:xfrm>
          <a:off x="228600" y="1600200"/>
          <a:ext cx="8839200" cy="604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2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41440" cy="1442674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What Elementary School Students Would Like For Reinforcers </a:t>
            </a:r>
            <a:endParaRPr 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6961948"/>
              </p:ext>
            </p:extLst>
          </p:nvPr>
        </p:nvGraphicFramePr>
        <p:xfrm>
          <a:off x="228600" y="1600200"/>
          <a:ext cx="8839200" cy="604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Custom 1">
      <a:dk1>
        <a:srgbClr val="3A4C85"/>
      </a:dk1>
      <a:lt1>
        <a:srgbClr val="FFFFFF"/>
      </a:lt1>
      <a:dk2>
        <a:srgbClr val="94A3D0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Application>Microsoft Office PowerPoint</Application>
  <PresentationFormat>On-screen Show (4:3)</PresentationFormat>
  <Paragraphs>120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Bradley Hand ITC TT-Bold</vt:lpstr>
      <vt:lpstr>Calibri</vt:lpstr>
      <vt:lpstr>Cambria</vt:lpstr>
      <vt:lpstr>Rage Italic</vt:lpstr>
      <vt:lpstr>Sketchbook</vt:lpstr>
      <vt:lpstr>Comprehensive, Integrated, Three-Tiered (Ci3T) Model  of Prevention</vt:lpstr>
      <vt:lpstr>What are some problems that occur in the classroom? </vt:lpstr>
      <vt:lpstr>Elementary School Expectation Matrix </vt:lpstr>
      <vt:lpstr>Elementary School Expectation Matrix </vt:lpstr>
      <vt:lpstr>Middle &amp; High School Expectation Matrix </vt:lpstr>
      <vt:lpstr>Middle &amp; High School Expectation Matrix </vt:lpstr>
      <vt:lpstr>How can expectations be taught to students? </vt:lpstr>
      <vt:lpstr>What Elementary School Students Would Like For Reinforcers </vt:lpstr>
      <vt:lpstr>What Elementary School Students Would Like For Reinforcers </vt:lpstr>
      <vt:lpstr>What Middle &amp; High School Students Would Like For Reinforcers </vt:lpstr>
      <vt:lpstr>What Middle &amp; High School Students Would Like For Reinforcers </vt:lpstr>
      <vt:lpstr>Elementary School Reinforcement Menu (Function Matrix)</vt:lpstr>
      <vt:lpstr>Middle &amp; High School Reinforcement Menu (Function Matrix)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2016-05-14T22:00:55Z</dcterms:created>
  <dcterms:modified xsi:type="dcterms:W3CDTF">2016-12-20T21:15:47Z</dcterms:modified>
</cp:coreProperties>
</file>